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87" r:id="rId1"/>
    <p:sldMasterId id="2147483699" r:id="rId2"/>
    <p:sldMasterId id="2147483712" r:id="rId3"/>
    <p:sldMasterId id="2147483724" r:id="rId4"/>
  </p:sldMasterIdLst>
  <p:sldIdLst>
    <p:sldId id="260" r:id="rId5"/>
    <p:sldId id="283" r:id="rId6"/>
    <p:sldId id="284" r:id="rId7"/>
    <p:sldId id="356" r:id="rId8"/>
    <p:sldId id="358" r:id="rId9"/>
    <p:sldId id="286" r:id="rId10"/>
    <p:sldId id="357" r:id="rId11"/>
    <p:sldId id="359" r:id="rId12"/>
    <p:sldId id="258" r:id="rId13"/>
    <p:sldId id="360" r:id="rId14"/>
    <p:sldId id="361" r:id="rId15"/>
    <p:sldId id="319" r:id="rId16"/>
    <p:sldId id="321" r:id="rId17"/>
    <p:sldId id="322" r:id="rId18"/>
    <p:sldId id="323" r:id="rId19"/>
    <p:sldId id="265" r:id="rId20"/>
    <p:sldId id="266" r:id="rId21"/>
    <p:sldId id="333" r:id="rId22"/>
    <p:sldId id="334" r:id="rId23"/>
    <p:sldId id="365" r:id="rId24"/>
    <p:sldId id="366" r:id="rId25"/>
    <p:sldId id="335" r:id="rId26"/>
    <p:sldId id="337" r:id="rId27"/>
    <p:sldId id="338" r:id="rId28"/>
    <p:sldId id="367" r:id="rId29"/>
    <p:sldId id="368" r:id="rId30"/>
    <p:sldId id="369" r:id="rId31"/>
    <p:sldId id="370" r:id="rId32"/>
    <p:sldId id="371" r:id="rId33"/>
    <p:sldId id="262" r:id="rId34"/>
    <p:sldId id="363" r:id="rId35"/>
    <p:sldId id="332" r:id="rId36"/>
    <p:sldId id="331" r:id="rId37"/>
    <p:sldId id="364" r:id="rId38"/>
  </p:sldIdLst>
  <p:sldSz cx="12192000" cy="6858000"/>
  <p:notesSz cx="6858000" cy="9144000"/>
  <p:embeddedFontLst>
    <p:embeddedFont>
      <p:font typeface="等线" panose="02010600030101010101" pitchFamily="2" charset="-122"/>
      <p:regular r:id="rId39"/>
      <p:bold r:id="rId40"/>
    </p:embeddedFont>
    <p:embeddedFont>
      <p:font typeface="等线 Light" panose="02010600030101010101" pitchFamily="2" charset="-122"/>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iCiel Cadena" panose="02000503000000020004" pitchFamily="50" charset="0"/>
      <p:bold r:id="rId48"/>
    </p:embeddedFont>
    <p:embeddedFont>
      <p:font typeface="UTM Brewers KT" panose="02040603050506020204" pitchFamily="18" charset="0"/>
      <p:bold r:id="rId49"/>
    </p:embeddedFont>
    <p:embeddedFont>
      <p:font typeface="UTM Cookies" panose="02040603050506020204" pitchFamily="18" charset="0"/>
      <p:regular r:id="rId50"/>
    </p:embeddedFont>
    <p:embeddedFont>
      <p:font typeface="UTM Cool Blue" panose="02040603050506020204" pitchFamily="18" charset="0"/>
      <p:regular r:id="rId51"/>
    </p:embeddedFont>
    <p:embeddedFont>
      <p:font typeface="UTM Cooper Black" panose="02040603050506020204" pitchFamily="18" charset="0"/>
      <p:regular r:id="rId52"/>
      <p:italic r:id="rId53"/>
    </p:embeddedFont>
    <p:embeddedFont>
      <p:font typeface="UVN Bay Buom Hep Nang" panose="00000400000000000000" pitchFamily="2" charset="0"/>
      <p:regular r:id="rId54"/>
    </p:embeddedFont>
    <p:embeddedFont>
      <p:font typeface="UVN Thay Giao Nang" panose="02090805050506020203" pitchFamily="18" charset="0"/>
      <p:regular r:id="rId55"/>
      <p:italic r:id="rId56"/>
    </p:embeddedFont>
  </p:embeddedFontLst>
  <p:defaultTextStyle>
    <a:defPPr>
      <a:defRPr lang="en-US"/>
    </a:defPPr>
    <a:lvl1pPr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800" kern="1200">
        <a:solidFill>
          <a:schemeClr val="tx1"/>
        </a:solidFill>
        <a:latin typeface="Arial" panose="020B0604020202020204" pitchFamily="34" charset="0"/>
        <a:ea typeface="+mn-ea"/>
        <a:cs typeface="+mn-cs"/>
      </a:defRPr>
    </a:lvl5pPr>
    <a:lvl6pPr marL="2286000" algn="l" defTabSz="914400" rtl="0" eaLnBrk="1" latinLnBrk="0" hangingPunct="1">
      <a:defRPr sz="2800" kern="1200">
        <a:solidFill>
          <a:schemeClr val="tx1"/>
        </a:solidFill>
        <a:latin typeface="Arial" panose="020B0604020202020204" pitchFamily="34" charset="0"/>
        <a:ea typeface="+mn-ea"/>
        <a:cs typeface="+mn-cs"/>
      </a:defRPr>
    </a:lvl6pPr>
    <a:lvl7pPr marL="2743200" algn="l" defTabSz="914400" rtl="0" eaLnBrk="1" latinLnBrk="0" hangingPunct="1">
      <a:defRPr sz="2800" kern="1200">
        <a:solidFill>
          <a:schemeClr val="tx1"/>
        </a:solidFill>
        <a:latin typeface="Arial" panose="020B0604020202020204" pitchFamily="34" charset="0"/>
        <a:ea typeface="+mn-ea"/>
        <a:cs typeface="+mn-cs"/>
      </a:defRPr>
    </a:lvl7pPr>
    <a:lvl8pPr marL="3200400" algn="l" defTabSz="914400" rtl="0" eaLnBrk="1" latinLnBrk="0" hangingPunct="1">
      <a:defRPr sz="2800" kern="1200">
        <a:solidFill>
          <a:schemeClr val="tx1"/>
        </a:solidFill>
        <a:latin typeface="Arial" panose="020B0604020202020204" pitchFamily="34" charset="0"/>
        <a:ea typeface="+mn-ea"/>
        <a:cs typeface="+mn-cs"/>
      </a:defRPr>
    </a:lvl8pPr>
    <a:lvl9pPr marL="3657600" algn="l" defTabSz="914400" rtl="0" eaLnBrk="1" latinLnBrk="0" hangingPunct="1">
      <a:defRPr sz="2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CECA"/>
    <a:srgbClr val="84BDB6"/>
    <a:srgbClr val="FFFFFF"/>
    <a:srgbClr val="C73130"/>
    <a:srgbClr val="0000FF"/>
    <a:srgbClr val="000066"/>
    <a:srgbClr val="00CC00"/>
    <a:srgbClr val="33CC33"/>
    <a:srgbClr val="FFCCFF"/>
    <a:srgbClr val="CC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76" autoAdjust="0"/>
    <p:restoredTop sz="94576" autoAdjust="0"/>
  </p:normalViewPr>
  <p:slideViewPr>
    <p:cSldViewPr>
      <p:cViewPr>
        <p:scale>
          <a:sx n="66" d="100"/>
          <a:sy n="66" d="100"/>
        </p:scale>
        <p:origin x="1734" y="864"/>
      </p:cViewPr>
      <p:guideLst>
        <p:guide orient="horz" pos="2160"/>
        <p:guide pos="3840"/>
      </p:guideLst>
    </p:cSldViewPr>
  </p:slideViewPr>
  <p:outlineViewPr>
    <p:cViewPr>
      <p:scale>
        <a:sx n="33" d="100"/>
        <a:sy n="33" d="100"/>
      </p:scale>
      <p:origin x="246"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8.fntdata"/><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54"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1.fntdata"/><Relationship Id="rId57"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font" Target="fonts/font13.fntdata"/><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2.xml"/><Relationship Id="rId5" Type="http://schemas.openxmlformats.org/officeDocument/2006/relationships/image" Target="../media/image10.sv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2.sv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4.svg"/><Relationship Id="rId7" Type="http://schemas.openxmlformats.org/officeDocument/2006/relationships/image" Target="../media/image16.sv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5.png"/><Relationship Id="rId5" Type="http://schemas.openxmlformats.org/officeDocument/2006/relationships/image" Target="../media/image8.svg"/><Relationship Id="rId4" Type="http://schemas.openxmlformats.org/officeDocument/2006/relationships/image" Target="../media/image7.png"/><Relationship Id="rId9" Type="http://schemas.openxmlformats.org/officeDocument/2006/relationships/image" Target="../media/image10.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12.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043712893"/>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3861754623"/>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97982997"/>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781C9D2-98D1-4738-AFF0-D61086236F07}"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C69D9-8A5C-4E50-B78A-1264BFFDE08A}" type="slidenum">
              <a:rPr lang="en-US" smtClean="0"/>
              <a:t>‹#›</a:t>
            </a:fld>
            <a:endParaRPr lang="en-US"/>
          </a:p>
        </p:txBody>
      </p:sp>
      <p:pic>
        <p:nvPicPr>
          <p:cNvPr id="7" name="图形 1">
            <a:extLst>
              <a:ext uri="{FF2B5EF4-FFF2-40B4-BE49-F238E27FC236}">
                <a16:creationId xmlns:a16="http://schemas.microsoft.com/office/drawing/2014/main" id="{4D48E095-BFE7-425B-BA82-3027E8E10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711806" y="-2727513"/>
            <a:ext cx="6858000" cy="12313025"/>
          </a:xfrm>
          <a:prstGeom prst="rect">
            <a:avLst/>
          </a:prstGeom>
        </p:spPr>
      </p:pic>
      <p:pic>
        <p:nvPicPr>
          <p:cNvPr id="8" name="图形 2">
            <a:extLst>
              <a:ext uri="{FF2B5EF4-FFF2-40B4-BE49-F238E27FC236}">
                <a16:creationId xmlns:a16="http://schemas.microsoft.com/office/drawing/2014/main" id="{277CCE4A-44DA-4171-9F90-170D4E875F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59" y="0"/>
            <a:ext cx="6858000" cy="6858000"/>
          </a:xfrm>
          <a:prstGeom prst="rect">
            <a:avLst/>
          </a:prstGeom>
        </p:spPr>
      </p:pic>
      <p:pic>
        <p:nvPicPr>
          <p:cNvPr id="9" name="图形 4">
            <a:extLst>
              <a:ext uri="{FF2B5EF4-FFF2-40B4-BE49-F238E27FC236}">
                <a16:creationId xmlns:a16="http://schemas.microsoft.com/office/drawing/2014/main" id="{37130AE5-B94D-4B84-9EFA-955D02D1E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39319" y="0"/>
            <a:ext cx="6858000" cy="6858000"/>
          </a:xfrm>
          <a:prstGeom prst="rect">
            <a:avLst/>
          </a:prstGeom>
        </p:spPr>
      </p:pic>
    </p:spTree>
    <p:extLst>
      <p:ext uri="{BB962C8B-B14F-4D97-AF65-F5344CB8AC3E}">
        <p14:creationId xmlns:p14="http://schemas.microsoft.com/office/powerpoint/2010/main" val="284772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25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C9D2-98D1-4738-AFF0-D61086236F07}"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C69D9-8A5C-4E50-B78A-1264BFFDE08A}" type="slidenum">
              <a:rPr lang="en-US" smtClean="0"/>
              <a:t>‹#›</a:t>
            </a:fld>
            <a:endParaRPr lang="en-US"/>
          </a:p>
        </p:txBody>
      </p:sp>
      <p:sp>
        <p:nvSpPr>
          <p:cNvPr id="7" name="Title 1"/>
          <p:cNvSpPr txBox="1">
            <a:spLocks/>
          </p:cNvSpPr>
          <p:nvPr userDrawn="1"/>
        </p:nvSpPr>
        <p:spPr>
          <a:xfrm>
            <a:off x="1524000" y="1122363"/>
            <a:ext cx="9144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a:t>Click to edit Master title style</a:t>
            </a:r>
          </a:p>
        </p:txBody>
      </p:sp>
      <p:sp>
        <p:nvSpPr>
          <p:cNvPr id="8" name="Subtitle 2"/>
          <p:cNvSpPr>
            <a:spLocks noGrp="1"/>
          </p:cNvSpPr>
          <p:nvPr>
            <p:ph type="subTitle" idx="13"/>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Date Placeholder 3"/>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781C9D2-98D1-4738-AFF0-D61086236F07}" type="datetimeFigureOut">
              <a:rPr lang="en-US" smtClean="0"/>
              <a:pPr/>
              <a:t>11/5/2021</a:t>
            </a:fld>
            <a:endParaRPr lang="en-US"/>
          </a:p>
        </p:txBody>
      </p:sp>
      <p:sp>
        <p:nvSpPr>
          <p:cNvPr id="10" name="Slide Number Placeholder 5"/>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DBC69D9-8A5C-4E50-B78A-1264BFFDE08A}" type="slidenum">
              <a:rPr lang="en-US" smtClean="0"/>
              <a:pPr/>
              <a:t>‹#›</a:t>
            </a:fld>
            <a:endParaRPr lang="en-US"/>
          </a:p>
        </p:txBody>
      </p:sp>
      <p:pic>
        <p:nvPicPr>
          <p:cNvPr id="11" name="图形 1">
            <a:extLst>
              <a:ext uri="{FF2B5EF4-FFF2-40B4-BE49-F238E27FC236}">
                <a16:creationId xmlns:a16="http://schemas.microsoft.com/office/drawing/2014/main" id="{4D48E095-BFE7-425B-BA82-3027E8E10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24401" y="-2667000"/>
            <a:ext cx="6858000" cy="12192000"/>
          </a:xfrm>
          <a:prstGeom prst="rect">
            <a:avLst/>
          </a:prstGeom>
        </p:spPr>
      </p:pic>
      <p:pic>
        <p:nvPicPr>
          <p:cNvPr id="14" name="图形 11">
            <a:extLst>
              <a:ext uri="{FF2B5EF4-FFF2-40B4-BE49-F238E27FC236}">
                <a16:creationId xmlns:a16="http://schemas.microsoft.com/office/drawing/2014/main" id="{AF446DEA-FDB6-4C86-A04F-D8E5D2EEA6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28004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781C9D2-98D1-4738-AFF0-D61086236F07}"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C69D9-8A5C-4E50-B78A-1264BFFDE08A}" type="slidenum">
              <a:rPr lang="en-US" smtClean="0"/>
              <a:t>‹#›</a:t>
            </a:fld>
            <a:endParaRPr lang="en-US"/>
          </a:p>
        </p:txBody>
      </p:sp>
      <p:pic>
        <p:nvPicPr>
          <p:cNvPr id="7" name="图形 1">
            <a:extLst>
              <a:ext uri="{FF2B5EF4-FFF2-40B4-BE49-F238E27FC236}">
                <a16:creationId xmlns:a16="http://schemas.microsoft.com/office/drawing/2014/main" id="{4D48E095-BFE7-425B-BA82-3027E8E10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24401" y="-2667000"/>
            <a:ext cx="6858000" cy="12192000"/>
          </a:xfrm>
          <a:prstGeom prst="rect">
            <a:avLst/>
          </a:prstGeom>
        </p:spPr>
      </p:pic>
      <p:pic>
        <p:nvPicPr>
          <p:cNvPr id="8" name="图形 11">
            <a:extLst>
              <a:ext uri="{FF2B5EF4-FFF2-40B4-BE49-F238E27FC236}">
                <a16:creationId xmlns:a16="http://schemas.microsoft.com/office/drawing/2014/main" id="{AF446DEA-FDB6-4C86-A04F-D8E5D2EEA6F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32910" y="-1"/>
            <a:ext cx="12016491" cy="6663613"/>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4035425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781C9D2-98D1-4738-AFF0-D61086236F07}"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C69D9-8A5C-4E50-B78A-1264BFFDE08A}" type="slidenum">
              <a:rPr lang="en-US" smtClean="0"/>
              <a:t>‹#›</a:t>
            </a:fld>
            <a:endParaRPr lang="en-US"/>
          </a:p>
        </p:txBody>
      </p:sp>
      <p:pic>
        <p:nvPicPr>
          <p:cNvPr id="8" name="图形 14">
            <a:extLst>
              <a:ext uri="{FF2B5EF4-FFF2-40B4-BE49-F238E27FC236}">
                <a16:creationId xmlns:a16="http://schemas.microsoft.com/office/drawing/2014/main" id="{FD37B3FD-991D-4B46-9B73-AA22F02CF94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5850220"/>
            <a:ext cx="12192000" cy="1007778"/>
          </a:xfrm>
          <a:prstGeom prst="rect">
            <a:avLst/>
          </a:prstGeom>
        </p:spPr>
      </p:pic>
      <p:pic>
        <p:nvPicPr>
          <p:cNvPr id="9" name="图形 1">
            <a:extLst>
              <a:ext uri="{FF2B5EF4-FFF2-40B4-BE49-F238E27FC236}">
                <a16:creationId xmlns:a16="http://schemas.microsoft.com/office/drawing/2014/main" id="{4D48E095-BFE7-425B-BA82-3027E8E1090F}"/>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6200000">
            <a:off x="2624401" y="-2667000"/>
            <a:ext cx="6858000" cy="12192000"/>
          </a:xfrm>
          <a:prstGeom prst="rect">
            <a:avLst/>
          </a:prstGeom>
        </p:spPr>
      </p:pic>
      <p:pic>
        <p:nvPicPr>
          <p:cNvPr id="10" name="图形 2">
            <a:extLst>
              <a:ext uri="{FF2B5EF4-FFF2-40B4-BE49-F238E27FC236}">
                <a16:creationId xmlns:a16="http://schemas.microsoft.com/office/drawing/2014/main" id="{277CCE4A-44DA-4171-9F90-170D4E875F1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224" y="0"/>
            <a:ext cx="6858000" cy="6858000"/>
          </a:xfrm>
          <a:prstGeom prst="rect">
            <a:avLst/>
          </a:prstGeom>
        </p:spPr>
      </p:pic>
      <p:pic>
        <p:nvPicPr>
          <p:cNvPr id="11" name="图形 4">
            <a:extLst>
              <a:ext uri="{FF2B5EF4-FFF2-40B4-BE49-F238E27FC236}">
                <a16:creationId xmlns:a16="http://schemas.microsoft.com/office/drawing/2014/main" id="{37130AE5-B94D-4B84-9EFA-955D02D1E96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5439319" y="0"/>
            <a:ext cx="6858000" cy="6858000"/>
          </a:xfrm>
          <a:prstGeom prst="rect">
            <a:avLst/>
          </a:prstGeom>
        </p:spPr>
      </p:pic>
      <p:pic>
        <p:nvPicPr>
          <p:cNvPr id="12" name="图形 11">
            <a:extLst>
              <a:ext uri="{FF2B5EF4-FFF2-40B4-BE49-F238E27FC236}">
                <a16:creationId xmlns:a16="http://schemas.microsoft.com/office/drawing/2014/main" id="{AF446DEA-FDB6-4C86-A04F-D8E5D2EEA6F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70256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781C9D2-98D1-4738-AFF0-D61086236F07}" type="datetimeFigureOut">
              <a:rPr lang="en-US" smtClean="0"/>
              <a:t>11/5/2021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BC69D9-8A5C-4E50-B78A-1264BFFDE08A}" type="slidenum">
              <a:rPr lang="en-US" smtClean="0"/>
              <a:t>‹#›</a:t>
            </a:fld>
            <a:endParaRPr lang="en-US"/>
          </a:p>
        </p:txBody>
      </p:sp>
      <p:pic>
        <p:nvPicPr>
          <p:cNvPr id="10" name="图形 1">
            <a:extLst>
              <a:ext uri="{FF2B5EF4-FFF2-40B4-BE49-F238E27FC236}">
                <a16:creationId xmlns:a16="http://schemas.microsoft.com/office/drawing/2014/main" id="{4D48E095-BFE7-425B-BA82-3027E8E109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6200000">
            <a:off x="2624401" y="-2667000"/>
            <a:ext cx="6858000" cy="12192000"/>
          </a:xfrm>
          <a:prstGeom prst="rect">
            <a:avLst/>
          </a:prstGeom>
        </p:spPr>
      </p:pic>
      <p:pic>
        <p:nvPicPr>
          <p:cNvPr id="11" name="图形 2">
            <a:extLst>
              <a:ext uri="{FF2B5EF4-FFF2-40B4-BE49-F238E27FC236}">
                <a16:creationId xmlns:a16="http://schemas.microsoft.com/office/drawing/2014/main" id="{277CCE4A-44DA-4171-9F90-170D4E875F1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224" y="0"/>
            <a:ext cx="6858000" cy="6858000"/>
          </a:xfrm>
          <a:prstGeom prst="rect">
            <a:avLst/>
          </a:prstGeom>
        </p:spPr>
      </p:pic>
      <p:pic>
        <p:nvPicPr>
          <p:cNvPr id="12" name="图形 4">
            <a:extLst>
              <a:ext uri="{FF2B5EF4-FFF2-40B4-BE49-F238E27FC236}">
                <a16:creationId xmlns:a16="http://schemas.microsoft.com/office/drawing/2014/main" id="{37130AE5-B94D-4B84-9EFA-955D02D1E96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39319" y="0"/>
            <a:ext cx="6858000" cy="6858000"/>
          </a:xfrm>
          <a:prstGeom prst="rect">
            <a:avLst/>
          </a:prstGeom>
        </p:spPr>
      </p:pic>
      <p:pic>
        <p:nvPicPr>
          <p:cNvPr id="13" name="图形 11">
            <a:extLst>
              <a:ext uri="{FF2B5EF4-FFF2-40B4-BE49-F238E27FC236}">
                <a16:creationId xmlns:a16="http://schemas.microsoft.com/office/drawing/2014/main" id="{AF446DEA-FDB6-4C86-A04F-D8E5D2EEA6F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217755" y="375326"/>
            <a:ext cx="11595126" cy="6242380"/>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279024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8" name="图形 11">
            <a:extLst>
              <a:ext uri="{FF2B5EF4-FFF2-40B4-BE49-F238E27FC236}">
                <a16:creationId xmlns:a16="http://schemas.microsoft.com/office/drawing/2014/main" id="{AF446DEA-FDB6-4C86-A04F-D8E5D2EEA6F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352833" y="-98475"/>
            <a:ext cx="13195915" cy="7104185"/>
          </a:xfrm>
          <a:prstGeom prst="rect">
            <a:avLst/>
          </a:prstGeom>
          <a:effectLst>
            <a:outerShdw blurRad="152400" dist="38100" dir="2700000" sx="101000" sy="101000" algn="tl" rotWithShape="0">
              <a:prstClr val="black">
                <a:alpha val="21000"/>
              </a:prstClr>
            </a:outerShdw>
          </a:effectLst>
        </p:spPr>
      </p:pic>
    </p:spTree>
    <p:extLst>
      <p:ext uri="{BB962C8B-B14F-4D97-AF65-F5344CB8AC3E}">
        <p14:creationId xmlns:p14="http://schemas.microsoft.com/office/powerpoint/2010/main" val="8191734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1C9D2-98D1-4738-AFF0-D61086236F07}" type="datetimeFigureOut">
              <a:rPr lang="en-US" smtClean="0"/>
              <a:t>11/5/2021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BC69D9-8A5C-4E50-B78A-1264BFFDE08A}" type="slidenum">
              <a:rPr lang="en-US" smtClean="0"/>
              <a:t>‹#›</a:t>
            </a:fld>
            <a:endParaRPr lang="en-US"/>
          </a:p>
        </p:txBody>
      </p:sp>
    </p:spTree>
    <p:extLst>
      <p:ext uri="{BB962C8B-B14F-4D97-AF65-F5344CB8AC3E}">
        <p14:creationId xmlns:p14="http://schemas.microsoft.com/office/powerpoint/2010/main" val="12584328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81C9D2-98D1-4738-AFF0-D61086236F07}"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C69D9-8A5C-4E50-B78A-1264BFFDE08A}" type="slidenum">
              <a:rPr lang="en-US" smtClean="0"/>
              <a:t>‹#›</a:t>
            </a:fld>
            <a:endParaRPr lang="en-US"/>
          </a:p>
        </p:txBody>
      </p:sp>
    </p:spTree>
    <p:extLst>
      <p:ext uri="{BB962C8B-B14F-4D97-AF65-F5344CB8AC3E}">
        <p14:creationId xmlns:p14="http://schemas.microsoft.com/office/powerpoint/2010/main" val="1339293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875680999"/>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5781C9D2-98D1-4738-AFF0-D61086236F07}" type="datetimeFigureOut">
              <a:rPr lang="en-US" smtClean="0"/>
              <a:t>11/5/2021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C69D9-8A5C-4E50-B78A-1264BFFDE08A}" type="slidenum">
              <a:rPr lang="en-US" smtClean="0"/>
              <a:t>‹#›</a:t>
            </a:fld>
            <a:endParaRPr lang="en-US"/>
          </a:p>
        </p:txBody>
      </p:sp>
    </p:spTree>
    <p:extLst>
      <p:ext uri="{BB962C8B-B14F-4D97-AF65-F5344CB8AC3E}">
        <p14:creationId xmlns:p14="http://schemas.microsoft.com/office/powerpoint/2010/main" val="19074737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C9D2-98D1-4738-AFF0-D61086236F07}"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C69D9-8A5C-4E50-B78A-1264BFFDE08A}" type="slidenum">
              <a:rPr lang="en-US" smtClean="0"/>
              <a:t>‹#›</a:t>
            </a:fld>
            <a:endParaRPr lang="en-US"/>
          </a:p>
        </p:txBody>
      </p:sp>
    </p:spTree>
    <p:extLst>
      <p:ext uri="{BB962C8B-B14F-4D97-AF65-F5344CB8AC3E}">
        <p14:creationId xmlns:p14="http://schemas.microsoft.com/office/powerpoint/2010/main" val="31714014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781C9D2-98D1-4738-AFF0-D61086236F07}" type="datetimeFigureOut">
              <a:rPr lang="en-US" smtClean="0"/>
              <a:t>11/5/2021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C69D9-8A5C-4E50-B78A-1264BFFDE08A}" type="slidenum">
              <a:rPr lang="en-US" smtClean="0"/>
              <a:t>‹#›</a:t>
            </a:fld>
            <a:endParaRPr lang="en-US"/>
          </a:p>
        </p:txBody>
      </p:sp>
    </p:spTree>
    <p:extLst>
      <p:ext uri="{BB962C8B-B14F-4D97-AF65-F5344CB8AC3E}">
        <p14:creationId xmlns:p14="http://schemas.microsoft.com/office/powerpoint/2010/main" val="22597917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508FE2-59F2-4551-B177-9AE9E9DA76A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F36A6B8-C0AF-41F3-9FC5-9A6C3BA3BBD7}"/>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E0D2BD0-E7D2-4860-886D-7EA3D043EB16}"/>
              </a:ext>
            </a:extLst>
          </p:cNvPr>
          <p:cNvSpPr>
            <a:spLocks noGrp="1"/>
          </p:cNvSpPr>
          <p:nvPr>
            <p:ph type="dt" sz="half" idx="10"/>
          </p:nvPr>
        </p:nvSpPr>
        <p:spPr/>
        <p:txBody>
          <a:bodyPr/>
          <a:lstStyle/>
          <a:p>
            <a:fld id="{11D6D145-3A9E-455F-B450-299854106B76}" type="datetimeFigureOut">
              <a:rPr lang="zh-CN" altLang="en-US" smtClean="0"/>
              <a:t>2021/11/5</a:t>
            </a:fld>
            <a:endParaRPr lang="zh-CN" altLang="en-US"/>
          </a:p>
        </p:txBody>
      </p:sp>
      <p:sp>
        <p:nvSpPr>
          <p:cNvPr id="5" name="页脚占位符 4">
            <a:extLst>
              <a:ext uri="{FF2B5EF4-FFF2-40B4-BE49-F238E27FC236}">
                <a16:creationId xmlns:a16="http://schemas.microsoft.com/office/drawing/2014/main" id="{F48D5ED3-172B-4E43-93B5-76196402651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1624130-F7DA-4783-8117-DA2FB2BBCA60}"/>
              </a:ext>
            </a:extLst>
          </p:cNvPr>
          <p:cNvSpPr>
            <a:spLocks noGrp="1"/>
          </p:cNvSpPr>
          <p:nvPr>
            <p:ph type="sldNum" sz="quarter" idx="12"/>
          </p:nvPr>
        </p:nvSpPr>
        <p:spPr/>
        <p:txBody>
          <a:bodyPr/>
          <a:lstStyle/>
          <a:p>
            <a:fld id="{5A3B9E54-082D-42F4-A1F9-F5BA7F57EC71}" type="slidenum">
              <a:rPr lang="zh-CN" altLang="en-US" smtClean="0"/>
              <a:t>‹#›</a:t>
            </a:fld>
            <a:endParaRPr lang="zh-CN" altLang="en-US"/>
          </a:p>
        </p:txBody>
      </p:sp>
    </p:spTree>
    <p:extLst>
      <p:ext uri="{BB962C8B-B14F-4D97-AF65-F5344CB8AC3E}">
        <p14:creationId xmlns:p14="http://schemas.microsoft.com/office/powerpoint/2010/main" val="5182709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126943542"/>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273327030"/>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869717549"/>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687640623"/>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936154139"/>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090087868"/>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874193785"/>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153856207"/>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545456473"/>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815820470"/>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1041021428"/>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167157634"/>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Tree>
    <p:extLst>
      <p:ext uri="{BB962C8B-B14F-4D97-AF65-F5344CB8AC3E}">
        <p14:creationId xmlns:p14="http://schemas.microsoft.com/office/powerpoint/2010/main" val="11613543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4281" r="24641" b="19192"/>
          <a:stretch/>
        </p:blipFill>
        <p:spPr>
          <a:xfrm>
            <a:off x="0" y="0"/>
            <a:ext cx="12192000" cy="6858000"/>
          </a:xfrm>
          <a:prstGeom prst="rect">
            <a:avLst/>
          </a:prstGeom>
        </p:spPr>
      </p:pic>
    </p:spTree>
    <p:extLst>
      <p:ext uri="{BB962C8B-B14F-4D97-AF65-F5344CB8AC3E}">
        <p14:creationId xmlns:p14="http://schemas.microsoft.com/office/powerpoint/2010/main" val="10673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7418" r="17258" b="22941"/>
          <a:stretch/>
        </p:blipFill>
        <p:spPr>
          <a:xfrm>
            <a:off x="0" y="0"/>
            <a:ext cx="12192000" cy="6858000"/>
          </a:xfrm>
          <a:prstGeom prst="rect">
            <a:avLst/>
          </a:prstGeom>
        </p:spPr>
      </p:pic>
    </p:spTree>
    <p:extLst>
      <p:ext uri="{BB962C8B-B14F-4D97-AF65-F5344CB8AC3E}">
        <p14:creationId xmlns:p14="http://schemas.microsoft.com/office/powerpoint/2010/main" val="12639820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8"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9" name="矩形: 圆角 2">
            <a:extLst>
              <a:ext uri="{FF2B5EF4-FFF2-40B4-BE49-F238E27FC236}">
                <a16:creationId xmlns:a16="http://schemas.microsoft.com/office/drawing/2014/main" id="{2B374603-F781-43A5-B102-28E54D564337}"/>
              </a:ext>
            </a:extLst>
          </p:cNvPr>
          <p:cNvSpPr/>
          <p:nvPr userDrawn="1"/>
        </p:nvSpPr>
        <p:spPr>
          <a:xfrm>
            <a:off x="674915" y="569686"/>
            <a:ext cx="10842171" cy="5718630"/>
          </a:xfrm>
          <a:prstGeom prst="roundRect">
            <a:avLst>
              <a:gd name="adj" fmla="val 9560"/>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9523397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8DB7B6E3-A6BE-47A7-8D88-FBCBFC01CF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sp>
        <p:nvSpPr>
          <p:cNvPr id="11" name="矩形: 圆角 2">
            <a:extLst>
              <a:ext uri="{FF2B5EF4-FFF2-40B4-BE49-F238E27FC236}">
                <a16:creationId xmlns:a16="http://schemas.microsoft.com/office/drawing/2014/main" id="{2B374603-F781-43A5-B102-28E54D564337}"/>
              </a:ext>
            </a:extLst>
          </p:cNvPr>
          <p:cNvSpPr/>
          <p:nvPr userDrawn="1"/>
        </p:nvSpPr>
        <p:spPr>
          <a:xfrm>
            <a:off x="674915" y="569686"/>
            <a:ext cx="10842171" cy="5718630"/>
          </a:xfrm>
          <a:prstGeom prst="roundRect">
            <a:avLst>
              <a:gd name="adj" fmla="val 9560"/>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805725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328947141"/>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9875" t="9615" r="10174" b="9573"/>
          <a:stretch/>
        </p:blipFill>
        <p:spPr>
          <a:xfrm>
            <a:off x="0" y="-308429"/>
            <a:ext cx="12192000" cy="7166429"/>
          </a:xfrm>
          <a:prstGeom prst="rect">
            <a:avLst/>
          </a:prstGeom>
        </p:spPr>
      </p:pic>
    </p:spTree>
    <p:extLst>
      <p:ext uri="{BB962C8B-B14F-4D97-AF65-F5344CB8AC3E}">
        <p14:creationId xmlns:p14="http://schemas.microsoft.com/office/powerpoint/2010/main" val="336192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2021/11/5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753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08453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2021/11/5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316039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622856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2021/11/5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35441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3811406387"/>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959956145"/>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532723430"/>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2407793825"/>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5AD916C-C31D-4959-BD29-A098F79C1A5B}" type="datetimeFigureOut">
              <a:rPr lang="zh-CN" altLang="en-US" smtClean="0"/>
              <a:t>2021/11/5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E591D-457C-451B-88AA-16E968DCF883}" type="slidenum">
              <a:rPr lang="zh-CN" altLang="en-US" smtClean="0"/>
              <a:t>‹#›</a:t>
            </a:fld>
            <a:endParaRPr lang="zh-CN" altLang="en-US"/>
          </a:p>
        </p:txBody>
      </p:sp>
    </p:spTree>
    <p:extLst>
      <p:ext uri="{BB962C8B-B14F-4D97-AF65-F5344CB8AC3E}">
        <p14:creationId xmlns:p14="http://schemas.microsoft.com/office/powerpoint/2010/main" val="746763925"/>
      </p:ext>
    </p:extLst>
  </p:cSld>
  <p:clrMapOvr>
    <a:masterClrMapping/>
  </p:clrMapOvr>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2.jpe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4.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5.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2.jpe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F90F6D7B-AB06-4030-9680-5A36CAF3AC4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E591D-457C-451B-88AA-16E968DCF883}" type="slidenum">
              <a:rPr lang="zh-CN" altLang="en-US" smtClean="0"/>
              <a:t>‹#›</a:t>
            </a:fld>
            <a:endParaRPr lang="zh-CN" altLang="en-US"/>
          </a:p>
        </p:txBody>
      </p:sp>
      <p:sp>
        <p:nvSpPr>
          <p:cNvPr id="9" name="Oval 8">
            <a:extLst>
              <a:ext uri="{FF2B5EF4-FFF2-40B4-BE49-F238E27FC236}">
                <a16:creationId xmlns:a16="http://schemas.microsoft.com/office/drawing/2014/main" id="{2CE126BB-0993-4634-A327-BE9EB370C6BC}"/>
              </a:ext>
            </a:extLst>
          </p:cNvPr>
          <p:cNvSpPr>
            <a:spLocks noChangeAspect="1"/>
          </p:cNvSpPr>
          <p:nvPr userDrawn="1">
            <p:custDataLst>
              <p:tags r:id="rId13"/>
            </p:custDataLst>
          </p:nvPr>
        </p:nvSpPr>
        <p:spPr>
          <a:xfrm>
            <a:off x="-1892300" y="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A1017EE1-718D-433B-A203-9EF82C1FAB43}"/>
              </a:ext>
            </a:extLst>
          </p:cNvPr>
          <p:cNvSpPr>
            <a:spLocks noChangeAspect="1"/>
          </p:cNvSpPr>
          <p:nvPr userDrawn="1">
            <p:custDataLst>
              <p:tags r:id="rId14"/>
            </p:custDataLst>
          </p:nvPr>
        </p:nvSpPr>
        <p:spPr>
          <a:xfrm>
            <a:off x="-1200150" y="5692775"/>
            <a:ext cx="1079500" cy="1079500"/>
          </a:xfrm>
          <a:prstGeom prst="ellipse">
            <a:avLst/>
          </a:prstGeom>
          <a:blipFill dpi="0" rotWithShape="0">
            <a:blip r:embed="rId16"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1818787"/>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8224F427-ACF2-48A3-A465-11D09FB2F7D1}"/>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81C9D2-98D1-4738-AFF0-D61086236F07}" type="datetimeFigureOut">
              <a:rPr lang="en-US" smtClean="0"/>
              <a:t>11/5/2021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BC69D9-8A5C-4E50-B78A-1264BFFDE08A}" type="slidenum">
              <a:rPr lang="en-US" smtClean="0"/>
              <a:t>‹#›</a:t>
            </a:fld>
            <a:endParaRPr lang="en-US"/>
          </a:p>
        </p:txBody>
      </p:sp>
      <p:sp>
        <p:nvSpPr>
          <p:cNvPr id="11" name="Oval 10">
            <a:extLst>
              <a:ext uri="{FF2B5EF4-FFF2-40B4-BE49-F238E27FC236}">
                <a16:creationId xmlns:a16="http://schemas.microsoft.com/office/drawing/2014/main" id="{B3D9930D-BA6A-4757-9F59-B83CB88DC499}"/>
              </a:ext>
            </a:extLst>
          </p:cNvPr>
          <p:cNvSpPr>
            <a:spLocks noChangeAspect="1"/>
          </p:cNvSpPr>
          <p:nvPr userDrawn="1">
            <p:custDataLst>
              <p:tags r:id="rId14"/>
            </p:custDataLst>
          </p:nvPr>
        </p:nvSpPr>
        <p:spPr>
          <a:xfrm>
            <a:off x="-1892300" y="0"/>
            <a:ext cx="1079500" cy="1079500"/>
          </a:xfrm>
          <a:prstGeom prst="ellipse">
            <a:avLst/>
          </a:prstGeom>
          <a:blipFill dpi="0" rotWithShape="0">
            <a:blip r:embed="rId16"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4150A00-E0EF-4B8D-994D-05C0AF41DF9A}"/>
              </a:ext>
            </a:extLst>
          </p:cNvPr>
          <p:cNvSpPr>
            <a:spLocks noChangeAspect="1"/>
          </p:cNvSpPr>
          <p:nvPr userDrawn="1">
            <p:custDataLst>
              <p:tags r:id="rId15"/>
            </p:custDataLst>
          </p:nvPr>
        </p:nvSpPr>
        <p:spPr>
          <a:xfrm>
            <a:off x="-1200150" y="5692775"/>
            <a:ext cx="1079500" cy="1079500"/>
          </a:xfrm>
          <a:prstGeom prst="ellipse">
            <a:avLst/>
          </a:prstGeom>
          <a:blipFill dpi="0" rotWithShape="0">
            <a:blip r:embed="rId16" cstate="print">
              <a:alphaModFix amt="0"/>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728923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F648574-685A-4EEB-8FFE-FD88B734BC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AD916C-C31D-4959-BD29-A098F79C1A5B}" type="datetimeFigureOut">
              <a:rPr lang="zh-CN" altLang="en-US" smtClean="0"/>
              <a:t>2021/11/5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E591D-457C-451B-88AA-16E968DCF883}" type="slidenum">
              <a:rPr lang="zh-CN" altLang="en-US" smtClean="0"/>
              <a:t>‹#›</a:t>
            </a:fld>
            <a:endParaRPr lang="zh-CN" altLang="en-US"/>
          </a:p>
        </p:txBody>
      </p:sp>
      <p:sp>
        <p:nvSpPr>
          <p:cNvPr id="7" name="Oval 6">
            <a:extLst>
              <a:ext uri="{FF2B5EF4-FFF2-40B4-BE49-F238E27FC236}">
                <a16:creationId xmlns:a16="http://schemas.microsoft.com/office/drawing/2014/main" id="{17BBD020-A5FB-440F-BA7E-6E861B2D23CE}"/>
              </a:ext>
            </a:extLst>
          </p:cNvPr>
          <p:cNvSpPr>
            <a:spLocks noChangeAspect="1"/>
          </p:cNvSpPr>
          <p:nvPr userDrawn="1">
            <p:custDataLst>
              <p:tags r:id="rId13"/>
            </p:custDataLst>
          </p:nvPr>
        </p:nvSpPr>
        <p:spPr>
          <a:xfrm>
            <a:off x="-1892300" y="0"/>
            <a:ext cx="1079500" cy="1079500"/>
          </a:xfrm>
          <a:prstGeom prst="ellipse">
            <a:avLst/>
          </a:prstGeom>
          <a:blipFill dpi="0" rotWithShape="0">
            <a:blip r:embed="rId1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016087"/>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mc:AlternateContent xmlns:mc="http://schemas.openxmlformats.org/markup-compatibility/2006" xmlns:p14="http://schemas.microsoft.com/office/powerpoint/2010/main">
    <mc:Choice Requires="p14">
      <p:transition advTm="0">
        <p:cover dir="d"/>
      </p:transition>
    </mc:Choice>
    <mc:Fallback xmlns="">
      <p:transition advTm="0">
        <p:cover dir="d"/>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51D2360A-8B17-4BD8-BF92-BF76397FCD5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28485893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35.xml"/><Relationship Id="rId1" Type="http://schemas.openxmlformats.org/officeDocument/2006/relationships/tags" Target="../tags/tag6.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slideLayout" Target="../slideLayouts/slideLayout36.xml"/><Relationship Id="rId1" Type="http://schemas.openxmlformats.org/officeDocument/2006/relationships/tags" Target="../tags/tag7.xml"/><Relationship Id="rId6" Type="http://schemas.openxmlformats.org/officeDocument/2006/relationships/image" Target="../media/image51.emf"/><Relationship Id="rId5" Type="http://schemas.openxmlformats.org/officeDocument/2006/relationships/image" Target="../media/image50.png"/><Relationship Id="rId10" Type="http://schemas.microsoft.com/office/2007/relationships/hdphoto" Target="../media/hdphoto5.wdp"/><Relationship Id="rId4" Type="http://schemas.microsoft.com/office/2007/relationships/hdphoto" Target="../media/hdphoto6.wdp"/><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microsoft.com/office/2007/relationships/media" Target="../media/media2.mp3"/><Relationship Id="rId7" Type="http://schemas.openxmlformats.org/officeDocument/2006/relationships/image" Target="../media/image30.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9.jpeg"/><Relationship Id="rId11" Type="http://schemas.openxmlformats.org/officeDocument/2006/relationships/image" Target="../media/image32.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2.mp3"/><Relationship Id="rId9" Type="http://schemas.openxmlformats.org/officeDocument/2006/relationships/slide" Target="slide3.xml"/></Relationships>
</file>

<file path=ppt/slides/_rels/slide20.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image" Target="../media/image56.png"/><Relationship Id="rId3" Type="http://schemas.openxmlformats.org/officeDocument/2006/relationships/tags" Target="../tags/tag10.xml"/><Relationship Id="rId7" Type="http://schemas.microsoft.com/office/2007/relationships/hdphoto" Target="../media/hdphoto3.wdp"/><Relationship Id="rId12" Type="http://schemas.openxmlformats.org/officeDocument/2006/relationships/slide" Target="slide27.xml"/><Relationship Id="rId17" Type="http://schemas.openxmlformats.org/officeDocument/2006/relationships/image" Target="../media/image35.png"/><Relationship Id="rId2" Type="http://schemas.openxmlformats.org/officeDocument/2006/relationships/tags" Target="../tags/tag9.xml"/><Relationship Id="rId16" Type="http://schemas.openxmlformats.org/officeDocument/2006/relationships/slide" Target="slide30.xml"/><Relationship Id="rId1" Type="http://schemas.openxmlformats.org/officeDocument/2006/relationships/tags" Target="../tags/tag8.xml"/><Relationship Id="rId6" Type="http://schemas.openxmlformats.org/officeDocument/2006/relationships/image" Target="../media/image43.png"/><Relationship Id="rId11" Type="http://schemas.openxmlformats.org/officeDocument/2006/relationships/image" Target="../media/image55.png"/><Relationship Id="rId5" Type="http://schemas.openxmlformats.org/officeDocument/2006/relationships/slideLayout" Target="../slideLayouts/slideLayout13.xml"/><Relationship Id="rId15" Type="http://schemas.openxmlformats.org/officeDocument/2006/relationships/image" Target="../media/image57.png"/><Relationship Id="rId10" Type="http://schemas.openxmlformats.org/officeDocument/2006/relationships/slide" Target="slide29.xml"/><Relationship Id="rId4" Type="http://schemas.openxmlformats.org/officeDocument/2006/relationships/tags" Target="../tags/tag11.xml"/><Relationship Id="rId9" Type="http://schemas.openxmlformats.org/officeDocument/2006/relationships/image" Target="../media/image54.png"/><Relationship Id="rId14" Type="http://schemas.openxmlformats.org/officeDocument/2006/relationships/slide" Target="slide26.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20.png"/><Relationship Id="rId11" Type="http://schemas.openxmlformats.org/officeDocument/2006/relationships/image" Target="../media/image57.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46.png"/></Relationships>
</file>

<file path=ppt/slides/_rels/slide27.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0.png"/><Relationship Id="rId11" Type="http://schemas.openxmlformats.org/officeDocument/2006/relationships/image" Target="../media/image56.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46.pn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20.png"/><Relationship Id="rId11" Type="http://schemas.openxmlformats.org/officeDocument/2006/relationships/image" Target="../media/image54.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slide" Target="slide25.xml"/><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20.png"/><Relationship Id="rId11" Type="http://schemas.openxmlformats.org/officeDocument/2006/relationships/image" Target="../media/image55.png"/><Relationship Id="rId5" Type="http://schemas.microsoft.com/office/2007/relationships/hdphoto" Target="../media/hdphoto7.wdp"/><Relationship Id="rId10" Type="http://schemas.microsoft.com/office/2007/relationships/hdphoto" Target="../media/hdphoto5.wdp"/><Relationship Id="rId4" Type="http://schemas.openxmlformats.org/officeDocument/2006/relationships/image" Target="../media/image58.png"/><Relationship Id="rId9" Type="http://schemas.openxmlformats.org/officeDocument/2006/relationships/image" Target="../media/image46.png"/></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18.xml"/><Relationship Id="rId7" Type="http://schemas.openxmlformats.org/officeDocument/2006/relationships/slide" Target="slide4.xml"/><Relationship Id="rId2" Type="http://schemas.microsoft.com/office/2007/relationships/media" Target="../media/media1.mp3"/><Relationship Id="rId1" Type="http://schemas.openxmlformats.org/officeDocument/2006/relationships/audio" Target="NULL" TargetMode="External"/><Relationship Id="rId6" Type="http://schemas.microsoft.com/office/2007/relationships/hdphoto" Target="../media/hdphoto2.wdp"/><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63.png"/><Relationship Id="rId2" Type="http://schemas.openxmlformats.org/officeDocument/2006/relationships/image" Target="../media/image59.png"/><Relationship Id="rId1" Type="http://schemas.openxmlformats.org/officeDocument/2006/relationships/slideLayout" Target="../slideLayouts/slideLayout30.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54.png"/><Relationship Id="rId5" Type="http://schemas.microsoft.com/office/2007/relationships/hdphoto" Target="../media/hdphoto5.wdp"/><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3.xml"/><Relationship Id="rId7" Type="http://schemas.openxmlformats.org/officeDocument/2006/relationships/image" Target="../media/image54.png"/><Relationship Id="rId2" Type="http://schemas.openxmlformats.org/officeDocument/2006/relationships/tags" Target="../tags/tag19.xml"/><Relationship Id="rId1" Type="http://schemas.openxmlformats.org/officeDocument/2006/relationships/tags" Target="../tags/tag18.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slide" Target="slide20.xml"/></Relationships>
</file>

<file path=ppt/slides/_rels/slide34.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slideLayout" Target="../slideLayouts/slideLayout13.xml"/><Relationship Id="rId7" Type="http://schemas.openxmlformats.org/officeDocument/2006/relationships/image" Target="../media/image54.png"/><Relationship Id="rId2" Type="http://schemas.openxmlformats.org/officeDocument/2006/relationships/tags" Target="../tags/tag21.xml"/><Relationship Id="rId1" Type="http://schemas.openxmlformats.org/officeDocument/2006/relationships/tags" Target="../tags/tag20.xml"/><Relationship Id="rId6" Type="http://schemas.microsoft.com/office/2007/relationships/hdphoto" Target="../media/hdphoto5.wdp"/><Relationship Id="rId5" Type="http://schemas.openxmlformats.org/officeDocument/2006/relationships/image" Target="../media/image46.png"/><Relationship Id="rId4" Type="http://schemas.openxmlformats.org/officeDocument/2006/relationships/slide" Target="slide20.xml"/></Relationships>
</file>

<file path=ppt/slides/_rels/slide4.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1.wdp"/><Relationship Id="rId18" Type="http://schemas.openxmlformats.org/officeDocument/2006/relationships/image" Target="../media/image41.jpeg"/><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media3.wav"/><Relationship Id="rId16" Type="http://schemas.openxmlformats.org/officeDocument/2006/relationships/slide" Target="slide5.xml"/><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18.xml"/><Relationship Id="rId15" Type="http://schemas.openxmlformats.org/officeDocument/2006/relationships/image" Target="../media/image32.png"/><Relationship Id="rId10" Type="http://schemas.openxmlformats.org/officeDocument/2006/relationships/image" Target="../media/image38.png"/><Relationship Id="rId19" Type="http://schemas.openxmlformats.org/officeDocument/2006/relationships/image" Target="../media/image42.jpe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40.png"/></Relationships>
</file>

<file path=ppt/slides/_rels/slide5.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1.wdp"/><Relationship Id="rId18" Type="http://schemas.openxmlformats.org/officeDocument/2006/relationships/image" Target="../media/image41.jpeg"/><Relationship Id="rId3" Type="http://schemas.microsoft.com/office/2007/relationships/media" Target="../media/media4.mp3"/><Relationship Id="rId7" Type="http://schemas.openxmlformats.org/officeDocument/2006/relationships/audio" Target="../media/audio2.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media3.wav"/><Relationship Id="rId16" Type="http://schemas.openxmlformats.org/officeDocument/2006/relationships/slide" Target="slide6.xml"/><Relationship Id="rId1" Type="http://schemas.microsoft.com/office/2007/relationships/media" Target="../media/media3.wav"/><Relationship Id="rId6" Type="http://schemas.openxmlformats.org/officeDocument/2006/relationships/audio" Target="../media/audio1.wav"/><Relationship Id="rId11" Type="http://schemas.openxmlformats.org/officeDocument/2006/relationships/image" Target="../media/image39.png"/><Relationship Id="rId5" Type="http://schemas.openxmlformats.org/officeDocument/2006/relationships/slideLayout" Target="../slideLayouts/slideLayout18.xml"/><Relationship Id="rId15" Type="http://schemas.openxmlformats.org/officeDocument/2006/relationships/image" Target="../media/image32.png"/><Relationship Id="rId10" Type="http://schemas.openxmlformats.org/officeDocument/2006/relationships/image" Target="../media/image38.png"/><Relationship Id="rId19" Type="http://schemas.openxmlformats.org/officeDocument/2006/relationships/image" Target="../media/image42.jpe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40.png"/></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1.wdp"/><Relationship Id="rId18" Type="http://schemas.openxmlformats.org/officeDocument/2006/relationships/image" Target="../media/image41.jpe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media3.wav"/><Relationship Id="rId16" Type="http://schemas.openxmlformats.org/officeDocument/2006/relationships/slide" Target="slide7.xml"/><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39.png"/><Relationship Id="rId5" Type="http://schemas.openxmlformats.org/officeDocument/2006/relationships/slideLayout" Target="../slideLayouts/slideLayout18.xml"/><Relationship Id="rId15" Type="http://schemas.openxmlformats.org/officeDocument/2006/relationships/image" Target="../media/image32.png"/><Relationship Id="rId10" Type="http://schemas.openxmlformats.org/officeDocument/2006/relationships/image" Target="../media/image38.png"/><Relationship Id="rId19" Type="http://schemas.openxmlformats.org/officeDocument/2006/relationships/image" Target="../media/image42.jpe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40.png"/></Relationships>
</file>

<file path=ppt/slides/_rels/slide7.xml.rels><?xml version="1.0" encoding="UTF-8" standalone="yes"?>
<Relationships xmlns="http://schemas.openxmlformats.org/package/2006/relationships"><Relationship Id="rId8" Type="http://schemas.openxmlformats.org/officeDocument/2006/relationships/image" Target="../media/image36.jpeg"/><Relationship Id="rId13" Type="http://schemas.microsoft.com/office/2007/relationships/hdphoto" Target="../media/hdphoto1.wdp"/><Relationship Id="rId18" Type="http://schemas.openxmlformats.org/officeDocument/2006/relationships/image" Target="../media/image41.jpeg"/><Relationship Id="rId3" Type="http://schemas.microsoft.com/office/2007/relationships/media" Target="../media/media4.mp3"/><Relationship Id="rId7" Type="http://schemas.openxmlformats.org/officeDocument/2006/relationships/audio" Target="../media/audio1.wav"/><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audio" Target="../media/media3.wav"/><Relationship Id="rId16" Type="http://schemas.openxmlformats.org/officeDocument/2006/relationships/slide" Target="slide8.xml"/><Relationship Id="rId1" Type="http://schemas.microsoft.com/office/2007/relationships/media" Target="../media/media3.wav"/><Relationship Id="rId6" Type="http://schemas.openxmlformats.org/officeDocument/2006/relationships/audio" Target="../media/audio2.wav"/><Relationship Id="rId11" Type="http://schemas.openxmlformats.org/officeDocument/2006/relationships/image" Target="../media/image39.png"/><Relationship Id="rId5" Type="http://schemas.openxmlformats.org/officeDocument/2006/relationships/slideLayout" Target="../slideLayouts/slideLayout18.xml"/><Relationship Id="rId15" Type="http://schemas.openxmlformats.org/officeDocument/2006/relationships/image" Target="../media/image32.png"/><Relationship Id="rId10" Type="http://schemas.openxmlformats.org/officeDocument/2006/relationships/image" Target="../media/image38.png"/><Relationship Id="rId19" Type="http://schemas.openxmlformats.org/officeDocument/2006/relationships/image" Target="../media/image42.jpeg"/><Relationship Id="rId4" Type="http://schemas.openxmlformats.org/officeDocument/2006/relationships/audio" Target="../media/media4.mp3"/><Relationship Id="rId9" Type="http://schemas.openxmlformats.org/officeDocument/2006/relationships/image" Target="../media/image37.png"/><Relationship Id="rId14" Type="http://schemas.openxmlformats.org/officeDocument/2006/relationships/image" Target="../media/image40.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Layout" Target="../slideLayouts/slideLayout18.xml"/><Relationship Id="rId7" Type="http://schemas.microsoft.com/office/2007/relationships/hdphoto" Target="../media/hdphoto1.wdp"/><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0.png"/><Relationship Id="rId5" Type="http://schemas.microsoft.com/office/2007/relationships/hdphoto" Target="../media/hdphoto3.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1572492" y="908709"/>
            <a:ext cx="9047016" cy="5228078"/>
          </a:xfrm>
          <a:prstGeom prst="rect">
            <a:avLst/>
          </a:prstGeom>
        </p:spPr>
      </p:pic>
      <p:pic>
        <p:nvPicPr>
          <p:cNvPr id="24" name="图片 2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72174" y="4140882"/>
            <a:ext cx="1802112" cy="1931446"/>
          </a:xfrm>
          <a:prstGeom prst="rect">
            <a:avLst/>
          </a:prstGeom>
        </p:spPr>
      </p:pic>
      <p:pic>
        <p:nvPicPr>
          <p:cNvPr id="25" name="图片 24"/>
          <p:cNvPicPr>
            <a:picLocks noChangeAspect="1"/>
          </p:cNvPicPr>
          <p:nvPr/>
        </p:nvPicPr>
        <p:blipFill rotWithShape="1">
          <a:blip r:embed="rId4" cstate="email">
            <a:extLst>
              <a:ext uri="{28A0092B-C50C-407E-A947-70E740481C1C}">
                <a14:useLocalDpi xmlns:a14="http://schemas.microsoft.com/office/drawing/2010/main"/>
              </a:ext>
            </a:extLst>
          </a:blip>
          <a:srcRect r="-7"/>
          <a:stretch>
            <a:fillRect/>
          </a:stretch>
        </p:blipFill>
        <p:spPr>
          <a:xfrm>
            <a:off x="9530785" y="4435510"/>
            <a:ext cx="1878605" cy="3969323"/>
          </a:xfrm>
          <a:prstGeom prst="rect">
            <a:avLst/>
          </a:prstGeom>
        </p:spPr>
      </p:pic>
      <p:grpSp>
        <p:nvGrpSpPr>
          <p:cNvPr id="12" name="组合 11"/>
          <p:cNvGrpSpPr/>
          <p:nvPr/>
        </p:nvGrpSpPr>
        <p:grpSpPr>
          <a:xfrm>
            <a:off x="2597727" y="623455"/>
            <a:ext cx="6975764" cy="5694218"/>
            <a:chOff x="2505024" y="623455"/>
            <a:chExt cx="7161909" cy="5694218"/>
          </a:xfrm>
        </p:grpSpPr>
        <p:sp>
          <p:nvSpPr>
            <p:cNvPr id="2" name="矩形: 圆角 1"/>
            <p:cNvSpPr/>
            <p:nvPr/>
          </p:nvSpPr>
          <p:spPr>
            <a:xfrm>
              <a:off x="2505024" y="623455"/>
              <a:ext cx="7147318" cy="5694218"/>
            </a:xfrm>
            <a:prstGeom prst="roundRect">
              <a:avLst>
                <a:gd name="adj" fmla="val 9189"/>
              </a:avLst>
            </a:prstGeom>
            <a:solidFill>
              <a:schemeClr val="bg1"/>
            </a:solidFill>
            <a:ln>
              <a:noFill/>
            </a:ln>
            <a:effectLst>
              <a:outerShdw blurRad="127000" dist="76200" dir="3600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585217" y="727823"/>
              <a:ext cx="1141129" cy="86943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525804" y="727823"/>
              <a:ext cx="1141129" cy="869432"/>
            </a:xfrm>
            <a:prstGeom prst="rect">
              <a:avLst/>
            </a:prstGeom>
          </p:spPr>
        </p:pic>
      </p:grpSp>
      <p:sp>
        <p:nvSpPr>
          <p:cNvPr id="6" name="椭圆 5"/>
          <p:cNvSpPr/>
          <p:nvPr/>
        </p:nvSpPr>
        <p:spPr>
          <a:xfrm>
            <a:off x="4312227" y="1122218"/>
            <a:ext cx="3532910" cy="3532910"/>
          </a:xfrm>
          <a:prstGeom prst="ellipse">
            <a:avLst/>
          </a:prstGeom>
          <a:solidFill>
            <a:srgbClr val="F6C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椭圆 7"/>
          <p:cNvSpPr/>
          <p:nvPr/>
        </p:nvSpPr>
        <p:spPr>
          <a:xfrm>
            <a:off x="4024745" y="838200"/>
            <a:ext cx="4100946" cy="4100946"/>
          </a:xfrm>
          <a:prstGeom prst="ellipse">
            <a:avLst/>
          </a:prstGeom>
          <a:noFill/>
          <a:ln>
            <a:solidFill>
              <a:srgbClr val="F6C4B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4" name="图片 13"/>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177761" y="3501951"/>
            <a:ext cx="8243455" cy="2098533"/>
          </a:xfrm>
          <a:prstGeom prst="rect">
            <a:avLst/>
          </a:prstGeom>
        </p:spPr>
      </p:pic>
      <p:pic>
        <p:nvPicPr>
          <p:cNvPr id="18" name="图片 17"/>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037917" y="4581294"/>
            <a:ext cx="10116163" cy="1931447"/>
          </a:xfrm>
          <a:prstGeom prst="rect">
            <a:avLst/>
          </a:prstGeom>
        </p:spPr>
      </p:pic>
      <p:pic>
        <p:nvPicPr>
          <p:cNvPr id="21" name="图片 20"/>
          <p:cNvPicPr>
            <a:picLocks noChangeAspect="1"/>
          </p:cNvPicPr>
          <p:nvPr/>
        </p:nvPicPr>
        <p:blipFill rotWithShape="1">
          <a:blip r:embed="rId8" cstate="email">
            <a:extLst>
              <a:ext uri="{28A0092B-C50C-407E-A947-70E740481C1C}">
                <a14:useLocalDpi xmlns:a14="http://schemas.microsoft.com/office/drawing/2010/main"/>
              </a:ext>
            </a:extLst>
          </a:blip>
          <a:srcRect l="23028" t="30909" r="70608" b="64545"/>
          <a:stretch>
            <a:fillRect/>
          </a:stretch>
        </p:blipFill>
        <p:spPr>
          <a:xfrm>
            <a:off x="4703616" y="3104441"/>
            <a:ext cx="290946" cy="311728"/>
          </a:xfrm>
          <a:prstGeom prst="rect">
            <a:avLst/>
          </a:prstGeom>
        </p:spPr>
      </p:pic>
      <p:pic>
        <p:nvPicPr>
          <p:cNvPr id="22" name="图片 21"/>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5999018" y="1133162"/>
            <a:ext cx="415637" cy="436417"/>
          </a:xfrm>
          <a:prstGeom prst="rect">
            <a:avLst/>
          </a:prstGeom>
        </p:spPr>
      </p:pic>
      <p:pic>
        <p:nvPicPr>
          <p:cNvPr id="23" name="图片 22"/>
          <p:cNvPicPr>
            <a:picLocks noChangeAspect="1"/>
          </p:cNvPicPr>
          <p:nvPr/>
        </p:nvPicPr>
        <p:blipFill rotWithShape="1">
          <a:blip r:embed="rId10" cstate="email">
            <a:extLst>
              <a:ext uri="{28A0092B-C50C-407E-A947-70E740481C1C}">
                <a14:useLocalDpi xmlns:a14="http://schemas.microsoft.com/office/drawing/2010/main"/>
              </a:ext>
            </a:extLst>
          </a:blip>
          <a:srcRect l="23028" t="30909" r="70608" b="64545"/>
          <a:stretch>
            <a:fillRect/>
          </a:stretch>
        </p:blipFill>
        <p:spPr>
          <a:xfrm>
            <a:off x="7197437" y="2253169"/>
            <a:ext cx="209682" cy="224660"/>
          </a:xfrm>
          <a:prstGeom prst="rect">
            <a:avLst/>
          </a:prstGeom>
        </p:spPr>
      </p:pic>
      <p:sp>
        <p:nvSpPr>
          <p:cNvPr id="3" name="文本框 2"/>
          <p:cNvSpPr txBox="1"/>
          <p:nvPr/>
        </p:nvSpPr>
        <p:spPr>
          <a:xfrm rot="21360000">
            <a:off x="2578871" y="5064830"/>
            <a:ext cx="699742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0DFCC"/>
                </a:solidFill>
                <a:effectLst/>
                <a:uLnTx/>
                <a:uFillTx/>
                <a:latin typeface="UTM Cool Blue" panose="02040603050506020204" pitchFamily="18" charset="0"/>
                <a:ea typeface="+mn-ea"/>
                <a:cs typeface="+mn-cs"/>
              </a:rPr>
              <a:t>Thực hiện: EduFive</a:t>
            </a:r>
          </a:p>
        </p:txBody>
      </p:sp>
      <p:pic>
        <p:nvPicPr>
          <p:cNvPr id="5" name="图片 4"/>
          <p:cNvPicPr>
            <a:picLocks noChangeAspect="1"/>
          </p:cNvPicPr>
          <p:nvPr/>
        </p:nvPicPr>
        <p:blipFill rotWithShape="1">
          <a:blip r:embed="rId11" cstate="email">
            <a:extLst>
              <a:ext uri="{28A0092B-C50C-407E-A947-70E740481C1C}">
                <a14:useLocalDpi xmlns:a14="http://schemas.microsoft.com/office/drawing/2010/main"/>
              </a:ext>
            </a:extLst>
          </a:blip>
          <a:srcRect l="23028" t="30909" r="70608" b="64545"/>
          <a:stretch>
            <a:fillRect/>
          </a:stretch>
        </p:blipFill>
        <p:spPr>
          <a:xfrm>
            <a:off x="7407275" y="3104515"/>
            <a:ext cx="170180" cy="182245"/>
          </a:xfrm>
          <a:prstGeom prst="rect">
            <a:avLst/>
          </a:prstGeom>
        </p:spPr>
      </p:pic>
      <p:pic>
        <p:nvPicPr>
          <p:cNvPr id="7" name="图片 6"/>
          <p:cNvPicPr>
            <a:picLocks noChangeAspect="1"/>
          </p:cNvPicPr>
          <p:nvPr/>
        </p:nvPicPr>
        <p:blipFill rotWithShape="1">
          <a:blip r:embed="rId11" cstate="email">
            <a:extLst>
              <a:ext uri="{28A0092B-C50C-407E-A947-70E740481C1C}">
                <a14:useLocalDpi xmlns:a14="http://schemas.microsoft.com/office/drawing/2010/main"/>
              </a:ext>
            </a:extLst>
          </a:blip>
          <a:srcRect l="23028" t="30909" r="70608" b="64545"/>
          <a:stretch>
            <a:fillRect/>
          </a:stretch>
        </p:blipFill>
        <p:spPr>
          <a:xfrm>
            <a:off x="4703445" y="2252980"/>
            <a:ext cx="170180" cy="182245"/>
          </a:xfrm>
          <a:prstGeom prst="rect">
            <a:avLst/>
          </a:prstGeom>
        </p:spPr>
      </p:pic>
      <p:sp>
        <p:nvSpPr>
          <p:cNvPr id="28" name="文本框 1">
            <a:extLst>
              <a:ext uri="{FF2B5EF4-FFF2-40B4-BE49-F238E27FC236}">
                <a16:creationId xmlns:a16="http://schemas.microsoft.com/office/drawing/2014/main" id="{2FFA5D56-5BD9-4851-90D8-880FC85FB30C}"/>
              </a:ext>
            </a:extLst>
          </p:cNvPr>
          <p:cNvSpPr txBox="1"/>
          <p:nvPr/>
        </p:nvSpPr>
        <p:spPr>
          <a:xfrm>
            <a:off x="4537299" y="1809981"/>
            <a:ext cx="3117401" cy="193899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UTM Cooper Black" panose="02040603050506020204" pitchFamily="18" charset="0"/>
                <a:ea typeface="微软雅黑" panose="020B0503020204020204" pitchFamily="34" charset="-122"/>
                <a:cs typeface="+mn-cs"/>
              </a:rPr>
              <a:t>TOÁN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UTM Cooper Black" panose="02040603050506020204" pitchFamily="18" charset="0"/>
                <a:ea typeface="微软雅黑" panose="020B0503020204020204" pitchFamily="34" charset="-122"/>
                <a:cs typeface="+mn-cs"/>
              </a:rPr>
              <a:t>LỚP 5</a:t>
            </a:r>
            <a:endParaRPr kumimoji="0" lang="zh-CN" altLang="en-US" sz="6000" b="1" i="0" u="none" strike="noStrike" kern="1200" cap="none" spc="0" normalizeH="0" baseline="0" noProof="0" dirty="0">
              <a:ln>
                <a:noFill/>
              </a:ln>
              <a:solidFill>
                <a:prstClr val="white"/>
              </a:solidFill>
              <a:effectLst/>
              <a:uLnTx/>
              <a:uFillTx/>
              <a:latin typeface="UTM Cooper Black" panose="02040603050506020204" pitchFamily="18" charset="0"/>
              <a:ea typeface="微软雅黑" panose="020B0503020204020204" pitchFamily="34" charset="-122"/>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1500"/>
                            </p:stCondLst>
                            <p:childTnLst>
                              <p:par>
                                <p:cTn id="20" presetID="3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2500"/>
                            </p:stCondLst>
                            <p:childTnLst>
                              <p:par>
                                <p:cTn id="27" presetID="3" presetClass="entr" presetSubtype="1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par>
                                <p:cTn id="33" presetID="3"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par>
                                <p:cTn id="36" presetID="3" presetClass="entr" presetSubtype="10"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linds(horizontal)">
                                      <p:cBhvr>
                                        <p:cTn id="38" dur="500"/>
                                        <p:tgtEl>
                                          <p:spTgt spid="24"/>
                                        </p:tgtEl>
                                      </p:cBhvr>
                                    </p:animEffect>
                                  </p:childTnLst>
                                </p:cTn>
                              </p:par>
                            </p:childTnLst>
                          </p:cTn>
                        </p:par>
                        <p:par>
                          <p:cTn id="39" fill="hold">
                            <p:stCondLst>
                              <p:cond delay="3000"/>
                            </p:stCondLst>
                            <p:childTnLst>
                              <p:par>
                                <p:cTn id="40" presetID="17" presetClass="entr" presetSubtype="10" fill="hold" grpId="0" nodeType="afterEffect">
                                  <p:stCondLst>
                                    <p:cond delay="0"/>
                                  </p:stCondLst>
                                  <p:childTnLst>
                                    <p:set>
                                      <p:cBhvr>
                                        <p:cTn id="41" dur="1" fill="hold">
                                          <p:stCondLst>
                                            <p:cond delay="0"/>
                                          </p:stCondLst>
                                        </p:cTn>
                                        <p:tgtEl>
                                          <p:spTgt spid="28"/>
                                        </p:tgtEl>
                                        <p:attrNameLst>
                                          <p:attrName>style.visibility</p:attrName>
                                        </p:attrNameLst>
                                      </p:cBhvr>
                                      <p:to>
                                        <p:strVal val="visible"/>
                                      </p:to>
                                    </p:set>
                                    <p:anim calcmode="lin" valueType="num">
                                      <p:cBhvr>
                                        <p:cTn id="42" dur="500" fill="hold"/>
                                        <p:tgtEl>
                                          <p:spTgt spid="28"/>
                                        </p:tgtEl>
                                        <p:attrNameLst>
                                          <p:attrName>ppt_w</p:attrName>
                                        </p:attrNameLst>
                                      </p:cBhvr>
                                      <p:tavLst>
                                        <p:tav tm="0">
                                          <p:val>
                                            <p:fltVal val="0"/>
                                          </p:val>
                                        </p:tav>
                                        <p:tav tm="100000">
                                          <p:val>
                                            <p:strVal val="#ppt_w"/>
                                          </p:val>
                                        </p:tav>
                                      </p:tavLst>
                                    </p:anim>
                                    <p:anim calcmode="lin" valueType="num">
                                      <p:cBhvr>
                                        <p:cTn id="43" dur="500" fill="hold"/>
                                        <p:tgtEl>
                                          <p:spTgt spid="28"/>
                                        </p:tgtEl>
                                        <p:attrNameLst>
                                          <p:attrName>ppt_h</p:attrName>
                                        </p:attrNameLst>
                                      </p:cBhvr>
                                      <p:tavLst>
                                        <p:tav tm="0">
                                          <p:val>
                                            <p:strVal val="#ppt_h"/>
                                          </p:val>
                                        </p:tav>
                                        <p:tav tm="100000">
                                          <p:val>
                                            <p:strVal val="#ppt_h"/>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1000"/>
                                        <p:tgtEl>
                                          <p:spTgt spid="3"/>
                                        </p:tgtEl>
                                      </p:cBhvr>
                                    </p:animEffect>
                                    <p:anim calcmode="lin" valueType="num">
                                      <p:cBhvr>
                                        <p:cTn id="48" dur="1000" fill="hold"/>
                                        <p:tgtEl>
                                          <p:spTgt spid="3"/>
                                        </p:tgtEl>
                                        <p:attrNameLst>
                                          <p:attrName>ppt_x</p:attrName>
                                        </p:attrNameLst>
                                      </p:cBhvr>
                                      <p:tavLst>
                                        <p:tav tm="0">
                                          <p:val>
                                            <p:strVal val="#ppt_x"/>
                                          </p:val>
                                        </p:tav>
                                        <p:tav tm="100000">
                                          <p:val>
                                            <p:strVal val="#ppt_x"/>
                                          </p:val>
                                        </p:tav>
                                      </p:tavLst>
                                    </p:anim>
                                    <p:anim calcmode="lin" valueType="num">
                                      <p:cBhvr>
                                        <p:cTn id="4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3" grpId="0"/>
      <p:bldP spid="2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22FC85-7136-4849-98AC-15EB637FD7A7}"/>
              </a:ext>
            </a:extLst>
          </p:cNvPr>
          <p:cNvSpPr>
            <a:spLocks noGrp="1"/>
          </p:cNvSpPr>
          <p:nvPr>
            <p:ph type="title"/>
          </p:nvPr>
        </p:nvSpPr>
        <p:spPr/>
        <p:txBody>
          <a:bodyPr/>
          <a:lstStyle/>
          <a:p>
            <a:pPr algn="ctr"/>
            <a:r>
              <a:rPr lang="en-US" sz="6600" b="1">
                <a:solidFill>
                  <a:schemeClr val="accent5">
                    <a:lumMod val="75000"/>
                  </a:schemeClr>
                </a:solidFill>
                <a:latin typeface="UTM Cooper Black" panose="02040603050506020204" pitchFamily="18" charset="0"/>
                <a:ea typeface="微软雅黑" panose="020B0503020204020204" pitchFamily="34" charset="-122"/>
                <a:cs typeface="+mn-cs"/>
              </a:rPr>
              <a:t>MỤC TIÊU</a:t>
            </a:r>
          </a:p>
        </p:txBody>
      </p:sp>
      <p:sp>
        <p:nvSpPr>
          <p:cNvPr id="10" name="TextBox 9">
            <a:extLst>
              <a:ext uri="{FF2B5EF4-FFF2-40B4-BE49-F238E27FC236}">
                <a16:creationId xmlns:a16="http://schemas.microsoft.com/office/drawing/2014/main" id="{603956D8-5F19-437D-9775-9044B4E1D8F4}"/>
              </a:ext>
            </a:extLst>
          </p:cNvPr>
          <p:cNvSpPr txBox="1"/>
          <p:nvPr/>
        </p:nvSpPr>
        <p:spPr>
          <a:xfrm>
            <a:off x="1756228" y="2014812"/>
            <a:ext cx="9332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VN Bay Buom Hep Nang" panose="00000400000000000000" pitchFamily="2" charset="0"/>
                <a:ea typeface="+mn-ea"/>
                <a:cs typeface="Times New Roman" panose="02020603050405020304" pitchFamily="18" charset="0"/>
              </a:rPr>
              <a:t>- Củng cố về phép</a:t>
            </a:r>
            <a:r>
              <a:rPr kumimoji="0" lang="en-US" sz="3600" b="0" i="0" u="none" strike="noStrike" kern="1200" cap="none" spc="0" normalizeH="0" noProof="0">
                <a:ln>
                  <a:noFill/>
                </a:ln>
                <a:solidFill>
                  <a:prstClr val="black"/>
                </a:solidFill>
                <a:effectLst/>
                <a:uLnTx/>
                <a:uFillTx/>
                <a:latin typeface="UVN Bay Buom Hep Nang" panose="00000400000000000000" pitchFamily="2" charset="0"/>
                <a:ea typeface="+mn-ea"/>
                <a:cs typeface="Times New Roman" panose="02020603050405020304" pitchFamily="18" charset="0"/>
              </a:rPr>
              <a:t> cộng, phép trừ, phép nhân các số thập phân.</a:t>
            </a:r>
            <a:endParaRPr kumimoji="0" lang="en-US" sz="3600" b="0" i="0" u="none" strike="noStrike" kern="1200" cap="none" spc="0" normalizeH="0" baseline="0" noProof="0">
              <a:ln>
                <a:noFill/>
              </a:ln>
              <a:solidFill>
                <a:prstClr val="black"/>
              </a:solidFill>
              <a:effectLst/>
              <a:uLnTx/>
              <a:uFillTx/>
              <a:latin typeface="UVN Bay Buom Hep Nang" panose="00000400000000000000" pitchFamily="2"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56BAAD73-ECDD-42D3-AF12-A7C4E69CF3E8}"/>
              </a:ext>
            </a:extLst>
          </p:cNvPr>
          <p:cNvSpPr txBox="1"/>
          <p:nvPr/>
        </p:nvSpPr>
        <p:spPr>
          <a:xfrm>
            <a:off x="1886796" y="4102039"/>
            <a:ext cx="933268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UVN Bay Buom Hep Nang" panose="00000400000000000000" pitchFamily="2" charset="0"/>
                <a:ea typeface="+mn-ea"/>
                <a:cs typeface="Times New Roman" panose="02020603050405020304" pitchFamily="18" charset="0"/>
              </a:rPr>
              <a:t>- Nhận biết và áp dụng được quy tắc</a:t>
            </a:r>
            <a:r>
              <a:rPr kumimoji="0" lang="en-US" sz="3600" b="0" i="0" u="none" strike="noStrike" kern="1200" cap="none" spc="0" normalizeH="0" noProof="0">
                <a:ln>
                  <a:noFill/>
                </a:ln>
                <a:solidFill>
                  <a:prstClr val="black"/>
                </a:solidFill>
                <a:effectLst/>
                <a:uLnTx/>
                <a:uFillTx/>
                <a:latin typeface="UVN Bay Buom Hep Nang" panose="00000400000000000000" pitchFamily="2" charset="0"/>
                <a:ea typeface="+mn-ea"/>
                <a:cs typeface="Times New Roman" panose="02020603050405020304" pitchFamily="18" charset="0"/>
              </a:rPr>
              <a:t> nhân một tổng các số thập phân với một</a:t>
            </a:r>
            <a:r>
              <a:rPr kumimoji="0" lang="en-US" sz="3600" b="0" i="0" u="none" strike="noStrike" kern="1200" cap="none" spc="0" normalizeH="0" baseline="0" noProof="0">
                <a:ln>
                  <a:noFill/>
                </a:ln>
                <a:solidFill>
                  <a:prstClr val="black"/>
                </a:solidFill>
                <a:effectLst/>
                <a:uLnTx/>
                <a:uFillTx/>
                <a:latin typeface="UVN Bay Buom Hep Nang" panose="00000400000000000000" pitchFamily="2" charset="0"/>
                <a:ea typeface="+mn-ea"/>
                <a:cs typeface="Times New Roman" panose="02020603050405020304" pitchFamily="18" charset="0"/>
              </a:rPr>
              <a:t> số thập phân.</a:t>
            </a:r>
          </a:p>
        </p:txBody>
      </p:sp>
      <p:pic>
        <p:nvPicPr>
          <p:cNvPr id="7" name="Picture 4" descr="Premium Vector | Set of cupcake cartoon illustration">
            <a:extLst>
              <a:ext uri="{FF2B5EF4-FFF2-40B4-BE49-F238E27FC236}">
                <a16:creationId xmlns:a16="http://schemas.microsoft.com/office/drawing/2014/main" id="{D699487E-5CE3-4E02-8DE1-1D1A70D5FBEB}"/>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761878" y="601136"/>
            <a:ext cx="2032131" cy="2220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4E5955E6-6FBA-4F6E-9DD1-712AD7C9560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29727">
            <a:off x="1038908" y="3272421"/>
            <a:ext cx="1695773" cy="1659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421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32" presetClass="emph" presetSubtype="0" fill="hold" nodeType="withEffect">
                                  <p:stCondLst>
                                    <p:cond delay="0"/>
                                  </p:stCondLst>
                                  <p:childTnLst>
                                    <p:animRot by="120000">
                                      <p:cBhvr>
                                        <p:cTn id="14" dur="100" fill="hold">
                                          <p:stCondLst>
                                            <p:cond delay="0"/>
                                          </p:stCondLst>
                                        </p:cTn>
                                        <p:tgtEl>
                                          <p:spTgt spid="7"/>
                                        </p:tgtEl>
                                        <p:attrNameLst>
                                          <p:attrName>r</p:attrName>
                                        </p:attrNameLst>
                                      </p:cBhvr>
                                    </p:animRot>
                                    <p:animRot by="-240000">
                                      <p:cBhvr>
                                        <p:cTn id="15" dur="200" fill="hold">
                                          <p:stCondLst>
                                            <p:cond delay="200"/>
                                          </p:stCondLst>
                                        </p:cTn>
                                        <p:tgtEl>
                                          <p:spTgt spid="7"/>
                                        </p:tgtEl>
                                        <p:attrNameLst>
                                          <p:attrName>r</p:attrName>
                                        </p:attrNameLst>
                                      </p:cBhvr>
                                    </p:animRot>
                                    <p:animRot by="240000">
                                      <p:cBhvr>
                                        <p:cTn id="16" dur="200" fill="hold">
                                          <p:stCondLst>
                                            <p:cond delay="400"/>
                                          </p:stCondLst>
                                        </p:cTn>
                                        <p:tgtEl>
                                          <p:spTgt spid="7"/>
                                        </p:tgtEl>
                                        <p:attrNameLst>
                                          <p:attrName>r</p:attrName>
                                        </p:attrNameLst>
                                      </p:cBhvr>
                                    </p:animRot>
                                    <p:animRot by="-240000">
                                      <p:cBhvr>
                                        <p:cTn id="17" dur="200" fill="hold">
                                          <p:stCondLst>
                                            <p:cond delay="600"/>
                                          </p:stCondLst>
                                        </p:cTn>
                                        <p:tgtEl>
                                          <p:spTgt spid="7"/>
                                        </p:tgtEl>
                                        <p:attrNameLst>
                                          <p:attrName>r</p:attrName>
                                        </p:attrNameLst>
                                      </p:cBhvr>
                                    </p:animRot>
                                    <p:animRot by="120000">
                                      <p:cBhvr>
                                        <p:cTn id="18" dur="200" fill="hold">
                                          <p:stCondLst>
                                            <p:cond delay="800"/>
                                          </p:stCondLst>
                                        </p:cTn>
                                        <p:tgtEl>
                                          <p:spTgt spid="7"/>
                                        </p:tgtEl>
                                        <p:attrNameLst>
                                          <p:attrName>r</p:attrName>
                                        </p:attrNameLst>
                                      </p:cBhvr>
                                    </p:animRot>
                                  </p:childTnLst>
                                </p:cTn>
                              </p:par>
                              <p:par>
                                <p:cTn id="19" presetID="22" presetClass="entr" presetSubtype="8"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randombar(horizontal)">
                                      <p:cBhvr>
                                        <p:cTn id="26" dur="500"/>
                                        <p:tgtEl>
                                          <p:spTgt spid="8"/>
                                        </p:tgtEl>
                                      </p:cBhvr>
                                    </p:animEffect>
                                  </p:childTnLst>
                                </p:cTn>
                              </p:par>
                              <p:par>
                                <p:cTn id="27" presetID="32" presetClass="emph" presetSubtype="0" fill="hold" nodeType="withEffect">
                                  <p:stCondLst>
                                    <p:cond delay="0"/>
                                  </p:stCondLst>
                                  <p:childTnLst>
                                    <p:animRot by="120000">
                                      <p:cBhvr>
                                        <p:cTn id="28" dur="100" fill="hold">
                                          <p:stCondLst>
                                            <p:cond delay="0"/>
                                          </p:stCondLst>
                                        </p:cTn>
                                        <p:tgtEl>
                                          <p:spTgt spid="8"/>
                                        </p:tgtEl>
                                        <p:attrNameLst>
                                          <p:attrName>r</p:attrName>
                                        </p:attrNameLst>
                                      </p:cBhvr>
                                    </p:animRot>
                                    <p:animRot by="-240000">
                                      <p:cBhvr>
                                        <p:cTn id="29" dur="200" fill="hold">
                                          <p:stCondLst>
                                            <p:cond delay="200"/>
                                          </p:stCondLst>
                                        </p:cTn>
                                        <p:tgtEl>
                                          <p:spTgt spid="8"/>
                                        </p:tgtEl>
                                        <p:attrNameLst>
                                          <p:attrName>r</p:attrName>
                                        </p:attrNameLst>
                                      </p:cBhvr>
                                    </p:animRot>
                                    <p:animRot by="240000">
                                      <p:cBhvr>
                                        <p:cTn id="30" dur="200" fill="hold">
                                          <p:stCondLst>
                                            <p:cond delay="400"/>
                                          </p:stCondLst>
                                        </p:cTn>
                                        <p:tgtEl>
                                          <p:spTgt spid="8"/>
                                        </p:tgtEl>
                                        <p:attrNameLst>
                                          <p:attrName>r</p:attrName>
                                        </p:attrNameLst>
                                      </p:cBhvr>
                                    </p:animRot>
                                    <p:animRot by="-240000">
                                      <p:cBhvr>
                                        <p:cTn id="31" dur="200" fill="hold">
                                          <p:stCondLst>
                                            <p:cond delay="600"/>
                                          </p:stCondLst>
                                        </p:cTn>
                                        <p:tgtEl>
                                          <p:spTgt spid="8"/>
                                        </p:tgtEl>
                                        <p:attrNameLst>
                                          <p:attrName>r</p:attrName>
                                        </p:attrNameLst>
                                      </p:cBhvr>
                                    </p:animRot>
                                    <p:animRot by="120000">
                                      <p:cBhvr>
                                        <p:cTn id="32" dur="200" fill="hold">
                                          <p:stCondLst>
                                            <p:cond delay="800"/>
                                          </p:stCondLst>
                                        </p:cTn>
                                        <p:tgtEl>
                                          <p:spTgt spid="8"/>
                                        </p:tgtEl>
                                        <p:attrNameLst>
                                          <p:attrName>r</p:attrName>
                                        </p:attrNameLst>
                                      </p:cBhvr>
                                    </p:animRot>
                                  </p:childTnLst>
                                </p:cTn>
                              </p:par>
                              <p:par>
                                <p:cTn id="33" presetID="22" presetClass="entr" presetSubtype="8"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wipe(left)">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Cute Chef girl smiling cartoon art holding label illustration logo. Premium  Vector Stock Vector | Adobe Stock">
            <a:extLst>
              <a:ext uri="{FF2B5EF4-FFF2-40B4-BE49-F238E27FC236}">
                <a16:creationId xmlns:a16="http://schemas.microsoft.com/office/drawing/2014/main" id="{1740BBCA-4DF1-4E25-9803-DC085360530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57992" y="97275"/>
            <a:ext cx="9237831" cy="739026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ute Chef girl smiling cartoon art holding label illustration logo. Premium  Vector Stock Vector | Adobe Stock">
            <a:extLst>
              <a:ext uri="{FF2B5EF4-FFF2-40B4-BE49-F238E27FC236}">
                <a16:creationId xmlns:a16="http://schemas.microsoft.com/office/drawing/2014/main" id="{5AE6C800-F913-4683-8CC8-AC92295B404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0BC7C9D-8001-435F-BF70-87598A312B3E}"/>
              </a:ext>
            </a:extLst>
          </p:cNvPr>
          <p:cNvSpPr>
            <a:spLocks noGrp="1"/>
          </p:cNvSpPr>
          <p:nvPr>
            <p:ph type="title"/>
          </p:nvPr>
        </p:nvSpPr>
        <p:spPr>
          <a:xfrm>
            <a:off x="838199" y="5341937"/>
            <a:ext cx="10515600" cy="1325563"/>
          </a:xfrm>
        </p:spPr>
        <p:txBody>
          <a:bodyPr>
            <a:normAutofit/>
          </a:bodyPr>
          <a:lstStyle/>
          <a:p>
            <a:pPr algn="ctr"/>
            <a:r>
              <a:rPr lang="en-US" sz="7200" b="1">
                <a:solidFill>
                  <a:srgbClr val="FDFCFC"/>
                </a:solidFill>
                <a:latin typeface="UTM Cooper Black" panose="02040603050506020204" pitchFamily="18" charset="0"/>
                <a:ea typeface="微软雅黑" panose="020B0503020204020204" pitchFamily="34" charset="-122"/>
                <a:cs typeface="+mn-cs"/>
              </a:rPr>
              <a:t>LUYỆN TẬP</a:t>
            </a:r>
          </a:p>
        </p:txBody>
      </p:sp>
      <p:grpSp>
        <p:nvGrpSpPr>
          <p:cNvPr id="596" name="Group 595">
            <a:extLst>
              <a:ext uri="{FF2B5EF4-FFF2-40B4-BE49-F238E27FC236}">
                <a16:creationId xmlns:a16="http://schemas.microsoft.com/office/drawing/2014/main" id="{DD567781-507E-49C8-A5EE-B578DD5EA470}"/>
              </a:ext>
            </a:extLst>
          </p:cNvPr>
          <p:cNvGrpSpPr/>
          <p:nvPr/>
        </p:nvGrpSpPr>
        <p:grpSpPr>
          <a:xfrm>
            <a:off x="93647" y="5374666"/>
            <a:ext cx="1622531" cy="1318296"/>
            <a:chOff x="-6623998" y="2001449"/>
            <a:chExt cx="1622531" cy="1318296"/>
          </a:xfrm>
        </p:grpSpPr>
        <p:sp>
          <p:nvSpPr>
            <p:cNvPr id="178" name="Freeform: Shape 177">
              <a:extLst>
                <a:ext uri="{FF2B5EF4-FFF2-40B4-BE49-F238E27FC236}">
                  <a16:creationId xmlns:a16="http://schemas.microsoft.com/office/drawing/2014/main" id="{AD9341B4-FF10-4595-8048-9DBD253781E9}"/>
                </a:ext>
              </a:extLst>
            </p:cNvPr>
            <p:cNvSpPr/>
            <p:nvPr/>
          </p:nvSpPr>
          <p:spPr>
            <a:xfrm>
              <a:off x="-6623681" y="2770123"/>
              <a:ext cx="1451153" cy="532170"/>
            </a:xfrm>
            <a:custGeom>
              <a:avLst/>
              <a:gdLst>
                <a:gd name="connsiteX0" fmla="*/ 0 w 1451153"/>
                <a:gd name="connsiteY0" fmla="*/ 0 h 532170"/>
                <a:gd name="connsiteX1" fmla="*/ 53664 w 1451153"/>
                <a:gd name="connsiteY1" fmla="*/ 444570 h 532170"/>
                <a:gd name="connsiteX2" fmla="*/ 1278503 w 1451153"/>
                <a:gd name="connsiteY2" fmla="*/ 512807 h 532170"/>
                <a:gd name="connsiteX3" fmla="*/ 1415663 w 1451153"/>
                <a:gd name="connsiteY3" fmla="*/ 446798 h 532170"/>
                <a:gd name="connsiteX4" fmla="*/ 1430922 w 1451153"/>
                <a:gd name="connsiteY4" fmla="*/ 375304 h 532170"/>
                <a:gd name="connsiteX5" fmla="*/ 1450638 w 1451153"/>
                <a:gd name="connsiteY5" fmla="*/ 88468 h 532170"/>
                <a:gd name="connsiteX6" fmla="*/ 1441895 w 1451153"/>
                <a:gd name="connsiteY6" fmla="*/ 50406 h 532170"/>
                <a:gd name="connsiteX7" fmla="*/ 1411034 w 1451153"/>
                <a:gd name="connsiteY7" fmla="*/ 41834 h 532170"/>
                <a:gd name="connsiteX8" fmla="*/ 0 w 1451153"/>
                <a:gd name="connsiteY8" fmla="*/ 0 h 53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1153" h="532170">
                  <a:moveTo>
                    <a:pt x="0" y="0"/>
                  </a:moveTo>
                  <a:cubicBezTo>
                    <a:pt x="17831" y="148133"/>
                    <a:pt x="35833" y="296437"/>
                    <a:pt x="53664" y="444570"/>
                  </a:cubicBezTo>
                  <a:cubicBezTo>
                    <a:pt x="459143" y="507149"/>
                    <a:pt x="871309" y="562870"/>
                    <a:pt x="1278503" y="512807"/>
                  </a:cubicBezTo>
                  <a:cubicBezTo>
                    <a:pt x="1330966" y="506292"/>
                    <a:pt x="1390460" y="493262"/>
                    <a:pt x="1415663" y="446798"/>
                  </a:cubicBezTo>
                  <a:cubicBezTo>
                    <a:pt x="1427321" y="425196"/>
                    <a:pt x="1429207" y="399821"/>
                    <a:pt x="1430922" y="375304"/>
                  </a:cubicBezTo>
                  <a:cubicBezTo>
                    <a:pt x="1437437" y="279635"/>
                    <a:pt x="1444123" y="183966"/>
                    <a:pt x="1450638" y="88468"/>
                  </a:cubicBezTo>
                  <a:cubicBezTo>
                    <a:pt x="1451153" y="81096"/>
                    <a:pt x="1453382" y="61550"/>
                    <a:pt x="1441895" y="50406"/>
                  </a:cubicBezTo>
                  <a:cubicBezTo>
                    <a:pt x="1431265" y="40119"/>
                    <a:pt x="1414463" y="41662"/>
                    <a:pt x="1411034" y="41834"/>
                  </a:cubicBezTo>
                  <a:cubicBezTo>
                    <a:pt x="1377429" y="43891"/>
                    <a:pt x="803415" y="26060"/>
                    <a:pt x="0" y="0"/>
                  </a:cubicBezTo>
                  <a:close/>
                </a:path>
              </a:pathLst>
            </a:custGeom>
            <a:solidFill>
              <a:srgbClr val="FFD3B6"/>
            </a:solidFill>
            <a:ln w="1715" cap="flat">
              <a:noFill/>
              <a:prstDash val="solid"/>
              <a:miter/>
            </a:ln>
          </p:spPr>
          <p:txBody>
            <a:bodyPr rtlCol="0" anchor="ctr"/>
            <a:lstStyle/>
            <a:p>
              <a:endParaRPr lang="en-US"/>
            </a:p>
          </p:txBody>
        </p:sp>
        <p:sp>
          <p:nvSpPr>
            <p:cNvPr id="179" name="Freeform: Shape 178">
              <a:extLst>
                <a:ext uri="{FF2B5EF4-FFF2-40B4-BE49-F238E27FC236}">
                  <a16:creationId xmlns:a16="http://schemas.microsoft.com/office/drawing/2014/main" id="{0231E02B-182E-4B88-963B-88E210537ECB}"/>
                </a:ext>
              </a:extLst>
            </p:cNvPr>
            <p:cNvSpPr/>
            <p:nvPr/>
          </p:nvSpPr>
          <p:spPr>
            <a:xfrm>
              <a:off x="-6623998" y="2176735"/>
              <a:ext cx="1451127" cy="681170"/>
            </a:xfrm>
            <a:custGeom>
              <a:avLst/>
              <a:gdLst>
                <a:gd name="connsiteX0" fmla="*/ 317 w 1451127"/>
                <a:gd name="connsiteY0" fmla="*/ 589616 h 681170"/>
                <a:gd name="connsiteX1" fmla="*/ 519982 w 1451127"/>
                <a:gd name="connsiteY1" fmla="*/ 328670 h 681170"/>
                <a:gd name="connsiteX2" fmla="*/ 1288764 w 1451127"/>
                <a:gd name="connsiteY2" fmla="*/ 0 h 681170"/>
                <a:gd name="connsiteX3" fmla="*/ 1370203 w 1451127"/>
                <a:gd name="connsiteY3" fmla="*/ 308782 h 681170"/>
                <a:gd name="connsiteX4" fmla="*/ 1451127 w 1451127"/>
                <a:gd name="connsiteY4" fmla="*/ 678085 h 681170"/>
                <a:gd name="connsiteX5" fmla="*/ 1117828 w 1451127"/>
                <a:gd name="connsiteY5" fmla="*/ 681171 h 681170"/>
                <a:gd name="connsiteX6" fmla="*/ 605021 w 1451127"/>
                <a:gd name="connsiteY6" fmla="*/ 672941 h 681170"/>
                <a:gd name="connsiteX7" fmla="*/ 317 w 1451127"/>
                <a:gd name="connsiteY7" fmla="*/ 589616 h 681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127" h="681170">
                  <a:moveTo>
                    <a:pt x="317" y="589616"/>
                  </a:moveTo>
                  <a:cubicBezTo>
                    <a:pt x="-8598" y="536639"/>
                    <a:pt x="170567" y="475602"/>
                    <a:pt x="519982" y="328670"/>
                  </a:cubicBezTo>
                  <a:cubicBezTo>
                    <a:pt x="844023" y="192538"/>
                    <a:pt x="1108742" y="78353"/>
                    <a:pt x="1288764" y="0"/>
                  </a:cubicBezTo>
                  <a:cubicBezTo>
                    <a:pt x="1316882" y="99098"/>
                    <a:pt x="1344142" y="202140"/>
                    <a:pt x="1370203" y="308782"/>
                  </a:cubicBezTo>
                  <a:cubicBezTo>
                    <a:pt x="1401064" y="435826"/>
                    <a:pt x="1427810" y="559099"/>
                    <a:pt x="1451127" y="678085"/>
                  </a:cubicBezTo>
                  <a:cubicBezTo>
                    <a:pt x="1371746" y="679456"/>
                    <a:pt x="1256703" y="680999"/>
                    <a:pt x="1117828" y="681171"/>
                  </a:cubicBezTo>
                  <a:cubicBezTo>
                    <a:pt x="965238" y="681171"/>
                    <a:pt x="788816" y="681171"/>
                    <a:pt x="605021" y="672941"/>
                  </a:cubicBezTo>
                  <a:cubicBezTo>
                    <a:pt x="229203" y="656311"/>
                    <a:pt x="9747" y="646538"/>
                    <a:pt x="317" y="589616"/>
                  </a:cubicBezTo>
                  <a:close/>
                </a:path>
              </a:pathLst>
            </a:custGeom>
            <a:solidFill>
              <a:srgbClr val="E97778"/>
            </a:solidFill>
            <a:ln w="1715" cap="flat">
              <a:noFill/>
              <a:prstDash val="solid"/>
              <a:miter/>
            </a:ln>
          </p:spPr>
          <p:txBody>
            <a:bodyPr rtlCol="0" anchor="ctr"/>
            <a:lstStyle/>
            <a:p>
              <a:endParaRPr lang="en-US"/>
            </a:p>
          </p:txBody>
        </p:sp>
        <p:sp>
          <p:nvSpPr>
            <p:cNvPr id="180" name="Freeform: Shape 179">
              <a:extLst>
                <a:ext uri="{FF2B5EF4-FFF2-40B4-BE49-F238E27FC236}">
                  <a16:creationId xmlns:a16="http://schemas.microsoft.com/office/drawing/2014/main" id="{847BE532-00AD-41CE-B8D4-0947BC93FA3E}"/>
                </a:ext>
              </a:extLst>
            </p:cNvPr>
            <p:cNvSpPr/>
            <p:nvPr/>
          </p:nvSpPr>
          <p:spPr>
            <a:xfrm>
              <a:off x="-6602935" y="2639474"/>
              <a:ext cx="1505703" cy="680271"/>
            </a:xfrm>
            <a:custGeom>
              <a:avLst/>
              <a:gdLst>
                <a:gd name="connsiteX0" fmla="*/ 1448752 w 1505703"/>
                <a:gd name="connsiteY0" fmla="*/ 16978 h 680271"/>
                <a:gd name="connsiteX1" fmla="*/ 1375886 w 1505703"/>
                <a:gd name="connsiteY1" fmla="*/ 2062 h 680271"/>
                <a:gd name="connsiteX2" fmla="*/ 1285189 w 1505703"/>
                <a:gd name="connsiteY2" fmla="*/ 167511 h 680271"/>
                <a:gd name="connsiteX3" fmla="*/ 1333367 w 1505703"/>
                <a:gd name="connsiteY3" fmla="*/ 351820 h 680271"/>
                <a:gd name="connsiteX4" fmla="*/ 701745 w 1505703"/>
                <a:gd name="connsiteY4" fmla="*/ 359363 h 680271"/>
                <a:gd name="connsiteX5" fmla="*/ 0 w 1505703"/>
                <a:gd name="connsiteY5" fmla="*/ 298841 h 680271"/>
                <a:gd name="connsiteX6" fmla="*/ 10630 w 1505703"/>
                <a:gd name="connsiteY6" fmla="*/ 387481 h 680271"/>
                <a:gd name="connsiteX7" fmla="*/ 468916 w 1505703"/>
                <a:gd name="connsiteY7" fmla="*/ 444745 h 680271"/>
                <a:gd name="connsiteX8" fmla="*/ 1195350 w 1505703"/>
                <a:gd name="connsiteY8" fmla="*/ 453489 h 680271"/>
                <a:gd name="connsiteX9" fmla="*/ 1324794 w 1505703"/>
                <a:gd name="connsiteY9" fmla="*/ 461890 h 680271"/>
                <a:gd name="connsiteX10" fmla="*/ 1311592 w 1505703"/>
                <a:gd name="connsiteY10" fmla="*/ 495152 h 680271"/>
                <a:gd name="connsiteX11" fmla="*/ 1260157 w 1505703"/>
                <a:gd name="connsiteY11" fmla="*/ 552587 h 680271"/>
                <a:gd name="connsiteX12" fmla="*/ 1181462 w 1505703"/>
                <a:gd name="connsiteY12" fmla="*/ 559788 h 680271"/>
                <a:gd name="connsiteX13" fmla="*/ 91383 w 1505703"/>
                <a:gd name="connsiteY13" fmla="*/ 514868 h 680271"/>
                <a:gd name="connsiteX14" fmla="*/ 25889 w 1505703"/>
                <a:gd name="connsiteY14" fmla="*/ 514526 h 680271"/>
                <a:gd name="connsiteX15" fmla="*/ 29489 w 1505703"/>
                <a:gd name="connsiteY15" fmla="*/ 601108 h 680271"/>
                <a:gd name="connsiteX16" fmla="*/ 204026 w 1505703"/>
                <a:gd name="connsiteY16" fmla="*/ 627511 h 680271"/>
                <a:gd name="connsiteX17" fmla="*/ 800500 w 1505703"/>
                <a:gd name="connsiteY17" fmla="*/ 675174 h 680271"/>
                <a:gd name="connsiteX18" fmla="*/ 1168432 w 1505703"/>
                <a:gd name="connsiteY18" fmla="*/ 677575 h 680271"/>
                <a:gd name="connsiteX19" fmla="*/ 1442238 w 1505703"/>
                <a:gd name="connsiteY19" fmla="*/ 634198 h 680271"/>
                <a:gd name="connsiteX20" fmla="*/ 1501045 w 1505703"/>
                <a:gd name="connsiteY20" fmla="*/ 465319 h 680271"/>
                <a:gd name="connsiteX21" fmla="*/ 1448752 w 1505703"/>
                <a:gd name="connsiteY21" fmla="*/ 16978 h 68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5703" h="680271">
                  <a:moveTo>
                    <a:pt x="1448752" y="16978"/>
                  </a:moveTo>
                  <a:cubicBezTo>
                    <a:pt x="1430064" y="6176"/>
                    <a:pt x="1403318" y="-4625"/>
                    <a:pt x="1375886" y="2062"/>
                  </a:cubicBezTo>
                  <a:cubicBezTo>
                    <a:pt x="1317765" y="16292"/>
                    <a:pt x="1286389" y="101503"/>
                    <a:pt x="1285189" y="167511"/>
                  </a:cubicBezTo>
                  <a:cubicBezTo>
                    <a:pt x="1283989" y="243977"/>
                    <a:pt x="1321708" y="258036"/>
                    <a:pt x="1333367" y="351820"/>
                  </a:cubicBezTo>
                  <a:cubicBezTo>
                    <a:pt x="1139628" y="363135"/>
                    <a:pt x="928230" y="367250"/>
                    <a:pt x="701745" y="359363"/>
                  </a:cubicBezTo>
                  <a:cubicBezTo>
                    <a:pt x="446456" y="350619"/>
                    <a:pt x="211569" y="328159"/>
                    <a:pt x="0" y="298841"/>
                  </a:cubicBezTo>
                  <a:cubicBezTo>
                    <a:pt x="3600" y="328331"/>
                    <a:pt x="7201" y="357992"/>
                    <a:pt x="10630" y="387481"/>
                  </a:cubicBezTo>
                  <a:cubicBezTo>
                    <a:pt x="205911" y="426057"/>
                    <a:pt x="364331" y="439430"/>
                    <a:pt x="468916" y="444745"/>
                  </a:cubicBezTo>
                  <a:cubicBezTo>
                    <a:pt x="715461" y="457433"/>
                    <a:pt x="859479" y="435659"/>
                    <a:pt x="1195350" y="453489"/>
                  </a:cubicBezTo>
                  <a:cubicBezTo>
                    <a:pt x="1243870" y="456061"/>
                    <a:pt x="1287418" y="458976"/>
                    <a:pt x="1324794" y="461890"/>
                  </a:cubicBezTo>
                  <a:cubicBezTo>
                    <a:pt x="1321194" y="473378"/>
                    <a:pt x="1316907" y="484522"/>
                    <a:pt x="1311592" y="495152"/>
                  </a:cubicBezTo>
                  <a:cubicBezTo>
                    <a:pt x="1300105" y="518640"/>
                    <a:pt x="1283818" y="541272"/>
                    <a:pt x="1260157" y="552587"/>
                  </a:cubicBezTo>
                  <a:cubicBezTo>
                    <a:pt x="1226553" y="568361"/>
                    <a:pt x="1192435" y="562017"/>
                    <a:pt x="1181462" y="559788"/>
                  </a:cubicBezTo>
                  <a:cubicBezTo>
                    <a:pt x="984637" y="520869"/>
                    <a:pt x="300895" y="585334"/>
                    <a:pt x="91383" y="514868"/>
                  </a:cubicBezTo>
                  <a:cubicBezTo>
                    <a:pt x="80582" y="511268"/>
                    <a:pt x="43377" y="497895"/>
                    <a:pt x="25889" y="514526"/>
                  </a:cubicBezTo>
                  <a:cubicBezTo>
                    <a:pt x="7544" y="531842"/>
                    <a:pt x="19374" y="573676"/>
                    <a:pt x="29489" y="601108"/>
                  </a:cubicBezTo>
                  <a:cubicBezTo>
                    <a:pt x="70466" y="607966"/>
                    <a:pt x="130816" y="617738"/>
                    <a:pt x="204026" y="627511"/>
                  </a:cubicBezTo>
                  <a:cubicBezTo>
                    <a:pt x="438398" y="659058"/>
                    <a:pt x="614820" y="667116"/>
                    <a:pt x="800500" y="675174"/>
                  </a:cubicBezTo>
                  <a:cubicBezTo>
                    <a:pt x="1066762" y="686661"/>
                    <a:pt x="922744" y="670031"/>
                    <a:pt x="1168432" y="677575"/>
                  </a:cubicBezTo>
                  <a:cubicBezTo>
                    <a:pt x="1306449" y="681861"/>
                    <a:pt x="1385659" y="688033"/>
                    <a:pt x="1442238" y="634198"/>
                  </a:cubicBezTo>
                  <a:cubicBezTo>
                    <a:pt x="1472927" y="604880"/>
                    <a:pt x="1491615" y="562874"/>
                    <a:pt x="1501045" y="465319"/>
                  </a:cubicBezTo>
                  <a:cubicBezTo>
                    <a:pt x="1510303" y="369993"/>
                    <a:pt x="1511503" y="213974"/>
                    <a:pt x="1448752" y="16978"/>
                  </a:cubicBezTo>
                  <a:close/>
                </a:path>
              </a:pathLst>
            </a:custGeom>
            <a:solidFill>
              <a:srgbClr val="E86F7A"/>
            </a:solidFill>
            <a:ln w="1715" cap="flat">
              <a:noFill/>
              <a:prstDash val="solid"/>
              <a:miter/>
            </a:ln>
          </p:spPr>
          <p:txBody>
            <a:bodyPr rtlCol="0" anchor="ctr"/>
            <a:lstStyle/>
            <a:p>
              <a:endParaRPr lang="en-US"/>
            </a:p>
          </p:txBody>
        </p:sp>
        <p:sp>
          <p:nvSpPr>
            <p:cNvPr id="181" name="Freeform: Shape 180">
              <a:extLst>
                <a:ext uri="{FF2B5EF4-FFF2-40B4-BE49-F238E27FC236}">
                  <a16:creationId xmlns:a16="http://schemas.microsoft.com/office/drawing/2014/main" id="{9721B422-09DC-48FA-AD96-50F9DE5766C5}"/>
                </a:ext>
              </a:extLst>
            </p:cNvPr>
            <p:cNvSpPr/>
            <p:nvPr/>
          </p:nvSpPr>
          <p:spPr>
            <a:xfrm>
              <a:off x="-6074874" y="2466042"/>
              <a:ext cx="519499" cy="338626"/>
            </a:xfrm>
            <a:custGeom>
              <a:avLst/>
              <a:gdLst>
                <a:gd name="connsiteX0" fmla="*/ 83330 w 519499"/>
                <a:gd name="connsiteY0" fmla="*/ 294137 h 338626"/>
                <a:gd name="connsiteX1" fmla="*/ 61898 w 519499"/>
                <a:gd name="connsiteY1" fmla="*/ 278878 h 338626"/>
                <a:gd name="connsiteX2" fmla="*/ 5 w 519499"/>
                <a:gd name="connsiteY2" fmla="*/ 140346 h 338626"/>
                <a:gd name="connsiteX3" fmla="*/ 25551 w 519499"/>
                <a:gd name="connsiteY3" fmla="*/ 79996 h 338626"/>
                <a:gd name="connsiteX4" fmla="*/ 130478 w 519499"/>
                <a:gd name="connsiteY4" fmla="*/ 12616 h 338626"/>
                <a:gd name="connsiteX5" fmla="*/ 476293 w 519499"/>
                <a:gd name="connsiteY5" fmla="*/ 36276 h 338626"/>
                <a:gd name="connsiteX6" fmla="*/ 515041 w 519499"/>
                <a:gd name="connsiteY6" fmla="*/ 54107 h 338626"/>
                <a:gd name="connsiteX7" fmla="*/ 454862 w 519499"/>
                <a:gd name="connsiteY7" fmla="*/ 173950 h 338626"/>
                <a:gd name="connsiteX8" fmla="*/ 221175 w 519499"/>
                <a:gd name="connsiteY8" fmla="*/ 338542 h 338626"/>
                <a:gd name="connsiteX9" fmla="*/ 83330 w 519499"/>
                <a:gd name="connsiteY9" fmla="*/ 294137 h 338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9499" h="338626">
                  <a:moveTo>
                    <a:pt x="83330" y="294137"/>
                  </a:moveTo>
                  <a:cubicBezTo>
                    <a:pt x="77672" y="290536"/>
                    <a:pt x="70642" y="285907"/>
                    <a:pt x="61898" y="278878"/>
                  </a:cubicBezTo>
                  <a:cubicBezTo>
                    <a:pt x="17493" y="243387"/>
                    <a:pt x="-338" y="190752"/>
                    <a:pt x="5" y="140346"/>
                  </a:cubicBezTo>
                  <a:cubicBezTo>
                    <a:pt x="5" y="128002"/>
                    <a:pt x="7206" y="104513"/>
                    <a:pt x="25551" y="79996"/>
                  </a:cubicBezTo>
                  <a:cubicBezTo>
                    <a:pt x="55898" y="39191"/>
                    <a:pt x="102018" y="22560"/>
                    <a:pt x="130478" y="12616"/>
                  </a:cubicBezTo>
                  <a:cubicBezTo>
                    <a:pt x="204202" y="-13102"/>
                    <a:pt x="294899" y="3357"/>
                    <a:pt x="476293" y="36276"/>
                  </a:cubicBezTo>
                  <a:cubicBezTo>
                    <a:pt x="487780" y="38333"/>
                    <a:pt x="505954" y="41762"/>
                    <a:pt x="515041" y="54107"/>
                  </a:cubicBezTo>
                  <a:cubicBezTo>
                    <a:pt x="522070" y="63708"/>
                    <a:pt x="530814" y="89254"/>
                    <a:pt x="454862" y="173950"/>
                  </a:cubicBezTo>
                  <a:cubicBezTo>
                    <a:pt x="363136" y="276306"/>
                    <a:pt x="308958" y="336485"/>
                    <a:pt x="221175" y="338542"/>
                  </a:cubicBezTo>
                  <a:cubicBezTo>
                    <a:pt x="198715" y="339228"/>
                    <a:pt x="146080" y="336657"/>
                    <a:pt x="83330" y="294137"/>
                  </a:cubicBezTo>
                  <a:close/>
                </a:path>
              </a:pathLst>
            </a:custGeom>
            <a:solidFill>
              <a:srgbClr val="FFAAA5"/>
            </a:solidFill>
            <a:ln w="1715" cap="flat">
              <a:noFill/>
              <a:prstDash val="solid"/>
              <a:miter/>
            </a:ln>
          </p:spPr>
          <p:txBody>
            <a:bodyPr rtlCol="0" anchor="ctr"/>
            <a:lstStyle/>
            <a:p>
              <a:endParaRPr lang="en-US"/>
            </a:p>
          </p:txBody>
        </p:sp>
        <p:sp>
          <p:nvSpPr>
            <p:cNvPr id="182" name="Freeform: Shape 181">
              <a:extLst>
                <a:ext uri="{FF2B5EF4-FFF2-40B4-BE49-F238E27FC236}">
                  <a16:creationId xmlns:a16="http://schemas.microsoft.com/office/drawing/2014/main" id="{CED92ED7-C0F8-437E-B484-76CB02602792}"/>
                </a:ext>
              </a:extLst>
            </p:cNvPr>
            <p:cNvSpPr/>
            <p:nvPr/>
          </p:nvSpPr>
          <p:spPr>
            <a:xfrm>
              <a:off x="-5492526" y="2001449"/>
              <a:ext cx="415106" cy="396308"/>
            </a:xfrm>
            <a:custGeom>
              <a:avLst/>
              <a:gdLst>
                <a:gd name="connsiteX0" fmla="*/ 222443 w 415106"/>
                <a:gd name="connsiteY0" fmla="*/ 64 h 396308"/>
                <a:gd name="connsiteX1" fmla="*/ 39162 w 415106"/>
                <a:gd name="connsiteY1" fmla="*/ 88018 h 396308"/>
                <a:gd name="connsiteX2" fmla="*/ 16703 w 415106"/>
                <a:gd name="connsiteY2" fmla="*/ 288271 h 396308"/>
                <a:gd name="connsiteX3" fmla="*/ 184724 w 415106"/>
                <a:gd name="connsiteY3" fmla="*/ 396285 h 396308"/>
                <a:gd name="connsiteX4" fmla="*/ 330285 w 415106"/>
                <a:gd name="connsiteY4" fmla="*/ 335591 h 396308"/>
                <a:gd name="connsiteX5" fmla="*/ 413609 w 415106"/>
                <a:gd name="connsiteY5" fmla="*/ 204947 h 396308"/>
                <a:gd name="connsiteX6" fmla="*/ 351545 w 415106"/>
                <a:gd name="connsiteY6" fmla="*/ 52699 h 396308"/>
                <a:gd name="connsiteX7" fmla="*/ 222443 w 415106"/>
                <a:gd name="connsiteY7" fmla="*/ 64 h 3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6" h="396308">
                  <a:moveTo>
                    <a:pt x="222443" y="64"/>
                  </a:moveTo>
                  <a:cubicBezTo>
                    <a:pt x="151977" y="-1651"/>
                    <a:pt x="80996" y="31268"/>
                    <a:pt x="39162" y="88018"/>
                  </a:cubicBezTo>
                  <a:cubicBezTo>
                    <a:pt x="-2500" y="144767"/>
                    <a:pt x="-12444" y="224149"/>
                    <a:pt x="16703" y="288271"/>
                  </a:cubicBezTo>
                  <a:cubicBezTo>
                    <a:pt x="45849" y="352394"/>
                    <a:pt x="114258" y="397485"/>
                    <a:pt x="184724" y="396285"/>
                  </a:cubicBezTo>
                  <a:cubicBezTo>
                    <a:pt x="238388" y="395427"/>
                    <a:pt x="288965" y="369710"/>
                    <a:pt x="330285" y="335591"/>
                  </a:cubicBezTo>
                  <a:cubicBezTo>
                    <a:pt x="371090" y="301987"/>
                    <a:pt x="406065" y="257239"/>
                    <a:pt x="413609" y="204947"/>
                  </a:cubicBezTo>
                  <a:cubicBezTo>
                    <a:pt x="421839" y="148368"/>
                    <a:pt x="395436" y="89389"/>
                    <a:pt x="351545" y="52699"/>
                  </a:cubicBezTo>
                  <a:cubicBezTo>
                    <a:pt x="307825" y="15666"/>
                    <a:pt x="248675" y="-108"/>
                    <a:pt x="222443" y="64"/>
                  </a:cubicBezTo>
                  <a:close/>
                </a:path>
              </a:pathLst>
            </a:custGeom>
            <a:solidFill>
              <a:srgbClr val="FFAAA5"/>
            </a:solidFill>
            <a:ln w="1715" cap="flat">
              <a:noFill/>
              <a:prstDash val="solid"/>
              <a:miter/>
            </a:ln>
          </p:spPr>
          <p:txBody>
            <a:bodyPr rtlCol="0" anchor="ctr"/>
            <a:lstStyle/>
            <a:p>
              <a:endParaRPr lang="en-US"/>
            </a:p>
          </p:txBody>
        </p:sp>
        <p:sp>
          <p:nvSpPr>
            <p:cNvPr id="183" name="Freeform: Shape 182">
              <a:extLst>
                <a:ext uri="{FF2B5EF4-FFF2-40B4-BE49-F238E27FC236}">
                  <a16:creationId xmlns:a16="http://schemas.microsoft.com/office/drawing/2014/main" id="{FDAEF891-9A05-464A-89B2-0643EC14EE8C}"/>
                </a:ext>
              </a:extLst>
            </p:cNvPr>
            <p:cNvSpPr/>
            <p:nvPr/>
          </p:nvSpPr>
          <p:spPr>
            <a:xfrm>
              <a:off x="-5452921" y="2248851"/>
              <a:ext cx="415106" cy="396308"/>
            </a:xfrm>
            <a:custGeom>
              <a:avLst/>
              <a:gdLst>
                <a:gd name="connsiteX0" fmla="*/ 222443 w 415106"/>
                <a:gd name="connsiteY0" fmla="*/ 64 h 396308"/>
                <a:gd name="connsiteX1" fmla="*/ 39163 w 415106"/>
                <a:gd name="connsiteY1" fmla="*/ 88018 h 396308"/>
                <a:gd name="connsiteX2" fmla="*/ 16703 w 415106"/>
                <a:gd name="connsiteY2" fmla="*/ 288271 h 396308"/>
                <a:gd name="connsiteX3" fmla="*/ 184724 w 415106"/>
                <a:gd name="connsiteY3" fmla="*/ 396285 h 396308"/>
                <a:gd name="connsiteX4" fmla="*/ 330285 w 415106"/>
                <a:gd name="connsiteY4" fmla="*/ 335592 h 396308"/>
                <a:gd name="connsiteX5" fmla="*/ 413609 w 415106"/>
                <a:gd name="connsiteY5" fmla="*/ 204947 h 396308"/>
                <a:gd name="connsiteX6" fmla="*/ 351545 w 415106"/>
                <a:gd name="connsiteY6" fmla="*/ 52699 h 396308"/>
                <a:gd name="connsiteX7" fmla="*/ 222443 w 415106"/>
                <a:gd name="connsiteY7" fmla="*/ 64 h 3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6" h="396308">
                  <a:moveTo>
                    <a:pt x="222443" y="64"/>
                  </a:moveTo>
                  <a:cubicBezTo>
                    <a:pt x="151977" y="-1651"/>
                    <a:pt x="80996" y="31268"/>
                    <a:pt x="39163" y="88018"/>
                  </a:cubicBezTo>
                  <a:cubicBezTo>
                    <a:pt x="-2500" y="144768"/>
                    <a:pt x="-12444" y="224149"/>
                    <a:pt x="16703" y="288271"/>
                  </a:cubicBezTo>
                  <a:cubicBezTo>
                    <a:pt x="45849" y="352394"/>
                    <a:pt x="114258" y="397485"/>
                    <a:pt x="184724" y="396285"/>
                  </a:cubicBezTo>
                  <a:cubicBezTo>
                    <a:pt x="238388" y="395427"/>
                    <a:pt x="288965" y="369710"/>
                    <a:pt x="330285" y="335592"/>
                  </a:cubicBezTo>
                  <a:cubicBezTo>
                    <a:pt x="371090" y="301987"/>
                    <a:pt x="406066" y="257239"/>
                    <a:pt x="413609" y="204947"/>
                  </a:cubicBezTo>
                  <a:cubicBezTo>
                    <a:pt x="421839" y="148368"/>
                    <a:pt x="395436" y="89389"/>
                    <a:pt x="351545" y="52699"/>
                  </a:cubicBezTo>
                  <a:cubicBezTo>
                    <a:pt x="307654" y="16009"/>
                    <a:pt x="248846" y="-108"/>
                    <a:pt x="222443" y="64"/>
                  </a:cubicBezTo>
                  <a:close/>
                </a:path>
              </a:pathLst>
            </a:custGeom>
            <a:solidFill>
              <a:srgbClr val="FFD3B6"/>
            </a:solidFill>
            <a:ln w="1715" cap="flat">
              <a:noFill/>
              <a:prstDash val="solid"/>
              <a:miter/>
            </a:ln>
          </p:spPr>
          <p:txBody>
            <a:bodyPr rtlCol="0" anchor="ctr"/>
            <a:lstStyle/>
            <a:p>
              <a:endParaRPr lang="en-US"/>
            </a:p>
          </p:txBody>
        </p:sp>
        <p:sp>
          <p:nvSpPr>
            <p:cNvPr id="184" name="Freeform: Shape 183">
              <a:extLst>
                <a:ext uri="{FF2B5EF4-FFF2-40B4-BE49-F238E27FC236}">
                  <a16:creationId xmlns:a16="http://schemas.microsoft.com/office/drawing/2014/main" id="{990A9A38-A6A2-48D0-BCCE-746EBEAC7BA5}"/>
                </a:ext>
              </a:extLst>
            </p:cNvPr>
            <p:cNvSpPr/>
            <p:nvPr/>
          </p:nvSpPr>
          <p:spPr>
            <a:xfrm>
              <a:off x="-5416573" y="2500540"/>
              <a:ext cx="415106" cy="396308"/>
            </a:xfrm>
            <a:custGeom>
              <a:avLst/>
              <a:gdLst>
                <a:gd name="connsiteX0" fmla="*/ 222443 w 415106"/>
                <a:gd name="connsiteY0" fmla="*/ 64 h 396308"/>
                <a:gd name="connsiteX1" fmla="*/ 39163 w 415106"/>
                <a:gd name="connsiteY1" fmla="*/ 88018 h 396308"/>
                <a:gd name="connsiteX2" fmla="*/ 16703 w 415106"/>
                <a:gd name="connsiteY2" fmla="*/ 288271 h 396308"/>
                <a:gd name="connsiteX3" fmla="*/ 184724 w 415106"/>
                <a:gd name="connsiteY3" fmla="*/ 396285 h 396308"/>
                <a:gd name="connsiteX4" fmla="*/ 330285 w 415106"/>
                <a:gd name="connsiteY4" fmla="*/ 335592 h 396308"/>
                <a:gd name="connsiteX5" fmla="*/ 413610 w 415106"/>
                <a:gd name="connsiteY5" fmla="*/ 204947 h 396308"/>
                <a:gd name="connsiteX6" fmla="*/ 351544 w 415106"/>
                <a:gd name="connsiteY6" fmla="*/ 52699 h 396308"/>
                <a:gd name="connsiteX7" fmla="*/ 222443 w 415106"/>
                <a:gd name="connsiteY7" fmla="*/ 64 h 396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5106" h="396308">
                  <a:moveTo>
                    <a:pt x="222443" y="64"/>
                  </a:moveTo>
                  <a:cubicBezTo>
                    <a:pt x="151977" y="-1651"/>
                    <a:pt x="80997" y="31268"/>
                    <a:pt x="39163" y="88018"/>
                  </a:cubicBezTo>
                  <a:cubicBezTo>
                    <a:pt x="-2500" y="144768"/>
                    <a:pt x="-12444" y="224149"/>
                    <a:pt x="16703" y="288271"/>
                  </a:cubicBezTo>
                  <a:cubicBezTo>
                    <a:pt x="45849" y="352394"/>
                    <a:pt x="114258" y="397485"/>
                    <a:pt x="184724" y="396285"/>
                  </a:cubicBezTo>
                  <a:cubicBezTo>
                    <a:pt x="238387" y="395428"/>
                    <a:pt x="288965" y="369710"/>
                    <a:pt x="330285" y="335592"/>
                  </a:cubicBezTo>
                  <a:cubicBezTo>
                    <a:pt x="371090" y="301987"/>
                    <a:pt x="406066" y="257239"/>
                    <a:pt x="413610" y="204947"/>
                  </a:cubicBezTo>
                  <a:cubicBezTo>
                    <a:pt x="421839" y="148368"/>
                    <a:pt x="395436" y="89389"/>
                    <a:pt x="351544" y="52699"/>
                  </a:cubicBezTo>
                  <a:cubicBezTo>
                    <a:pt x="307996" y="15838"/>
                    <a:pt x="248846" y="64"/>
                    <a:pt x="222443" y="64"/>
                  </a:cubicBezTo>
                  <a:close/>
                </a:path>
              </a:pathLst>
            </a:custGeom>
            <a:solidFill>
              <a:srgbClr val="FFAAA5"/>
            </a:solidFill>
            <a:ln w="1715" cap="flat">
              <a:noFill/>
              <a:prstDash val="solid"/>
              <a:miter/>
            </a:ln>
          </p:spPr>
          <p:txBody>
            <a:bodyPr rtlCol="0" anchor="ctr"/>
            <a:lstStyle/>
            <a:p>
              <a:endParaRPr lang="en-US"/>
            </a:p>
          </p:txBody>
        </p:sp>
        <p:grpSp>
          <p:nvGrpSpPr>
            <p:cNvPr id="185" name="Graphic 3">
              <a:extLst>
                <a:ext uri="{FF2B5EF4-FFF2-40B4-BE49-F238E27FC236}">
                  <a16:creationId xmlns:a16="http://schemas.microsoft.com/office/drawing/2014/main" id="{1BDD0F05-C281-44FC-B578-AC04BBDD4272}"/>
                </a:ext>
              </a:extLst>
            </p:cNvPr>
            <p:cNvGrpSpPr/>
            <p:nvPr/>
          </p:nvGrpSpPr>
          <p:grpSpPr>
            <a:xfrm>
              <a:off x="-6539014" y="2479497"/>
              <a:ext cx="1186250" cy="799832"/>
              <a:chOff x="5386510" y="3505448"/>
              <a:chExt cx="1186250" cy="799832"/>
            </a:xfrm>
            <a:solidFill>
              <a:srgbClr val="FFFFFF"/>
            </a:solidFill>
          </p:grpSpPr>
          <p:sp>
            <p:nvSpPr>
              <p:cNvPr id="186" name="Freeform: Shape 185">
                <a:extLst>
                  <a:ext uri="{FF2B5EF4-FFF2-40B4-BE49-F238E27FC236}">
                    <a16:creationId xmlns:a16="http://schemas.microsoft.com/office/drawing/2014/main" id="{B62EB1ED-871D-47D8-98E7-F585A9BBD949}"/>
                  </a:ext>
                </a:extLst>
              </p:cNvPr>
              <p:cNvSpPr/>
              <p:nvPr/>
            </p:nvSpPr>
            <p:spPr>
              <a:xfrm>
                <a:off x="6288258" y="3582897"/>
                <a:ext cx="38855" cy="38415"/>
              </a:xfrm>
              <a:custGeom>
                <a:avLst/>
                <a:gdLst>
                  <a:gd name="connsiteX0" fmla="*/ 35941 w 38855"/>
                  <a:gd name="connsiteY0" fmla="*/ 2636 h 38415"/>
                  <a:gd name="connsiteX1" fmla="*/ 22911 w 38855"/>
                  <a:gd name="connsiteY1" fmla="*/ 2636 h 38415"/>
                  <a:gd name="connsiteX2" fmla="*/ 5251 w 38855"/>
                  <a:gd name="connsiteY2" fmla="*/ 20124 h 38415"/>
                  <a:gd name="connsiteX3" fmla="*/ 2508 w 38855"/>
                  <a:gd name="connsiteY3" fmla="*/ 23039 h 38415"/>
                  <a:gd name="connsiteX4" fmla="*/ 451 w 38855"/>
                  <a:gd name="connsiteY4" fmla="*/ 32126 h 38415"/>
                  <a:gd name="connsiteX5" fmla="*/ 5423 w 38855"/>
                  <a:gd name="connsiteY5" fmla="*/ 37612 h 38415"/>
                  <a:gd name="connsiteX6" fmla="*/ 11424 w 38855"/>
                  <a:gd name="connsiteY6" fmla="*/ 38127 h 38415"/>
                  <a:gd name="connsiteX7" fmla="*/ 17253 w 38855"/>
                  <a:gd name="connsiteY7" fmla="*/ 34526 h 38415"/>
                  <a:gd name="connsiteX8" fmla="*/ 26168 w 38855"/>
                  <a:gd name="connsiteY8" fmla="*/ 25611 h 38415"/>
                  <a:gd name="connsiteX9" fmla="*/ 36112 w 38855"/>
                  <a:gd name="connsiteY9" fmla="*/ 15666 h 38415"/>
                  <a:gd name="connsiteX10" fmla="*/ 38856 w 38855"/>
                  <a:gd name="connsiteY10" fmla="*/ 9152 h 38415"/>
                  <a:gd name="connsiteX11" fmla="*/ 35941 w 38855"/>
                  <a:gd name="connsiteY11" fmla="*/ 2636 h 38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855" h="38415">
                    <a:moveTo>
                      <a:pt x="35941" y="2636"/>
                    </a:moveTo>
                    <a:cubicBezTo>
                      <a:pt x="32169" y="-793"/>
                      <a:pt x="26511" y="-964"/>
                      <a:pt x="22911" y="2636"/>
                    </a:cubicBezTo>
                    <a:cubicBezTo>
                      <a:pt x="17082" y="8466"/>
                      <a:pt x="11081" y="14295"/>
                      <a:pt x="5251" y="20124"/>
                    </a:cubicBezTo>
                    <a:cubicBezTo>
                      <a:pt x="4394" y="20982"/>
                      <a:pt x="3366" y="22010"/>
                      <a:pt x="2508" y="23039"/>
                    </a:cubicBezTo>
                    <a:cubicBezTo>
                      <a:pt x="622" y="25611"/>
                      <a:pt x="-749" y="28868"/>
                      <a:pt x="451" y="32126"/>
                    </a:cubicBezTo>
                    <a:cubicBezTo>
                      <a:pt x="1308" y="34698"/>
                      <a:pt x="2851" y="36584"/>
                      <a:pt x="5423" y="37612"/>
                    </a:cubicBezTo>
                    <a:cubicBezTo>
                      <a:pt x="7309" y="38469"/>
                      <a:pt x="9366" y="38641"/>
                      <a:pt x="11424" y="38127"/>
                    </a:cubicBezTo>
                    <a:cubicBezTo>
                      <a:pt x="13653" y="37441"/>
                      <a:pt x="15710" y="36069"/>
                      <a:pt x="17253" y="34526"/>
                    </a:cubicBezTo>
                    <a:cubicBezTo>
                      <a:pt x="20167" y="31611"/>
                      <a:pt x="23254" y="28697"/>
                      <a:pt x="26168" y="25611"/>
                    </a:cubicBezTo>
                    <a:cubicBezTo>
                      <a:pt x="29426" y="22353"/>
                      <a:pt x="32855" y="18924"/>
                      <a:pt x="36112" y="15666"/>
                    </a:cubicBezTo>
                    <a:cubicBezTo>
                      <a:pt x="37827" y="13952"/>
                      <a:pt x="38856" y="11552"/>
                      <a:pt x="38856" y="9152"/>
                    </a:cubicBezTo>
                    <a:cubicBezTo>
                      <a:pt x="38684" y="6751"/>
                      <a:pt x="37656" y="4179"/>
                      <a:pt x="35941" y="2636"/>
                    </a:cubicBezTo>
                    <a:close/>
                  </a:path>
                </a:pathLst>
              </a:custGeom>
              <a:solidFill>
                <a:srgbClr val="FFFFFF"/>
              </a:solidFill>
              <a:ln w="1715" cap="flat">
                <a:noFill/>
                <a:prstDash val="solid"/>
                <a:miter/>
              </a:ln>
            </p:spPr>
            <p:txBody>
              <a:bodyPr rtlCol="0" anchor="ctr"/>
              <a:lstStyle/>
              <a:p>
                <a:endParaRPr lang="en-US"/>
              </a:p>
            </p:txBody>
          </p:sp>
          <p:sp>
            <p:nvSpPr>
              <p:cNvPr id="187" name="Freeform: Shape 186">
                <a:extLst>
                  <a:ext uri="{FF2B5EF4-FFF2-40B4-BE49-F238E27FC236}">
                    <a16:creationId xmlns:a16="http://schemas.microsoft.com/office/drawing/2014/main" id="{E874A5AD-FBD7-4B59-988D-552E22FB3D99}"/>
                  </a:ext>
                </a:extLst>
              </p:cNvPr>
              <p:cNvSpPr/>
              <p:nvPr/>
            </p:nvSpPr>
            <p:spPr>
              <a:xfrm>
                <a:off x="6225044" y="3644670"/>
                <a:ext cx="43466" cy="45726"/>
              </a:xfrm>
              <a:custGeom>
                <a:avLst/>
                <a:gdLst>
                  <a:gd name="connsiteX0" fmla="*/ 43091 w 43466"/>
                  <a:gd name="connsiteY0" fmla="*/ 6700 h 45726"/>
                  <a:gd name="connsiteX1" fmla="*/ 38805 w 43466"/>
                  <a:gd name="connsiteY1" fmla="*/ 1214 h 45726"/>
                  <a:gd name="connsiteX2" fmla="*/ 26117 w 43466"/>
                  <a:gd name="connsiteY2" fmla="*/ 4471 h 45726"/>
                  <a:gd name="connsiteX3" fmla="*/ 22174 w 43466"/>
                  <a:gd name="connsiteY3" fmla="*/ 9787 h 45726"/>
                  <a:gd name="connsiteX4" fmla="*/ 12230 w 43466"/>
                  <a:gd name="connsiteY4" fmla="*/ 21274 h 45726"/>
                  <a:gd name="connsiteX5" fmla="*/ 6572 w 43466"/>
                  <a:gd name="connsiteY5" fmla="*/ 27103 h 45726"/>
                  <a:gd name="connsiteX6" fmla="*/ 4172 w 43466"/>
                  <a:gd name="connsiteY6" fmla="*/ 30018 h 45726"/>
                  <a:gd name="connsiteX7" fmla="*/ 3486 w 43466"/>
                  <a:gd name="connsiteY7" fmla="*/ 31389 h 45726"/>
                  <a:gd name="connsiteX8" fmla="*/ 3143 w 43466"/>
                  <a:gd name="connsiteY8" fmla="*/ 31732 h 45726"/>
                  <a:gd name="connsiteX9" fmla="*/ 914 w 43466"/>
                  <a:gd name="connsiteY9" fmla="*/ 34990 h 45726"/>
                  <a:gd name="connsiteX10" fmla="*/ 1429 w 43466"/>
                  <a:gd name="connsiteY10" fmla="*/ 42876 h 45726"/>
                  <a:gd name="connsiteX11" fmla="*/ 8801 w 43466"/>
                  <a:gd name="connsiteY11" fmla="*/ 45448 h 45726"/>
                  <a:gd name="connsiteX12" fmla="*/ 12401 w 43466"/>
                  <a:gd name="connsiteY12" fmla="*/ 44077 h 45726"/>
                  <a:gd name="connsiteX13" fmla="*/ 13602 w 43466"/>
                  <a:gd name="connsiteY13" fmla="*/ 43391 h 45726"/>
                  <a:gd name="connsiteX14" fmla="*/ 13944 w 43466"/>
                  <a:gd name="connsiteY14" fmla="*/ 43048 h 45726"/>
                  <a:gd name="connsiteX15" fmla="*/ 17031 w 43466"/>
                  <a:gd name="connsiteY15" fmla="*/ 41505 h 45726"/>
                  <a:gd name="connsiteX16" fmla="*/ 20460 w 43466"/>
                  <a:gd name="connsiteY16" fmla="*/ 38761 h 45726"/>
                  <a:gd name="connsiteX17" fmla="*/ 27832 w 43466"/>
                  <a:gd name="connsiteY17" fmla="*/ 31389 h 45726"/>
                  <a:gd name="connsiteX18" fmla="*/ 41891 w 43466"/>
                  <a:gd name="connsiteY18" fmla="*/ 13730 h 45726"/>
                  <a:gd name="connsiteX19" fmla="*/ 43091 w 43466"/>
                  <a:gd name="connsiteY19" fmla="*/ 6700 h 45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466" h="45726">
                    <a:moveTo>
                      <a:pt x="43091" y="6700"/>
                    </a:moveTo>
                    <a:cubicBezTo>
                      <a:pt x="42577" y="4471"/>
                      <a:pt x="40862" y="2243"/>
                      <a:pt x="38805" y="1214"/>
                    </a:cubicBezTo>
                    <a:cubicBezTo>
                      <a:pt x="34176" y="-1358"/>
                      <a:pt x="29032" y="357"/>
                      <a:pt x="26117" y="4471"/>
                    </a:cubicBezTo>
                    <a:cubicBezTo>
                      <a:pt x="24917" y="6358"/>
                      <a:pt x="23546" y="8072"/>
                      <a:pt x="22174" y="9787"/>
                    </a:cubicBezTo>
                    <a:cubicBezTo>
                      <a:pt x="19088" y="13730"/>
                      <a:pt x="15830" y="17502"/>
                      <a:pt x="12230" y="21274"/>
                    </a:cubicBezTo>
                    <a:cubicBezTo>
                      <a:pt x="10344" y="23160"/>
                      <a:pt x="8458" y="25045"/>
                      <a:pt x="6572" y="27103"/>
                    </a:cubicBezTo>
                    <a:cubicBezTo>
                      <a:pt x="5715" y="28132"/>
                      <a:pt x="4858" y="28989"/>
                      <a:pt x="4172" y="30018"/>
                    </a:cubicBezTo>
                    <a:cubicBezTo>
                      <a:pt x="3829" y="30361"/>
                      <a:pt x="3829" y="30875"/>
                      <a:pt x="3486" y="31389"/>
                    </a:cubicBezTo>
                    <a:cubicBezTo>
                      <a:pt x="3486" y="31389"/>
                      <a:pt x="3315" y="31389"/>
                      <a:pt x="3143" y="31732"/>
                    </a:cubicBezTo>
                    <a:cubicBezTo>
                      <a:pt x="2286" y="32761"/>
                      <a:pt x="1600" y="33790"/>
                      <a:pt x="914" y="34990"/>
                    </a:cubicBezTo>
                    <a:cubicBezTo>
                      <a:pt x="-457" y="37561"/>
                      <a:pt x="-286" y="40476"/>
                      <a:pt x="1429" y="42876"/>
                    </a:cubicBezTo>
                    <a:cubicBezTo>
                      <a:pt x="3143" y="45105"/>
                      <a:pt x="6058" y="46305"/>
                      <a:pt x="8801" y="45448"/>
                    </a:cubicBezTo>
                    <a:cubicBezTo>
                      <a:pt x="10001" y="45105"/>
                      <a:pt x="11201" y="44591"/>
                      <a:pt x="12401" y="44077"/>
                    </a:cubicBezTo>
                    <a:cubicBezTo>
                      <a:pt x="12744" y="43905"/>
                      <a:pt x="13087" y="43734"/>
                      <a:pt x="13602" y="43391"/>
                    </a:cubicBezTo>
                    <a:cubicBezTo>
                      <a:pt x="14288" y="43048"/>
                      <a:pt x="14288" y="43048"/>
                      <a:pt x="13944" y="43048"/>
                    </a:cubicBezTo>
                    <a:cubicBezTo>
                      <a:pt x="14973" y="42534"/>
                      <a:pt x="16173" y="42362"/>
                      <a:pt x="17031" y="41505"/>
                    </a:cubicBezTo>
                    <a:cubicBezTo>
                      <a:pt x="18231" y="40648"/>
                      <a:pt x="19431" y="39790"/>
                      <a:pt x="20460" y="38761"/>
                    </a:cubicBezTo>
                    <a:cubicBezTo>
                      <a:pt x="23031" y="36533"/>
                      <a:pt x="25432" y="33961"/>
                      <a:pt x="27832" y="31389"/>
                    </a:cubicBezTo>
                    <a:cubicBezTo>
                      <a:pt x="32975" y="25903"/>
                      <a:pt x="37605" y="19902"/>
                      <a:pt x="41891" y="13730"/>
                    </a:cubicBezTo>
                    <a:cubicBezTo>
                      <a:pt x="43605" y="11844"/>
                      <a:pt x="43777" y="8758"/>
                      <a:pt x="43091" y="6700"/>
                    </a:cubicBezTo>
                    <a:close/>
                  </a:path>
                </a:pathLst>
              </a:custGeom>
              <a:solidFill>
                <a:srgbClr val="FFFFFF"/>
              </a:solidFill>
              <a:ln w="1715" cap="flat">
                <a:noFill/>
                <a:prstDash val="solid"/>
                <a:miter/>
              </a:ln>
            </p:spPr>
            <p:txBody>
              <a:bodyPr rtlCol="0" anchor="ctr"/>
              <a:lstStyle/>
              <a:p>
                <a:endParaRPr lang="en-US"/>
              </a:p>
            </p:txBody>
          </p:sp>
          <p:grpSp>
            <p:nvGrpSpPr>
              <p:cNvPr id="188" name="Graphic 3">
                <a:extLst>
                  <a:ext uri="{FF2B5EF4-FFF2-40B4-BE49-F238E27FC236}">
                    <a16:creationId xmlns:a16="http://schemas.microsoft.com/office/drawing/2014/main" id="{93E42607-C094-46CB-847F-998BDCA15907}"/>
                  </a:ext>
                </a:extLst>
              </p:cNvPr>
              <p:cNvGrpSpPr/>
              <p:nvPr/>
            </p:nvGrpSpPr>
            <p:grpSpPr>
              <a:xfrm>
                <a:off x="6151766" y="3722013"/>
                <a:ext cx="47324" cy="42204"/>
                <a:chOff x="6151766" y="3722013"/>
                <a:chExt cx="47324" cy="42204"/>
              </a:xfrm>
              <a:solidFill>
                <a:srgbClr val="FFFFFF"/>
              </a:solidFill>
            </p:grpSpPr>
            <p:sp>
              <p:nvSpPr>
                <p:cNvPr id="219" name="Freeform: Shape 218">
                  <a:extLst>
                    <a:ext uri="{FF2B5EF4-FFF2-40B4-BE49-F238E27FC236}">
                      <a16:creationId xmlns:a16="http://schemas.microsoft.com/office/drawing/2014/main" id="{1F0B3F0E-9B04-450A-AA78-AB09CF4549F2}"/>
                    </a:ext>
                  </a:extLst>
                </p:cNvPr>
                <p:cNvSpPr/>
                <p:nvPr/>
              </p:nvSpPr>
              <p:spPr>
                <a:xfrm>
                  <a:off x="6151766" y="3722013"/>
                  <a:ext cx="47324" cy="42204"/>
                </a:xfrm>
                <a:custGeom>
                  <a:avLst/>
                  <a:gdLst>
                    <a:gd name="connsiteX0" fmla="*/ 46075 w 47324"/>
                    <a:gd name="connsiteY0" fmla="*/ 4624 h 42204"/>
                    <a:gd name="connsiteX1" fmla="*/ 33388 w 47324"/>
                    <a:gd name="connsiteY1" fmla="*/ 1366 h 42204"/>
                    <a:gd name="connsiteX2" fmla="*/ 14528 w 47324"/>
                    <a:gd name="connsiteY2" fmla="*/ 15254 h 42204"/>
                    <a:gd name="connsiteX3" fmla="*/ 6813 w 47324"/>
                    <a:gd name="connsiteY3" fmla="*/ 22455 h 42204"/>
                    <a:gd name="connsiteX4" fmla="*/ 2870 w 47324"/>
                    <a:gd name="connsiteY4" fmla="*/ 28284 h 42204"/>
                    <a:gd name="connsiteX5" fmla="*/ 127 w 47324"/>
                    <a:gd name="connsiteY5" fmla="*/ 34285 h 42204"/>
                    <a:gd name="connsiteX6" fmla="*/ 7842 w 47324"/>
                    <a:gd name="connsiteY6" fmla="*/ 42000 h 42204"/>
                    <a:gd name="connsiteX7" fmla="*/ 13328 w 47324"/>
                    <a:gd name="connsiteY7" fmla="*/ 39257 h 42204"/>
                    <a:gd name="connsiteX8" fmla="*/ 17786 w 47324"/>
                    <a:gd name="connsiteY8" fmla="*/ 36514 h 42204"/>
                    <a:gd name="connsiteX9" fmla="*/ 27216 w 47324"/>
                    <a:gd name="connsiteY9" fmla="*/ 28627 h 42204"/>
                    <a:gd name="connsiteX10" fmla="*/ 31159 w 47324"/>
                    <a:gd name="connsiteY10" fmla="*/ 25369 h 42204"/>
                    <a:gd name="connsiteX11" fmla="*/ 31502 w 47324"/>
                    <a:gd name="connsiteY11" fmla="*/ 25026 h 42204"/>
                    <a:gd name="connsiteX12" fmla="*/ 31673 w 47324"/>
                    <a:gd name="connsiteY12" fmla="*/ 24855 h 42204"/>
                    <a:gd name="connsiteX13" fmla="*/ 31673 w 47324"/>
                    <a:gd name="connsiteY13" fmla="*/ 24855 h 42204"/>
                    <a:gd name="connsiteX14" fmla="*/ 32016 w 47324"/>
                    <a:gd name="connsiteY14" fmla="*/ 24684 h 42204"/>
                    <a:gd name="connsiteX15" fmla="*/ 31845 w 47324"/>
                    <a:gd name="connsiteY15" fmla="*/ 24855 h 42204"/>
                    <a:gd name="connsiteX16" fmla="*/ 33731 w 47324"/>
                    <a:gd name="connsiteY16" fmla="*/ 23484 h 42204"/>
                    <a:gd name="connsiteX17" fmla="*/ 42646 w 47324"/>
                    <a:gd name="connsiteY17" fmla="*/ 17311 h 42204"/>
                    <a:gd name="connsiteX18" fmla="*/ 46075 w 47324"/>
                    <a:gd name="connsiteY18" fmla="*/ 4624 h 42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324" h="42204">
                      <a:moveTo>
                        <a:pt x="46075" y="4624"/>
                      </a:moveTo>
                      <a:cubicBezTo>
                        <a:pt x="43503" y="509"/>
                        <a:pt x="37846" y="-1548"/>
                        <a:pt x="33388" y="1366"/>
                      </a:cubicBezTo>
                      <a:cubicBezTo>
                        <a:pt x="26873" y="5653"/>
                        <a:pt x="20529" y="10282"/>
                        <a:pt x="14528" y="15254"/>
                      </a:cubicBezTo>
                      <a:cubicBezTo>
                        <a:pt x="11785" y="17483"/>
                        <a:pt x="9042" y="19711"/>
                        <a:pt x="6813" y="22455"/>
                      </a:cubicBezTo>
                      <a:cubicBezTo>
                        <a:pt x="5270" y="24341"/>
                        <a:pt x="4070" y="26227"/>
                        <a:pt x="2870" y="28284"/>
                      </a:cubicBezTo>
                      <a:cubicBezTo>
                        <a:pt x="1841" y="30170"/>
                        <a:pt x="470" y="32227"/>
                        <a:pt x="127" y="34285"/>
                      </a:cubicBezTo>
                      <a:cubicBezTo>
                        <a:pt x="-731" y="38914"/>
                        <a:pt x="2870" y="43200"/>
                        <a:pt x="7842" y="42000"/>
                      </a:cubicBezTo>
                      <a:cubicBezTo>
                        <a:pt x="9899" y="41486"/>
                        <a:pt x="11442" y="40285"/>
                        <a:pt x="13328" y="39257"/>
                      </a:cubicBezTo>
                      <a:cubicBezTo>
                        <a:pt x="14871" y="38400"/>
                        <a:pt x="16414" y="37542"/>
                        <a:pt x="17786" y="36514"/>
                      </a:cubicBezTo>
                      <a:cubicBezTo>
                        <a:pt x="21044" y="34113"/>
                        <a:pt x="24130" y="31199"/>
                        <a:pt x="27216" y="28627"/>
                      </a:cubicBezTo>
                      <a:cubicBezTo>
                        <a:pt x="28587" y="27598"/>
                        <a:pt x="29787" y="26398"/>
                        <a:pt x="31159" y="25369"/>
                      </a:cubicBezTo>
                      <a:cubicBezTo>
                        <a:pt x="31331" y="25198"/>
                        <a:pt x="31502" y="25198"/>
                        <a:pt x="31502" y="25026"/>
                      </a:cubicBezTo>
                      <a:cubicBezTo>
                        <a:pt x="31502" y="25026"/>
                        <a:pt x="31673" y="24855"/>
                        <a:pt x="31673" y="24855"/>
                      </a:cubicBezTo>
                      <a:cubicBezTo>
                        <a:pt x="31673" y="24855"/>
                        <a:pt x="31673" y="24855"/>
                        <a:pt x="31673" y="24855"/>
                      </a:cubicBezTo>
                      <a:cubicBezTo>
                        <a:pt x="31845" y="24855"/>
                        <a:pt x="31845" y="24684"/>
                        <a:pt x="32016" y="24684"/>
                      </a:cubicBezTo>
                      <a:cubicBezTo>
                        <a:pt x="32016" y="24684"/>
                        <a:pt x="32016" y="24684"/>
                        <a:pt x="31845" y="24855"/>
                      </a:cubicBezTo>
                      <a:cubicBezTo>
                        <a:pt x="32531" y="24341"/>
                        <a:pt x="33045" y="23826"/>
                        <a:pt x="33731" y="23484"/>
                      </a:cubicBezTo>
                      <a:cubicBezTo>
                        <a:pt x="36645" y="21255"/>
                        <a:pt x="39560" y="19369"/>
                        <a:pt x="42646" y="17311"/>
                      </a:cubicBezTo>
                      <a:cubicBezTo>
                        <a:pt x="46761" y="14739"/>
                        <a:pt x="48818" y="8910"/>
                        <a:pt x="46075" y="4624"/>
                      </a:cubicBezTo>
                      <a:close/>
                    </a:path>
                  </a:pathLst>
                </a:custGeom>
                <a:solidFill>
                  <a:srgbClr val="FFFFFF"/>
                </a:solidFill>
                <a:ln w="1715" cap="flat">
                  <a:noFill/>
                  <a:prstDash val="solid"/>
                  <a:miter/>
                </a:ln>
              </p:spPr>
              <p:txBody>
                <a:bodyPr rtlCol="0" anchor="ctr"/>
                <a:lstStyle/>
                <a:p>
                  <a:endParaRPr lang="en-US"/>
                </a:p>
              </p:txBody>
            </p:sp>
            <p:sp>
              <p:nvSpPr>
                <p:cNvPr id="220" name="Freeform: Shape 219">
                  <a:extLst>
                    <a:ext uri="{FF2B5EF4-FFF2-40B4-BE49-F238E27FC236}">
                      <a16:creationId xmlns:a16="http://schemas.microsoft.com/office/drawing/2014/main" id="{21EE4FA7-74FA-4C81-982A-1F3D37B60474}"/>
                    </a:ext>
                  </a:extLst>
                </p:cNvPr>
                <p:cNvSpPr/>
                <p:nvPr/>
              </p:nvSpPr>
              <p:spPr>
                <a:xfrm>
                  <a:off x="6182730" y="3746868"/>
                  <a:ext cx="880" cy="820"/>
                </a:xfrm>
                <a:custGeom>
                  <a:avLst/>
                  <a:gdLst>
                    <a:gd name="connsiteX0" fmla="*/ 537 w 880"/>
                    <a:gd name="connsiteY0" fmla="*/ 343 h 820"/>
                    <a:gd name="connsiteX1" fmla="*/ 880 w 880"/>
                    <a:gd name="connsiteY1" fmla="*/ 0 h 820"/>
                    <a:gd name="connsiteX2" fmla="*/ 709 w 880"/>
                    <a:gd name="connsiteY2" fmla="*/ 172 h 820"/>
                    <a:gd name="connsiteX3" fmla="*/ 537 w 880"/>
                    <a:gd name="connsiteY3" fmla="*/ 343 h 820"/>
                  </a:gdLst>
                  <a:ahLst/>
                  <a:cxnLst>
                    <a:cxn ang="0">
                      <a:pos x="connsiteX0" y="connsiteY0"/>
                    </a:cxn>
                    <a:cxn ang="0">
                      <a:pos x="connsiteX1" y="connsiteY1"/>
                    </a:cxn>
                    <a:cxn ang="0">
                      <a:pos x="connsiteX2" y="connsiteY2"/>
                    </a:cxn>
                    <a:cxn ang="0">
                      <a:pos x="connsiteX3" y="connsiteY3"/>
                    </a:cxn>
                  </a:cxnLst>
                  <a:rect l="l" t="t" r="r" b="b"/>
                  <a:pathLst>
                    <a:path w="880" h="820">
                      <a:moveTo>
                        <a:pt x="537" y="343"/>
                      </a:moveTo>
                      <a:cubicBezTo>
                        <a:pt x="23" y="686"/>
                        <a:pt x="-491" y="1372"/>
                        <a:pt x="880" y="0"/>
                      </a:cubicBezTo>
                      <a:cubicBezTo>
                        <a:pt x="880" y="0"/>
                        <a:pt x="709" y="0"/>
                        <a:pt x="709" y="172"/>
                      </a:cubicBezTo>
                      <a:cubicBezTo>
                        <a:pt x="709" y="172"/>
                        <a:pt x="537" y="343"/>
                        <a:pt x="537" y="343"/>
                      </a:cubicBezTo>
                      <a:close/>
                    </a:path>
                  </a:pathLst>
                </a:custGeom>
                <a:solidFill>
                  <a:srgbClr val="FFFFFF"/>
                </a:solidFill>
                <a:ln w="1715" cap="flat">
                  <a:noFill/>
                  <a:prstDash val="solid"/>
                  <a:miter/>
                </a:ln>
              </p:spPr>
              <p:txBody>
                <a:bodyPr rtlCol="0" anchor="ctr"/>
                <a:lstStyle/>
                <a:p>
                  <a:endParaRPr lang="en-US"/>
                </a:p>
              </p:txBody>
            </p:sp>
          </p:grpSp>
          <p:sp>
            <p:nvSpPr>
              <p:cNvPr id="189" name="Freeform: Shape 188">
                <a:extLst>
                  <a:ext uri="{FF2B5EF4-FFF2-40B4-BE49-F238E27FC236}">
                    <a16:creationId xmlns:a16="http://schemas.microsoft.com/office/drawing/2014/main" id="{17B89B2C-F7CB-4565-8703-0E8EFF62BDDD}"/>
                  </a:ext>
                </a:extLst>
              </p:cNvPr>
              <p:cNvSpPr/>
              <p:nvPr/>
            </p:nvSpPr>
            <p:spPr>
              <a:xfrm>
                <a:off x="6037855" y="3774895"/>
                <a:ext cx="72535" cy="33026"/>
              </a:xfrm>
              <a:custGeom>
                <a:avLst/>
                <a:gdLst>
                  <a:gd name="connsiteX0" fmla="*/ 71175 w 72535"/>
                  <a:gd name="connsiteY0" fmla="*/ 4548 h 33026"/>
                  <a:gd name="connsiteX1" fmla="*/ 58488 w 72535"/>
                  <a:gd name="connsiteY1" fmla="*/ 1290 h 33026"/>
                  <a:gd name="connsiteX2" fmla="*/ 33456 w 72535"/>
                  <a:gd name="connsiteY2" fmla="*/ 12092 h 33026"/>
                  <a:gd name="connsiteX3" fmla="*/ 26255 w 72535"/>
                  <a:gd name="connsiteY3" fmla="*/ 13635 h 33026"/>
                  <a:gd name="connsiteX4" fmla="*/ 23340 w 72535"/>
                  <a:gd name="connsiteY4" fmla="*/ 14149 h 33026"/>
                  <a:gd name="connsiteX5" fmla="*/ 22483 w 72535"/>
                  <a:gd name="connsiteY5" fmla="*/ 14321 h 33026"/>
                  <a:gd name="connsiteX6" fmla="*/ 20940 w 72535"/>
                  <a:gd name="connsiteY6" fmla="*/ 14492 h 33026"/>
                  <a:gd name="connsiteX7" fmla="*/ 5338 w 72535"/>
                  <a:gd name="connsiteY7" fmla="*/ 17064 h 33026"/>
                  <a:gd name="connsiteX8" fmla="*/ 5338 w 72535"/>
                  <a:gd name="connsiteY8" fmla="*/ 31466 h 33026"/>
                  <a:gd name="connsiteX9" fmla="*/ 38257 w 72535"/>
                  <a:gd name="connsiteY9" fmla="*/ 29922 h 33026"/>
                  <a:gd name="connsiteX10" fmla="*/ 67746 w 72535"/>
                  <a:gd name="connsiteY10" fmla="*/ 17235 h 33026"/>
                  <a:gd name="connsiteX11" fmla="*/ 71175 w 72535"/>
                  <a:gd name="connsiteY11" fmla="*/ 4548 h 3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2535" h="33026">
                    <a:moveTo>
                      <a:pt x="71175" y="4548"/>
                    </a:moveTo>
                    <a:cubicBezTo>
                      <a:pt x="68603" y="433"/>
                      <a:pt x="62945" y="-1453"/>
                      <a:pt x="58488" y="1290"/>
                    </a:cubicBezTo>
                    <a:cubicBezTo>
                      <a:pt x="49915" y="6605"/>
                      <a:pt x="43057" y="9691"/>
                      <a:pt x="33456" y="12092"/>
                    </a:cubicBezTo>
                    <a:cubicBezTo>
                      <a:pt x="31056" y="12777"/>
                      <a:pt x="28655" y="13292"/>
                      <a:pt x="26255" y="13635"/>
                    </a:cubicBezTo>
                    <a:cubicBezTo>
                      <a:pt x="25226" y="13806"/>
                      <a:pt x="24369" y="13977"/>
                      <a:pt x="23340" y="14149"/>
                    </a:cubicBezTo>
                    <a:cubicBezTo>
                      <a:pt x="22655" y="14321"/>
                      <a:pt x="22312" y="14321"/>
                      <a:pt x="22483" y="14321"/>
                    </a:cubicBezTo>
                    <a:cubicBezTo>
                      <a:pt x="21969" y="14321"/>
                      <a:pt x="21454" y="14492"/>
                      <a:pt x="20940" y="14492"/>
                    </a:cubicBezTo>
                    <a:cubicBezTo>
                      <a:pt x="15625" y="15006"/>
                      <a:pt x="10482" y="16035"/>
                      <a:pt x="5338" y="17064"/>
                    </a:cubicBezTo>
                    <a:cubicBezTo>
                      <a:pt x="-2034" y="18607"/>
                      <a:pt x="-1520" y="29751"/>
                      <a:pt x="5338" y="31466"/>
                    </a:cubicBezTo>
                    <a:cubicBezTo>
                      <a:pt x="16311" y="34380"/>
                      <a:pt x="27455" y="32837"/>
                      <a:pt x="38257" y="29922"/>
                    </a:cubicBezTo>
                    <a:cubicBezTo>
                      <a:pt x="48544" y="27179"/>
                      <a:pt x="58659" y="22893"/>
                      <a:pt x="67746" y="17235"/>
                    </a:cubicBezTo>
                    <a:cubicBezTo>
                      <a:pt x="72032" y="14492"/>
                      <a:pt x="74090" y="8663"/>
                      <a:pt x="71175" y="4548"/>
                    </a:cubicBezTo>
                    <a:close/>
                  </a:path>
                </a:pathLst>
              </a:custGeom>
              <a:solidFill>
                <a:srgbClr val="FFFFFF"/>
              </a:solidFill>
              <a:ln w="1715" cap="flat">
                <a:noFill/>
                <a:prstDash val="solid"/>
                <a:miter/>
              </a:ln>
            </p:spPr>
            <p:txBody>
              <a:bodyPr rtlCol="0" anchor="ctr"/>
              <a:lstStyle/>
              <a:p>
                <a:endParaRPr lang="en-US"/>
              </a:p>
            </p:txBody>
          </p:sp>
          <p:sp>
            <p:nvSpPr>
              <p:cNvPr id="190" name="Freeform: Shape 189">
                <a:extLst>
                  <a:ext uri="{FF2B5EF4-FFF2-40B4-BE49-F238E27FC236}">
                    <a16:creationId xmlns:a16="http://schemas.microsoft.com/office/drawing/2014/main" id="{D912727E-4C7F-414D-A1B9-32A3ACDAF45F}"/>
                  </a:ext>
                </a:extLst>
              </p:cNvPr>
              <p:cNvSpPr/>
              <p:nvPr/>
            </p:nvSpPr>
            <p:spPr>
              <a:xfrm>
                <a:off x="6281921" y="3537310"/>
                <a:ext cx="39403" cy="26969"/>
              </a:xfrm>
              <a:custGeom>
                <a:avLst/>
                <a:gdLst>
                  <a:gd name="connsiteX0" fmla="*/ 35078 w 39403"/>
                  <a:gd name="connsiteY0" fmla="*/ 10161 h 26969"/>
                  <a:gd name="connsiteX1" fmla="*/ 22562 w 39403"/>
                  <a:gd name="connsiteY1" fmla="*/ 4846 h 26969"/>
                  <a:gd name="connsiteX2" fmla="*/ 11761 w 39403"/>
                  <a:gd name="connsiteY2" fmla="*/ 388 h 26969"/>
                  <a:gd name="connsiteX3" fmla="*/ 4560 w 39403"/>
                  <a:gd name="connsiteY3" fmla="*/ 1245 h 26969"/>
                  <a:gd name="connsiteX4" fmla="*/ 274 w 39403"/>
                  <a:gd name="connsiteY4" fmla="*/ 6732 h 26969"/>
                  <a:gd name="connsiteX5" fmla="*/ 1131 w 39403"/>
                  <a:gd name="connsiteY5" fmla="*/ 13933 h 26969"/>
                  <a:gd name="connsiteX6" fmla="*/ 2502 w 39403"/>
                  <a:gd name="connsiteY6" fmla="*/ 15819 h 26969"/>
                  <a:gd name="connsiteX7" fmla="*/ 6617 w 39403"/>
                  <a:gd name="connsiteY7" fmla="*/ 18219 h 26969"/>
                  <a:gd name="connsiteX8" fmla="*/ 17247 w 39403"/>
                  <a:gd name="connsiteY8" fmla="*/ 22506 h 26969"/>
                  <a:gd name="connsiteX9" fmla="*/ 27877 w 39403"/>
                  <a:gd name="connsiteY9" fmla="*/ 26620 h 26969"/>
                  <a:gd name="connsiteX10" fmla="*/ 34906 w 39403"/>
                  <a:gd name="connsiteY10" fmla="*/ 25763 h 26969"/>
                  <a:gd name="connsiteX11" fmla="*/ 38678 w 39403"/>
                  <a:gd name="connsiteY11" fmla="*/ 21477 h 26969"/>
                  <a:gd name="connsiteX12" fmla="*/ 35078 w 39403"/>
                  <a:gd name="connsiteY12" fmla="*/ 10161 h 26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403" h="26969">
                    <a:moveTo>
                      <a:pt x="35078" y="10161"/>
                    </a:moveTo>
                    <a:cubicBezTo>
                      <a:pt x="30963" y="8275"/>
                      <a:pt x="26677" y="6561"/>
                      <a:pt x="22562" y="4846"/>
                    </a:cubicBezTo>
                    <a:cubicBezTo>
                      <a:pt x="18961" y="3303"/>
                      <a:pt x="15361" y="1932"/>
                      <a:pt x="11761" y="388"/>
                    </a:cubicBezTo>
                    <a:cubicBezTo>
                      <a:pt x="9703" y="-469"/>
                      <a:pt x="6445" y="217"/>
                      <a:pt x="4560" y="1245"/>
                    </a:cubicBezTo>
                    <a:cubicBezTo>
                      <a:pt x="2674" y="2446"/>
                      <a:pt x="788" y="4503"/>
                      <a:pt x="274" y="6732"/>
                    </a:cubicBezTo>
                    <a:cubicBezTo>
                      <a:pt x="-241" y="9132"/>
                      <a:pt x="-70" y="11704"/>
                      <a:pt x="1131" y="13933"/>
                    </a:cubicBezTo>
                    <a:cubicBezTo>
                      <a:pt x="1645" y="14619"/>
                      <a:pt x="2159" y="15133"/>
                      <a:pt x="2502" y="15819"/>
                    </a:cubicBezTo>
                    <a:cubicBezTo>
                      <a:pt x="3703" y="17019"/>
                      <a:pt x="5074" y="17705"/>
                      <a:pt x="6617" y="18219"/>
                    </a:cubicBezTo>
                    <a:cubicBezTo>
                      <a:pt x="10217" y="19591"/>
                      <a:pt x="13646" y="21134"/>
                      <a:pt x="17247" y="22506"/>
                    </a:cubicBezTo>
                    <a:cubicBezTo>
                      <a:pt x="20676" y="23877"/>
                      <a:pt x="24277" y="25420"/>
                      <a:pt x="27877" y="26620"/>
                    </a:cubicBezTo>
                    <a:cubicBezTo>
                      <a:pt x="29934" y="27306"/>
                      <a:pt x="33020" y="26963"/>
                      <a:pt x="34906" y="25763"/>
                    </a:cubicBezTo>
                    <a:cubicBezTo>
                      <a:pt x="36621" y="24734"/>
                      <a:pt x="37821" y="23191"/>
                      <a:pt x="38678" y="21477"/>
                    </a:cubicBezTo>
                    <a:cubicBezTo>
                      <a:pt x="40393" y="17705"/>
                      <a:pt x="39021" y="12219"/>
                      <a:pt x="35078" y="10161"/>
                    </a:cubicBezTo>
                    <a:close/>
                  </a:path>
                </a:pathLst>
              </a:custGeom>
              <a:solidFill>
                <a:srgbClr val="FFFFFF"/>
              </a:solidFill>
              <a:ln w="1715" cap="flat">
                <a:noFill/>
                <a:prstDash val="solid"/>
                <a:miter/>
              </a:ln>
            </p:spPr>
            <p:txBody>
              <a:bodyPr rtlCol="0" anchor="ctr"/>
              <a:lstStyle/>
              <a:p>
                <a:endParaRPr lang="en-US"/>
              </a:p>
            </p:txBody>
          </p:sp>
          <p:sp>
            <p:nvSpPr>
              <p:cNvPr id="191" name="Freeform: Shape 190">
                <a:extLst>
                  <a:ext uri="{FF2B5EF4-FFF2-40B4-BE49-F238E27FC236}">
                    <a16:creationId xmlns:a16="http://schemas.microsoft.com/office/drawing/2014/main" id="{1F4FDB3A-774A-41A6-9610-218065127B48}"/>
                  </a:ext>
                </a:extLst>
              </p:cNvPr>
              <p:cNvSpPr/>
              <p:nvPr/>
            </p:nvSpPr>
            <p:spPr>
              <a:xfrm>
                <a:off x="6209760" y="3526509"/>
                <a:ext cx="35969" cy="20480"/>
              </a:xfrm>
              <a:custGeom>
                <a:avLst/>
                <a:gdLst>
                  <a:gd name="connsiteX0" fmla="*/ 35744 w 35969"/>
                  <a:gd name="connsiteY0" fmla="*/ 9990 h 20480"/>
                  <a:gd name="connsiteX1" fmla="*/ 21685 w 35969"/>
                  <a:gd name="connsiteY1" fmla="*/ 560 h 20480"/>
                  <a:gd name="connsiteX2" fmla="*/ 14313 w 35969"/>
                  <a:gd name="connsiteY2" fmla="*/ 45 h 20480"/>
                  <a:gd name="connsiteX3" fmla="*/ 6769 w 35969"/>
                  <a:gd name="connsiteY3" fmla="*/ 903 h 20480"/>
                  <a:gd name="connsiteX4" fmla="*/ 1283 w 35969"/>
                  <a:gd name="connsiteY4" fmla="*/ 5189 h 20480"/>
                  <a:gd name="connsiteX5" fmla="*/ 426 w 35969"/>
                  <a:gd name="connsiteY5" fmla="*/ 12390 h 20480"/>
                  <a:gd name="connsiteX6" fmla="*/ 4712 w 35969"/>
                  <a:gd name="connsiteY6" fmla="*/ 17877 h 20480"/>
                  <a:gd name="connsiteX7" fmla="*/ 11913 w 35969"/>
                  <a:gd name="connsiteY7" fmla="*/ 18734 h 20480"/>
                  <a:gd name="connsiteX8" fmla="*/ 12256 w 35969"/>
                  <a:gd name="connsiteY8" fmla="*/ 18734 h 20480"/>
                  <a:gd name="connsiteX9" fmla="*/ 18085 w 35969"/>
                  <a:gd name="connsiteY9" fmla="*/ 18734 h 20480"/>
                  <a:gd name="connsiteX10" fmla="*/ 21685 w 35969"/>
                  <a:gd name="connsiteY10" fmla="*/ 19591 h 20480"/>
                  <a:gd name="connsiteX11" fmla="*/ 22885 w 35969"/>
                  <a:gd name="connsiteY11" fmla="*/ 19934 h 20480"/>
                  <a:gd name="connsiteX12" fmla="*/ 26314 w 35969"/>
                  <a:gd name="connsiteY12" fmla="*/ 20448 h 20480"/>
                  <a:gd name="connsiteX13" fmla="*/ 32144 w 35969"/>
                  <a:gd name="connsiteY13" fmla="*/ 19077 h 20480"/>
                  <a:gd name="connsiteX14" fmla="*/ 33687 w 35969"/>
                  <a:gd name="connsiteY14" fmla="*/ 17877 h 20480"/>
                  <a:gd name="connsiteX15" fmla="*/ 35401 w 35969"/>
                  <a:gd name="connsiteY15" fmla="*/ 15305 h 20480"/>
                  <a:gd name="connsiteX16" fmla="*/ 35744 w 35969"/>
                  <a:gd name="connsiteY16" fmla="*/ 9990 h 20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5969" h="20480">
                    <a:moveTo>
                      <a:pt x="35744" y="9990"/>
                    </a:moveTo>
                    <a:cubicBezTo>
                      <a:pt x="34544" y="3646"/>
                      <a:pt x="27172" y="1246"/>
                      <a:pt x="21685" y="560"/>
                    </a:cubicBezTo>
                    <a:cubicBezTo>
                      <a:pt x="19285" y="217"/>
                      <a:pt x="16885" y="-126"/>
                      <a:pt x="14313" y="45"/>
                    </a:cubicBezTo>
                    <a:cubicBezTo>
                      <a:pt x="11741" y="45"/>
                      <a:pt x="9341" y="389"/>
                      <a:pt x="6769" y="903"/>
                    </a:cubicBezTo>
                    <a:cubicBezTo>
                      <a:pt x="4540" y="1417"/>
                      <a:pt x="2311" y="3303"/>
                      <a:pt x="1283" y="5189"/>
                    </a:cubicBezTo>
                    <a:cubicBezTo>
                      <a:pt x="83" y="7247"/>
                      <a:pt x="-431" y="10161"/>
                      <a:pt x="426" y="12390"/>
                    </a:cubicBezTo>
                    <a:cubicBezTo>
                      <a:pt x="1111" y="14619"/>
                      <a:pt x="2483" y="16848"/>
                      <a:pt x="4712" y="17877"/>
                    </a:cubicBezTo>
                    <a:cubicBezTo>
                      <a:pt x="6941" y="19077"/>
                      <a:pt x="9341" y="19248"/>
                      <a:pt x="11913" y="18734"/>
                    </a:cubicBezTo>
                    <a:cubicBezTo>
                      <a:pt x="12084" y="18734"/>
                      <a:pt x="12256" y="18734"/>
                      <a:pt x="12256" y="18734"/>
                    </a:cubicBezTo>
                    <a:cubicBezTo>
                      <a:pt x="14142" y="18562"/>
                      <a:pt x="16199" y="18562"/>
                      <a:pt x="18085" y="18734"/>
                    </a:cubicBezTo>
                    <a:cubicBezTo>
                      <a:pt x="19285" y="18905"/>
                      <a:pt x="20485" y="19248"/>
                      <a:pt x="21685" y="19591"/>
                    </a:cubicBezTo>
                    <a:cubicBezTo>
                      <a:pt x="22028" y="19762"/>
                      <a:pt x="22543" y="19762"/>
                      <a:pt x="22885" y="19934"/>
                    </a:cubicBezTo>
                    <a:cubicBezTo>
                      <a:pt x="23914" y="20277"/>
                      <a:pt x="25114" y="20448"/>
                      <a:pt x="26314" y="20448"/>
                    </a:cubicBezTo>
                    <a:cubicBezTo>
                      <a:pt x="28372" y="20619"/>
                      <a:pt x="30258" y="20105"/>
                      <a:pt x="32144" y="19077"/>
                    </a:cubicBezTo>
                    <a:cubicBezTo>
                      <a:pt x="32658" y="18734"/>
                      <a:pt x="33172" y="18219"/>
                      <a:pt x="33687" y="17877"/>
                    </a:cubicBezTo>
                    <a:cubicBezTo>
                      <a:pt x="34544" y="17190"/>
                      <a:pt x="35059" y="16333"/>
                      <a:pt x="35401" y="15305"/>
                    </a:cubicBezTo>
                    <a:cubicBezTo>
                      <a:pt x="36087" y="13419"/>
                      <a:pt x="36087" y="11876"/>
                      <a:pt x="35744" y="9990"/>
                    </a:cubicBezTo>
                    <a:close/>
                  </a:path>
                </a:pathLst>
              </a:custGeom>
              <a:solidFill>
                <a:srgbClr val="FFFFFF"/>
              </a:solidFill>
              <a:ln w="1715" cap="flat">
                <a:noFill/>
                <a:prstDash val="solid"/>
                <a:miter/>
              </a:ln>
            </p:spPr>
            <p:txBody>
              <a:bodyPr rtlCol="0" anchor="ctr"/>
              <a:lstStyle/>
              <a:p>
                <a:endParaRPr lang="en-US"/>
              </a:p>
            </p:txBody>
          </p:sp>
          <p:sp>
            <p:nvSpPr>
              <p:cNvPr id="192" name="Freeform: Shape 191">
                <a:extLst>
                  <a:ext uri="{FF2B5EF4-FFF2-40B4-BE49-F238E27FC236}">
                    <a16:creationId xmlns:a16="http://schemas.microsoft.com/office/drawing/2014/main" id="{4AAB64F9-3CDB-4522-B7D3-880C28CC40E8}"/>
                  </a:ext>
                </a:extLst>
              </p:cNvPr>
              <p:cNvSpPr/>
              <p:nvPr/>
            </p:nvSpPr>
            <p:spPr>
              <a:xfrm>
                <a:off x="5951574" y="3754780"/>
                <a:ext cx="43979" cy="28715"/>
              </a:xfrm>
              <a:custGeom>
                <a:avLst/>
                <a:gdLst>
                  <a:gd name="connsiteX0" fmla="*/ 37441 w 43979"/>
                  <a:gd name="connsiteY0" fmla="*/ 10605 h 28715"/>
                  <a:gd name="connsiteX1" fmla="*/ 24411 w 43979"/>
                  <a:gd name="connsiteY1" fmla="*/ 6318 h 28715"/>
                  <a:gd name="connsiteX2" fmla="*/ 18410 w 43979"/>
                  <a:gd name="connsiteY2" fmla="*/ 3575 h 28715"/>
                  <a:gd name="connsiteX3" fmla="*/ 14981 w 43979"/>
                  <a:gd name="connsiteY3" fmla="*/ 1689 h 28715"/>
                  <a:gd name="connsiteX4" fmla="*/ 6066 w 43979"/>
                  <a:gd name="connsiteY4" fmla="*/ 489 h 28715"/>
                  <a:gd name="connsiteX5" fmla="*/ 236 w 43979"/>
                  <a:gd name="connsiteY5" fmla="*/ 10605 h 28715"/>
                  <a:gd name="connsiteX6" fmla="*/ 8980 w 43979"/>
                  <a:gd name="connsiteY6" fmla="*/ 19520 h 28715"/>
                  <a:gd name="connsiteX7" fmla="*/ 16010 w 43979"/>
                  <a:gd name="connsiteY7" fmla="*/ 22778 h 28715"/>
                  <a:gd name="connsiteX8" fmla="*/ 32297 w 43979"/>
                  <a:gd name="connsiteY8" fmla="*/ 28436 h 28715"/>
                  <a:gd name="connsiteX9" fmla="*/ 43613 w 43979"/>
                  <a:gd name="connsiteY9" fmla="*/ 21920 h 28715"/>
                  <a:gd name="connsiteX10" fmla="*/ 37441 w 43979"/>
                  <a:gd name="connsiteY10" fmla="*/ 10605 h 28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979" h="28715">
                    <a:moveTo>
                      <a:pt x="37441" y="10605"/>
                    </a:moveTo>
                    <a:cubicBezTo>
                      <a:pt x="32983" y="9405"/>
                      <a:pt x="28697" y="8033"/>
                      <a:pt x="24411" y="6318"/>
                    </a:cubicBezTo>
                    <a:cubicBezTo>
                      <a:pt x="22353" y="5461"/>
                      <a:pt x="20467" y="4604"/>
                      <a:pt x="18410" y="3575"/>
                    </a:cubicBezTo>
                    <a:cubicBezTo>
                      <a:pt x="17210" y="3061"/>
                      <a:pt x="16181" y="2375"/>
                      <a:pt x="14981" y="1689"/>
                    </a:cubicBezTo>
                    <a:cubicBezTo>
                      <a:pt x="12066" y="146"/>
                      <a:pt x="9495" y="-540"/>
                      <a:pt x="6066" y="489"/>
                    </a:cubicBezTo>
                    <a:cubicBezTo>
                      <a:pt x="1608" y="1689"/>
                      <a:pt x="-792" y="6318"/>
                      <a:pt x="236" y="10605"/>
                    </a:cubicBezTo>
                    <a:cubicBezTo>
                      <a:pt x="1265" y="15234"/>
                      <a:pt x="5208" y="17463"/>
                      <a:pt x="8980" y="19520"/>
                    </a:cubicBezTo>
                    <a:cubicBezTo>
                      <a:pt x="11209" y="20720"/>
                      <a:pt x="13609" y="21749"/>
                      <a:pt x="16010" y="22778"/>
                    </a:cubicBezTo>
                    <a:cubicBezTo>
                      <a:pt x="21325" y="25007"/>
                      <a:pt x="26811" y="27064"/>
                      <a:pt x="32297" y="28436"/>
                    </a:cubicBezTo>
                    <a:cubicBezTo>
                      <a:pt x="36927" y="29636"/>
                      <a:pt x="42584" y="26892"/>
                      <a:pt x="43613" y="21920"/>
                    </a:cubicBezTo>
                    <a:cubicBezTo>
                      <a:pt x="44985" y="17120"/>
                      <a:pt x="42413" y="11805"/>
                      <a:pt x="37441" y="10605"/>
                    </a:cubicBezTo>
                    <a:close/>
                  </a:path>
                </a:pathLst>
              </a:custGeom>
              <a:solidFill>
                <a:srgbClr val="FFFFFF"/>
              </a:solidFill>
              <a:ln w="1715" cap="flat">
                <a:noFill/>
                <a:prstDash val="solid"/>
                <a:miter/>
              </a:ln>
            </p:spPr>
            <p:txBody>
              <a:bodyPr rtlCol="0" anchor="ctr"/>
              <a:lstStyle/>
              <a:p>
                <a:endParaRPr lang="en-US"/>
              </a:p>
            </p:txBody>
          </p:sp>
          <p:sp>
            <p:nvSpPr>
              <p:cNvPr id="193" name="Freeform: Shape 192">
                <a:extLst>
                  <a:ext uri="{FF2B5EF4-FFF2-40B4-BE49-F238E27FC236}">
                    <a16:creationId xmlns:a16="http://schemas.microsoft.com/office/drawing/2014/main" id="{8ACB73ED-645C-4EBE-9EA6-69317E2FD2FF}"/>
                  </a:ext>
                </a:extLst>
              </p:cNvPr>
              <p:cNvSpPr/>
              <p:nvPr/>
            </p:nvSpPr>
            <p:spPr>
              <a:xfrm>
                <a:off x="5890586" y="3706577"/>
                <a:ext cx="32763" cy="31718"/>
              </a:xfrm>
              <a:custGeom>
                <a:avLst/>
                <a:gdLst>
                  <a:gd name="connsiteX0" fmla="*/ 30020 w 32763"/>
                  <a:gd name="connsiteY0" fmla="*/ 15774 h 31718"/>
                  <a:gd name="connsiteX1" fmla="*/ 16990 w 32763"/>
                  <a:gd name="connsiteY1" fmla="*/ 3772 h 31718"/>
                  <a:gd name="connsiteX2" fmla="*/ 13732 w 32763"/>
                  <a:gd name="connsiteY2" fmla="*/ 1372 h 31718"/>
                  <a:gd name="connsiteX3" fmla="*/ 8932 w 32763"/>
                  <a:gd name="connsiteY3" fmla="*/ 0 h 31718"/>
                  <a:gd name="connsiteX4" fmla="*/ 7560 w 32763"/>
                  <a:gd name="connsiteY4" fmla="*/ 172 h 31718"/>
                  <a:gd name="connsiteX5" fmla="*/ 6189 w 32763"/>
                  <a:gd name="connsiteY5" fmla="*/ 514 h 31718"/>
                  <a:gd name="connsiteX6" fmla="*/ 2588 w 32763"/>
                  <a:gd name="connsiteY6" fmla="*/ 2572 h 31718"/>
                  <a:gd name="connsiteX7" fmla="*/ 874 w 32763"/>
                  <a:gd name="connsiteY7" fmla="*/ 5144 h 31718"/>
                  <a:gd name="connsiteX8" fmla="*/ 16 w 32763"/>
                  <a:gd name="connsiteY8" fmla="*/ 8573 h 31718"/>
                  <a:gd name="connsiteX9" fmla="*/ 2588 w 32763"/>
                  <a:gd name="connsiteY9" fmla="*/ 15088 h 31718"/>
                  <a:gd name="connsiteX10" fmla="*/ 6360 w 32763"/>
                  <a:gd name="connsiteY10" fmla="*/ 19031 h 31718"/>
                  <a:gd name="connsiteX11" fmla="*/ 9618 w 32763"/>
                  <a:gd name="connsiteY11" fmla="*/ 22117 h 31718"/>
                  <a:gd name="connsiteX12" fmla="*/ 16990 w 32763"/>
                  <a:gd name="connsiteY12" fmla="*/ 28975 h 31718"/>
                  <a:gd name="connsiteX13" fmla="*/ 23505 w 32763"/>
                  <a:gd name="connsiteY13" fmla="*/ 31718 h 31718"/>
                  <a:gd name="connsiteX14" fmla="*/ 30020 w 32763"/>
                  <a:gd name="connsiteY14" fmla="*/ 28975 h 31718"/>
                  <a:gd name="connsiteX15" fmla="*/ 32763 w 32763"/>
                  <a:gd name="connsiteY15" fmla="*/ 22460 h 31718"/>
                  <a:gd name="connsiteX16" fmla="*/ 30020 w 32763"/>
                  <a:gd name="connsiteY16" fmla="*/ 15774 h 31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763" h="31718">
                    <a:moveTo>
                      <a:pt x="30020" y="15774"/>
                    </a:moveTo>
                    <a:cubicBezTo>
                      <a:pt x="25734" y="11830"/>
                      <a:pt x="21448" y="7715"/>
                      <a:pt x="16990" y="3772"/>
                    </a:cubicBezTo>
                    <a:cubicBezTo>
                      <a:pt x="15961" y="2915"/>
                      <a:pt x="14933" y="1886"/>
                      <a:pt x="13732" y="1372"/>
                    </a:cubicBezTo>
                    <a:cubicBezTo>
                      <a:pt x="12189" y="514"/>
                      <a:pt x="10646" y="0"/>
                      <a:pt x="8932" y="0"/>
                    </a:cubicBezTo>
                    <a:cubicBezTo>
                      <a:pt x="8589" y="0"/>
                      <a:pt x="7560" y="172"/>
                      <a:pt x="7560" y="172"/>
                    </a:cubicBezTo>
                    <a:cubicBezTo>
                      <a:pt x="6874" y="343"/>
                      <a:pt x="6703" y="172"/>
                      <a:pt x="6189" y="514"/>
                    </a:cubicBezTo>
                    <a:cubicBezTo>
                      <a:pt x="4817" y="1029"/>
                      <a:pt x="3617" y="1543"/>
                      <a:pt x="2588" y="2572"/>
                    </a:cubicBezTo>
                    <a:cubicBezTo>
                      <a:pt x="1902" y="3429"/>
                      <a:pt x="1388" y="4115"/>
                      <a:pt x="874" y="5144"/>
                    </a:cubicBezTo>
                    <a:cubicBezTo>
                      <a:pt x="359" y="6344"/>
                      <a:pt x="188" y="7372"/>
                      <a:pt x="16" y="8573"/>
                    </a:cubicBezTo>
                    <a:cubicBezTo>
                      <a:pt x="-155" y="11144"/>
                      <a:pt x="1045" y="13202"/>
                      <a:pt x="2588" y="15088"/>
                    </a:cubicBezTo>
                    <a:cubicBezTo>
                      <a:pt x="3617" y="16459"/>
                      <a:pt x="4988" y="17659"/>
                      <a:pt x="6360" y="19031"/>
                    </a:cubicBezTo>
                    <a:cubicBezTo>
                      <a:pt x="7389" y="20060"/>
                      <a:pt x="8589" y="21088"/>
                      <a:pt x="9618" y="22117"/>
                    </a:cubicBezTo>
                    <a:cubicBezTo>
                      <a:pt x="12018" y="24346"/>
                      <a:pt x="14418" y="26575"/>
                      <a:pt x="16990" y="28975"/>
                    </a:cubicBezTo>
                    <a:cubicBezTo>
                      <a:pt x="18704" y="30690"/>
                      <a:pt x="21105" y="31718"/>
                      <a:pt x="23505" y="31718"/>
                    </a:cubicBezTo>
                    <a:cubicBezTo>
                      <a:pt x="25734" y="31718"/>
                      <a:pt x="28477" y="30690"/>
                      <a:pt x="30020" y="28975"/>
                    </a:cubicBezTo>
                    <a:cubicBezTo>
                      <a:pt x="31563" y="27261"/>
                      <a:pt x="32763" y="24860"/>
                      <a:pt x="32763" y="22460"/>
                    </a:cubicBezTo>
                    <a:cubicBezTo>
                      <a:pt x="32592" y="19888"/>
                      <a:pt x="31735" y="17488"/>
                      <a:pt x="30020" y="15774"/>
                    </a:cubicBezTo>
                    <a:close/>
                  </a:path>
                </a:pathLst>
              </a:custGeom>
              <a:solidFill>
                <a:srgbClr val="FFFFFF"/>
              </a:solidFill>
              <a:ln w="1715" cap="flat">
                <a:noFill/>
                <a:prstDash val="solid"/>
                <a:miter/>
              </a:ln>
            </p:spPr>
            <p:txBody>
              <a:bodyPr rtlCol="0" anchor="ctr"/>
              <a:lstStyle/>
              <a:p>
                <a:endParaRPr lang="en-US"/>
              </a:p>
            </p:txBody>
          </p:sp>
          <p:sp>
            <p:nvSpPr>
              <p:cNvPr id="194" name="Freeform: Shape 193">
                <a:extLst>
                  <a:ext uri="{FF2B5EF4-FFF2-40B4-BE49-F238E27FC236}">
                    <a16:creationId xmlns:a16="http://schemas.microsoft.com/office/drawing/2014/main" id="{C73D8D06-8791-4FC4-8838-49402081A5FA}"/>
                  </a:ext>
                </a:extLst>
              </p:cNvPr>
              <p:cNvSpPr/>
              <p:nvPr/>
            </p:nvSpPr>
            <p:spPr>
              <a:xfrm>
                <a:off x="5875445" y="3640333"/>
                <a:ext cx="21546" cy="41466"/>
              </a:xfrm>
              <a:custGeom>
                <a:avLst/>
                <a:gdLst>
                  <a:gd name="connsiteX0" fmla="*/ 21158 w 21546"/>
                  <a:gd name="connsiteY0" fmla="*/ 29554 h 41466"/>
                  <a:gd name="connsiteX1" fmla="*/ 18929 w 21546"/>
                  <a:gd name="connsiteY1" fmla="*/ 20467 h 41466"/>
                  <a:gd name="connsiteX2" fmla="*/ 17900 w 21546"/>
                  <a:gd name="connsiteY2" fmla="*/ 6236 h 41466"/>
                  <a:gd name="connsiteX3" fmla="*/ 15672 w 21546"/>
                  <a:gd name="connsiteY3" fmla="*/ 2464 h 41466"/>
                  <a:gd name="connsiteX4" fmla="*/ 10699 w 21546"/>
                  <a:gd name="connsiteY4" fmla="*/ 64 h 41466"/>
                  <a:gd name="connsiteX5" fmla="*/ 6242 w 21546"/>
                  <a:gd name="connsiteY5" fmla="*/ 579 h 41466"/>
                  <a:gd name="connsiteX6" fmla="*/ 2127 w 21546"/>
                  <a:gd name="connsiteY6" fmla="*/ 4179 h 41466"/>
                  <a:gd name="connsiteX7" fmla="*/ 241 w 21546"/>
                  <a:gd name="connsiteY7" fmla="*/ 20296 h 41466"/>
                  <a:gd name="connsiteX8" fmla="*/ 3327 w 21546"/>
                  <a:gd name="connsiteY8" fmla="*/ 34697 h 41466"/>
                  <a:gd name="connsiteX9" fmla="*/ 7613 w 21546"/>
                  <a:gd name="connsiteY9" fmla="*/ 40183 h 41466"/>
                  <a:gd name="connsiteX10" fmla="*/ 14814 w 21546"/>
                  <a:gd name="connsiteY10" fmla="*/ 41041 h 41466"/>
                  <a:gd name="connsiteX11" fmla="*/ 20301 w 21546"/>
                  <a:gd name="connsiteY11" fmla="*/ 36754 h 41466"/>
                  <a:gd name="connsiteX12" fmla="*/ 21158 w 21546"/>
                  <a:gd name="connsiteY12" fmla="*/ 29554 h 4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46" h="41466">
                    <a:moveTo>
                      <a:pt x="21158" y="29554"/>
                    </a:moveTo>
                    <a:cubicBezTo>
                      <a:pt x="20129" y="26639"/>
                      <a:pt x="19443" y="23553"/>
                      <a:pt x="18929" y="20467"/>
                    </a:cubicBezTo>
                    <a:cubicBezTo>
                      <a:pt x="18415" y="15666"/>
                      <a:pt x="18929" y="10866"/>
                      <a:pt x="17900" y="6236"/>
                    </a:cubicBezTo>
                    <a:cubicBezTo>
                      <a:pt x="17557" y="4865"/>
                      <a:pt x="16700" y="3322"/>
                      <a:pt x="15672" y="2464"/>
                    </a:cubicBezTo>
                    <a:cubicBezTo>
                      <a:pt x="14300" y="1093"/>
                      <a:pt x="12585" y="407"/>
                      <a:pt x="10699" y="64"/>
                    </a:cubicBezTo>
                    <a:cubicBezTo>
                      <a:pt x="9156" y="-107"/>
                      <a:pt x="7785" y="64"/>
                      <a:pt x="6242" y="579"/>
                    </a:cubicBezTo>
                    <a:cubicBezTo>
                      <a:pt x="4699" y="1264"/>
                      <a:pt x="2813" y="2464"/>
                      <a:pt x="2127" y="4179"/>
                    </a:cubicBezTo>
                    <a:cubicBezTo>
                      <a:pt x="-102" y="9322"/>
                      <a:pt x="-273" y="14809"/>
                      <a:pt x="241" y="20296"/>
                    </a:cubicBezTo>
                    <a:cubicBezTo>
                      <a:pt x="755" y="25267"/>
                      <a:pt x="1613" y="29896"/>
                      <a:pt x="3327" y="34697"/>
                    </a:cubicBezTo>
                    <a:cubicBezTo>
                      <a:pt x="4184" y="36926"/>
                      <a:pt x="5385" y="38983"/>
                      <a:pt x="7613" y="40183"/>
                    </a:cubicBezTo>
                    <a:cubicBezTo>
                      <a:pt x="9671" y="41384"/>
                      <a:pt x="12585" y="41898"/>
                      <a:pt x="14814" y="41041"/>
                    </a:cubicBezTo>
                    <a:cubicBezTo>
                      <a:pt x="17043" y="40355"/>
                      <a:pt x="19272" y="38983"/>
                      <a:pt x="20301" y="36754"/>
                    </a:cubicBezTo>
                    <a:cubicBezTo>
                      <a:pt x="21329" y="34526"/>
                      <a:pt x="22015" y="31954"/>
                      <a:pt x="21158" y="29554"/>
                    </a:cubicBezTo>
                    <a:close/>
                  </a:path>
                </a:pathLst>
              </a:custGeom>
              <a:solidFill>
                <a:srgbClr val="FFFFFF"/>
              </a:solidFill>
              <a:ln w="1715" cap="flat">
                <a:noFill/>
                <a:prstDash val="solid"/>
                <a:miter/>
              </a:ln>
            </p:spPr>
            <p:txBody>
              <a:bodyPr rtlCol="0" anchor="ctr"/>
              <a:lstStyle/>
              <a:p>
                <a:endParaRPr lang="en-US"/>
              </a:p>
            </p:txBody>
          </p:sp>
          <p:sp>
            <p:nvSpPr>
              <p:cNvPr id="195" name="Freeform: Shape 194">
                <a:extLst>
                  <a:ext uri="{FF2B5EF4-FFF2-40B4-BE49-F238E27FC236}">
                    <a16:creationId xmlns:a16="http://schemas.microsoft.com/office/drawing/2014/main" id="{CA918A76-D4F7-4EDC-B56E-1401ED3ED002}"/>
                  </a:ext>
                </a:extLst>
              </p:cNvPr>
              <p:cNvSpPr/>
              <p:nvPr/>
            </p:nvSpPr>
            <p:spPr>
              <a:xfrm>
                <a:off x="5889015" y="3575800"/>
                <a:ext cx="31429" cy="44475"/>
              </a:xfrm>
              <a:custGeom>
                <a:avLst/>
                <a:gdLst>
                  <a:gd name="connsiteX0" fmla="*/ 26962 w 31429"/>
                  <a:gd name="connsiteY0" fmla="*/ 1161 h 44475"/>
                  <a:gd name="connsiteX1" fmla="*/ 18046 w 31429"/>
                  <a:gd name="connsiteY1" fmla="*/ 1161 h 44475"/>
                  <a:gd name="connsiteX2" fmla="*/ 12903 w 31429"/>
                  <a:gd name="connsiteY2" fmla="*/ 6647 h 44475"/>
                  <a:gd name="connsiteX3" fmla="*/ 10845 w 31429"/>
                  <a:gd name="connsiteY3" fmla="*/ 9905 h 44475"/>
                  <a:gd name="connsiteX4" fmla="*/ 7073 w 31429"/>
                  <a:gd name="connsiteY4" fmla="*/ 16763 h 44475"/>
                  <a:gd name="connsiteX5" fmla="*/ 387 w 31429"/>
                  <a:gd name="connsiteY5" fmla="*/ 32879 h 44475"/>
                  <a:gd name="connsiteX6" fmla="*/ 6902 w 31429"/>
                  <a:gd name="connsiteY6" fmla="*/ 44195 h 44475"/>
                  <a:gd name="connsiteX7" fmla="*/ 18218 w 31429"/>
                  <a:gd name="connsiteY7" fmla="*/ 37680 h 44475"/>
                  <a:gd name="connsiteX8" fmla="*/ 20961 w 31429"/>
                  <a:gd name="connsiteY8" fmla="*/ 30650 h 44475"/>
                  <a:gd name="connsiteX9" fmla="*/ 25247 w 31429"/>
                  <a:gd name="connsiteY9" fmla="*/ 22078 h 44475"/>
                  <a:gd name="connsiteX10" fmla="*/ 27819 w 31429"/>
                  <a:gd name="connsiteY10" fmla="*/ 17620 h 44475"/>
                  <a:gd name="connsiteX11" fmla="*/ 31419 w 31429"/>
                  <a:gd name="connsiteY11" fmla="*/ 9047 h 44475"/>
                  <a:gd name="connsiteX12" fmla="*/ 26962 w 31429"/>
                  <a:gd name="connsiteY12" fmla="*/ 1161 h 4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429" h="44475">
                    <a:moveTo>
                      <a:pt x="26962" y="1161"/>
                    </a:moveTo>
                    <a:cubicBezTo>
                      <a:pt x="24047" y="-554"/>
                      <a:pt x="20961" y="-211"/>
                      <a:pt x="18046" y="1161"/>
                    </a:cubicBezTo>
                    <a:cubicBezTo>
                      <a:pt x="15817" y="2189"/>
                      <a:pt x="14274" y="4590"/>
                      <a:pt x="12903" y="6647"/>
                    </a:cubicBezTo>
                    <a:cubicBezTo>
                      <a:pt x="12217" y="7676"/>
                      <a:pt x="11531" y="8876"/>
                      <a:pt x="10845" y="9905"/>
                    </a:cubicBezTo>
                    <a:cubicBezTo>
                      <a:pt x="9474" y="12134"/>
                      <a:pt x="8273" y="14534"/>
                      <a:pt x="7073" y="16763"/>
                    </a:cubicBezTo>
                    <a:cubicBezTo>
                      <a:pt x="4502" y="21906"/>
                      <a:pt x="2273" y="27393"/>
                      <a:pt x="387" y="32879"/>
                    </a:cubicBezTo>
                    <a:cubicBezTo>
                      <a:pt x="-1156" y="37508"/>
                      <a:pt x="2101" y="43166"/>
                      <a:pt x="6902" y="44195"/>
                    </a:cubicBezTo>
                    <a:cubicBezTo>
                      <a:pt x="12045" y="45395"/>
                      <a:pt x="16675" y="42652"/>
                      <a:pt x="18218" y="37680"/>
                    </a:cubicBezTo>
                    <a:cubicBezTo>
                      <a:pt x="19075" y="35279"/>
                      <a:pt x="19932" y="32879"/>
                      <a:pt x="20961" y="30650"/>
                    </a:cubicBezTo>
                    <a:cubicBezTo>
                      <a:pt x="22161" y="27736"/>
                      <a:pt x="23704" y="24821"/>
                      <a:pt x="25247" y="22078"/>
                    </a:cubicBezTo>
                    <a:cubicBezTo>
                      <a:pt x="26104" y="20535"/>
                      <a:pt x="26962" y="18992"/>
                      <a:pt x="27819" y="17620"/>
                    </a:cubicBezTo>
                    <a:cubicBezTo>
                      <a:pt x="29533" y="14877"/>
                      <a:pt x="31248" y="12476"/>
                      <a:pt x="31419" y="9047"/>
                    </a:cubicBezTo>
                    <a:cubicBezTo>
                      <a:pt x="31591" y="5618"/>
                      <a:pt x="29705" y="2704"/>
                      <a:pt x="26962" y="1161"/>
                    </a:cubicBezTo>
                    <a:close/>
                  </a:path>
                </a:pathLst>
              </a:custGeom>
              <a:solidFill>
                <a:srgbClr val="FFFFFF"/>
              </a:solidFill>
              <a:ln w="1715" cap="flat">
                <a:noFill/>
                <a:prstDash val="solid"/>
                <a:miter/>
              </a:ln>
            </p:spPr>
            <p:txBody>
              <a:bodyPr rtlCol="0" anchor="ctr"/>
              <a:lstStyle/>
              <a:p>
                <a:endParaRPr lang="en-US"/>
              </a:p>
            </p:txBody>
          </p:sp>
          <p:sp>
            <p:nvSpPr>
              <p:cNvPr id="196" name="Freeform: Shape 195">
                <a:extLst>
                  <a:ext uri="{FF2B5EF4-FFF2-40B4-BE49-F238E27FC236}">
                    <a16:creationId xmlns:a16="http://schemas.microsoft.com/office/drawing/2014/main" id="{BD98634B-A35E-4CEC-8FC6-CA3613B260BF}"/>
                  </a:ext>
                </a:extLst>
              </p:cNvPr>
              <p:cNvSpPr/>
              <p:nvPr/>
            </p:nvSpPr>
            <p:spPr>
              <a:xfrm>
                <a:off x="5929522" y="3535394"/>
                <a:ext cx="40545" cy="33851"/>
              </a:xfrm>
              <a:custGeom>
                <a:avLst/>
                <a:gdLst>
                  <a:gd name="connsiteX0" fmla="*/ 39948 w 40545"/>
                  <a:gd name="connsiteY0" fmla="*/ 5219 h 33851"/>
                  <a:gd name="connsiteX1" fmla="*/ 36690 w 40545"/>
                  <a:gd name="connsiteY1" fmla="*/ 1276 h 33851"/>
                  <a:gd name="connsiteX2" fmla="*/ 27775 w 40545"/>
                  <a:gd name="connsiteY2" fmla="*/ 419 h 33851"/>
                  <a:gd name="connsiteX3" fmla="*/ 22289 w 40545"/>
                  <a:gd name="connsiteY3" fmla="*/ 2476 h 33851"/>
                  <a:gd name="connsiteX4" fmla="*/ 15602 w 40545"/>
                  <a:gd name="connsiteY4" fmla="*/ 6419 h 33851"/>
                  <a:gd name="connsiteX5" fmla="*/ 2743 w 40545"/>
                  <a:gd name="connsiteY5" fmla="*/ 18078 h 33851"/>
                  <a:gd name="connsiteX6" fmla="*/ 0 w 40545"/>
                  <a:gd name="connsiteY6" fmla="*/ 24593 h 33851"/>
                  <a:gd name="connsiteX7" fmla="*/ 2743 w 40545"/>
                  <a:gd name="connsiteY7" fmla="*/ 31108 h 33851"/>
                  <a:gd name="connsiteX8" fmla="*/ 9258 w 40545"/>
                  <a:gd name="connsiteY8" fmla="*/ 33851 h 33851"/>
                  <a:gd name="connsiteX9" fmla="*/ 15773 w 40545"/>
                  <a:gd name="connsiteY9" fmla="*/ 31108 h 33851"/>
                  <a:gd name="connsiteX10" fmla="*/ 23660 w 40545"/>
                  <a:gd name="connsiteY10" fmla="*/ 23222 h 33851"/>
                  <a:gd name="connsiteX11" fmla="*/ 30004 w 40545"/>
                  <a:gd name="connsiteY11" fmla="*/ 19107 h 33851"/>
                  <a:gd name="connsiteX12" fmla="*/ 33947 w 40545"/>
                  <a:gd name="connsiteY12" fmla="*/ 17049 h 33851"/>
                  <a:gd name="connsiteX13" fmla="*/ 35833 w 40545"/>
                  <a:gd name="connsiteY13" fmla="*/ 15849 h 33851"/>
                  <a:gd name="connsiteX14" fmla="*/ 40291 w 40545"/>
                  <a:gd name="connsiteY14" fmla="*/ 10191 h 33851"/>
                  <a:gd name="connsiteX15" fmla="*/ 39948 w 40545"/>
                  <a:gd name="connsiteY15" fmla="*/ 5219 h 33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0545" h="33851">
                    <a:moveTo>
                      <a:pt x="39948" y="5219"/>
                    </a:moveTo>
                    <a:cubicBezTo>
                      <a:pt x="39262" y="3505"/>
                      <a:pt x="38233" y="2304"/>
                      <a:pt x="36690" y="1276"/>
                    </a:cubicBezTo>
                    <a:cubicBezTo>
                      <a:pt x="33947" y="-439"/>
                      <a:pt x="30690" y="-96"/>
                      <a:pt x="27775" y="419"/>
                    </a:cubicBezTo>
                    <a:cubicBezTo>
                      <a:pt x="25889" y="762"/>
                      <a:pt x="24003" y="1790"/>
                      <a:pt x="22289" y="2476"/>
                    </a:cubicBezTo>
                    <a:cubicBezTo>
                      <a:pt x="19888" y="3505"/>
                      <a:pt x="17659" y="4876"/>
                      <a:pt x="15602" y="6419"/>
                    </a:cubicBezTo>
                    <a:cubicBezTo>
                      <a:pt x="10801" y="9677"/>
                      <a:pt x="6344" y="13620"/>
                      <a:pt x="2743" y="18078"/>
                    </a:cubicBezTo>
                    <a:cubicBezTo>
                      <a:pt x="1200" y="20135"/>
                      <a:pt x="0" y="22021"/>
                      <a:pt x="0" y="24593"/>
                    </a:cubicBezTo>
                    <a:cubicBezTo>
                      <a:pt x="0" y="26822"/>
                      <a:pt x="1029" y="29565"/>
                      <a:pt x="2743" y="31108"/>
                    </a:cubicBezTo>
                    <a:cubicBezTo>
                      <a:pt x="4458" y="32651"/>
                      <a:pt x="6858" y="33851"/>
                      <a:pt x="9258" y="33851"/>
                    </a:cubicBezTo>
                    <a:cubicBezTo>
                      <a:pt x="11487" y="33680"/>
                      <a:pt x="14230" y="32994"/>
                      <a:pt x="15773" y="31108"/>
                    </a:cubicBezTo>
                    <a:cubicBezTo>
                      <a:pt x="18174" y="28194"/>
                      <a:pt x="20745" y="25622"/>
                      <a:pt x="23660" y="23222"/>
                    </a:cubicBezTo>
                    <a:cubicBezTo>
                      <a:pt x="25718" y="21678"/>
                      <a:pt x="27775" y="20307"/>
                      <a:pt x="30004" y="19107"/>
                    </a:cubicBezTo>
                    <a:cubicBezTo>
                      <a:pt x="31375" y="18421"/>
                      <a:pt x="32576" y="17735"/>
                      <a:pt x="33947" y="17049"/>
                    </a:cubicBezTo>
                    <a:cubicBezTo>
                      <a:pt x="34633" y="16706"/>
                      <a:pt x="35319" y="16192"/>
                      <a:pt x="35833" y="15849"/>
                    </a:cubicBezTo>
                    <a:cubicBezTo>
                      <a:pt x="38062" y="14306"/>
                      <a:pt x="39434" y="12935"/>
                      <a:pt x="40291" y="10191"/>
                    </a:cubicBezTo>
                    <a:cubicBezTo>
                      <a:pt x="40805" y="8820"/>
                      <a:pt x="40462" y="6762"/>
                      <a:pt x="39948" y="5219"/>
                    </a:cubicBezTo>
                    <a:close/>
                  </a:path>
                </a:pathLst>
              </a:custGeom>
              <a:solidFill>
                <a:srgbClr val="FFFFFF"/>
              </a:solidFill>
              <a:ln w="1715" cap="flat">
                <a:noFill/>
                <a:prstDash val="solid"/>
                <a:miter/>
              </a:ln>
            </p:spPr>
            <p:txBody>
              <a:bodyPr rtlCol="0" anchor="ctr"/>
              <a:lstStyle/>
              <a:p>
                <a:endParaRPr lang="en-US"/>
              </a:p>
            </p:txBody>
          </p:sp>
          <p:sp>
            <p:nvSpPr>
              <p:cNvPr id="197" name="Freeform: Shape 196">
                <a:extLst>
                  <a:ext uri="{FF2B5EF4-FFF2-40B4-BE49-F238E27FC236}">
                    <a16:creationId xmlns:a16="http://schemas.microsoft.com/office/drawing/2014/main" id="{3B1BF9DB-620F-4BAE-80B1-3991DD01CF78}"/>
                  </a:ext>
                </a:extLst>
              </p:cNvPr>
              <p:cNvSpPr/>
              <p:nvPr/>
            </p:nvSpPr>
            <p:spPr>
              <a:xfrm>
                <a:off x="5996216" y="3513919"/>
                <a:ext cx="43384" cy="28922"/>
              </a:xfrm>
              <a:custGeom>
                <a:avLst/>
                <a:gdLst>
                  <a:gd name="connsiteX0" fmla="*/ 41148 w 43384"/>
                  <a:gd name="connsiteY0" fmla="*/ 3205 h 28922"/>
                  <a:gd name="connsiteX1" fmla="*/ 27260 w 43384"/>
                  <a:gd name="connsiteY1" fmla="*/ 634 h 28922"/>
                  <a:gd name="connsiteX2" fmla="*/ 19717 w 43384"/>
                  <a:gd name="connsiteY2" fmla="*/ 3034 h 28922"/>
                  <a:gd name="connsiteX3" fmla="*/ 2743 w 43384"/>
                  <a:gd name="connsiteY3" fmla="*/ 13150 h 28922"/>
                  <a:gd name="connsiteX4" fmla="*/ 0 w 43384"/>
                  <a:gd name="connsiteY4" fmla="*/ 19665 h 28922"/>
                  <a:gd name="connsiteX5" fmla="*/ 2743 w 43384"/>
                  <a:gd name="connsiteY5" fmla="*/ 26180 h 28922"/>
                  <a:gd name="connsiteX6" fmla="*/ 9258 w 43384"/>
                  <a:gd name="connsiteY6" fmla="*/ 28923 h 28922"/>
                  <a:gd name="connsiteX7" fmla="*/ 15773 w 43384"/>
                  <a:gd name="connsiteY7" fmla="*/ 26180 h 28922"/>
                  <a:gd name="connsiteX8" fmla="*/ 15773 w 43384"/>
                  <a:gd name="connsiteY8" fmla="*/ 26180 h 28922"/>
                  <a:gd name="connsiteX9" fmla="*/ 25032 w 43384"/>
                  <a:gd name="connsiteY9" fmla="*/ 20694 h 28922"/>
                  <a:gd name="connsiteX10" fmla="*/ 31547 w 43384"/>
                  <a:gd name="connsiteY10" fmla="*/ 18636 h 28922"/>
                  <a:gd name="connsiteX11" fmla="*/ 42348 w 43384"/>
                  <a:gd name="connsiteY11" fmla="*/ 12464 h 28922"/>
                  <a:gd name="connsiteX12" fmla="*/ 41148 w 43384"/>
                  <a:gd name="connsiteY12" fmla="*/ 3205 h 2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84" h="28922">
                    <a:moveTo>
                      <a:pt x="41148" y="3205"/>
                    </a:moveTo>
                    <a:cubicBezTo>
                      <a:pt x="37719" y="-566"/>
                      <a:pt x="31718" y="-395"/>
                      <a:pt x="27260" y="634"/>
                    </a:cubicBezTo>
                    <a:cubicBezTo>
                      <a:pt x="24689" y="1148"/>
                      <a:pt x="22117" y="2005"/>
                      <a:pt x="19717" y="3034"/>
                    </a:cubicBezTo>
                    <a:cubicBezTo>
                      <a:pt x="13373" y="5606"/>
                      <a:pt x="7887" y="8863"/>
                      <a:pt x="2743" y="13150"/>
                    </a:cubicBezTo>
                    <a:cubicBezTo>
                      <a:pt x="1029" y="14521"/>
                      <a:pt x="0" y="17607"/>
                      <a:pt x="0" y="19665"/>
                    </a:cubicBezTo>
                    <a:cubicBezTo>
                      <a:pt x="0" y="21894"/>
                      <a:pt x="1029" y="24637"/>
                      <a:pt x="2743" y="26180"/>
                    </a:cubicBezTo>
                    <a:cubicBezTo>
                      <a:pt x="4458" y="27723"/>
                      <a:pt x="6858" y="28923"/>
                      <a:pt x="9258" y="28923"/>
                    </a:cubicBezTo>
                    <a:cubicBezTo>
                      <a:pt x="11830" y="28752"/>
                      <a:pt x="13887" y="27894"/>
                      <a:pt x="15773" y="26180"/>
                    </a:cubicBezTo>
                    <a:cubicBezTo>
                      <a:pt x="15773" y="26180"/>
                      <a:pt x="15773" y="26180"/>
                      <a:pt x="15773" y="26180"/>
                    </a:cubicBezTo>
                    <a:cubicBezTo>
                      <a:pt x="18688" y="23951"/>
                      <a:pt x="21774" y="22236"/>
                      <a:pt x="25032" y="20694"/>
                    </a:cubicBezTo>
                    <a:cubicBezTo>
                      <a:pt x="27089" y="19836"/>
                      <a:pt x="29318" y="19150"/>
                      <a:pt x="31547" y="18636"/>
                    </a:cubicBezTo>
                    <a:cubicBezTo>
                      <a:pt x="35833" y="17607"/>
                      <a:pt x="39948" y="16407"/>
                      <a:pt x="42348" y="12464"/>
                    </a:cubicBezTo>
                    <a:cubicBezTo>
                      <a:pt x="44234" y="9378"/>
                      <a:pt x="43377" y="5777"/>
                      <a:pt x="41148" y="3205"/>
                    </a:cubicBezTo>
                    <a:close/>
                  </a:path>
                </a:pathLst>
              </a:custGeom>
              <a:solidFill>
                <a:srgbClr val="FFFFFF"/>
              </a:solidFill>
              <a:ln w="1715" cap="flat">
                <a:noFill/>
                <a:prstDash val="solid"/>
                <a:miter/>
              </a:ln>
            </p:spPr>
            <p:txBody>
              <a:bodyPr rtlCol="0" anchor="ctr"/>
              <a:lstStyle/>
              <a:p>
                <a:endParaRPr lang="en-US"/>
              </a:p>
            </p:txBody>
          </p:sp>
          <p:sp>
            <p:nvSpPr>
              <p:cNvPr id="198" name="Freeform: Shape 197">
                <a:extLst>
                  <a:ext uri="{FF2B5EF4-FFF2-40B4-BE49-F238E27FC236}">
                    <a16:creationId xmlns:a16="http://schemas.microsoft.com/office/drawing/2014/main" id="{08F51A87-227D-42E1-8165-1E6DF88C5AAE}"/>
                  </a:ext>
                </a:extLst>
              </p:cNvPr>
              <p:cNvSpPr/>
              <p:nvPr/>
            </p:nvSpPr>
            <p:spPr>
              <a:xfrm>
                <a:off x="6068142" y="3505448"/>
                <a:ext cx="43960" cy="21056"/>
              </a:xfrm>
              <a:custGeom>
                <a:avLst/>
                <a:gdLst>
                  <a:gd name="connsiteX0" fmla="*/ 40031 w 43960"/>
                  <a:gd name="connsiteY0" fmla="*/ 5162 h 21056"/>
                  <a:gd name="connsiteX1" fmla="*/ 22886 w 43960"/>
                  <a:gd name="connsiteY1" fmla="*/ 18 h 21056"/>
                  <a:gd name="connsiteX2" fmla="*/ 6769 w 43960"/>
                  <a:gd name="connsiteY2" fmla="*/ 2762 h 21056"/>
                  <a:gd name="connsiteX3" fmla="*/ 1283 w 43960"/>
                  <a:gd name="connsiteY3" fmla="*/ 7048 h 21056"/>
                  <a:gd name="connsiteX4" fmla="*/ 426 w 43960"/>
                  <a:gd name="connsiteY4" fmla="*/ 14249 h 21056"/>
                  <a:gd name="connsiteX5" fmla="*/ 4712 w 43960"/>
                  <a:gd name="connsiteY5" fmla="*/ 19735 h 21056"/>
                  <a:gd name="connsiteX6" fmla="*/ 11913 w 43960"/>
                  <a:gd name="connsiteY6" fmla="*/ 20593 h 21056"/>
                  <a:gd name="connsiteX7" fmla="*/ 18942 w 43960"/>
                  <a:gd name="connsiteY7" fmla="*/ 18707 h 21056"/>
                  <a:gd name="connsiteX8" fmla="*/ 28029 w 43960"/>
                  <a:gd name="connsiteY8" fmla="*/ 18878 h 21056"/>
                  <a:gd name="connsiteX9" fmla="*/ 34373 w 43960"/>
                  <a:gd name="connsiteY9" fmla="*/ 19907 h 21056"/>
                  <a:gd name="connsiteX10" fmla="*/ 32144 w 43960"/>
                  <a:gd name="connsiteY10" fmla="*/ 19564 h 21056"/>
                  <a:gd name="connsiteX11" fmla="*/ 34030 w 43960"/>
                  <a:gd name="connsiteY11" fmla="*/ 19907 h 21056"/>
                  <a:gd name="connsiteX12" fmla="*/ 43460 w 43960"/>
                  <a:gd name="connsiteY12" fmla="*/ 15278 h 21056"/>
                  <a:gd name="connsiteX13" fmla="*/ 40031 w 43960"/>
                  <a:gd name="connsiteY13" fmla="*/ 5162 h 210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60" h="21056">
                    <a:moveTo>
                      <a:pt x="40031" y="5162"/>
                    </a:moveTo>
                    <a:cubicBezTo>
                      <a:pt x="35230" y="1733"/>
                      <a:pt x="28886" y="190"/>
                      <a:pt x="22886" y="18"/>
                    </a:cubicBezTo>
                    <a:cubicBezTo>
                      <a:pt x="17399" y="-153"/>
                      <a:pt x="11913" y="876"/>
                      <a:pt x="6769" y="2762"/>
                    </a:cubicBezTo>
                    <a:cubicBezTo>
                      <a:pt x="4541" y="3619"/>
                      <a:pt x="2483" y="4819"/>
                      <a:pt x="1283" y="7048"/>
                    </a:cubicBezTo>
                    <a:cubicBezTo>
                      <a:pt x="83" y="9105"/>
                      <a:pt x="-432" y="12020"/>
                      <a:pt x="426" y="14249"/>
                    </a:cubicBezTo>
                    <a:cubicBezTo>
                      <a:pt x="1112" y="16478"/>
                      <a:pt x="2483" y="18707"/>
                      <a:pt x="4712" y="19735"/>
                    </a:cubicBezTo>
                    <a:cubicBezTo>
                      <a:pt x="6769" y="20764"/>
                      <a:pt x="9513" y="21621"/>
                      <a:pt x="11913" y="20593"/>
                    </a:cubicBezTo>
                    <a:cubicBezTo>
                      <a:pt x="14142" y="19735"/>
                      <a:pt x="16542" y="19049"/>
                      <a:pt x="18942" y="18707"/>
                    </a:cubicBezTo>
                    <a:cubicBezTo>
                      <a:pt x="22028" y="18364"/>
                      <a:pt x="25115" y="18535"/>
                      <a:pt x="28029" y="18878"/>
                    </a:cubicBezTo>
                    <a:cubicBezTo>
                      <a:pt x="30087" y="19221"/>
                      <a:pt x="32315" y="19564"/>
                      <a:pt x="34373" y="19907"/>
                    </a:cubicBezTo>
                    <a:cubicBezTo>
                      <a:pt x="33687" y="19735"/>
                      <a:pt x="32830" y="19735"/>
                      <a:pt x="32144" y="19564"/>
                    </a:cubicBezTo>
                    <a:cubicBezTo>
                      <a:pt x="32830" y="19735"/>
                      <a:pt x="33344" y="19735"/>
                      <a:pt x="34030" y="19907"/>
                    </a:cubicBezTo>
                    <a:cubicBezTo>
                      <a:pt x="37973" y="20593"/>
                      <a:pt x="41916" y="19221"/>
                      <a:pt x="43460" y="15278"/>
                    </a:cubicBezTo>
                    <a:cubicBezTo>
                      <a:pt x="44831" y="11334"/>
                      <a:pt x="43288" y="7562"/>
                      <a:pt x="40031" y="5162"/>
                    </a:cubicBezTo>
                    <a:close/>
                  </a:path>
                </a:pathLst>
              </a:custGeom>
              <a:solidFill>
                <a:srgbClr val="FFFFFF"/>
              </a:solidFill>
              <a:ln w="1715" cap="flat">
                <a:noFill/>
                <a:prstDash val="solid"/>
                <a:miter/>
              </a:ln>
            </p:spPr>
            <p:txBody>
              <a:bodyPr rtlCol="0" anchor="ctr"/>
              <a:lstStyle/>
              <a:p>
                <a:endParaRPr lang="en-US"/>
              </a:p>
            </p:txBody>
          </p:sp>
          <p:sp>
            <p:nvSpPr>
              <p:cNvPr id="199" name="Freeform: Shape 198">
                <a:extLst>
                  <a:ext uri="{FF2B5EF4-FFF2-40B4-BE49-F238E27FC236}">
                    <a16:creationId xmlns:a16="http://schemas.microsoft.com/office/drawing/2014/main" id="{9349F550-579C-4A0D-80A5-52F5E0E7F515}"/>
                  </a:ext>
                </a:extLst>
              </p:cNvPr>
              <p:cNvSpPr/>
              <p:nvPr/>
            </p:nvSpPr>
            <p:spPr>
              <a:xfrm>
                <a:off x="6143039" y="3514054"/>
                <a:ext cx="43696" cy="21244"/>
              </a:xfrm>
              <a:custGeom>
                <a:avLst/>
                <a:gdLst>
                  <a:gd name="connsiteX0" fmla="*/ 42629 w 43696"/>
                  <a:gd name="connsiteY0" fmla="*/ 7185 h 21244"/>
                  <a:gd name="connsiteX1" fmla="*/ 31656 w 43696"/>
                  <a:gd name="connsiteY1" fmla="*/ 2385 h 21244"/>
                  <a:gd name="connsiteX2" fmla="*/ 20168 w 43696"/>
                  <a:gd name="connsiteY2" fmla="*/ 2213 h 21244"/>
                  <a:gd name="connsiteX3" fmla="*/ 11596 w 43696"/>
                  <a:gd name="connsiteY3" fmla="*/ 327 h 21244"/>
                  <a:gd name="connsiteX4" fmla="*/ 280 w 43696"/>
                  <a:gd name="connsiteY4" fmla="*/ 6843 h 21244"/>
                  <a:gd name="connsiteX5" fmla="*/ 6795 w 43696"/>
                  <a:gd name="connsiteY5" fmla="*/ 18158 h 21244"/>
                  <a:gd name="connsiteX6" fmla="*/ 21026 w 43696"/>
                  <a:gd name="connsiteY6" fmla="*/ 20901 h 21244"/>
                  <a:gd name="connsiteX7" fmla="*/ 27541 w 43696"/>
                  <a:gd name="connsiteY7" fmla="*/ 21244 h 21244"/>
                  <a:gd name="connsiteX8" fmla="*/ 35771 w 43696"/>
                  <a:gd name="connsiteY8" fmla="*/ 20387 h 21244"/>
                  <a:gd name="connsiteX9" fmla="*/ 41428 w 43696"/>
                  <a:gd name="connsiteY9" fmla="*/ 17130 h 21244"/>
                  <a:gd name="connsiteX10" fmla="*/ 42629 w 43696"/>
                  <a:gd name="connsiteY10" fmla="*/ 7185 h 2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96" h="21244">
                    <a:moveTo>
                      <a:pt x="42629" y="7185"/>
                    </a:moveTo>
                    <a:cubicBezTo>
                      <a:pt x="40228" y="3414"/>
                      <a:pt x="35942" y="2213"/>
                      <a:pt x="31656" y="2385"/>
                    </a:cubicBezTo>
                    <a:cubicBezTo>
                      <a:pt x="27712" y="2385"/>
                      <a:pt x="23940" y="2556"/>
                      <a:pt x="20168" y="2213"/>
                    </a:cubicBezTo>
                    <a:cubicBezTo>
                      <a:pt x="17254" y="1699"/>
                      <a:pt x="14339" y="1185"/>
                      <a:pt x="11596" y="327"/>
                    </a:cubicBezTo>
                    <a:cubicBezTo>
                      <a:pt x="6967" y="-1044"/>
                      <a:pt x="1309" y="2042"/>
                      <a:pt x="280" y="6843"/>
                    </a:cubicBezTo>
                    <a:cubicBezTo>
                      <a:pt x="-920" y="11814"/>
                      <a:pt x="1823" y="16615"/>
                      <a:pt x="6795" y="18158"/>
                    </a:cubicBezTo>
                    <a:cubicBezTo>
                      <a:pt x="11425" y="19530"/>
                      <a:pt x="16225" y="20387"/>
                      <a:pt x="21026" y="20901"/>
                    </a:cubicBezTo>
                    <a:cubicBezTo>
                      <a:pt x="23255" y="21073"/>
                      <a:pt x="25312" y="21244"/>
                      <a:pt x="27541" y="21244"/>
                    </a:cubicBezTo>
                    <a:cubicBezTo>
                      <a:pt x="30284" y="21244"/>
                      <a:pt x="33199" y="21073"/>
                      <a:pt x="35771" y="20387"/>
                    </a:cubicBezTo>
                    <a:cubicBezTo>
                      <a:pt x="37828" y="19701"/>
                      <a:pt x="40057" y="18844"/>
                      <a:pt x="41428" y="17130"/>
                    </a:cubicBezTo>
                    <a:cubicBezTo>
                      <a:pt x="43486" y="14386"/>
                      <a:pt x="44686" y="10443"/>
                      <a:pt x="42629" y="7185"/>
                    </a:cubicBezTo>
                    <a:close/>
                  </a:path>
                </a:pathLst>
              </a:custGeom>
              <a:solidFill>
                <a:srgbClr val="FFFFFF"/>
              </a:solidFill>
              <a:ln w="1715" cap="flat">
                <a:noFill/>
                <a:prstDash val="solid"/>
                <a:miter/>
              </a:ln>
            </p:spPr>
            <p:txBody>
              <a:bodyPr rtlCol="0" anchor="ctr"/>
              <a:lstStyle/>
              <a:p>
                <a:endParaRPr lang="en-US"/>
              </a:p>
            </p:txBody>
          </p:sp>
          <p:sp>
            <p:nvSpPr>
              <p:cNvPr id="200" name="Freeform: Shape 199">
                <a:extLst>
                  <a:ext uri="{FF2B5EF4-FFF2-40B4-BE49-F238E27FC236}">
                    <a16:creationId xmlns:a16="http://schemas.microsoft.com/office/drawing/2014/main" id="{751908BB-F587-49F3-BDCC-33C57321D9C8}"/>
                  </a:ext>
                </a:extLst>
              </p:cNvPr>
              <p:cNvSpPr/>
              <p:nvPr/>
            </p:nvSpPr>
            <p:spPr>
              <a:xfrm>
                <a:off x="5977557" y="3591012"/>
                <a:ext cx="187475" cy="133518"/>
              </a:xfrm>
              <a:custGeom>
                <a:avLst/>
                <a:gdLst>
                  <a:gd name="connsiteX0" fmla="*/ 184965 w 187475"/>
                  <a:gd name="connsiteY0" fmla="*/ 27611 h 133518"/>
                  <a:gd name="connsiteX1" fmla="*/ 181021 w 187475"/>
                  <a:gd name="connsiteY1" fmla="*/ 25382 h 133518"/>
                  <a:gd name="connsiteX2" fmla="*/ 174678 w 187475"/>
                  <a:gd name="connsiteY2" fmla="*/ 15952 h 133518"/>
                  <a:gd name="connsiteX3" fmla="*/ 51577 w 187475"/>
                  <a:gd name="connsiteY3" fmla="*/ 6351 h 133518"/>
                  <a:gd name="connsiteX4" fmla="*/ 7685 w 187475"/>
                  <a:gd name="connsiteY4" fmla="*/ 35326 h 133518"/>
                  <a:gd name="connsiteX5" fmla="*/ 313 w 187475"/>
                  <a:gd name="connsiteY5" fmla="*/ 48013 h 133518"/>
                  <a:gd name="connsiteX6" fmla="*/ 7685 w 187475"/>
                  <a:gd name="connsiteY6" fmla="*/ 64301 h 133518"/>
                  <a:gd name="connsiteX7" fmla="*/ 34946 w 187475"/>
                  <a:gd name="connsiteY7" fmla="*/ 74931 h 133518"/>
                  <a:gd name="connsiteX8" fmla="*/ 47119 w 187475"/>
                  <a:gd name="connsiteY8" fmla="*/ 76817 h 133518"/>
                  <a:gd name="connsiteX9" fmla="*/ 46433 w 187475"/>
                  <a:gd name="connsiteY9" fmla="*/ 77332 h 133518"/>
                  <a:gd name="connsiteX10" fmla="*/ 28259 w 187475"/>
                  <a:gd name="connsiteY10" fmla="*/ 98591 h 133518"/>
                  <a:gd name="connsiteX11" fmla="*/ 36661 w 187475"/>
                  <a:gd name="connsiteY11" fmla="*/ 126195 h 133518"/>
                  <a:gd name="connsiteX12" fmla="*/ 89810 w 187475"/>
                  <a:gd name="connsiteY12" fmla="*/ 124137 h 133518"/>
                  <a:gd name="connsiteX13" fmla="*/ 137816 w 187475"/>
                  <a:gd name="connsiteY13" fmla="*/ 87275 h 133518"/>
                  <a:gd name="connsiteX14" fmla="*/ 184965 w 187475"/>
                  <a:gd name="connsiteY14" fmla="*/ 40127 h 133518"/>
                  <a:gd name="connsiteX15" fmla="*/ 184965 w 187475"/>
                  <a:gd name="connsiteY15" fmla="*/ 27611 h 133518"/>
                  <a:gd name="connsiteX16" fmla="*/ 135930 w 187475"/>
                  <a:gd name="connsiteY16" fmla="*/ 64644 h 133518"/>
                  <a:gd name="connsiteX17" fmla="*/ 97525 w 187475"/>
                  <a:gd name="connsiteY17" fmla="*/ 97048 h 133518"/>
                  <a:gd name="connsiteX18" fmla="*/ 56720 w 187475"/>
                  <a:gd name="connsiteY18" fmla="*/ 115908 h 133518"/>
                  <a:gd name="connsiteX19" fmla="*/ 49176 w 187475"/>
                  <a:gd name="connsiteY19" fmla="*/ 113507 h 133518"/>
                  <a:gd name="connsiteX20" fmla="*/ 44204 w 187475"/>
                  <a:gd name="connsiteY20" fmla="*/ 108021 h 133518"/>
                  <a:gd name="connsiteX21" fmla="*/ 48662 w 187475"/>
                  <a:gd name="connsiteY21" fmla="*/ 101849 h 133518"/>
                  <a:gd name="connsiteX22" fmla="*/ 56720 w 187475"/>
                  <a:gd name="connsiteY22" fmla="*/ 93276 h 133518"/>
                  <a:gd name="connsiteX23" fmla="*/ 85352 w 187475"/>
                  <a:gd name="connsiteY23" fmla="*/ 73903 h 133518"/>
                  <a:gd name="connsiteX24" fmla="*/ 100783 w 187475"/>
                  <a:gd name="connsiteY24" fmla="*/ 68073 h 133518"/>
                  <a:gd name="connsiteX25" fmla="*/ 93753 w 187475"/>
                  <a:gd name="connsiteY25" fmla="*/ 51271 h 133518"/>
                  <a:gd name="connsiteX26" fmla="*/ 80552 w 187475"/>
                  <a:gd name="connsiteY26" fmla="*/ 56243 h 133518"/>
                  <a:gd name="connsiteX27" fmla="*/ 46776 w 187475"/>
                  <a:gd name="connsiteY27" fmla="*/ 58815 h 133518"/>
                  <a:gd name="connsiteX28" fmla="*/ 24145 w 187475"/>
                  <a:gd name="connsiteY28" fmla="*/ 52471 h 133518"/>
                  <a:gd name="connsiteX29" fmla="*/ 19858 w 187475"/>
                  <a:gd name="connsiteY29" fmla="*/ 50414 h 133518"/>
                  <a:gd name="connsiteX30" fmla="*/ 24830 w 187475"/>
                  <a:gd name="connsiteY30" fmla="*/ 44070 h 133518"/>
                  <a:gd name="connsiteX31" fmla="*/ 108670 w 187475"/>
                  <a:gd name="connsiteY31" fmla="*/ 19553 h 133518"/>
                  <a:gd name="connsiteX32" fmla="*/ 167134 w 187475"/>
                  <a:gd name="connsiteY32" fmla="*/ 33269 h 133518"/>
                  <a:gd name="connsiteX33" fmla="*/ 135930 w 187475"/>
                  <a:gd name="connsiteY33" fmla="*/ 64644 h 13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87475" h="133518">
                    <a:moveTo>
                      <a:pt x="184965" y="27611"/>
                    </a:moveTo>
                    <a:cubicBezTo>
                      <a:pt x="183936" y="26582"/>
                      <a:pt x="182393" y="25725"/>
                      <a:pt x="181021" y="25382"/>
                    </a:cubicBezTo>
                    <a:cubicBezTo>
                      <a:pt x="181193" y="21439"/>
                      <a:pt x="179307" y="17495"/>
                      <a:pt x="174678" y="15952"/>
                    </a:cubicBezTo>
                    <a:cubicBezTo>
                      <a:pt x="135244" y="3608"/>
                      <a:pt x="92210" y="-7365"/>
                      <a:pt x="51577" y="6351"/>
                    </a:cubicBezTo>
                    <a:cubicBezTo>
                      <a:pt x="34774" y="12009"/>
                      <a:pt x="18830" y="21610"/>
                      <a:pt x="7685" y="35326"/>
                    </a:cubicBezTo>
                    <a:cubicBezTo>
                      <a:pt x="4599" y="39098"/>
                      <a:pt x="1342" y="43213"/>
                      <a:pt x="313" y="48013"/>
                    </a:cubicBezTo>
                    <a:cubicBezTo>
                      <a:pt x="-1058" y="54700"/>
                      <a:pt x="2199" y="60701"/>
                      <a:pt x="7685" y="64301"/>
                    </a:cubicBezTo>
                    <a:cubicBezTo>
                      <a:pt x="15572" y="69616"/>
                      <a:pt x="25688" y="72874"/>
                      <a:pt x="34946" y="74931"/>
                    </a:cubicBezTo>
                    <a:cubicBezTo>
                      <a:pt x="39061" y="75788"/>
                      <a:pt x="43176" y="76303"/>
                      <a:pt x="47119" y="76817"/>
                    </a:cubicBezTo>
                    <a:cubicBezTo>
                      <a:pt x="46948" y="76988"/>
                      <a:pt x="46776" y="77160"/>
                      <a:pt x="46433" y="77332"/>
                    </a:cubicBezTo>
                    <a:cubicBezTo>
                      <a:pt x="39747" y="83332"/>
                      <a:pt x="32374" y="90533"/>
                      <a:pt x="28259" y="98591"/>
                    </a:cubicBezTo>
                    <a:cubicBezTo>
                      <a:pt x="22945" y="109050"/>
                      <a:pt x="27916" y="119680"/>
                      <a:pt x="36661" y="126195"/>
                    </a:cubicBezTo>
                    <a:cubicBezTo>
                      <a:pt x="52605" y="138367"/>
                      <a:pt x="73865" y="133738"/>
                      <a:pt x="89810" y="124137"/>
                    </a:cubicBezTo>
                    <a:cubicBezTo>
                      <a:pt x="106955" y="113850"/>
                      <a:pt x="122728" y="100477"/>
                      <a:pt x="137816" y="87275"/>
                    </a:cubicBezTo>
                    <a:cubicBezTo>
                      <a:pt x="154447" y="72702"/>
                      <a:pt x="170906" y="57272"/>
                      <a:pt x="184965" y="40127"/>
                    </a:cubicBezTo>
                    <a:cubicBezTo>
                      <a:pt x="188051" y="36526"/>
                      <a:pt x="188565" y="31211"/>
                      <a:pt x="184965" y="27611"/>
                    </a:cubicBezTo>
                    <a:close/>
                    <a:moveTo>
                      <a:pt x="135930" y="64644"/>
                    </a:moveTo>
                    <a:cubicBezTo>
                      <a:pt x="123586" y="76131"/>
                      <a:pt x="110898" y="86932"/>
                      <a:pt x="97525" y="97048"/>
                    </a:cubicBezTo>
                    <a:cubicBezTo>
                      <a:pt x="86038" y="105792"/>
                      <a:pt x="72151" y="117622"/>
                      <a:pt x="56720" y="115908"/>
                    </a:cubicBezTo>
                    <a:cubicBezTo>
                      <a:pt x="54148" y="115565"/>
                      <a:pt x="51405" y="114879"/>
                      <a:pt x="49176" y="113507"/>
                    </a:cubicBezTo>
                    <a:cubicBezTo>
                      <a:pt x="47462" y="112479"/>
                      <a:pt x="44033" y="110250"/>
                      <a:pt x="44204" y="108021"/>
                    </a:cubicBezTo>
                    <a:cubicBezTo>
                      <a:pt x="44376" y="106135"/>
                      <a:pt x="47462" y="103220"/>
                      <a:pt x="48662" y="101849"/>
                    </a:cubicBezTo>
                    <a:cubicBezTo>
                      <a:pt x="51234" y="98763"/>
                      <a:pt x="53806" y="96019"/>
                      <a:pt x="56720" y="93276"/>
                    </a:cubicBezTo>
                    <a:cubicBezTo>
                      <a:pt x="64950" y="85218"/>
                      <a:pt x="74722" y="78703"/>
                      <a:pt x="85352" y="73903"/>
                    </a:cubicBezTo>
                    <a:cubicBezTo>
                      <a:pt x="90667" y="72359"/>
                      <a:pt x="95811" y="70474"/>
                      <a:pt x="100783" y="68073"/>
                    </a:cubicBezTo>
                    <a:cubicBezTo>
                      <a:pt x="110212" y="63616"/>
                      <a:pt x="103526" y="48185"/>
                      <a:pt x="93753" y="51271"/>
                    </a:cubicBezTo>
                    <a:cubicBezTo>
                      <a:pt x="89296" y="52642"/>
                      <a:pt x="84838" y="54357"/>
                      <a:pt x="80552" y="56243"/>
                    </a:cubicBezTo>
                    <a:cubicBezTo>
                      <a:pt x="69579" y="59329"/>
                      <a:pt x="57920" y="60187"/>
                      <a:pt x="46776" y="58815"/>
                    </a:cubicBezTo>
                    <a:cubicBezTo>
                      <a:pt x="39061" y="57786"/>
                      <a:pt x="31174" y="55729"/>
                      <a:pt x="24145" y="52471"/>
                    </a:cubicBezTo>
                    <a:cubicBezTo>
                      <a:pt x="22773" y="51785"/>
                      <a:pt x="21230" y="51100"/>
                      <a:pt x="19858" y="50414"/>
                    </a:cubicBezTo>
                    <a:cubicBezTo>
                      <a:pt x="21573" y="48185"/>
                      <a:pt x="24487" y="44413"/>
                      <a:pt x="24830" y="44070"/>
                    </a:cubicBezTo>
                    <a:cubicBezTo>
                      <a:pt x="46262" y="21781"/>
                      <a:pt x="79180" y="16467"/>
                      <a:pt x="108670" y="19553"/>
                    </a:cubicBezTo>
                    <a:cubicBezTo>
                      <a:pt x="128558" y="21610"/>
                      <a:pt x="148103" y="27268"/>
                      <a:pt x="167134" y="33269"/>
                    </a:cubicBezTo>
                    <a:cubicBezTo>
                      <a:pt x="156847" y="43727"/>
                      <a:pt x="146731" y="54529"/>
                      <a:pt x="135930" y="64644"/>
                    </a:cubicBezTo>
                    <a:close/>
                  </a:path>
                </a:pathLst>
              </a:custGeom>
              <a:solidFill>
                <a:srgbClr val="FFFFFF"/>
              </a:solidFill>
              <a:ln w="1715" cap="flat">
                <a:noFill/>
                <a:prstDash val="solid"/>
                <a:miter/>
              </a:ln>
            </p:spPr>
            <p:txBody>
              <a:bodyPr rtlCol="0" anchor="ctr"/>
              <a:lstStyle/>
              <a:p>
                <a:endParaRPr lang="en-US"/>
              </a:p>
            </p:txBody>
          </p:sp>
          <p:sp>
            <p:nvSpPr>
              <p:cNvPr id="201" name="Freeform: Shape 200">
                <a:extLst>
                  <a:ext uri="{FF2B5EF4-FFF2-40B4-BE49-F238E27FC236}">
                    <a16:creationId xmlns:a16="http://schemas.microsoft.com/office/drawing/2014/main" id="{7AE37DE5-D9FA-44EE-8A2D-7D0B858AF6C9}"/>
                  </a:ext>
                </a:extLst>
              </p:cNvPr>
              <p:cNvSpPr/>
              <p:nvPr/>
            </p:nvSpPr>
            <p:spPr>
              <a:xfrm>
                <a:off x="5392776" y="3997740"/>
                <a:ext cx="47535" cy="41503"/>
              </a:xfrm>
              <a:custGeom>
                <a:avLst/>
                <a:gdLst>
                  <a:gd name="connsiteX0" fmla="*/ 43827 w 47535"/>
                  <a:gd name="connsiteY0" fmla="*/ 9731 h 41503"/>
                  <a:gd name="connsiteX1" fmla="*/ 31311 w 47535"/>
                  <a:gd name="connsiteY1" fmla="*/ 9217 h 41503"/>
                  <a:gd name="connsiteX2" fmla="*/ 22396 w 47535"/>
                  <a:gd name="connsiteY2" fmla="*/ 15218 h 41503"/>
                  <a:gd name="connsiteX3" fmla="*/ 21367 w 47535"/>
                  <a:gd name="connsiteY3" fmla="*/ 16589 h 41503"/>
                  <a:gd name="connsiteX4" fmla="*/ 21196 w 47535"/>
                  <a:gd name="connsiteY4" fmla="*/ 16418 h 41503"/>
                  <a:gd name="connsiteX5" fmla="*/ 13995 w 47535"/>
                  <a:gd name="connsiteY5" fmla="*/ 3731 h 41503"/>
                  <a:gd name="connsiteX6" fmla="*/ 5594 w 47535"/>
                  <a:gd name="connsiteY6" fmla="*/ 302 h 41503"/>
                  <a:gd name="connsiteX7" fmla="*/ 108 w 47535"/>
                  <a:gd name="connsiteY7" fmla="*/ 7503 h 41503"/>
                  <a:gd name="connsiteX8" fmla="*/ 3365 w 47535"/>
                  <a:gd name="connsiteY8" fmla="*/ 24133 h 41503"/>
                  <a:gd name="connsiteX9" fmla="*/ 14338 w 47535"/>
                  <a:gd name="connsiteY9" fmla="*/ 36992 h 41503"/>
                  <a:gd name="connsiteX10" fmla="*/ 15538 w 47535"/>
                  <a:gd name="connsiteY10" fmla="*/ 37507 h 41503"/>
                  <a:gd name="connsiteX11" fmla="*/ 15709 w 47535"/>
                  <a:gd name="connsiteY11" fmla="*/ 37678 h 41503"/>
                  <a:gd name="connsiteX12" fmla="*/ 20338 w 47535"/>
                  <a:gd name="connsiteY12" fmla="*/ 41278 h 41503"/>
                  <a:gd name="connsiteX13" fmla="*/ 25311 w 47535"/>
                  <a:gd name="connsiteY13" fmla="*/ 40936 h 41503"/>
                  <a:gd name="connsiteX14" fmla="*/ 38341 w 47535"/>
                  <a:gd name="connsiteY14" fmla="*/ 33734 h 41503"/>
                  <a:gd name="connsiteX15" fmla="*/ 43313 w 47535"/>
                  <a:gd name="connsiteY15" fmla="*/ 26876 h 41503"/>
                  <a:gd name="connsiteX16" fmla="*/ 46570 w 47535"/>
                  <a:gd name="connsiteY16" fmla="*/ 20190 h 41503"/>
                  <a:gd name="connsiteX17" fmla="*/ 43827 w 47535"/>
                  <a:gd name="connsiteY17" fmla="*/ 9731 h 4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535" h="41503">
                    <a:moveTo>
                      <a:pt x="43827" y="9731"/>
                    </a:moveTo>
                    <a:cubicBezTo>
                      <a:pt x="39884" y="7846"/>
                      <a:pt x="35598" y="7674"/>
                      <a:pt x="31311" y="9217"/>
                    </a:cubicBezTo>
                    <a:cubicBezTo>
                      <a:pt x="27882" y="10589"/>
                      <a:pt x="24796" y="12475"/>
                      <a:pt x="22396" y="15218"/>
                    </a:cubicBezTo>
                    <a:cubicBezTo>
                      <a:pt x="22053" y="15732"/>
                      <a:pt x="21710" y="16075"/>
                      <a:pt x="21367" y="16589"/>
                    </a:cubicBezTo>
                    <a:cubicBezTo>
                      <a:pt x="21367" y="16589"/>
                      <a:pt x="21196" y="16418"/>
                      <a:pt x="21196" y="16418"/>
                    </a:cubicBezTo>
                    <a:cubicBezTo>
                      <a:pt x="18796" y="12132"/>
                      <a:pt x="16224" y="8017"/>
                      <a:pt x="13995" y="3731"/>
                    </a:cubicBezTo>
                    <a:cubicBezTo>
                      <a:pt x="12452" y="988"/>
                      <a:pt x="8680" y="-727"/>
                      <a:pt x="5594" y="302"/>
                    </a:cubicBezTo>
                    <a:cubicBezTo>
                      <a:pt x="2165" y="1330"/>
                      <a:pt x="450" y="4074"/>
                      <a:pt x="108" y="7503"/>
                    </a:cubicBezTo>
                    <a:cubicBezTo>
                      <a:pt x="-407" y="13332"/>
                      <a:pt x="965" y="18818"/>
                      <a:pt x="3365" y="24133"/>
                    </a:cubicBezTo>
                    <a:cubicBezTo>
                      <a:pt x="5765" y="29448"/>
                      <a:pt x="9880" y="33563"/>
                      <a:pt x="14338" y="36992"/>
                    </a:cubicBezTo>
                    <a:cubicBezTo>
                      <a:pt x="14681" y="37163"/>
                      <a:pt x="15024" y="37507"/>
                      <a:pt x="15538" y="37507"/>
                    </a:cubicBezTo>
                    <a:cubicBezTo>
                      <a:pt x="15538" y="37507"/>
                      <a:pt x="15538" y="37678"/>
                      <a:pt x="15709" y="37678"/>
                    </a:cubicBezTo>
                    <a:cubicBezTo>
                      <a:pt x="16395" y="39221"/>
                      <a:pt x="18624" y="40936"/>
                      <a:pt x="20338" y="41278"/>
                    </a:cubicBezTo>
                    <a:cubicBezTo>
                      <a:pt x="22053" y="41621"/>
                      <a:pt x="23767" y="41621"/>
                      <a:pt x="25311" y="40936"/>
                    </a:cubicBezTo>
                    <a:cubicBezTo>
                      <a:pt x="30283" y="40936"/>
                      <a:pt x="34912" y="37507"/>
                      <a:pt x="38341" y="33734"/>
                    </a:cubicBezTo>
                    <a:cubicBezTo>
                      <a:pt x="40227" y="31506"/>
                      <a:pt x="41941" y="29277"/>
                      <a:pt x="43313" y="26876"/>
                    </a:cubicBezTo>
                    <a:cubicBezTo>
                      <a:pt x="44513" y="24819"/>
                      <a:pt x="45370" y="22419"/>
                      <a:pt x="46570" y="20190"/>
                    </a:cubicBezTo>
                    <a:cubicBezTo>
                      <a:pt x="48456" y="16933"/>
                      <a:pt x="47599" y="11446"/>
                      <a:pt x="43827" y="9731"/>
                    </a:cubicBezTo>
                    <a:close/>
                  </a:path>
                </a:pathLst>
              </a:custGeom>
              <a:solidFill>
                <a:srgbClr val="FFFFFF"/>
              </a:solidFill>
              <a:ln w="1715" cap="flat">
                <a:noFill/>
                <a:prstDash val="solid"/>
                <a:miter/>
              </a:ln>
            </p:spPr>
            <p:txBody>
              <a:bodyPr rtlCol="0" anchor="ctr"/>
              <a:lstStyle/>
              <a:p>
                <a:endParaRPr lang="en-US"/>
              </a:p>
            </p:txBody>
          </p:sp>
          <p:sp>
            <p:nvSpPr>
              <p:cNvPr id="202" name="Freeform: Shape 201">
                <a:extLst>
                  <a:ext uri="{FF2B5EF4-FFF2-40B4-BE49-F238E27FC236}">
                    <a16:creationId xmlns:a16="http://schemas.microsoft.com/office/drawing/2014/main" id="{469B8135-6E09-4CAA-BA5F-842C0CE04354}"/>
                  </a:ext>
                </a:extLst>
              </p:cNvPr>
              <p:cNvSpPr/>
              <p:nvPr/>
            </p:nvSpPr>
            <p:spPr>
              <a:xfrm>
                <a:off x="5696177" y="4237572"/>
                <a:ext cx="58737" cy="45893"/>
              </a:xfrm>
              <a:custGeom>
                <a:avLst/>
                <a:gdLst>
                  <a:gd name="connsiteX0" fmla="*/ 55208 w 58737"/>
                  <a:gd name="connsiteY0" fmla="*/ 5986 h 45893"/>
                  <a:gd name="connsiteX1" fmla="*/ 45778 w 58737"/>
                  <a:gd name="connsiteY1" fmla="*/ 5300 h 45893"/>
                  <a:gd name="connsiteX2" fmla="*/ 31547 w 58737"/>
                  <a:gd name="connsiteY2" fmla="*/ 18845 h 45893"/>
                  <a:gd name="connsiteX3" fmla="*/ 30519 w 58737"/>
                  <a:gd name="connsiteY3" fmla="*/ 20216 h 45893"/>
                  <a:gd name="connsiteX4" fmla="*/ 12516 w 58737"/>
                  <a:gd name="connsiteY4" fmla="*/ 1014 h 45893"/>
                  <a:gd name="connsiteX5" fmla="*/ 3258 w 58737"/>
                  <a:gd name="connsiteY5" fmla="*/ 1700 h 45893"/>
                  <a:gd name="connsiteX6" fmla="*/ 344 w 58737"/>
                  <a:gd name="connsiteY6" fmla="*/ 10444 h 45893"/>
                  <a:gd name="connsiteX7" fmla="*/ 9087 w 58737"/>
                  <a:gd name="connsiteY7" fmla="*/ 27418 h 45893"/>
                  <a:gd name="connsiteX8" fmla="*/ 21775 w 58737"/>
                  <a:gd name="connsiteY8" fmla="*/ 41648 h 45893"/>
                  <a:gd name="connsiteX9" fmla="*/ 26747 w 58737"/>
                  <a:gd name="connsiteY9" fmla="*/ 44048 h 45893"/>
                  <a:gd name="connsiteX10" fmla="*/ 28804 w 58737"/>
                  <a:gd name="connsiteY10" fmla="*/ 45248 h 45893"/>
                  <a:gd name="connsiteX11" fmla="*/ 37548 w 58737"/>
                  <a:gd name="connsiteY11" fmla="*/ 44048 h 45893"/>
                  <a:gd name="connsiteX12" fmla="*/ 39263 w 58737"/>
                  <a:gd name="connsiteY12" fmla="*/ 43191 h 45893"/>
                  <a:gd name="connsiteX13" fmla="*/ 47321 w 58737"/>
                  <a:gd name="connsiteY13" fmla="*/ 35304 h 45893"/>
                  <a:gd name="connsiteX14" fmla="*/ 53836 w 58737"/>
                  <a:gd name="connsiteY14" fmla="*/ 25703 h 45893"/>
                  <a:gd name="connsiteX15" fmla="*/ 58465 w 58737"/>
                  <a:gd name="connsiteY15" fmla="*/ 14902 h 45893"/>
                  <a:gd name="connsiteX16" fmla="*/ 55208 w 58737"/>
                  <a:gd name="connsiteY16" fmla="*/ 5986 h 4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8737" h="45893">
                    <a:moveTo>
                      <a:pt x="55208" y="5986"/>
                    </a:moveTo>
                    <a:cubicBezTo>
                      <a:pt x="52464" y="3929"/>
                      <a:pt x="48692" y="3586"/>
                      <a:pt x="45778" y="5300"/>
                    </a:cubicBezTo>
                    <a:cubicBezTo>
                      <a:pt x="40120" y="8729"/>
                      <a:pt x="35491" y="13530"/>
                      <a:pt x="31547" y="18845"/>
                    </a:cubicBezTo>
                    <a:cubicBezTo>
                      <a:pt x="31205" y="19359"/>
                      <a:pt x="30862" y="19702"/>
                      <a:pt x="30519" y="20216"/>
                    </a:cubicBezTo>
                    <a:cubicBezTo>
                      <a:pt x="26232" y="12330"/>
                      <a:pt x="21260" y="4786"/>
                      <a:pt x="12516" y="1014"/>
                    </a:cubicBezTo>
                    <a:cubicBezTo>
                      <a:pt x="9259" y="-358"/>
                      <a:pt x="6173" y="-529"/>
                      <a:pt x="3258" y="1700"/>
                    </a:cubicBezTo>
                    <a:cubicBezTo>
                      <a:pt x="686" y="3758"/>
                      <a:pt x="-685" y="7187"/>
                      <a:pt x="344" y="10444"/>
                    </a:cubicBezTo>
                    <a:cubicBezTo>
                      <a:pt x="2058" y="16445"/>
                      <a:pt x="5487" y="22274"/>
                      <a:pt x="9087" y="27418"/>
                    </a:cubicBezTo>
                    <a:cubicBezTo>
                      <a:pt x="12859" y="32561"/>
                      <a:pt x="16974" y="37361"/>
                      <a:pt x="21775" y="41648"/>
                    </a:cubicBezTo>
                    <a:cubicBezTo>
                      <a:pt x="23146" y="42848"/>
                      <a:pt x="24861" y="43705"/>
                      <a:pt x="26747" y="44048"/>
                    </a:cubicBezTo>
                    <a:cubicBezTo>
                      <a:pt x="27261" y="44563"/>
                      <a:pt x="27947" y="44906"/>
                      <a:pt x="28804" y="45248"/>
                    </a:cubicBezTo>
                    <a:cubicBezTo>
                      <a:pt x="31376" y="46448"/>
                      <a:pt x="35148" y="45934"/>
                      <a:pt x="37548" y="44048"/>
                    </a:cubicBezTo>
                    <a:cubicBezTo>
                      <a:pt x="38063" y="43877"/>
                      <a:pt x="38748" y="43534"/>
                      <a:pt x="39263" y="43191"/>
                    </a:cubicBezTo>
                    <a:cubicBezTo>
                      <a:pt x="42520" y="41305"/>
                      <a:pt x="45092" y="38219"/>
                      <a:pt x="47321" y="35304"/>
                    </a:cubicBezTo>
                    <a:cubicBezTo>
                      <a:pt x="49721" y="32218"/>
                      <a:pt x="51950" y="29132"/>
                      <a:pt x="53836" y="25703"/>
                    </a:cubicBezTo>
                    <a:cubicBezTo>
                      <a:pt x="55722" y="22274"/>
                      <a:pt x="56922" y="18502"/>
                      <a:pt x="58465" y="14902"/>
                    </a:cubicBezTo>
                    <a:cubicBezTo>
                      <a:pt x="59494" y="11987"/>
                      <a:pt x="57436" y="7872"/>
                      <a:pt x="55208" y="5986"/>
                    </a:cubicBezTo>
                    <a:close/>
                  </a:path>
                </a:pathLst>
              </a:custGeom>
              <a:solidFill>
                <a:srgbClr val="FFFFFF"/>
              </a:solidFill>
              <a:ln w="1715" cap="flat">
                <a:noFill/>
                <a:prstDash val="solid"/>
                <a:miter/>
              </a:ln>
            </p:spPr>
            <p:txBody>
              <a:bodyPr rtlCol="0" anchor="ctr"/>
              <a:lstStyle/>
              <a:p>
                <a:endParaRPr lang="en-US"/>
              </a:p>
            </p:txBody>
          </p:sp>
          <p:sp>
            <p:nvSpPr>
              <p:cNvPr id="203" name="Freeform: Shape 202">
                <a:extLst>
                  <a:ext uri="{FF2B5EF4-FFF2-40B4-BE49-F238E27FC236}">
                    <a16:creationId xmlns:a16="http://schemas.microsoft.com/office/drawing/2014/main" id="{C87F18B6-C16F-4257-9FF6-13AACE3C2C98}"/>
                  </a:ext>
                </a:extLst>
              </p:cNvPr>
              <p:cNvSpPr/>
              <p:nvPr/>
            </p:nvSpPr>
            <p:spPr>
              <a:xfrm>
                <a:off x="5989815" y="4041974"/>
                <a:ext cx="55812" cy="50773"/>
              </a:xfrm>
              <a:custGeom>
                <a:avLst/>
                <a:gdLst>
                  <a:gd name="connsiteX0" fmla="*/ 51492 w 55812"/>
                  <a:gd name="connsiteY0" fmla="*/ 3388 h 50773"/>
                  <a:gd name="connsiteX1" fmla="*/ 42748 w 55812"/>
                  <a:gd name="connsiteY1" fmla="*/ 3388 h 50773"/>
                  <a:gd name="connsiteX2" fmla="*/ 25945 w 55812"/>
                  <a:gd name="connsiteY2" fmla="*/ 19676 h 50773"/>
                  <a:gd name="connsiteX3" fmla="*/ 24060 w 55812"/>
                  <a:gd name="connsiteY3" fmla="*/ 22762 h 50773"/>
                  <a:gd name="connsiteX4" fmla="*/ 23545 w 55812"/>
                  <a:gd name="connsiteY4" fmla="*/ 21904 h 50773"/>
                  <a:gd name="connsiteX5" fmla="*/ 14116 w 55812"/>
                  <a:gd name="connsiteY5" fmla="*/ 3731 h 50773"/>
                  <a:gd name="connsiteX6" fmla="*/ 5543 w 55812"/>
                  <a:gd name="connsiteY6" fmla="*/ 302 h 50773"/>
                  <a:gd name="connsiteX7" fmla="*/ 57 w 55812"/>
                  <a:gd name="connsiteY7" fmla="*/ 7502 h 50773"/>
                  <a:gd name="connsiteX8" fmla="*/ 13601 w 55812"/>
                  <a:gd name="connsiteY8" fmla="*/ 38707 h 50773"/>
                  <a:gd name="connsiteX9" fmla="*/ 15830 w 55812"/>
                  <a:gd name="connsiteY9" fmla="*/ 40250 h 50773"/>
                  <a:gd name="connsiteX10" fmla="*/ 17887 w 55812"/>
                  <a:gd name="connsiteY10" fmla="*/ 43164 h 50773"/>
                  <a:gd name="connsiteX11" fmla="*/ 25603 w 55812"/>
                  <a:gd name="connsiteY11" fmla="*/ 50708 h 50773"/>
                  <a:gd name="connsiteX12" fmla="*/ 35375 w 55812"/>
                  <a:gd name="connsiteY12" fmla="*/ 44364 h 50773"/>
                  <a:gd name="connsiteX13" fmla="*/ 35547 w 55812"/>
                  <a:gd name="connsiteY13" fmla="*/ 43336 h 50773"/>
                  <a:gd name="connsiteX14" fmla="*/ 40176 w 55812"/>
                  <a:gd name="connsiteY14" fmla="*/ 39050 h 50773"/>
                  <a:gd name="connsiteX15" fmla="*/ 46691 w 55812"/>
                  <a:gd name="connsiteY15" fmla="*/ 32191 h 50773"/>
                  <a:gd name="connsiteX16" fmla="*/ 52520 w 55812"/>
                  <a:gd name="connsiteY16" fmla="*/ 23276 h 50773"/>
                  <a:gd name="connsiteX17" fmla="*/ 55778 w 55812"/>
                  <a:gd name="connsiteY17" fmla="*/ 10931 h 50773"/>
                  <a:gd name="connsiteX18" fmla="*/ 51492 w 55812"/>
                  <a:gd name="connsiteY18" fmla="*/ 3388 h 50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812" h="50773">
                    <a:moveTo>
                      <a:pt x="51492" y="3388"/>
                    </a:moveTo>
                    <a:cubicBezTo>
                      <a:pt x="48748" y="1845"/>
                      <a:pt x="45491" y="1845"/>
                      <a:pt x="42748" y="3388"/>
                    </a:cubicBezTo>
                    <a:cubicBezTo>
                      <a:pt x="35890" y="6988"/>
                      <a:pt x="30060" y="13160"/>
                      <a:pt x="25945" y="19676"/>
                    </a:cubicBezTo>
                    <a:cubicBezTo>
                      <a:pt x="25260" y="20704"/>
                      <a:pt x="24745" y="21733"/>
                      <a:pt x="24060" y="22762"/>
                    </a:cubicBezTo>
                    <a:cubicBezTo>
                      <a:pt x="23888" y="22419"/>
                      <a:pt x="23717" y="22076"/>
                      <a:pt x="23545" y="21904"/>
                    </a:cubicBezTo>
                    <a:cubicBezTo>
                      <a:pt x="20459" y="15904"/>
                      <a:pt x="17373" y="9731"/>
                      <a:pt x="14116" y="3731"/>
                    </a:cubicBezTo>
                    <a:cubicBezTo>
                      <a:pt x="12572" y="988"/>
                      <a:pt x="8629" y="-727"/>
                      <a:pt x="5543" y="302"/>
                    </a:cubicBezTo>
                    <a:cubicBezTo>
                      <a:pt x="2628" y="1159"/>
                      <a:pt x="-458" y="4245"/>
                      <a:pt x="57" y="7502"/>
                    </a:cubicBezTo>
                    <a:cubicBezTo>
                      <a:pt x="1428" y="19333"/>
                      <a:pt x="5714" y="29791"/>
                      <a:pt x="13601" y="38707"/>
                    </a:cubicBezTo>
                    <a:cubicBezTo>
                      <a:pt x="14287" y="39392"/>
                      <a:pt x="14973" y="39907"/>
                      <a:pt x="15830" y="40250"/>
                    </a:cubicBezTo>
                    <a:cubicBezTo>
                      <a:pt x="16516" y="41278"/>
                      <a:pt x="17202" y="42307"/>
                      <a:pt x="17887" y="43164"/>
                    </a:cubicBezTo>
                    <a:cubicBezTo>
                      <a:pt x="18402" y="47108"/>
                      <a:pt x="21659" y="50194"/>
                      <a:pt x="25603" y="50708"/>
                    </a:cubicBezTo>
                    <a:cubicBezTo>
                      <a:pt x="29889" y="51222"/>
                      <a:pt x="34175" y="48650"/>
                      <a:pt x="35375" y="44364"/>
                    </a:cubicBezTo>
                    <a:cubicBezTo>
                      <a:pt x="35547" y="44021"/>
                      <a:pt x="35547" y="43679"/>
                      <a:pt x="35547" y="43336"/>
                    </a:cubicBezTo>
                    <a:cubicBezTo>
                      <a:pt x="37090" y="41964"/>
                      <a:pt x="38633" y="40421"/>
                      <a:pt x="40176" y="39050"/>
                    </a:cubicBezTo>
                    <a:cubicBezTo>
                      <a:pt x="42405" y="36821"/>
                      <a:pt x="44634" y="34592"/>
                      <a:pt x="46691" y="32191"/>
                    </a:cubicBezTo>
                    <a:cubicBezTo>
                      <a:pt x="48920" y="29448"/>
                      <a:pt x="50977" y="26534"/>
                      <a:pt x="52520" y="23276"/>
                    </a:cubicBezTo>
                    <a:cubicBezTo>
                      <a:pt x="54406" y="19161"/>
                      <a:pt x="55264" y="15389"/>
                      <a:pt x="55778" y="10931"/>
                    </a:cubicBezTo>
                    <a:cubicBezTo>
                      <a:pt x="56121" y="7846"/>
                      <a:pt x="53892" y="4759"/>
                      <a:pt x="51492" y="3388"/>
                    </a:cubicBezTo>
                    <a:close/>
                  </a:path>
                </a:pathLst>
              </a:custGeom>
              <a:solidFill>
                <a:srgbClr val="FFFFFF"/>
              </a:solidFill>
              <a:ln w="1715" cap="flat">
                <a:noFill/>
                <a:prstDash val="solid"/>
                <a:miter/>
              </a:ln>
            </p:spPr>
            <p:txBody>
              <a:bodyPr rtlCol="0" anchor="ctr"/>
              <a:lstStyle/>
              <a:p>
                <a:endParaRPr lang="en-US"/>
              </a:p>
            </p:txBody>
          </p:sp>
          <p:sp>
            <p:nvSpPr>
              <p:cNvPr id="204" name="Freeform: Shape 203">
                <a:extLst>
                  <a:ext uri="{FF2B5EF4-FFF2-40B4-BE49-F238E27FC236}">
                    <a16:creationId xmlns:a16="http://schemas.microsoft.com/office/drawing/2014/main" id="{E310BDC1-95D0-4C3D-ABE4-851DA5DC01F5}"/>
                  </a:ext>
                </a:extLst>
              </p:cNvPr>
              <p:cNvSpPr/>
              <p:nvPr/>
            </p:nvSpPr>
            <p:spPr>
              <a:xfrm>
                <a:off x="6195612" y="4245030"/>
                <a:ext cx="54520" cy="48934"/>
              </a:xfrm>
              <a:custGeom>
                <a:avLst/>
                <a:gdLst>
                  <a:gd name="connsiteX0" fmla="*/ 48863 w 54520"/>
                  <a:gd name="connsiteY0" fmla="*/ 9158 h 48934"/>
                  <a:gd name="connsiteX1" fmla="*/ 36690 w 54520"/>
                  <a:gd name="connsiteY1" fmla="*/ 9329 h 48934"/>
                  <a:gd name="connsiteX2" fmla="*/ 30518 w 54520"/>
                  <a:gd name="connsiteY2" fmla="*/ 15502 h 48934"/>
                  <a:gd name="connsiteX3" fmla="*/ 26060 w 54520"/>
                  <a:gd name="connsiteY3" fmla="*/ 21331 h 48934"/>
                  <a:gd name="connsiteX4" fmla="*/ 25203 w 54520"/>
                  <a:gd name="connsiteY4" fmla="*/ 17388 h 48934"/>
                  <a:gd name="connsiteX5" fmla="*/ 21431 w 54520"/>
                  <a:gd name="connsiteY5" fmla="*/ 8472 h 48934"/>
                  <a:gd name="connsiteX6" fmla="*/ 11144 w 54520"/>
                  <a:gd name="connsiteY6" fmla="*/ 414 h 48934"/>
                  <a:gd name="connsiteX7" fmla="*/ 3429 w 54520"/>
                  <a:gd name="connsiteY7" fmla="*/ 1957 h 48934"/>
                  <a:gd name="connsiteX8" fmla="*/ 0 w 54520"/>
                  <a:gd name="connsiteY8" fmla="*/ 8986 h 48934"/>
                  <a:gd name="connsiteX9" fmla="*/ 16973 w 54520"/>
                  <a:gd name="connsiteY9" fmla="*/ 46020 h 48934"/>
                  <a:gd name="connsiteX10" fmla="*/ 22631 w 54520"/>
                  <a:gd name="connsiteY10" fmla="*/ 48592 h 48934"/>
                  <a:gd name="connsiteX11" fmla="*/ 25203 w 54520"/>
                  <a:gd name="connsiteY11" fmla="*/ 48934 h 48934"/>
                  <a:gd name="connsiteX12" fmla="*/ 28975 w 54520"/>
                  <a:gd name="connsiteY12" fmla="*/ 48077 h 48934"/>
                  <a:gd name="connsiteX13" fmla="*/ 37547 w 54520"/>
                  <a:gd name="connsiteY13" fmla="*/ 43619 h 48934"/>
                  <a:gd name="connsiteX14" fmla="*/ 48520 w 54520"/>
                  <a:gd name="connsiteY14" fmla="*/ 32647 h 48934"/>
                  <a:gd name="connsiteX15" fmla="*/ 54521 w 54520"/>
                  <a:gd name="connsiteY15" fmla="*/ 19445 h 48934"/>
                  <a:gd name="connsiteX16" fmla="*/ 48863 w 54520"/>
                  <a:gd name="connsiteY16" fmla="*/ 9158 h 48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520" h="48934">
                    <a:moveTo>
                      <a:pt x="48863" y="9158"/>
                    </a:moveTo>
                    <a:cubicBezTo>
                      <a:pt x="45091" y="6758"/>
                      <a:pt x="40291" y="7272"/>
                      <a:pt x="36690" y="9329"/>
                    </a:cubicBezTo>
                    <a:cubicBezTo>
                      <a:pt x="34118" y="10873"/>
                      <a:pt x="32232" y="13273"/>
                      <a:pt x="30518" y="15502"/>
                    </a:cubicBezTo>
                    <a:cubicBezTo>
                      <a:pt x="28975" y="17388"/>
                      <a:pt x="27603" y="19445"/>
                      <a:pt x="26060" y="21331"/>
                    </a:cubicBezTo>
                    <a:cubicBezTo>
                      <a:pt x="25718" y="19960"/>
                      <a:pt x="25546" y="18588"/>
                      <a:pt x="25203" y="17388"/>
                    </a:cubicBezTo>
                    <a:cubicBezTo>
                      <a:pt x="24346" y="14302"/>
                      <a:pt x="23317" y="11044"/>
                      <a:pt x="21431" y="8472"/>
                    </a:cubicBezTo>
                    <a:cubicBezTo>
                      <a:pt x="18688" y="4529"/>
                      <a:pt x="15431" y="2128"/>
                      <a:pt x="11144" y="414"/>
                    </a:cubicBezTo>
                    <a:cubicBezTo>
                      <a:pt x="8573" y="-614"/>
                      <a:pt x="5486" y="414"/>
                      <a:pt x="3429" y="1957"/>
                    </a:cubicBezTo>
                    <a:cubicBezTo>
                      <a:pt x="1200" y="3672"/>
                      <a:pt x="0" y="6072"/>
                      <a:pt x="0" y="8986"/>
                    </a:cubicBezTo>
                    <a:cubicBezTo>
                      <a:pt x="0" y="23045"/>
                      <a:pt x="6001" y="37105"/>
                      <a:pt x="16973" y="46020"/>
                    </a:cubicBezTo>
                    <a:cubicBezTo>
                      <a:pt x="18688" y="47392"/>
                      <a:pt x="20402" y="48420"/>
                      <a:pt x="22631" y="48592"/>
                    </a:cubicBezTo>
                    <a:cubicBezTo>
                      <a:pt x="23489" y="48763"/>
                      <a:pt x="24346" y="48934"/>
                      <a:pt x="25203" y="48934"/>
                    </a:cubicBezTo>
                    <a:cubicBezTo>
                      <a:pt x="26232" y="48934"/>
                      <a:pt x="27603" y="48592"/>
                      <a:pt x="28975" y="48077"/>
                    </a:cubicBezTo>
                    <a:cubicBezTo>
                      <a:pt x="32061" y="47220"/>
                      <a:pt x="34976" y="45505"/>
                      <a:pt x="37547" y="43619"/>
                    </a:cubicBezTo>
                    <a:cubicBezTo>
                      <a:pt x="41834" y="40362"/>
                      <a:pt x="45263" y="36933"/>
                      <a:pt x="48520" y="32647"/>
                    </a:cubicBezTo>
                    <a:cubicBezTo>
                      <a:pt x="51435" y="28703"/>
                      <a:pt x="54178" y="24417"/>
                      <a:pt x="54521" y="19445"/>
                    </a:cubicBezTo>
                    <a:cubicBezTo>
                      <a:pt x="54350" y="15330"/>
                      <a:pt x="52292" y="11387"/>
                      <a:pt x="48863" y="9158"/>
                    </a:cubicBezTo>
                    <a:close/>
                  </a:path>
                </a:pathLst>
              </a:custGeom>
              <a:solidFill>
                <a:srgbClr val="FFFFFF"/>
              </a:solidFill>
              <a:ln w="1715" cap="flat">
                <a:noFill/>
                <a:prstDash val="solid"/>
                <a:miter/>
              </a:ln>
            </p:spPr>
            <p:txBody>
              <a:bodyPr rtlCol="0" anchor="ctr"/>
              <a:lstStyle/>
              <a:p>
                <a:endParaRPr lang="en-US"/>
              </a:p>
            </p:txBody>
          </p:sp>
          <p:sp>
            <p:nvSpPr>
              <p:cNvPr id="205" name="Freeform: Shape 204">
                <a:extLst>
                  <a:ext uri="{FF2B5EF4-FFF2-40B4-BE49-F238E27FC236}">
                    <a16:creationId xmlns:a16="http://schemas.microsoft.com/office/drawing/2014/main" id="{16673732-7B00-4B52-8298-194F02CC588B}"/>
                  </a:ext>
                </a:extLst>
              </p:cNvPr>
              <p:cNvSpPr/>
              <p:nvPr/>
            </p:nvSpPr>
            <p:spPr>
              <a:xfrm>
                <a:off x="6423630" y="4036455"/>
                <a:ext cx="57110" cy="55452"/>
              </a:xfrm>
              <a:custGeom>
                <a:avLst/>
                <a:gdLst>
                  <a:gd name="connsiteX0" fmla="*/ 51446 w 57110"/>
                  <a:gd name="connsiteY0" fmla="*/ 1363 h 55452"/>
                  <a:gd name="connsiteX1" fmla="*/ 41502 w 57110"/>
                  <a:gd name="connsiteY1" fmla="*/ 3249 h 55452"/>
                  <a:gd name="connsiteX2" fmla="*/ 26757 w 57110"/>
                  <a:gd name="connsiteY2" fmla="*/ 21594 h 55452"/>
                  <a:gd name="connsiteX3" fmla="*/ 13041 w 57110"/>
                  <a:gd name="connsiteY3" fmla="*/ 1020 h 55452"/>
                  <a:gd name="connsiteX4" fmla="*/ 11 w 57110"/>
                  <a:gd name="connsiteY4" fmla="*/ 8393 h 55452"/>
                  <a:gd name="connsiteX5" fmla="*/ 17156 w 57110"/>
                  <a:gd name="connsiteY5" fmla="*/ 50055 h 55452"/>
                  <a:gd name="connsiteX6" fmla="*/ 17499 w 57110"/>
                  <a:gd name="connsiteY6" fmla="*/ 50398 h 55452"/>
                  <a:gd name="connsiteX7" fmla="*/ 22985 w 57110"/>
                  <a:gd name="connsiteY7" fmla="*/ 55198 h 55452"/>
                  <a:gd name="connsiteX8" fmla="*/ 32072 w 57110"/>
                  <a:gd name="connsiteY8" fmla="*/ 51941 h 55452"/>
                  <a:gd name="connsiteX9" fmla="*/ 49388 w 57110"/>
                  <a:gd name="connsiteY9" fmla="*/ 34453 h 55452"/>
                  <a:gd name="connsiteX10" fmla="*/ 57103 w 57110"/>
                  <a:gd name="connsiteY10" fmla="*/ 9593 h 55452"/>
                  <a:gd name="connsiteX11" fmla="*/ 51446 w 57110"/>
                  <a:gd name="connsiteY11" fmla="*/ 1363 h 55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7110" h="55452">
                    <a:moveTo>
                      <a:pt x="51446" y="1363"/>
                    </a:moveTo>
                    <a:cubicBezTo>
                      <a:pt x="48017" y="-8"/>
                      <a:pt x="44073" y="677"/>
                      <a:pt x="41502" y="3249"/>
                    </a:cubicBezTo>
                    <a:cubicBezTo>
                      <a:pt x="35844" y="8735"/>
                      <a:pt x="30872" y="14908"/>
                      <a:pt x="26757" y="21594"/>
                    </a:cubicBezTo>
                    <a:cubicBezTo>
                      <a:pt x="24699" y="13365"/>
                      <a:pt x="20928" y="5135"/>
                      <a:pt x="13041" y="1020"/>
                    </a:cubicBezTo>
                    <a:cubicBezTo>
                      <a:pt x="7554" y="-1894"/>
                      <a:pt x="-332" y="1706"/>
                      <a:pt x="11" y="8393"/>
                    </a:cubicBezTo>
                    <a:cubicBezTo>
                      <a:pt x="1039" y="23995"/>
                      <a:pt x="6869" y="38225"/>
                      <a:pt x="17156" y="50055"/>
                    </a:cubicBezTo>
                    <a:cubicBezTo>
                      <a:pt x="17327" y="50227"/>
                      <a:pt x="17327" y="50227"/>
                      <a:pt x="17499" y="50398"/>
                    </a:cubicBezTo>
                    <a:cubicBezTo>
                      <a:pt x="18527" y="52627"/>
                      <a:pt x="20413" y="54684"/>
                      <a:pt x="22985" y="55198"/>
                    </a:cubicBezTo>
                    <a:cubicBezTo>
                      <a:pt x="26586" y="56056"/>
                      <a:pt x="29843" y="54684"/>
                      <a:pt x="32072" y="51941"/>
                    </a:cubicBezTo>
                    <a:cubicBezTo>
                      <a:pt x="39101" y="47312"/>
                      <a:pt x="44931" y="41654"/>
                      <a:pt x="49388" y="34453"/>
                    </a:cubicBezTo>
                    <a:cubicBezTo>
                      <a:pt x="54018" y="26909"/>
                      <a:pt x="56418" y="18337"/>
                      <a:pt x="57103" y="9593"/>
                    </a:cubicBezTo>
                    <a:cubicBezTo>
                      <a:pt x="57275" y="6164"/>
                      <a:pt x="54360" y="2563"/>
                      <a:pt x="51446" y="1363"/>
                    </a:cubicBezTo>
                    <a:close/>
                  </a:path>
                </a:pathLst>
              </a:custGeom>
              <a:solidFill>
                <a:srgbClr val="FFFFFF"/>
              </a:solidFill>
              <a:ln w="1715" cap="flat">
                <a:noFill/>
                <a:prstDash val="solid"/>
                <a:miter/>
              </a:ln>
            </p:spPr>
            <p:txBody>
              <a:bodyPr rtlCol="0" anchor="ctr"/>
              <a:lstStyle/>
              <a:p>
                <a:endParaRPr lang="en-US"/>
              </a:p>
            </p:txBody>
          </p:sp>
          <p:sp>
            <p:nvSpPr>
              <p:cNvPr id="206" name="Freeform: Shape 205">
                <a:extLst>
                  <a:ext uri="{FF2B5EF4-FFF2-40B4-BE49-F238E27FC236}">
                    <a16:creationId xmlns:a16="http://schemas.microsoft.com/office/drawing/2014/main" id="{AB113FAD-EAD7-4D23-8D2D-68BBEE3F1F02}"/>
                  </a:ext>
                </a:extLst>
              </p:cNvPr>
              <p:cNvSpPr/>
              <p:nvPr/>
            </p:nvSpPr>
            <p:spPr>
              <a:xfrm>
                <a:off x="6501761" y="4253324"/>
                <a:ext cx="55961" cy="51956"/>
              </a:xfrm>
              <a:custGeom>
                <a:avLst/>
                <a:gdLst>
                  <a:gd name="connsiteX0" fmla="*/ 51667 w 55961"/>
                  <a:gd name="connsiteY0" fmla="*/ 8408 h 51956"/>
                  <a:gd name="connsiteX1" fmla="*/ 40866 w 55961"/>
                  <a:gd name="connsiteY1" fmla="*/ 9779 h 51956"/>
                  <a:gd name="connsiteX2" fmla="*/ 27835 w 55961"/>
                  <a:gd name="connsiteY2" fmla="*/ 22638 h 51956"/>
                  <a:gd name="connsiteX3" fmla="*/ 25435 w 55961"/>
                  <a:gd name="connsiteY3" fmla="*/ 25724 h 51956"/>
                  <a:gd name="connsiteX4" fmla="*/ 24921 w 55961"/>
                  <a:gd name="connsiteY4" fmla="*/ 24695 h 51956"/>
                  <a:gd name="connsiteX5" fmla="*/ 17377 w 55961"/>
                  <a:gd name="connsiteY5" fmla="*/ 6179 h 51956"/>
                  <a:gd name="connsiteX6" fmla="*/ 9319 w 55961"/>
                  <a:gd name="connsiteY6" fmla="*/ 7 h 51956"/>
                  <a:gd name="connsiteX7" fmla="*/ 1261 w 55961"/>
                  <a:gd name="connsiteY7" fmla="*/ 6179 h 51956"/>
                  <a:gd name="connsiteX8" fmla="*/ 16006 w 55961"/>
                  <a:gd name="connsiteY8" fmla="*/ 45784 h 51956"/>
                  <a:gd name="connsiteX9" fmla="*/ 24064 w 55961"/>
                  <a:gd name="connsiteY9" fmla="*/ 51613 h 51956"/>
                  <a:gd name="connsiteX10" fmla="*/ 26293 w 55961"/>
                  <a:gd name="connsiteY10" fmla="*/ 51956 h 51956"/>
                  <a:gd name="connsiteX11" fmla="*/ 37951 w 55961"/>
                  <a:gd name="connsiteY11" fmla="*/ 45612 h 51956"/>
                  <a:gd name="connsiteX12" fmla="*/ 44809 w 55961"/>
                  <a:gd name="connsiteY12" fmla="*/ 37897 h 51956"/>
                  <a:gd name="connsiteX13" fmla="*/ 55439 w 55961"/>
                  <a:gd name="connsiteY13" fmla="*/ 18695 h 51956"/>
                  <a:gd name="connsiteX14" fmla="*/ 51667 w 55961"/>
                  <a:gd name="connsiteY14" fmla="*/ 8408 h 5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5961" h="51956">
                    <a:moveTo>
                      <a:pt x="51667" y="8408"/>
                    </a:moveTo>
                    <a:cubicBezTo>
                      <a:pt x="47895" y="6350"/>
                      <a:pt x="44123" y="7208"/>
                      <a:pt x="40866" y="9779"/>
                    </a:cubicBezTo>
                    <a:cubicBezTo>
                      <a:pt x="36065" y="13723"/>
                      <a:pt x="31779" y="18009"/>
                      <a:pt x="27835" y="22638"/>
                    </a:cubicBezTo>
                    <a:cubicBezTo>
                      <a:pt x="26978" y="23667"/>
                      <a:pt x="26121" y="24695"/>
                      <a:pt x="25435" y="25724"/>
                    </a:cubicBezTo>
                    <a:cubicBezTo>
                      <a:pt x="25264" y="25382"/>
                      <a:pt x="25092" y="25038"/>
                      <a:pt x="24921" y="24695"/>
                    </a:cubicBezTo>
                    <a:cubicBezTo>
                      <a:pt x="22349" y="18524"/>
                      <a:pt x="19949" y="12351"/>
                      <a:pt x="17377" y="6179"/>
                    </a:cubicBezTo>
                    <a:cubicBezTo>
                      <a:pt x="16006" y="2921"/>
                      <a:pt x="13262" y="-165"/>
                      <a:pt x="9319" y="7"/>
                    </a:cubicBezTo>
                    <a:cubicBezTo>
                      <a:pt x="5547" y="178"/>
                      <a:pt x="2461" y="2579"/>
                      <a:pt x="1261" y="6179"/>
                    </a:cubicBezTo>
                    <a:cubicBezTo>
                      <a:pt x="-3540" y="21266"/>
                      <a:pt x="6233" y="35154"/>
                      <a:pt x="16006" y="45784"/>
                    </a:cubicBezTo>
                    <a:cubicBezTo>
                      <a:pt x="17206" y="49041"/>
                      <a:pt x="20635" y="51442"/>
                      <a:pt x="24064" y="51613"/>
                    </a:cubicBezTo>
                    <a:cubicBezTo>
                      <a:pt x="24750" y="51785"/>
                      <a:pt x="25607" y="51956"/>
                      <a:pt x="26293" y="51956"/>
                    </a:cubicBezTo>
                    <a:cubicBezTo>
                      <a:pt x="31264" y="51956"/>
                      <a:pt x="34693" y="48870"/>
                      <a:pt x="37951" y="45612"/>
                    </a:cubicBezTo>
                    <a:cubicBezTo>
                      <a:pt x="40523" y="43212"/>
                      <a:pt x="42752" y="40640"/>
                      <a:pt x="44809" y="37897"/>
                    </a:cubicBezTo>
                    <a:cubicBezTo>
                      <a:pt x="49267" y="32068"/>
                      <a:pt x="53039" y="25553"/>
                      <a:pt x="55439" y="18695"/>
                    </a:cubicBezTo>
                    <a:cubicBezTo>
                      <a:pt x="56982" y="14923"/>
                      <a:pt x="54925" y="10122"/>
                      <a:pt x="51667" y="8408"/>
                    </a:cubicBezTo>
                    <a:close/>
                  </a:path>
                </a:pathLst>
              </a:custGeom>
              <a:solidFill>
                <a:srgbClr val="FFFFFF"/>
              </a:solidFill>
              <a:ln w="1715" cap="flat">
                <a:noFill/>
                <a:prstDash val="solid"/>
                <a:miter/>
              </a:ln>
            </p:spPr>
            <p:txBody>
              <a:bodyPr rtlCol="0" anchor="ctr"/>
              <a:lstStyle/>
              <a:p>
                <a:endParaRPr lang="en-US"/>
              </a:p>
            </p:txBody>
          </p:sp>
          <p:sp>
            <p:nvSpPr>
              <p:cNvPr id="207" name="Freeform: Shape 206">
                <a:extLst>
                  <a:ext uri="{FF2B5EF4-FFF2-40B4-BE49-F238E27FC236}">
                    <a16:creationId xmlns:a16="http://schemas.microsoft.com/office/drawing/2014/main" id="{897AC712-5B41-4931-B7B4-7EA5CB1F8DBD}"/>
                  </a:ext>
                </a:extLst>
              </p:cNvPr>
              <p:cNvSpPr/>
              <p:nvPr/>
            </p:nvSpPr>
            <p:spPr>
              <a:xfrm>
                <a:off x="5675730" y="4036377"/>
                <a:ext cx="63214" cy="47795"/>
              </a:xfrm>
              <a:custGeom>
                <a:avLst/>
                <a:gdLst>
                  <a:gd name="connsiteX0" fmla="*/ 58852 w 63214"/>
                  <a:gd name="connsiteY0" fmla="*/ 1099 h 47795"/>
                  <a:gd name="connsiteX1" fmla="*/ 48051 w 63214"/>
                  <a:gd name="connsiteY1" fmla="*/ 2470 h 47795"/>
                  <a:gd name="connsiteX2" fmla="*/ 36221 w 63214"/>
                  <a:gd name="connsiteY2" fmla="*/ 18930 h 47795"/>
                  <a:gd name="connsiteX3" fmla="*/ 35707 w 63214"/>
                  <a:gd name="connsiteY3" fmla="*/ 19787 h 47795"/>
                  <a:gd name="connsiteX4" fmla="*/ 11018 w 63214"/>
                  <a:gd name="connsiteY4" fmla="*/ 242 h 47795"/>
                  <a:gd name="connsiteX5" fmla="*/ 1074 w 63214"/>
                  <a:gd name="connsiteY5" fmla="*/ 4357 h 47795"/>
                  <a:gd name="connsiteX6" fmla="*/ 2445 w 63214"/>
                  <a:gd name="connsiteY6" fmla="*/ 15158 h 47795"/>
                  <a:gd name="connsiteX7" fmla="*/ 13933 w 63214"/>
                  <a:gd name="connsiteY7" fmla="*/ 26988 h 47795"/>
                  <a:gd name="connsiteX8" fmla="*/ 25591 w 63214"/>
                  <a:gd name="connsiteY8" fmla="*/ 38647 h 47795"/>
                  <a:gd name="connsiteX9" fmla="*/ 27649 w 63214"/>
                  <a:gd name="connsiteY9" fmla="*/ 40189 h 47795"/>
                  <a:gd name="connsiteX10" fmla="*/ 34164 w 63214"/>
                  <a:gd name="connsiteY10" fmla="*/ 47562 h 47795"/>
                  <a:gd name="connsiteX11" fmla="*/ 44108 w 63214"/>
                  <a:gd name="connsiteY11" fmla="*/ 43618 h 47795"/>
                  <a:gd name="connsiteX12" fmla="*/ 46508 w 63214"/>
                  <a:gd name="connsiteY12" fmla="*/ 38989 h 47795"/>
                  <a:gd name="connsiteX13" fmla="*/ 52337 w 63214"/>
                  <a:gd name="connsiteY13" fmla="*/ 33331 h 47795"/>
                  <a:gd name="connsiteX14" fmla="*/ 62967 w 63214"/>
                  <a:gd name="connsiteY14" fmla="*/ 11557 h 47795"/>
                  <a:gd name="connsiteX15" fmla="*/ 58852 w 63214"/>
                  <a:gd name="connsiteY15" fmla="*/ 1099 h 47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214" h="47795">
                    <a:moveTo>
                      <a:pt x="58852" y="1099"/>
                    </a:moveTo>
                    <a:cubicBezTo>
                      <a:pt x="55423" y="-616"/>
                      <a:pt x="50794" y="-444"/>
                      <a:pt x="48051" y="2470"/>
                    </a:cubicBezTo>
                    <a:cubicBezTo>
                      <a:pt x="43593" y="7443"/>
                      <a:pt x="39650" y="13100"/>
                      <a:pt x="36221" y="18930"/>
                    </a:cubicBezTo>
                    <a:cubicBezTo>
                      <a:pt x="36050" y="19273"/>
                      <a:pt x="35878" y="19444"/>
                      <a:pt x="35707" y="19787"/>
                    </a:cubicBezTo>
                    <a:cubicBezTo>
                      <a:pt x="28849" y="11557"/>
                      <a:pt x="22505" y="2128"/>
                      <a:pt x="11018" y="242"/>
                    </a:cubicBezTo>
                    <a:cubicBezTo>
                      <a:pt x="7246" y="-444"/>
                      <a:pt x="2960" y="585"/>
                      <a:pt x="1074" y="4357"/>
                    </a:cubicBezTo>
                    <a:cubicBezTo>
                      <a:pt x="-812" y="8128"/>
                      <a:pt x="-126" y="11900"/>
                      <a:pt x="2445" y="15158"/>
                    </a:cubicBezTo>
                    <a:cubicBezTo>
                      <a:pt x="5874" y="19273"/>
                      <a:pt x="9989" y="23216"/>
                      <a:pt x="13933" y="26988"/>
                    </a:cubicBezTo>
                    <a:cubicBezTo>
                      <a:pt x="17876" y="30931"/>
                      <a:pt x="21648" y="34703"/>
                      <a:pt x="25591" y="38647"/>
                    </a:cubicBezTo>
                    <a:cubicBezTo>
                      <a:pt x="26277" y="39332"/>
                      <a:pt x="26963" y="39675"/>
                      <a:pt x="27649" y="40189"/>
                    </a:cubicBezTo>
                    <a:cubicBezTo>
                      <a:pt x="27991" y="43447"/>
                      <a:pt x="31078" y="46876"/>
                      <a:pt x="34164" y="47562"/>
                    </a:cubicBezTo>
                    <a:cubicBezTo>
                      <a:pt x="38278" y="48419"/>
                      <a:pt x="41707" y="46876"/>
                      <a:pt x="44108" y="43618"/>
                    </a:cubicBezTo>
                    <a:cubicBezTo>
                      <a:pt x="45136" y="42247"/>
                      <a:pt x="45822" y="40532"/>
                      <a:pt x="46508" y="38989"/>
                    </a:cubicBezTo>
                    <a:cubicBezTo>
                      <a:pt x="48737" y="37447"/>
                      <a:pt x="50623" y="35218"/>
                      <a:pt x="52337" y="33331"/>
                    </a:cubicBezTo>
                    <a:cubicBezTo>
                      <a:pt x="57481" y="26988"/>
                      <a:pt x="61253" y="19615"/>
                      <a:pt x="62967" y="11557"/>
                    </a:cubicBezTo>
                    <a:cubicBezTo>
                      <a:pt x="63824" y="7271"/>
                      <a:pt x="62453" y="2985"/>
                      <a:pt x="58852" y="1099"/>
                    </a:cubicBezTo>
                    <a:close/>
                  </a:path>
                </a:pathLst>
              </a:custGeom>
              <a:solidFill>
                <a:srgbClr val="FFFFFF"/>
              </a:solidFill>
              <a:ln w="1715" cap="flat">
                <a:noFill/>
                <a:prstDash val="solid"/>
                <a:miter/>
              </a:ln>
            </p:spPr>
            <p:txBody>
              <a:bodyPr rtlCol="0" anchor="ctr"/>
              <a:lstStyle/>
              <a:p>
                <a:endParaRPr lang="en-US"/>
              </a:p>
            </p:txBody>
          </p:sp>
          <p:sp>
            <p:nvSpPr>
              <p:cNvPr id="208" name="Freeform: Shape 207">
                <a:extLst>
                  <a:ext uri="{FF2B5EF4-FFF2-40B4-BE49-F238E27FC236}">
                    <a16:creationId xmlns:a16="http://schemas.microsoft.com/office/drawing/2014/main" id="{3E60D094-8246-4CED-B155-894C3F96B728}"/>
                  </a:ext>
                </a:extLst>
              </p:cNvPr>
              <p:cNvSpPr/>
              <p:nvPr/>
            </p:nvSpPr>
            <p:spPr>
              <a:xfrm>
                <a:off x="5386510" y="4210837"/>
                <a:ext cx="60439" cy="46670"/>
              </a:xfrm>
              <a:custGeom>
                <a:avLst/>
                <a:gdLst>
                  <a:gd name="connsiteX0" fmla="*/ 55236 w 60439"/>
                  <a:gd name="connsiteY0" fmla="*/ 660 h 46670"/>
                  <a:gd name="connsiteX1" fmla="*/ 45978 w 60439"/>
                  <a:gd name="connsiteY1" fmla="*/ 2375 h 46670"/>
                  <a:gd name="connsiteX2" fmla="*/ 32776 w 60439"/>
                  <a:gd name="connsiteY2" fmla="*/ 17805 h 46670"/>
                  <a:gd name="connsiteX3" fmla="*/ 32262 w 60439"/>
                  <a:gd name="connsiteY3" fmla="*/ 18491 h 46670"/>
                  <a:gd name="connsiteX4" fmla="*/ 26432 w 60439"/>
                  <a:gd name="connsiteY4" fmla="*/ 11976 h 46670"/>
                  <a:gd name="connsiteX5" fmla="*/ 9802 w 60439"/>
                  <a:gd name="connsiteY5" fmla="*/ 2375 h 46670"/>
                  <a:gd name="connsiteX6" fmla="*/ 1572 w 60439"/>
                  <a:gd name="connsiteY6" fmla="*/ 5118 h 46670"/>
                  <a:gd name="connsiteX7" fmla="*/ 886 w 60439"/>
                  <a:gd name="connsiteY7" fmla="*/ 13691 h 46670"/>
                  <a:gd name="connsiteX8" fmla="*/ 24032 w 60439"/>
                  <a:gd name="connsiteY8" fmla="*/ 40951 h 46670"/>
                  <a:gd name="connsiteX9" fmla="*/ 24889 w 60439"/>
                  <a:gd name="connsiteY9" fmla="*/ 41466 h 46670"/>
                  <a:gd name="connsiteX10" fmla="*/ 30547 w 60439"/>
                  <a:gd name="connsiteY10" fmla="*/ 46438 h 46670"/>
                  <a:gd name="connsiteX11" fmla="*/ 40491 w 60439"/>
                  <a:gd name="connsiteY11" fmla="*/ 42323 h 46670"/>
                  <a:gd name="connsiteX12" fmla="*/ 41177 w 60439"/>
                  <a:gd name="connsiteY12" fmla="*/ 41123 h 46670"/>
                  <a:gd name="connsiteX13" fmla="*/ 53179 w 60439"/>
                  <a:gd name="connsiteY13" fmla="*/ 29807 h 46670"/>
                  <a:gd name="connsiteX14" fmla="*/ 60380 w 60439"/>
                  <a:gd name="connsiteY14" fmla="*/ 8033 h 46670"/>
                  <a:gd name="connsiteX15" fmla="*/ 55236 w 60439"/>
                  <a:gd name="connsiteY15" fmla="*/ 660 h 4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439" h="46670">
                    <a:moveTo>
                      <a:pt x="55236" y="660"/>
                    </a:moveTo>
                    <a:cubicBezTo>
                      <a:pt x="51978" y="-711"/>
                      <a:pt x="48721" y="146"/>
                      <a:pt x="45978" y="2375"/>
                    </a:cubicBezTo>
                    <a:cubicBezTo>
                      <a:pt x="40834" y="6661"/>
                      <a:pt x="36548" y="12148"/>
                      <a:pt x="32776" y="17805"/>
                    </a:cubicBezTo>
                    <a:cubicBezTo>
                      <a:pt x="32605" y="17977"/>
                      <a:pt x="32433" y="18320"/>
                      <a:pt x="32262" y="18491"/>
                    </a:cubicBezTo>
                    <a:cubicBezTo>
                      <a:pt x="30547" y="16091"/>
                      <a:pt x="28661" y="14034"/>
                      <a:pt x="26432" y="11976"/>
                    </a:cubicBezTo>
                    <a:cubicBezTo>
                      <a:pt x="21460" y="7690"/>
                      <a:pt x="15974" y="4433"/>
                      <a:pt x="9802" y="2375"/>
                    </a:cubicBezTo>
                    <a:cubicBezTo>
                      <a:pt x="6887" y="1346"/>
                      <a:pt x="3458" y="2889"/>
                      <a:pt x="1572" y="5118"/>
                    </a:cubicBezTo>
                    <a:cubicBezTo>
                      <a:pt x="-485" y="7690"/>
                      <a:pt x="-314" y="10776"/>
                      <a:pt x="886" y="13691"/>
                    </a:cubicBezTo>
                    <a:cubicBezTo>
                      <a:pt x="6030" y="24663"/>
                      <a:pt x="14088" y="33922"/>
                      <a:pt x="24032" y="40951"/>
                    </a:cubicBezTo>
                    <a:cubicBezTo>
                      <a:pt x="24375" y="41123"/>
                      <a:pt x="24546" y="41294"/>
                      <a:pt x="24889" y="41466"/>
                    </a:cubicBezTo>
                    <a:cubicBezTo>
                      <a:pt x="25918" y="43866"/>
                      <a:pt x="28147" y="45923"/>
                      <a:pt x="30547" y="46438"/>
                    </a:cubicBezTo>
                    <a:cubicBezTo>
                      <a:pt x="34662" y="47295"/>
                      <a:pt x="38091" y="45752"/>
                      <a:pt x="40491" y="42323"/>
                    </a:cubicBezTo>
                    <a:cubicBezTo>
                      <a:pt x="40834" y="41980"/>
                      <a:pt x="41006" y="41637"/>
                      <a:pt x="41177" y="41123"/>
                    </a:cubicBezTo>
                    <a:cubicBezTo>
                      <a:pt x="46149" y="39065"/>
                      <a:pt x="50264" y="34093"/>
                      <a:pt x="53179" y="29807"/>
                    </a:cubicBezTo>
                    <a:cubicBezTo>
                      <a:pt x="57636" y="23120"/>
                      <a:pt x="59351" y="15920"/>
                      <a:pt x="60380" y="8033"/>
                    </a:cubicBezTo>
                    <a:cubicBezTo>
                      <a:pt x="60894" y="5118"/>
                      <a:pt x="57979" y="1689"/>
                      <a:pt x="55236" y="660"/>
                    </a:cubicBezTo>
                    <a:close/>
                  </a:path>
                </a:pathLst>
              </a:custGeom>
              <a:solidFill>
                <a:srgbClr val="FFFFFF"/>
              </a:solidFill>
              <a:ln w="1715" cap="flat">
                <a:noFill/>
                <a:prstDash val="solid"/>
                <a:miter/>
              </a:ln>
            </p:spPr>
            <p:txBody>
              <a:bodyPr rtlCol="0" anchor="ctr"/>
              <a:lstStyle/>
              <a:p>
                <a:endParaRPr lang="en-US"/>
              </a:p>
            </p:txBody>
          </p:sp>
          <p:sp>
            <p:nvSpPr>
              <p:cNvPr id="209" name="Freeform: Shape 208">
                <a:extLst>
                  <a:ext uri="{FF2B5EF4-FFF2-40B4-BE49-F238E27FC236}">
                    <a16:creationId xmlns:a16="http://schemas.microsoft.com/office/drawing/2014/main" id="{1A03AF39-B7F4-4D1B-91A2-A1156005125F}"/>
                  </a:ext>
                </a:extLst>
              </p:cNvPr>
              <p:cNvSpPr/>
              <p:nvPr/>
            </p:nvSpPr>
            <p:spPr>
              <a:xfrm>
                <a:off x="5528494" y="3903185"/>
                <a:ext cx="62813" cy="48187"/>
              </a:xfrm>
              <a:custGeom>
                <a:avLst/>
                <a:gdLst>
                  <a:gd name="connsiteX0" fmla="*/ 57784 w 62813"/>
                  <a:gd name="connsiteY0" fmla="*/ 731 h 48187"/>
                  <a:gd name="connsiteX1" fmla="*/ 46983 w 62813"/>
                  <a:gd name="connsiteY1" fmla="*/ 4331 h 48187"/>
                  <a:gd name="connsiteX2" fmla="*/ 36353 w 62813"/>
                  <a:gd name="connsiteY2" fmla="*/ 19762 h 48187"/>
                  <a:gd name="connsiteX3" fmla="*/ 34810 w 62813"/>
                  <a:gd name="connsiteY3" fmla="*/ 21819 h 48187"/>
                  <a:gd name="connsiteX4" fmla="*/ 34124 w 62813"/>
                  <a:gd name="connsiteY4" fmla="*/ 21133 h 48187"/>
                  <a:gd name="connsiteX5" fmla="*/ 27780 w 62813"/>
                  <a:gd name="connsiteY5" fmla="*/ 15304 h 48187"/>
                  <a:gd name="connsiteX6" fmla="*/ 14064 w 62813"/>
                  <a:gd name="connsiteY6" fmla="*/ 2445 h 48187"/>
                  <a:gd name="connsiteX7" fmla="*/ 4120 w 62813"/>
                  <a:gd name="connsiteY7" fmla="*/ 1074 h 48187"/>
                  <a:gd name="connsiteX8" fmla="*/ 348 w 62813"/>
                  <a:gd name="connsiteY8" fmla="*/ 10332 h 48187"/>
                  <a:gd name="connsiteX9" fmla="*/ 12864 w 62813"/>
                  <a:gd name="connsiteY9" fmla="*/ 30220 h 48187"/>
                  <a:gd name="connsiteX10" fmla="*/ 25552 w 62813"/>
                  <a:gd name="connsiteY10" fmla="*/ 42050 h 48187"/>
                  <a:gd name="connsiteX11" fmla="*/ 28466 w 62813"/>
                  <a:gd name="connsiteY11" fmla="*/ 46337 h 48187"/>
                  <a:gd name="connsiteX12" fmla="*/ 39953 w 62813"/>
                  <a:gd name="connsiteY12" fmla="*/ 45651 h 48187"/>
                  <a:gd name="connsiteX13" fmla="*/ 43725 w 62813"/>
                  <a:gd name="connsiteY13" fmla="*/ 40679 h 48187"/>
                  <a:gd name="connsiteX14" fmla="*/ 55384 w 62813"/>
                  <a:gd name="connsiteY14" fmla="*/ 28849 h 48187"/>
                  <a:gd name="connsiteX15" fmla="*/ 62585 w 62813"/>
                  <a:gd name="connsiteY15" fmla="*/ 10675 h 48187"/>
                  <a:gd name="connsiteX16" fmla="*/ 57784 w 62813"/>
                  <a:gd name="connsiteY16" fmla="*/ 731 h 48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813" h="48187">
                    <a:moveTo>
                      <a:pt x="57784" y="731"/>
                    </a:moveTo>
                    <a:cubicBezTo>
                      <a:pt x="53669" y="-984"/>
                      <a:pt x="49555" y="731"/>
                      <a:pt x="46983" y="4331"/>
                    </a:cubicBezTo>
                    <a:cubicBezTo>
                      <a:pt x="43382" y="9303"/>
                      <a:pt x="39953" y="14618"/>
                      <a:pt x="36353" y="19762"/>
                    </a:cubicBezTo>
                    <a:cubicBezTo>
                      <a:pt x="35839" y="20448"/>
                      <a:pt x="35324" y="21133"/>
                      <a:pt x="34810" y="21819"/>
                    </a:cubicBezTo>
                    <a:cubicBezTo>
                      <a:pt x="34467" y="21476"/>
                      <a:pt x="34124" y="21133"/>
                      <a:pt x="34124" y="21133"/>
                    </a:cubicBezTo>
                    <a:cubicBezTo>
                      <a:pt x="32067" y="19248"/>
                      <a:pt x="29838" y="17190"/>
                      <a:pt x="27780" y="15304"/>
                    </a:cubicBezTo>
                    <a:cubicBezTo>
                      <a:pt x="23323" y="11018"/>
                      <a:pt x="18351" y="7074"/>
                      <a:pt x="14064" y="2445"/>
                    </a:cubicBezTo>
                    <a:cubicBezTo>
                      <a:pt x="11664" y="-126"/>
                      <a:pt x="7035" y="-812"/>
                      <a:pt x="4120" y="1074"/>
                    </a:cubicBezTo>
                    <a:cubicBezTo>
                      <a:pt x="1206" y="2960"/>
                      <a:pt x="-852" y="6903"/>
                      <a:pt x="348" y="10332"/>
                    </a:cubicBezTo>
                    <a:cubicBezTo>
                      <a:pt x="2920" y="17704"/>
                      <a:pt x="7892" y="24391"/>
                      <a:pt x="12864" y="30220"/>
                    </a:cubicBezTo>
                    <a:cubicBezTo>
                      <a:pt x="16636" y="34678"/>
                      <a:pt x="20922" y="38621"/>
                      <a:pt x="25552" y="42050"/>
                    </a:cubicBezTo>
                    <a:cubicBezTo>
                      <a:pt x="26066" y="43765"/>
                      <a:pt x="26923" y="45136"/>
                      <a:pt x="28466" y="46337"/>
                    </a:cubicBezTo>
                    <a:cubicBezTo>
                      <a:pt x="31724" y="48908"/>
                      <a:pt x="37039" y="48908"/>
                      <a:pt x="39953" y="45651"/>
                    </a:cubicBezTo>
                    <a:cubicBezTo>
                      <a:pt x="41325" y="44108"/>
                      <a:pt x="42525" y="42393"/>
                      <a:pt x="43725" y="40679"/>
                    </a:cubicBezTo>
                    <a:cubicBezTo>
                      <a:pt x="48697" y="38450"/>
                      <a:pt x="52641" y="33306"/>
                      <a:pt x="55384" y="28849"/>
                    </a:cubicBezTo>
                    <a:cubicBezTo>
                      <a:pt x="58984" y="23362"/>
                      <a:pt x="61385" y="17190"/>
                      <a:pt x="62585" y="10675"/>
                    </a:cubicBezTo>
                    <a:cubicBezTo>
                      <a:pt x="63442" y="6732"/>
                      <a:pt x="61899" y="2617"/>
                      <a:pt x="57784" y="731"/>
                    </a:cubicBezTo>
                    <a:close/>
                  </a:path>
                </a:pathLst>
              </a:custGeom>
              <a:solidFill>
                <a:srgbClr val="FFFFFF"/>
              </a:solidFill>
              <a:ln w="1715" cap="flat">
                <a:noFill/>
                <a:prstDash val="solid"/>
                <a:miter/>
              </a:ln>
            </p:spPr>
            <p:txBody>
              <a:bodyPr rtlCol="0" anchor="ctr"/>
              <a:lstStyle/>
              <a:p>
                <a:endParaRPr lang="en-US"/>
              </a:p>
            </p:txBody>
          </p:sp>
          <p:grpSp>
            <p:nvGrpSpPr>
              <p:cNvPr id="210" name="Graphic 3">
                <a:extLst>
                  <a:ext uri="{FF2B5EF4-FFF2-40B4-BE49-F238E27FC236}">
                    <a16:creationId xmlns:a16="http://schemas.microsoft.com/office/drawing/2014/main" id="{5882B251-62E1-4084-8807-FC52E08249B5}"/>
                  </a:ext>
                </a:extLst>
              </p:cNvPr>
              <p:cNvGrpSpPr/>
              <p:nvPr/>
            </p:nvGrpSpPr>
            <p:grpSpPr>
              <a:xfrm>
                <a:off x="5536556" y="4133546"/>
                <a:ext cx="61868" cy="46498"/>
                <a:chOff x="5536556" y="4133546"/>
                <a:chExt cx="61868" cy="46498"/>
              </a:xfrm>
              <a:solidFill>
                <a:srgbClr val="FFFFFF"/>
              </a:solidFill>
            </p:grpSpPr>
            <p:sp>
              <p:nvSpPr>
                <p:cNvPr id="217" name="Freeform: Shape 216">
                  <a:extLst>
                    <a:ext uri="{FF2B5EF4-FFF2-40B4-BE49-F238E27FC236}">
                      <a16:creationId xmlns:a16="http://schemas.microsoft.com/office/drawing/2014/main" id="{1B608305-3C3B-467E-BCE4-97DB6BD948B1}"/>
                    </a:ext>
                  </a:extLst>
                </p:cNvPr>
                <p:cNvSpPr/>
                <p:nvPr/>
              </p:nvSpPr>
              <p:spPr>
                <a:xfrm>
                  <a:off x="5536556" y="4133546"/>
                  <a:ext cx="61868" cy="46498"/>
                </a:xfrm>
                <a:custGeom>
                  <a:avLst/>
                  <a:gdLst>
                    <a:gd name="connsiteX0" fmla="*/ 58295 w 61868"/>
                    <a:gd name="connsiteY0" fmla="*/ 3714 h 46498"/>
                    <a:gd name="connsiteX1" fmla="*/ 46465 w 61868"/>
                    <a:gd name="connsiteY1" fmla="*/ 4400 h 46498"/>
                    <a:gd name="connsiteX2" fmla="*/ 41150 w 61868"/>
                    <a:gd name="connsiteY2" fmla="*/ 10229 h 46498"/>
                    <a:gd name="connsiteX3" fmla="*/ 35492 w 61868"/>
                    <a:gd name="connsiteY3" fmla="*/ 18459 h 46498"/>
                    <a:gd name="connsiteX4" fmla="*/ 34292 w 61868"/>
                    <a:gd name="connsiteY4" fmla="*/ 20859 h 46498"/>
                    <a:gd name="connsiteX5" fmla="*/ 28634 w 61868"/>
                    <a:gd name="connsiteY5" fmla="*/ 12115 h 46498"/>
                    <a:gd name="connsiteX6" fmla="*/ 21091 w 61868"/>
                    <a:gd name="connsiteY6" fmla="*/ 5429 h 46498"/>
                    <a:gd name="connsiteX7" fmla="*/ 17147 w 61868"/>
                    <a:gd name="connsiteY7" fmla="*/ 3028 h 46498"/>
                    <a:gd name="connsiteX8" fmla="*/ 15433 w 61868"/>
                    <a:gd name="connsiteY8" fmla="*/ 2171 h 46498"/>
                    <a:gd name="connsiteX9" fmla="*/ 13033 w 61868"/>
                    <a:gd name="connsiteY9" fmla="*/ 1142 h 46498"/>
                    <a:gd name="connsiteX10" fmla="*/ 3260 w 61868"/>
                    <a:gd name="connsiteY10" fmla="*/ 1828 h 46498"/>
                    <a:gd name="connsiteX11" fmla="*/ 174 w 61868"/>
                    <a:gd name="connsiteY11" fmla="*/ 11086 h 46498"/>
                    <a:gd name="connsiteX12" fmla="*/ 7717 w 61868"/>
                    <a:gd name="connsiteY12" fmla="*/ 28060 h 46498"/>
                    <a:gd name="connsiteX13" fmla="*/ 22977 w 61868"/>
                    <a:gd name="connsiteY13" fmla="*/ 41433 h 46498"/>
                    <a:gd name="connsiteX14" fmla="*/ 25720 w 61868"/>
                    <a:gd name="connsiteY14" fmla="*/ 42290 h 46498"/>
                    <a:gd name="connsiteX15" fmla="*/ 26234 w 61868"/>
                    <a:gd name="connsiteY15" fmla="*/ 42804 h 46498"/>
                    <a:gd name="connsiteX16" fmla="*/ 42007 w 61868"/>
                    <a:gd name="connsiteY16" fmla="*/ 45033 h 46498"/>
                    <a:gd name="connsiteX17" fmla="*/ 50580 w 61868"/>
                    <a:gd name="connsiteY17" fmla="*/ 36632 h 46498"/>
                    <a:gd name="connsiteX18" fmla="*/ 56238 w 61868"/>
                    <a:gd name="connsiteY18" fmla="*/ 26174 h 46498"/>
                    <a:gd name="connsiteX19" fmla="*/ 58981 w 61868"/>
                    <a:gd name="connsiteY19" fmla="*/ 19659 h 46498"/>
                    <a:gd name="connsiteX20" fmla="*/ 60181 w 61868"/>
                    <a:gd name="connsiteY20" fmla="*/ 16744 h 46498"/>
                    <a:gd name="connsiteX21" fmla="*/ 60696 w 61868"/>
                    <a:gd name="connsiteY21" fmla="*/ 15201 h 46498"/>
                    <a:gd name="connsiteX22" fmla="*/ 60696 w 61868"/>
                    <a:gd name="connsiteY22" fmla="*/ 15201 h 46498"/>
                    <a:gd name="connsiteX23" fmla="*/ 58295 w 61868"/>
                    <a:gd name="connsiteY23" fmla="*/ 3714 h 46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1868" h="46498">
                      <a:moveTo>
                        <a:pt x="58295" y="3714"/>
                      </a:moveTo>
                      <a:cubicBezTo>
                        <a:pt x="54523" y="799"/>
                        <a:pt x="50066" y="1656"/>
                        <a:pt x="46465" y="4400"/>
                      </a:cubicBezTo>
                      <a:cubicBezTo>
                        <a:pt x="44408" y="5943"/>
                        <a:pt x="42693" y="8172"/>
                        <a:pt x="41150" y="10229"/>
                      </a:cubicBezTo>
                      <a:cubicBezTo>
                        <a:pt x="39093" y="12801"/>
                        <a:pt x="37207" y="15544"/>
                        <a:pt x="35492" y="18459"/>
                      </a:cubicBezTo>
                      <a:cubicBezTo>
                        <a:pt x="34978" y="19316"/>
                        <a:pt x="34635" y="20002"/>
                        <a:pt x="34292" y="20859"/>
                      </a:cubicBezTo>
                      <a:cubicBezTo>
                        <a:pt x="32749" y="17773"/>
                        <a:pt x="31035" y="14858"/>
                        <a:pt x="28634" y="12115"/>
                      </a:cubicBezTo>
                      <a:cubicBezTo>
                        <a:pt x="26406" y="9543"/>
                        <a:pt x="23834" y="7486"/>
                        <a:pt x="21091" y="5429"/>
                      </a:cubicBezTo>
                      <a:cubicBezTo>
                        <a:pt x="19891" y="4571"/>
                        <a:pt x="18519" y="3714"/>
                        <a:pt x="17147" y="3028"/>
                      </a:cubicBezTo>
                      <a:cubicBezTo>
                        <a:pt x="16633" y="2685"/>
                        <a:pt x="15947" y="2514"/>
                        <a:pt x="15433" y="2171"/>
                      </a:cubicBezTo>
                      <a:cubicBezTo>
                        <a:pt x="15261" y="2000"/>
                        <a:pt x="10289" y="-58"/>
                        <a:pt x="13033" y="1142"/>
                      </a:cubicBezTo>
                      <a:cubicBezTo>
                        <a:pt x="9775" y="-401"/>
                        <a:pt x="6346" y="-572"/>
                        <a:pt x="3260" y="1828"/>
                      </a:cubicBezTo>
                      <a:cubicBezTo>
                        <a:pt x="174" y="4228"/>
                        <a:pt x="-341" y="7486"/>
                        <a:pt x="174" y="11086"/>
                      </a:cubicBezTo>
                      <a:cubicBezTo>
                        <a:pt x="1031" y="17087"/>
                        <a:pt x="4117" y="23259"/>
                        <a:pt x="7717" y="28060"/>
                      </a:cubicBezTo>
                      <a:cubicBezTo>
                        <a:pt x="11832" y="33546"/>
                        <a:pt x="16804" y="38175"/>
                        <a:pt x="22977" y="41433"/>
                      </a:cubicBezTo>
                      <a:cubicBezTo>
                        <a:pt x="23834" y="41947"/>
                        <a:pt x="24862" y="42119"/>
                        <a:pt x="25720" y="42290"/>
                      </a:cubicBezTo>
                      <a:cubicBezTo>
                        <a:pt x="25891" y="42462"/>
                        <a:pt x="26063" y="42633"/>
                        <a:pt x="26234" y="42804"/>
                      </a:cubicBezTo>
                      <a:cubicBezTo>
                        <a:pt x="30520" y="46748"/>
                        <a:pt x="36693" y="47605"/>
                        <a:pt x="42007" y="45033"/>
                      </a:cubicBezTo>
                      <a:cubicBezTo>
                        <a:pt x="45779" y="43319"/>
                        <a:pt x="48351" y="40061"/>
                        <a:pt x="50580" y="36632"/>
                      </a:cubicBezTo>
                      <a:cubicBezTo>
                        <a:pt x="52637" y="33203"/>
                        <a:pt x="54523" y="29774"/>
                        <a:pt x="56238" y="26174"/>
                      </a:cubicBezTo>
                      <a:cubicBezTo>
                        <a:pt x="57267" y="24116"/>
                        <a:pt x="58124" y="21888"/>
                        <a:pt x="58981" y="19659"/>
                      </a:cubicBezTo>
                      <a:cubicBezTo>
                        <a:pt x="59324" y="18630"/>
                        <a:pt x="59838" y="17773"/>
                        <a:pt x="60181" y="16744"/>
                      </a:cubicBezTo>
                      <a:cubicBezTo>
                        <a:pt x="60353" y="16230"/>
                        <a:pt x="60524" y="15716"/>
                        <a:pt x="60696" y="15201"/>
                      </a:cubicBezTo>
                      <a:cubicBezTo>
                        <a:pt x="61039" y="14172"/>
                        <a:pt x="61039" y="14172"/>
                        <a:pt x="60696" y="15201"/>
                      </a:cubicBezTo>
                      <a:cubicBezTo>
                        <a:pt x="62924" y="11258"/>
                        <a:pt x="61896" y="6457"/>
                        <a:pt x="58295" y="3714"/>
                      </a:cubicBezTo>
                      <a:close/>
                    </a:path>
                  </a:pathLst>
                </a:custGeom>
                <a:solidFill>
                  <a:srgbClr val="FFFFFF"/>
                </a:solidFill>
                <a:ln w="1715" cap="flat">
                  <a:noFill/>
                  <a:prstDash val="solid"/>
                  <a:miter/>
                </a:ln>
              </p:spPr>
              <p:txBody>
                <a:bodyPr rtlCol="0" anchor="ctr"/>
                <a:lstStyle/>
                <a:p>
                  <a:endParaRPr lang="en-US"/>
                </a:p>
              </p:txBody>
            </p:sp>
            <p:sp>
              <p:nvSpPr>
                <p:cNvPr id="218" name="Freeform: Shape 217">
                  <a:extLst>
                    <a:ext uri="{FF2B5EF4-FFF2-40B4-BE49-F238E27FC236}">
                      <a16:creationId xmlns:a16="http://schemas.microsoft.com/office/drawing/2014/main" id="{EACFDCF1-A157-4B7F-98DC-625921C3A4B9}"/>
                    </a:ext>
                  </a:extLst>
                </p:cNvPr>
                <p:cNvSpPr/>
                <p:nvPr/>
              </p:nvSpPr>
              <p:spPr>
                <a:xfrm>
                  <a:off x="5551989" y="4135716"/>
                  <a:ext cx="1714" cy="128"/>
                </a:xfrm>
                <a:custGeom>
                  <a:avLst/>
                  <a:gdLst>
                    <a:gd name="connsiteX0" fmla="*/ 0 w 1714"/>
                    <a:gd name="connsiteY0" fmla="*/ 0 h 128"/>
                    <a:gd name="connsiteX1" fmla="*/ 0 w 1714"/>
                    <a:gd name="connsiteY1" fmla="*/ 0 h 128"/>
                    <a:gd name="connsiteX2" fmla="*/ 0 w 1714"/>
                    <a:gd name="connsiteY2" fmla="*/ 0 h 128"/>
                  </a:gdLst>
                  <a:ahLst/>
                  <a:cxnLst>
                    <a:cxn ang="0">
                      <a:pos x="connsiteX0" y="connsiteY0"/>
                    </a:cxn>
                    <a:cxn ang="0">
                      <a:pos x="connsiteX1" y="connsiteY1"/>
                    </a:cxn>
                    <a:cxn ang="0">
                      <a:pos x="connsiteX2" y="connsiteY2"/>
                    </a:cxn>
                  </a:cxnLst>
                  <a:rect l="l" t="t" r="r" b="b"/>
                  <a:pathLst>
                    <a:path w="1714" h="128">
                      <a:moveTo>
                        <a:pt x="0" y="0"/>
                      </a:moveTo>
                      <a:cubicBezTo>
                        <a:pt x="0" y="172"/>
                        <a:pt x="0" y="172"/>
                        <a:pt x="0" y="0"/>
                      </a:cubicBezTo>
                      <a:cubicBezTo>
                        <a:pt x="0" y="172"/>
                        <a:pt x="0" y="172"/>
                        <a:pt x="0" y="0"/>
                      </a:cubicBezTo>
                      <a:close/>
                    </a:path>
                  </a:pathLst>
                </a:custGeom>
                <a:solidFill>
                  <a:srgbClr val="FFFFFF"/>
                </a:solidFill>
                <a:ln w="1715" cap="flat">
                  <a:noFill/>
                  <a:prstDash val="solid"/>
                  <a:miter/>
                </a:ln>
              </p:spPr>
              <p:txBody>
                <a:bodyPr rtlCol="0" anchor="ctr"/>
                <a:lstStyle/>
                <a:p>
                  <a:endParaRPr lang="en-US"/>
                </a:p>
              </p:txBody>
            </p:sp>
          </p:grpSp>
          <p:sp>
            <p:nvSpPr>
              <p:cNvPr id="211" name="Freeform: Shape 210">
                <a:extLst>
                  <a:ext uri="{FF2B5EF4-FFF2-40B4-BE49-F238E27FC236}">
                    <a16:creationId xmlns:a16="http://schemas.microsoft.com/office/drawing/2014/main" id="{AC0D344A-9A66-463A-9CCD-2420BE2427BC}"/>
                  </a:ext>
                </a:extLst>
              </p:cNvPr>
              <p:cNvSpPr/>
              <p:nvPr/>
            </p:nvSpPr>
            <p:spPr>
              <a:xfrm>
                <a:off x="5843422" y="3937894"/>
                <a:ext cx="56154" cy="54011"/>
              </a:xfrm>
              <a:custGeom>
                <a:avLst/>
                <a:gdLst>
                  <a:gd name="connsiteX0" fmla="*/ 51810 w 56154"/>
                  <a:gd name="connsiteY0" fmla="*/ 6313 h 54011"/>
                  <a:gd name="connsiteX1" fmla="*/ 40837 w 56154"/>
                  <a:gd name="connsiteY1" fmla="*/ 7684 h 54011"/>
                  <a:gd name="connsiteX2" fmla="*/ 27293 w 56154"/>
                  <a:gd name="connsiteY2" fmla="*/ 23629 h 54011"/>
                  <a:gd name="connsiteX3" fmla="*/ 26950 w 56154"/>
                  <a:gd name="connsiteY3" fmla="*/ 24143 h 54011"/>
                  <a:gd name="connsiteX4" fmla="*/ 25235 w 56154"/>
                  <a:gd name="connsiteY4" fmla="*/ 21229 h 54011"/>
                  <a:gd name="connsiteX5" fmla="*/ 15806 w 56154"/>
                  <a:gd name="connsiteY5" fmla="*/ 4084 h 54011"/>
                  <a:gd name="connsiteX6" fmla="*/ 5176 w 56154"/>
                  <a:gd name="connsiteY6" fmla="*/ 655 h 54011"/>
                  <a:gd name="connsiteX7" fmla="*/ 204 w 56154"/>
                  <a:gd name="connsiteY7" fmla="*/ 10599 h 54011"/>
                  <a:gd name="connsiteX8" fmla="*/ 17520 w 56154"/>
                  <a:gd name="connsiteY8" fmla="*/ 46432 h 54011"/>
                  <a:gd name="connsiteX9" fmla="*/ 22835 w 56154"/>
                  <a:gd name="connsiteY9" fmla="*/ 53290 h 54011"/>
                  <a:gd name="connsiteX10" fmla="*/ 34151 w 56154"/>
                  <a:gd name="connsiteY10" fmla="*/ 49518 h 54011"/>
                  <a:gd name="connsiteX11" fmla="*/ 34322 w 56154"/>
                  <a:gd name="connsiteY11" fmla="*/ 49347 h 54011"/>
                  <a:gd name="connsiteX12" fmla="*/ 48210 w 56154"/>
                  <a:gd name="connsiteY12" fmla="*/ 35802 h 54011"/>
                  <a:gd name="connsiteX13" fmla="*/ 55753 w 56154"/>
                  <a:gd name="connsiteY13" fmla="*/ 16600 h 54011"/>
                  <a:gd name="connsiteX14" fmla="*/ 51810 w 56154"/>
                  <a:gd name="connsiteY14" fmla="*/ 6313 h 54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6154" h="54011">
                    <a:moveTo>
                      <a:pt x="51810" y="6313"/>
                    </a:moveTo>
                    <a:cubicBezTo>
                      <a:pt x="48038" y="4255"/>
                      <a:pt x="43923" y="4941"/>
                      <a:pt x="40837" y="7684"/>
                    </a:cubicBezTo>
                    <a:cubicBezTo>
                      <a:pt x="35694" y="12313"/>
                      <a:pt x="31065" y="17971"/>
                      <a:pt x="27293" y="23629"/>
                    </a:cubicBezTo>
                    <a:cubicBezTo>
                      <a:pt x="27121" y="23801"/>
                      <a:pt x="27121" y="23972"/>
                      <a:pt x="26950" y="24143"/>
                    </a:cubicBezTo>
                    <a:cubicBezTo>
                      <a:pt x="26435" y="23115"/>
                      <a:pt x="25921" y="22086"/>
                      <a:pt x="25235" y="21229"/>
                    </a:cubicBezTo>
                    <a:cubicBezTo>
                      <a:pt x="21978" y="15571"/>
                      <a:pt x="18892" y="9742"/>
                      <a:pt x="15806" y="4084"/>
                    </a:cubicBezTo>
                    <a:cubicBezTo>
                      <a:pt x="13748" y="312"/>
                      <a:pt x="8948" y="-888"/>
                      <a:pt x="5176" y="655"/>
                    </a:cubicBezTo>
                    <a:cubicBezTo>
                      <a:pt x="1232" y="2369"/>
                      <a:pt x="-654" y="6484"/>
                      <a:pt x="204" y="10599"/>
                    </a:cubicBezTo>
                    <a:cubicBezTo>
                      <a:pt x="2947" y="23801"/>
                      <a:pt x="9119" y="35974"/>
                      <a:pt x="17520" y="46432"/>
                    </a:cubicBezTo>
                    <a:cubicBezTo>
                      <a:pt x="18034" y="49347"/>
                      <a:pt x="20092" y="52090"/>
                      <a:pt x="22835" y="53290"/>
                    </a:cubicBezTo>
                    <a:cubicBezTo>
                      <a:pt x="26778" y="55004"/>
                      <a:pt x="32093" y="53633"/>
                      <a:pt x="34151" y="49518"/>
                    </a:cubicBezTo>
                    <a:cubicBezTo>
                      <a:pt x="34151" y="49518"/>
                      <a:pt x="34151" y="49347"/>
                      <a:pt x="34322" y="49347"/>
                    </a:cubicBezTo>
                    <a:cubicBezTo>
                      <a:pt x="40323" y="47289"/>
                      <a:pt x="44952" y="40946"/>
                      <a:pt x="48210" y="35802"/>
                    </a:cubicBezTo>
                    <a:cubicBezTo>
                      <a:pt x="51981" y="29973"/>
                      <a:pt x="54039" y="23286"/>
                      <a:pt x="55753" y="16600"/>
                    </a:cubicBezTo>
                    <a:cubicBezTo>
                      <a:pt x="56954" y="12828"/>
                      <a:pt x="55410" y="8199"/>
                      <a:pt x="51810" y="6313"/>
                    </a:cubicBezTo>
                    <a:close/>
                  </a:path>
                </a:pathLst>
              </a:custGeom>
              <a:solidFill>
                <a:srgbClr val="FFFFFF"/>
              </a:solidFill>
              <a:ln w="1715" cap="flat">
                <a:noFill/>
                <a:prstDash val="solid"/>
                <a:miter/>
              </a:ln>
            </p:spPr>
            <p:txBody>
              <a:bodyPr rtlCol="0" anchor="ctr"/>
              <a:lstStyle/>
              <a:p>
                <a:endParaRPr lang="en-US"/>
              </a:p>
            </p:txBody>
          </p:sp>
          <p:sp>
            <p:nvSpPr>
              <p:cNvPr id="212" name="Freeform: Shape 211">
                <a:extLst>
                  <a:ext uri="{FF2B5EF4-FFF2-40B4-BE49-F238E27FC236}">
                    <a16:creationId xmlns:a16="http://schemas.microsoft.com/office/drawing/2014/main" id="{99367DA2-4605-4BCC-94B7-E53B7F528EB2}"/>
                  </a:ext>
                </a:extLst>
              </p:cNvPr>
              <p:cNvSpPr/>
              <p:nvPr/>
            </p:nvSpPr>
            <p:spPr>
              <a:xfrm>
                <a:off x="5866081" y="4137043"/>
                <a:ext cx="59381" cy="53985"/>
              </a:xfrm>
              <a:custGeom>
                <a:avLst/>
                <a:gdLst>
                  <a:gd name="connsiteX0" fmla="*/ 57440 w 59381"/>
                  <a:gd name="connsiteY0" fmla="*/ 10504 h 53985"/>
                  <a:gd name="connsiteX1" fmla="*/ 48010 w 59381"/>
                  <a:gd name="connsiteY1" fmla="*/ 7246 h 53985"/>
                  <a:gd name="connsiteX2" fmla="*/ 30351 w 59381"/>
                  <a:gd name="connsiteY2" fmla="*/ 18562 h 53985"/>
                  <a:gd name="connsiteX3" fmla="*/ 28122 w 59381"/>
                  <a:gd name="connsiteY3" fmla="*/ 21134 h 53985"/>
                  <a:gd name="connsiteX4" fmla="*/ 14749 w 59381"/>
                  <a:gd name="connsiteY4" fmla="*/ 2445 h 53985"/>
                  <a:gd name="connsiteX5" fmla="*/ 4290 w 59381"/>
                  <a:gd name="connsiteY5" fmla="*/ 1074 h 53985"/>
                  <a:gd name="connsiteX6" fmla="*/ 347 w 59381"/>
                  <a:gd name="connsiteY6" fmla="*/ 10675 h 53985"/>
                  <a:gd name="connsiteX7" fmla="*/ 18178 w 59381"/>
                  <a:gd name="connsiteY7" fmla="*/ 41022 h 53985"/>
                  <a:gd name="connsiteX8" fmla="*/ 22807 w 59381"/>
                  <a:gd name="connsiteY8" fmla="*/ 50280 h 53985"/>
                  <a:gd name="connsiteX9" fmla="*/ 37380 w 59381"/>
                  <a:gd name="connsiteY9" fmla="*/ 51995 h 53985"/>
                  <a:gd name="connsiteX10" fmla="*/ 45781 w 59381"/>
                  <a:gd name="connsiteY10" fmla="*/ 41193 h 53985"/>
                  <a:gd name="connsiteX11" fmla="*/ 58297 w 59381"/>
                  <a:gd name="connsiteY11" fmla="*/ 20105 h 53985"/>
                  <a:gd name="connsiteX12" fmla="*/ 57440 w 59381"/>
                  <a:gd name="connsiteY12" fmla="*/ 10504 h 5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381" h="53985">
                    <a:moveTo>
                      <a:pt x="57440" y="10504"/>
                    </a:moveTo>
                    <a:cubicBezTo>
                      <a:pt x="55382" y="7760"/>
                      <a:pt x="51439" y="6218"/>
                      <a:pt x="48010" y="7246"/>
                    </a:cubicBezTo>
                    <a:cubicBezTo>
                      <a:pt x="41324" y="9475"/>
                      <a:pt x="35151" y="13418"/>
                      <a:pt x="30351" y="18562"/>
                    </a:cubicBezTo>
                    <a:cubicBezTo>
                      <a:pt x="29665" y="19419"/>
                      <a:pt x="28808" y="20276"/>
                      <a:pt x="28122" y="21134"/>
                    </a:cubicBezTo>
                    <a:cubicBezTo>
                      <a:pt x="24521" y="14276"/>
                      <a:pt x="20064" y="8103"/>
                      <a:pt x="14749" y="2445"/>
                    </a:cubicBezTo>
                    <a:cubicBezTo>
                      <a:pt x="12177" y="-126"/>
                      <a:pt x="7548" y="-812"/>
                      <a:pt x="4290" y="1074"/>
                    </a:cubicBezTo>
                    <a:cubicBezTo>
                      <a:pt x="1204" y="3131"/>
                      <a:pt x="-853" y="7075"/>
                      <a:pt x="347" y="10675"/>
                    </a:cubicBezTo>
                    <a:cubicBezTo>
                      <a:pt x="4119" y="21991"/>
                      <a:pt x="10120" y="32278"/>
                      <a:pt x="18178" y="41022"/>
                    </a:cubicBezTo>
                    <a:cubicBezTo>
                      <a:pt x="19207" y="44279"/>
                      <a:pt x="20235" y="47708"/>
                      <a:pt x="22807" y="50280"/>
                    </a:cubicBezTo>
                    <a:cubicBezTo>
                      <a:pt x="26579" y="54395"/>
                      <a:pt x="32751" y="55252"/>
                      <a:pt x="37380" y="51995"/>
                    </a:cubicBezTo>
                    <a:cubicBezTo>
                      <a:pt x="41152" y="49423"/>
                      <a:pt x="43381" y="44965"/>
                      <a:pt x="45781" y="41193"/>
                    </a:cubicBezTo>
                    <a:cubicBezTo>
                      <a:pt x="50068" y="34335"/>
                      <a:pt x="54182" y="27306"/>
                      <a:pt x="58297" y="20105"/>
                    </a:cubicBezTo>
                    <a:cubicBezTo>
                      <a:pt x="60012" y="17362"/>
                      <a:pt x="59669" y="13418"/>
                      <a:pt x="57440" y="10504"/>
                    </a:cubicBezTo>
                    <a:close/>
                  </a:path>
                </a:pathLst>
              </a:custGeom>
              <a:solidFill>
                <a:srgbClr val="FFFFFF"/>
              </a:solidFill>
              <a:ln w="1715" cap="flat">
                <a:noFill/>
                <a:prstDash val="solid"/>
                <a:miter/>
              </a:ln>
            </p:spPr>
            <p:txBody>
              <a:bodyPr rtlCol="0" anchor="ctr"/>
              <a:lstStyle/>
              <a:p>
                <a:endParaRPr lang="en-US"/>
              </a:p>
            </p:txBody>
          </p:sp>
          <p:sp>
            <p:nvSpPr>
              <p:cNvPr id="213" name="Freeform: Shape 212">
                <a:extLst>
                  <a:ext uri="{FF2B5EF4-FFF2-40B4-BE49-F238E27FC236}">
                    <a16:creationId xmlns:a16="http://schemas.microsoft.com/office/drawing/2014/main" id="{A6461F6E-8240-48F3-A1D0-4645CBDC1261}"/>
                  </a:ext>
                </a:extLst>
              </p:cNvPr>
              <p:cNvSpPr/>
              <p:nvPr/>
            </p:nvSpPr>
            <p:spPr>
              <a:xfrm>
                <a:off x="6178073" y="3916272"/>
                <a:ext cx="62246" cy="55964"/>
              </a:xfrm>
              <a:custGeom>
                <a:avLst/>
                <a:gdLst>
                  <a:gd name="connsiteX0" fmla="*/ 59545 w 62246"/>
                  <a:gd name="connsiteY0" fmla="*/ 11133 h 55964"/>
                  <a:gd name="connsiteX1" fmla="*/ 43257 w 62246"/>
                  <a:gd name="connsiteY1" fmla="*/ 9076 h 55964"/>
                  <a:gd name="connsiteX2" fmla="*/ 33656 w 62246"/>
                  <a:gd name="connsiteY2" fmla="*/ 19877 h 55964"/>
                  <a:gd name="connsiteX3" fmla="*/ 29198 w 62246"/>
                  <a:gd name="connsiteY3" fmla="*/ 27421 h 55964"/>
                  <a:gd name="connsiteX4" fmla="*/ 15825 w 62246"/>
                  <a:gd name="connsiteY4" fmla="*/ 4275 h 55964"/>
                  <a:gd name="connsiteX5" fmla="*/ 6224 w 62246"/>
                  <a:gd name="connsiteY5" fmla="*/ 331 h 55964"/>
                  <a:gd name="connsiteX6" fmla="*/ 52 w 62246"/>
                  <a:gd name="connsiteY6" fmla="*/ 8390 h 55964"/>
                  <a:gd name="connsiteX7" fmla="*/ 18054 w 62246"/>
                  <a:gd name="connsiteY7" fmla="*/ 47995 h 55964"/>
                  <a:gd name="connsiteX8" fmla="*/ 18911 w 62246"/>
                  <a:gd name="connsiteY8" fmla="*/ 48681 h 55964"/>
                  <a:gd name="connsiteX9" fmla="*/ 19254 w 62246"/>
                  <a:gd name="connsiteY9" fmla="*/ 49709 h 55964"/>
                  <a:gd name="connsiteX10" fmla="*/ 33827 w 62246"/>
                  <a:gd name="connsiteY10" fmla="*/ 53481 h 55964"/>
                  <a:gd name="connsiteX11" fmla="*/ 60916 w 62246"/>
                  <a:gd name="connsiteY11" fmla="*/ 21934 h 55964"/>
                  <a:gd name="connsiteX12" fmla="*/ 59545 w 62246"/>
                  <a:gd name="connsiteY12" fmla="*/ 11133 h 55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2246" h="55964">
                    <a:moveTo>
                      <a:pt x="59545" y="11133"/>
                    </a:moveTo>
                    <a:cubicBezTo>
                      <a:pt x="55601" y="6161"/>
                      <a:pt x="48401" y="6332"/>
                      <a:pt x="43257" y="9076"/>
                    </a:cubicBezTo>
                    <a:cubicBezTo>
                      <a:pt x="38799" y="11647"/>
                      <a:pt x="36227" y="15591"/>
                      <a:pt x="33656" y="19877"/>
                    </a:cubicBezTo>
                    <a:cubicBezTo>
                      <a:pt x="32113" y="22449"/>
                      <a:pt x="30570" y="24849"/>
                      <a:pt x="29198" y="27421"/>
                    </a:cubicBezTo>
                    <a:cubicBezTo>
                      <a:pt x="25426" y="19363"/>
                      <a:pt x="21140" y="11476"/>
                      <a:pt x="15825" y="4275"/>
                    </a:cubicBezTo>
                    <a:cubicBezTo>
                      <a:pt x="13596" y="1360"/>
                      <a:pt x="10167" y="-869"/>
                      <a:pt x="6224" y="331"/>
                    </a:cubicBezTo>
                    <a:cubicBezTo>
                      <a:pt x="2966" y="1360"/>
                      <a:pt x="-463" y="4789"/>
                      <a:pt x="52" y="8390"/>
                    </a:cubicBezTo>
                    <a:cubicBezTo>
                      <a:pt x="1766" y="23306"/>
                      <a:pt x="7767" y="37022"/>
                      <a:pt x="18054" y="47995"/>
                    </a:cubicBezTo>
                    <a:cubicBezTo>
                      <a:pt x="18397" y="48337"/>
                      <a:pt x="18568" y="48509"/>
                      <a:pt x="18911" y="48681"/>
                    </a:cubicBezTo>
                    <a:cubicBezTo>
                      <a:pt x="19082" y="49024"/>
                      <a:pt x="19082" y="49366"/>
                      <a:pt x="19254" y="49709"/>
                    </a:cubicBezTo>
                    <a:cubicBezTo>
                      <a:pt x="21140" y="56224"/>
                      <a:pt x="29027" y="57939"/>
                      <a:pt x="33827" y="53481"/>
                    </a:cubicBezTo>
                    <a:cubicBezTo>
                      <a:pt x="44114" y="44051"/>
                      <a:pt x="53201" y="33421"/>
                      <a:pt x="60916" y="21934"/>
                    </a:cubicBezTo>
                    <a:cubicBezTo>
                      <a:pt x="63488" y="18505"/>
                      <a:pt x="61945" y="14219"/>
                      <a:pt x="59545" y="11133"/>
                    </a:cubicBezTo>
                    <a:close/>
                  </a:path>
                </a:pathLst>
              </a:custGeom>
              <a:solidFill>
                <a:srgbClr val="FFFFFF"/>
              </a:solidFill>
              <a:ln w="1715" cap="flat">
                <a:noFill/>
                <a:prstDash val="solid"/>
                <a:miter/>
              </a:ln>
            </p:spPr>
            <p:txBody>
              <a:bodyPr rtlCol="0" anchor="ctr"/>
              <a:lstStyle/>
              <a:p>
                <a:endParaRPr lang="en-US"/>
              </a:p>
            </p:txBody>
          </p:sp>
          <p:sp>
            <p:nvSpPr>
              <p:cNvPr id="214" name="Freeform: Shape 213">
                <a:extLst>
                  <a:ext uri="{FF2B5EF4-FFF2-40B4-BE49-F238E27FC236}">
                    <a16:creationId xmlns:a16="http://schemas.microsoft.com/office/drawing/2014/main" id="{70672969-A60F-4BC4-9257-1730234A337D}"/>
                  </a:ext>
                </a:extLst>
              </p:cNvPr>
              <p:cNvSpPr/>
              <p:nvPr/>
            </p:nvSpPr>
            <p:spPr>
              <a:xfrm>
                <a:off x="6159626" y="4126369"/>
                <a:ext cx="66418" cy="51549"/>
              </a:xfrm>
              <a:custGeom>
                <a:avLst/>
                <a:gdLst>
                  <a:gd name="connsiteX0" fmla="*/ 61874 w 66418"/>
                  <a:gd name="connsiteY0" fmla="*/ 6604 h 51549"/>
                  <a:gd name="connsiteX1" fmla="*/ 50730 w 66418"/>
                  <a:gd name="connsiteY1" fmla="*/ 7975 h 51549"/>
                  <a:gd name="connsiteX2" fmla="*/ 36843 w 66418"/>
                  <a:gd name="connsiteY2" fmla="*/ 21348 h 51549"/>
                  <a:gd name="connsiteX3" fmla="*/ 34614 w 66418"/>
                  <a:gd name="connsiteY3" fmla="*/ 23920 h 51549"/>
                  <a:gd name="connsiteX4" fmla="*/ 12325 w 66418"/>
                  <a:gd name="connsiteY4" fmla="*/ 1117 h 51549"/>
                  <a:gd name="connsiteX5" fmla="*/ 3239 w 66418"/>
                  <a:gd name="connsiteY5" fmla="*/ 1803 h 51549"/>
                  <a:gd name="connsiteX6" fmla="*/ 324 w 66418"/>
                  <a:gd name="connsiteY6" fmla="*/ 10376 h 51549"/>
                  <a:gd name="connsiteX7" fmla="*/ 22612 w 66418"/>
                  <a:gd name="connsiteY7" fmla="*/ 46551 h 51549"/>
                  <a:gd name="connsiteX8" fmla="*/ 25184 w 66418"/>
                  <a:gd name="connsiteY8" fmla="*/ 48266 h 51549"/>
                  <a:gd name="connsiteX9" fmla="*/ 26556 w 66418"/>
                  <a:gd name="connsiteY9" fmla="*/ 49638 h 51549"/>
                  <a:gd name="connsiteX10" fmla="*/ 34785 w 66418"/>
                  <a:gd name="connsiteY10" fmla="*/ 51181 h 51549"/>
                  <a:gd name="connsiteX11" fmla="*/ 39929 w 66418"/>
                  <a:gd name="connsiteY11" fmla="*/ 50152 h 51549"/>
                  <a:gd name="connsiteX12" fmla="*/ 65989 w 66418"/>
                  <a:gd name="connsiteY12" fmla="*/ 16891 h 51549"/>
                  <a:gd name="connsiteX13" fmla="*/ 61874 w 66418"/>
                  <a:gd name="connsiteY13" fmla="*/ 6604 h 5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6418" h="51549">
                    <a:moveTo>
                      <a:pt x="61874" y="6604"/>
                    </a:moveTo>
                    <a:cubicBezTo>
                      <a:pt x="58103" y="4546"/>
                      <a:pt x="53988" y="5232"/>
                      <a:pt x="50730" y="7975"/>
                    </a:cubicBezTo>
                    <a:cubicBezTo>
                      <a:pt x="45758" y="12090"/>
                      <a:pt x="41129" y="16548"/>
                      <a:pt x="36843" y="21348"/>
                    </a:cubicBezTo>
                    <a:cubicBezTo>
                      <a:pt x="36157" y="22206"/>
                      <a:pt x="35300" y="23063"/>
                      <a:pt x="34614" y="23920"/>
                    </a:cubicBezTo>
                    <a:cubicBezTo>
                      <a:pt x="28442" y="15176"/>
                      <a:pt x="21069" y="7632"/>
                      <a:pt x="12325" y="1117"/>
                    </a:cubicBezTo>
                    <a:cubicBezTo>
                      <a:pt x="9754" y="-769"/>
                      <a:pt x="5467" y="-83"/>
                      <a:pt x="3239" y="1803"/>
                    </a:cubicBezTo>
                    <a:cubicBezTo>
                      <a:pt x="838" y="3689"/>
                      <a:pt x="-705" y="7290"/>
                      <a:pt x="324" y="10376"/>
                    </a:cubicBezTo>
                    <a:cubicBezTo>
                      <a:pt x="4953" y="24092"/>
                      <a:pt x="11982" y="36436"/>
                      <a:pt x="22612" y="46551"/>
                    </a:cubicBezTo>
                    <a:cubicBezTo>
                      <a:pt x="23298" y="47237"/>
                      <a:pt x="24327" y="47923"/>
                      <a:pt x="25184" y="48266"/>
                    </a:cubicBezTo>
                    <a:cubicBezTo>
                      <a:pt x="25527" y="48780"/>
                      <a:pt x="26041" y="49123"/>
                      <a:pt x="26556" y="49638"/>
                    </a:cubicBezTo>
                    <a:cubicBezTo>
                      <a:pt x="28784" y="51352"/>
                      <a:pt x="32042" y="52038"/>
                      <a:pt x="34785" y="51181"/>
                    </a:cubicBezTo>
                    <a:cubicBezTo>
                      <a:pt x="36671" y="51352"/>
                      <a:pt x="38557" y="51009"/>
                      <a:pt x="39929" y="50152"/>
                    </a:cubicBezTo>
                    <a:cubicBezTo>
                      <a:pt x="52445" y="42608"/>
                      <a:pt x="61532" y="30778"/>
                      <a:pt x="65989" y="16891"/>
                    </a:cubicBezTo>
                    <a:cubicBezTo>
                      <a:pt x="67361" y="13290"/>
                      <a:pt x="65303" y="8490"/>
                      <a:pt x="61874" y="6604"/>
                    </a:cubicBezTo>
                    <a:close/>
                  </a:path>
                </a:pathLst>
              </a:custGeom>
              <a:solidFill>
                <a:srgbClr val="FFFFFF"/>
              </a:solidFill>
              <a:ln w="1715" cap="flat">
                <a:noFill/>
                <a:prstDash val="solid"/>
                <a:miter/>
              </a:ln>
            </p:spPr>
            <p:txBody>
              <a:bodyPr rtlCol="0" anchor="ctr"/>
              <a:lstStyle/>
              <a:p>
                <a:endParaRPr lang="en-US"/>
              </a:p>
            </p:txBody>
          </p:sp>
          <p:sp>
            <p:nvSpPr>
              <p:cNvPr id="215" name="Freeform: Shape 214">
                <a:extLst>
                  <a:ext uri="{FF2B5EF4-FFF2-40B4-BE49-F238E27FC236}">
                    <a16:creationId xmlns:a16="http://schemas.microsoft.com/office/drawing/2014/main" id="{FC102745-8EDD-44CD-979A-01A69293412E}"/>
                  </a:ext>
                </a:extLst>
              </p:cNvPr>
              <p:cNvSpPr/>
              <p:nvPr/>
            </p:nvSpPr>
            <p:spPr>
              <a:xfrm>
                <a:off x="6513969" y="3912189"/>
                <a:ext cx="58792" cy="52162"/>
              </a:xfrm>
              <a:custGeom>
                <a:avLst/>
                <a:gdLst>
                  <a:gd name="connsiteX0" fmla="*/ 56262 w 58792"/>
                  <a:gd name="connsiteY0" fmla="*/ 10586 h 52162"/>
                  <a:gd name="connsiteX1" fmla="*/ 45975 w 58792"/>
                  <a:gd name="connsiteY1" fmla="*/ 9214 h 52162"/>
                  <a:gd name="connsiteX2" fmla="*/ 46318 w 58792"/>
                  <a:gd name="connsiteY2" fmla="*/ 9043 h 52162"/>
                  <a:gd name="connsiteX3" fmla="*/ 43746 w 58792"/>
                  <a:gd name="connsiteY3" fmla="*/ 10243 h 52162"/>
                  <a:gd name="connsiteX4" fmla="*/ 41517 w 58792"/>
                  <a:gd name="connsiteY4" fmla="*/ 11443 h 52162"/>
                  <a:gd name="connsiteX5" fmla="*/ 37916 w 58792"/>
                  <a:gd name="connsiteY5" fmla="*/ 14015 h 52162"/>
                  <a:gd name="connsiteX6" fmla="*/ 29687 w 58792"/>
                  <a:gd name="connsiteY6" fmla="*/ 21730 h 52162"/>
                  <a:gd name="connsiteX7" fmla="*/ 26944 w 58792"/>
                  <a:gd name="connsiteY7" fmla="*/ 25331 h 52162"/>
                  <a:gd name="connsiteX8" fmla="*/ 15285 w 58792"/>
                  <a:gd name="connsiteY8" fmla="*/ 4071 h 52162"/>
                  <a:gd name="connsiteX9" fmla="*/ 6027 w 58792"/>
                  <a:gd name="connsiteY9" fmla="*/ 299 h 52162"/>
                  <a:gd name="connsiteX10" fmla="*/ 26 w 58792"/>
                  <a:gd name="connsiteY10" fmla="*/ 8186 h 52162"/>
                  <a:gd name="connsiteX11" fmla="*/ 18543 w 58792"/>
                  <a:gd name="connsiteY11" fmla="*/ 47791 h 52162"/>
                  <a:gd name="connsiteX12" fmla="*/ 21972 w 58792"/>
                  <a:gd name="connsiteY12" fmla="*/ 49848 h 52162"/>
                  <a:gd name="connsiteX13" fmla="*/ 33630 w 58792"/>
                  <a:gd name="connsiteY13" fmla="*/ 49848 h 52162"/>
                  <a:gd name="connsiteX14" fmla="*/ 57462 w 58792"/>
                  <a:gd name="connsiteY14" fmla="*/ 20873 h 52162"/>
                  <a:gd name="connsiteX15" fmla="*/ 56262 w 58792"/>
                  <a:gd name="connsiteY15" fmla="*/ 10586 h 5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792" h="52162">
                    <a:moveTo>
                      <a:pt x="56262" y="10586"/>
                    </a:moveTo>
                    <a:cubicBezTo>
                      <a:pt x="53176" y="7843"/>
                      <a:pt x="49575" y="7672"/>
                      <a:pt x="45975" y="9214"/>
                    </a:cubicBezTo>
                    <a:cubicBezTo>
                      <a:pt x="47003" y="8700"/>
                      <a:pt x="47175" y="8700"/>
                      <a:pt x="46318" y="9043"/>
                    </a:cubicBezTo>
                    <a:cubicBezTo>
                      <a:pt x="45460" y="9386"/>
                      <a:pt x="44603" y="9729"/>
                      <a:pt x="43746" y="10243"/>
                    </a:cubicBezTo>
                    <a:cubicBezTo>
                      <a:pt x="43060" y="10586"/>
                      <a:pt x="42203" y="11101"/>
                      <a:pt x="41517" y="11443"/>
                    </a:cubicBezTo>
                    <a:cubicBezTo>
                      <a:pt x="40317" y="12129"/>
                      <a:pt x="39117" y="12986"/>
                      <a:pt x="37916" y="14015"/>
                    </a:cubicBezTo>
                    <a:cubicBezTo>
                      <a:pt x="34831" y="16244"/>
                      <a:pt x="32087" y="18816"/>
                      <a:pt x="29687" y="21730"/>
                    </a:cubicBezTo>
                    <a:cubicBezTo>
                      <a:pt x="28658" y="22930"/>
                      <a:pt x="27801" y="24131"/>
                      <a:pt x="26944" y="25331"/>
                    </a:cubicBezTo>
                    <a:cubicBezTo>
                      <a:pt x="23000" y="18301"/>
                      <a:pt x="19057" y="11272"/>
                      <a:pt x="15285" y="4071"/>
                    </a:cubicBezTo>
                    <a:cubicBezTo>
                      <a:pt x="13742" y="985"/>
                      <a:pt x="9284" y="-730"/>
                      <a:pt x="6027" y="299"/>
                    </a:cubicBezTo>
                    <a:cubicBezTo>
                      <a:pt x="2769" y="1328"/>
                      <a:pt x="-317" y="4585"/>
                      <a:pt x="26" y="8186"/>
                    </a:cubicBezTo>
                    <a:cubicBezTo>
                      <a:pt x="1398" y="23273"/>
                      <a:pt x="7741" y="37333"/>
                      <a:pt x="18543" y="47791"/>
                    </a:cubicBezTo>
                    <a:cubicBezTo>
                      <a:pt x="19571" y="48648"/>
                      <a:pt x="20771" y="49334"/>
                      <a:pt x="21972" y="49848"/>
                    </a:cubicBezTo>
                    <a:cubicBezTo>
                      <a:pt x="25058" y="52934"/>
                      <a:pt x="30373" y="52934"/>
                      <a:pt x="33630" y="49848"/>
                    </a:cubicBezTo>
                    <a:cubicBezTo>
                      <a:pt x="42717" y="41276"/>
                      <a:pt x="50775" y="31503"/>
                      <a:pt x="57462" y="20873"/>
                    </a:cubicBezTo>
                    <a:cubicBezTo>
                      <a:pt x="59691" y="17959"/>
                      <a:pt x="59005" y="13158"/>
                      <a:pt x="56262" y="10586"/>
                    </a:cubicBezTo>
                    <a:close/>
                  </a:path>
                </a:pathLst>
              </a:custGeom>
              <a:solidFill>
                <a:srgbClr val="FFFFFF"/>
              </a:solidFill>
              <a:ln w="1715" cap="flat">
                <a:noFill/>
                <a:prstDash val="solid"/>
                <a:miter/>
              </a:ln>
            </p:spPr>
            <p:txBody>
              <a:bodyPr rtlCol="0" anchor="ctr"/>
              <a:lstStyle/>
              <a:p>
                <a:endParaRPr lang="en-US"/>
              </a:p>
            </p:txBody>
          </p:sp>
          <p:sp>
            <p:nvSpPr>
              <p:cNvPr id="216" name="Freeform: Shape 215">
                <a:extLst>
                  <a:ext uri="{FF2B5EF4-FFF2-40B4-BE49-F238E27FC236}">
                    <a16:creationId xmlns:a16="http://schemas.microsoft.com/office/drawing/2014/main" id="{57E3F30E-D5DA-4FC8-A2A7-CF717AFB2A65}"/>
                  </a:ext>
                </a:extLst>
              </p:cNvPr>
              <p:cNvSpPr/>
              <p:nvPr/>
            </p:nvSpPr>
            <p:spPr>
              <a:xfrm>
                <a:off x="6496325" y="4143167"/>
                <a:ext cx="57259" cy="48765"/>
              </a:xfrm>
              <a:custGeom>
                <a:avLst/>
                <a:gdLst>
                  <a:gd name="connsiteX0" fmla="*/ 54702 w 57259"/>
                  <a:gd name="connsiteY0" fmla="*/ 2494 h 48765"/>
                  <a:gd name="connsiteX1" fmla="*/ 43901 w 57259"/>
                  <a:gd name="connsiteY1" fmla="*/ 1122 h 48765"/>
                  <a:gd name="connsiteX2" fmla="*/ 27099 w 57259"/>
                  <a:gd name="connsiteY2" fmla="*/ 14495 h 48765"/>
                  <a:gd name="connsiteX3" fmla="*/ 25042 w 57259"/>
                  <a:gd name="connsiteY3" fmla="*/ 17067 h 48765"/>
                  <a:gd name="connsiteX4" fmla="*/ 12869 w 57259"/>
                  <a:gd name="connsiteY4" fmla="*/ 2494 h 48765"/>
                  <a:gd name="connsiteX5" fmla="*/ 4296 w 57259"/>
                  <a:gd name="connsiteY5" fmla="*/ 2494 h 48765"/>
                  <a:gd name="connsiteX6" fmla="*/ 10 w 57259"/>
                  <a:gd name="connsiteY6" fmla="*/ 9866 h 48765"/>
                  <a:gd name="connsiteX7" fmla="*/ 14069 w 57259"/>
                  <a:gd name="connsiteY7" fmla="*/ 42442 h 48765"/>
                  <a:gd name="connsiteX8" fmla="*/ 14583 w 57259"/>
                  <a:gd name="connsiteY8" fmla="*/ 42784 h 48765"/>
                  <a:gd name="connsiteX9" fmla="*/ 17498 w 57259"/>
                  <a:gd name="connsiteY9" fmla="*/ 46385 h 48765"/>
                  <a:gd name="connsiteX10" fmla="*/ 32586 w 57259"/>
                  <a:gd name="connsiteY10" fmla="*/ 45528 h 48765"/>
                  <a:gd name="connsiteX11" fmla="*/ 45444 w 57259"/>
                  <a:gd name="connsiteY11" fmla="*/ 30954 h 48765"/>
                  <a:gd name="connsiteX12" fmla="*/ 56246 w 57259"/>
                  <a:gd name="connsiteY12" fmla="*/ 13123 h 48765"/>
                  <a:gd name="connsiteX13" fmla="*/ 54702 w 57259"/>
                  <a:gd name="connsiteY13" fmla="*/ 2494 h 48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7259" h="48765">
                    <a:moveTo>
                      <a:pt x="54702" y="2494"/>
                    </a:moveTo>
                    <a:cubicBezTo>
                      <a:pt x="51788" y="-250"/>
                      <a:pt x="47502" y="-764"/>
                      <a:pt x="43901" y="1122"/>
                    </a:cubicBezTo>
                    <a:cubicBezTo>
                      <a:pt x="37557" y="4380"/>
                      <a:pt x="31900" y="9352"/>
                      <a:pt x="27099" y="14495"/>
                    </a:cubicBezTo>
                    <a:cubicBezTo>
                      <a:pt x="26413" y="15352"/>
                      <a:pt x="25728" y="16210"/>
                      <a:pt x="25042" y="17067"/>
                    </a:cubicBezTo>
                    <a:cubicBezTo>
                      <a:pt x="22813" y="11066"/>
                      <a:pt x="19384" y="5580"/>
                      <a:pt x="12869" y="2494"/>
                    </a:cubicBezTo>
                    <a:cubicBezTo>
                      <a:pt x="10125" y="1122"/>
                      <a:pt x="7040" y="951"/>
                      <a:pt x="4296" y="2494"/>
                    </a:cubicBezTo>
                    <a:cubicBezTo>
                      <a:pt x="1896" y="3865"/>
                      <a:pt x="-162" y="6951"/>
                      <a:pt x="10" y="9866"/>
                    </a:cubicBezTo>
                    <a:cubicBezTo>
                      <a:pt x="1039" y="22210"/>
                      <a:pt x="5668" y="33355"/>
                      <a:pt x="14069" y="42442"/>
                    </a:cubicBezTo>
                    <a:cubicBezTo>
                      <a:pt x="14240" y="42613"/>
                      <a:pt x="14412" y="42613"/>
                      <a:pt x="14583" y="42784"/>
                    </a:cubicBezTo>
                    <a:cubicBezTo>
                      <a:pt x="15269" y="44156"/>
                      <a:pt x="16298" y="45356"/>
                      <a:pt x="17498" y="46385"/>
                    </a:cubicBezTo>
                    <a:cubicBezTo>
                      <a:pt x="22299" y="50157"/>
                      <a:pt x="27956" y="49128"/>
                      <a:pt x="32586" y="45528"/>
                    </a:cubicBezTo>
                    <a:cubicBezTo>
                      <a:pt x="37557" y="41584"/>
                      <a:pt x="41672" y="36098"/>
                      <a:pt x="45444" y="30954"/>
                    </a:cubicBezTo>
                    <a:cubicBezTo>
                      <a:pt x="49559" y="25297"/>
                      <a:pt x="53160" y="19467"/>
                      <a:pt x="56246" y="13123"/>
                    </a:cubicBezTo>
                    <a:cubicBezTo>
                      <a:pt x="57789" y="9694"/>
                      <a:pt x="57789" y="5237"/>
                      <a:pt x="54702" y="2494"/>
                    </a:cubicBezTo>
                    <a:close/>
                  </a:path>
                </a:pathLst>
              </a:custGeom>
              <a:solidFill>
                <a:srgbClr val="FFFFFF"/>
              </a:solidFill>
              <a:ln w="1715" cap="flat">
                <a:noFill/>
                <a:prstDash val="solid"/>
                <a:miter/>
              </a:ln>
            </p:spPr>
            <p:txBody>
              <a:bodyPr rtlCol="0" anchor="ctr"/>
              <a:lstStyle/>
              <a:p>
                <a:endParaRPr lang="en-US"/>
              </a:p>
            </p:txBody>
          </p:sp>
        </p:grpSp>
      </p:grpSp>
      <p:grpSp>
        <p:nvGrpSpPr>
          <p:cNvPr id="593" name="Group 592">
            <a:extLst>
              <a:ext uri="{FF2B5EF4-FFF2-40B4-BE49-F238E27FC236}">
                <a16:creationId xmlns:a16="http://schemas.microsoft.com/office/drawing/2014/main" id="{7642B0EA-D2C8-4490-A62E-ABEA1AB9AB62}"/>
              </a:ext>
            </a:extLst>
          </p:cNvPr>
          <p:cNvGrpSpPr/>
          <p:nvPr/>
        </p:nvGrpSpPr>
        <p:grpSpPr>
          <a:xfrm>
            <a:off x="9156616" y="2046395"/>
            <a:ext cx="2038574" cy="896374"/>
            <a:chOff x="-2019524" y="1815971"/>
            <a:chExt cx="2038574" cy="896374"/>
          </a:xfrm>
        </p:grpSpPr>
        <p:sp>
          <p:nvSpPr>
            <p:cNvPr id="275" name="Freeform: Shape 274">
              <a:extLst>
                <a:ext uri="{FF2B5EF4-FFF2-40B4-BE49-F238E27FC236}">
                  <a16:creationId xmlns:a16="http://schemas.microsoft.com/office/drawing/2014/main" id="{934A4625-A9AD-4272-B72F-4B5C8EA104FB}"/>
                </a:ext>
              </a:extLst>
            </p:cNvPr>
            <p:cNvSpPr/>
            <p:nvPr/>
          </p:nvSpPr>
          <p:spPr>
            <a:xfrm>
              <a:off x="-1853007" y="1815971"/>
              <a:ext cx="1698704" cy="608327"/>
            </a:xfrm>
            <a:custGeom>
              <a:avLst/>
              <a:gdLst>
                <a:gd name="connsiteX0" fmla="*/ 0 w 1698704"/>
                <a:gd name="connsiteY0" fmla="*/ 605253 h 608327"/>
                <a:gd name="connsiteX1" fmla="*/ 200082 w 1698704"/>
                <a:gd name="connsiteY1" fmla="*/ 252752 h 608327"/>
                <a:gd name="connsiteX2" fmla="*/ 443198 w 1698704"/>
                <a:gd name="connsiteY2" fmla="*/ 76673 h 608327"/>
                <a:gd name="connsiteX3" fmla="*/ 833933 w 1698704"/>
                <a:gd name="connsiteY3" fmla="*/ 35 h 608327"/>
                <a:gd name="connsiteX4" fmla="*/ 1132599 w 1698704"/>
                <a:gd name="connsiteY4" fmla="*/ 45984 h 608327"/>
                <a:gd name="connsiteX5" fmla="*/ 1463497 w 1698704"/>
                <a:gd name="connsiteY5" fmla="*/ 205432 h 608327"/>
                <a:gd name="connsiteX6" fmla="*/ 1696841 w 1698704"/>
                <a:gd name="connsiteY6" fmla="*/ 538902 h 608327"/>
                <a:gd name="connsiteX7" fmla="*/ 1694955 w 1698704"/>
                <a:gd name="connsiteY7" fmla="*/ 571821 h 608327"/>
                <a:gd name="connsiteX8" fmla="*/ 1627061 w 1698704"/>
                <a:gd name="connsiteY8" fmla="*/ 603367 h 608327"/>
                <a:gd name="connsiteX9" fmla="*/ 0 w 1698704"/>
                <a:gd name="connsiteY9" fmla="*/ 605253 h 60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8704" h="608327">
                  <a:moveTo>
                    <a:pt x="0" y="605253"/>
                  </a:moveTo>
                  <a:cubicBezTo>
                    <a:pt x="22117" y="527415"/>
                    <a:pt x="74066" y="384940"/>
                    <a:pt x="200082" y="252752"/>
                  </a:cubicBezTo>
                  <a:cubicBezTo>
                    <a:pt x="298666" y="149368"/>
                    <a:pt x="399650" y="97075"/>
                    <a:pt x="443198" y="76673"/>
                  </a:cubicBezTo>
                  <a:cubicBezTo>
                    <a:pt x="605390" y="378"/>
                    <a:pt x="749237" y="-308"/>
                    <a:pt x="833933" y="35"/>
                  </a:cubicBezTo>
                  <a:cubicBezTo>
                    <a:pt x="864108" y="206"/>
                    <a:pt x="983266" y="2092"/>
                    <a:pt x="1132599" y="45984"/>
                  </a:cubicBezTo>
                  <a:cubicBezTo>
                    <a:pt x="1205122" y="67243"/>
                    <a:pt x="1331138" y="105477"/>
                    <a:pt x="1463497" y="205432"/>
                  </a:cubicBezTo>
                  <a:cubicBezTo>
                    <a:pt x="1463497" y="205432"/>
                    <a:pt x="1671638" y="343106"/>
                    <a:pt x="1696841" y="538902"/>
                  </a:cubicBezTo>
                  <a:cubicBezTo>
                    <a:pt x="1697698" y="544903"/>
                    <a:pt x="1701470" y="558619"/>
                    <a:pt x="1694955" y="571821"/>
                  </a:cubicBezTo>
                  <a:cubicBezTo>
                    <a:pt x="1682096" y="597881"/>
                    <a:pt x="1641634" y="601824"/>
                    <a:pt x="1627061" y="603367"/>
                  </a:cubicBezTo>
                  <a:cubicBezTo>
                    <a:pt x="1532763" y="612969"/>
                    <a:pt x="103213" y="605768"/>
                    <a:pt x="0" y="605253"/>
                  </a:cubicBezTo>
                  <a:close/>
                </a:path>
              </a:pathLst>
            </a:custGeom>
            <a:solidFill>
              <a:srgbClr val="FFD57E"/>
            </a:solidFill>
            <a:ln w="1715" cap="flat">
              <a:noFill/>
              <a:prstDash val="solid"/>
              <a:miter/>
            </a:ln>
          </p:spPr>
          <p:txBody>
            <a:bodyPr rtlCol="0" anchor="ctr"/>
            <a:lstStyle/>
            <a:p>
              <a:endParaRPr lang="en-US"/>
            </a:p>
          </p:txBody>
        </p:sp>
        <p:grpSp>
          <p:nvGrpSpPr>
            <p:cNvPr id="276" name="Graphic 3">
              <a:extLst>
                <a:ext uri="{FF2B5EF4-FFF2-40B4-BE49-F238E27FC236}">
                  <a16:creationId xmlns:a16="http://schemas.microsoft.com/office/drawing/2014/main" id="{38A3FB19-4CB4-4EE5-A591-A5DCBA27B534}"/>
                </a:ext>
              </a:extLst>
            </p:cNvPr>
            <p:cNvGrpSpPr/>
            <p:nvPr/>
          </p:nvGrpSpPr>
          <p:grpSpPr>
            <a:xfrm>
              <a:off x="-1847089" y="1869558"/>
              <a:ext cx="1749902" cy="842787"/>
              <a:chOff x="7511579" y="2305547"/>
              <a:chExt cx="1749902" cy="842787"/>
            </a:xfrm>
            <a:solidFill>
              <a:srgbClr val="E86F7A"/>
            </a:solidFill>
          </p:grpSpPr>
          <p:sp>
            <p:nvSpPr>
              <p:cNvPr id="299" name="Freeform: Shape 298">
                <a:extLst>
                  <a:ext uri="{FF2B5EF4-FFF2-40B4-BE49-F238E27FC236}">
                    <a16:creationId xmlns:a16="http://schemas.microsoft.com/office/drawing/2014/main" id="{3EFF7C4E-C990-44BF-B930-0BE5EC8443E8}"/>
                  </a:ext>
                </a:extLst>
              </p:cNvPr>
              <p:cNvSpPr/>
              <p:nvPr/>
            </p:nvSpPr>
            <p:spPr>
              <a:xfrm>
                <a:off x="7815177" y="2309417"/>
                <a:ext cx="401491" cy="252050"/>
              </a:xfrm>
              <a:custGeom>
                <a:avLst/>
                <a:gdLst>
                  <a:gd name="connsiteX0" fmla="*/ 254555 w 401491"/>
                  <a:gd name="connsiteY0" fmla="*/ 171293 h 252050"/>
                  <a:gd name="connsiteX1" fmla="*/ 1666 w 401491"/>
                  <a:gd name="connsiteY1" fmla="*/ 228214 h 252050"/>
                  <a:gd name="connsiteX2" fmla="*/ 85162 w 401491"/>
                  <a:gd name="connsiteY2" fmla="*/ 103399 h 252050"/>
                  <a:gd name="connsiteX3" fmla="*/ 401488 w 401491"/>
                  <a:gd name="connsiteY3" fmla="*/ 6358 h 252050"/>
                  <a:gd name="connsiteX4" fmla="*/ 254555 w 401491"/>
                  <a:gd name="connsiteY4" fmla="*/ 171293 h 25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91" h="252050">
                    <a:moveTo>
                      <a:pt x="254555" y="171293"/>
                    </a:moveTo>
                    <a:cubicBezTo>
                      <a:pt x="190947" y="203868"/>
                      <a:pt x="47443" y="294908"/>
                      <a:pt x="1666" y="228214"/>
                    </a:cubicBezTo>
                    <a:cubicBezTo>
                      <a:pt x="-9649" y="175750"/>
                      <a:pt x="38700" y="130145"/>
                      <a:pt x="85162" y="103399"/>
                    </a:cubicBezTo>
                    <a:cubicBezTo>
                      <a:pt x="155628" y="62936"/>
                      <a:pt x="367198" y="-24160"/>
                      <a:pt x="401488" y="6358"/>
                    </a:cubicBezTo>
                    <a:cubicBezTo>
                      <a:pt x="401831" y="6529"/>
                      <a:pt x="378342" y="107856"/>
                      <a:pt x="254555" y="171293"/>
                    </a:cubicBezTo>
                    <a:close/>
                  </a:path>
                </a:pathLst>
              </a:custGeom>
              <a:solidFill>
                <a:srgbClr val="E86F7A"/>
              </a:solidFill>
              <a:ln w="1715" cap="flat">
                <a:noFill/>
                <a:prstDash val="solid"/>
                <a:miter/>
              </a:ln>
            </p:spPr>
            <p:txBody>
              <a:bodyPr rtlCol="0" anchor="ctr"/>
              <a:lstStyle/>
              <a:p>
                <a:endParaRPr lang="en-US"/>
              </a:p>
            </p:txBody>
          </p:sp>
          <p:sp>
            <p:nvSpPr>
              <p:cNvPr id="300" name="Freeform: Shape 299">
                <a:extLst>
                  <a:ext uri="{FF2B5EF4-FFF2-40B4-BE49-F238E27FC236}">
                    <a16:creationId xmlns:a16="http://schemas.microsoft.com/office/drawing/2014/main" id="{68B1CA21-37EF-41C4-B0E1-4783975F78FD}"/>
                  </a:ext>
                </a:extLst>
              </p:cNvPr>
              <p:cNvSpPr/>
              <p:nvPr/>
            </p:nvSpPr>
            <p:spPr>
              <a:xfrm>
                <a:off x="8470334" y="2318870"/>
                <a:ext cx="386419" cy="248855"/>
              </a:xfrm>
              <a:custGeom>
                <a:avLst/>
                <a:gdLst>
                  <a:gd name="connsiteX0" fmla="*/ 4705 w 386419"/>
                  <a:gd name="connsiteY0" fmla="*/ 1706 h 248855"/>
                  <a:gd name="connsiteX1" fmla="*/ 68656 w 386419"/>
                  <a:gd name="connsiteY1" fmla="*/ 140580 h 248855"/>
                  <a:gd name="connsiteX2" fmla="*/ 173069 w 386419"/>
                  <a:gd name="connsiteY2" fmla="*/ 220990 h 248855"/>
                  <a:gd name="connsiteX3" fmla="*/ 268567 w 386419"/>
                  <a:gd name="connsiteY3" fmla="*/ 248251 h 248855"/>
                  <a:gd name="connsiteX4" fmla="*/ 370922 w 386419"/>
                  <a:gd name="connsiteY4" fmla="*/ 217561 h 248855"/>
                  <a:gd name="connsiteX5" fmla="*/ 386353 w 386419"/>
                  <a:gd name="connsiteY5" fmla="*/ 186700 h 248855"/>
                  <a:gd name="connsiteX6" fmla="*/ 348977 w 386419"/>
                  <a:gd name="connsiteY6" fmla="*/ 133722 h 248855"/>
                  <a:gd name="connsiteX7" fmla="*/ 4705 w 386419"/>
                  <a:gd name="connsiteY7" fmla="*/ 1706 h 2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19" h="248855">
                    <a:moveTo>
                      <a:pt x="4705" y="1706"/>
                    </a:moveTo>
                    <a:cubicBezTo>
                      <a:pt x="-14497" y="26909"/>
                      <a:pt x="28708" y="91546"/>
                      <a:pt x="68656" y="140580"/>
                    </a:cubicBezTo>
                    <a:cubicBezTo>
                      <a:pt x="89059" y="165612"/>
                      <a:pt x="149752" y="209503"/>
                      <a:pt x="173069" y="220990"/>
                    </a:cubicBezTo>
                    <a:cubicBezTo>
                      <a:pt x="182156" y="225448"/>
                      <a:pt x="231877" y="245165"/>
                      <a:pt x="268567" y="248251"/>
                    </a:cubicBezTo>
                    <a:cubicBezTo>
                      <a:pt x="304400" y="251165"/>
                      <a:pt x="345376" y="243965"/>
                      <a:pt x="370922" y="217561"/>
                    </a:cubicBezTo>
                    <a:cubicBezTo>
                      <a:pt x="379152" y="209160"/>
                      <a:pt x="385667" y="198359"/>
                      <a:pt x="386353" y="186700"/>
                    </a:cubicBezTo>
                    <a:cubicBezTo>
                      <a:pt x="387725" y="164069"/>
                      <a:pt x="367836" y="146410"/>
                      <a:pt x="348977" y="133722"/>
                    </a:cubicBezTo>
                    <a:cubicBezTo>
                      <a:pt x="253651" y="68914"/>
                      <a:pt x="15678" y="-12868"/>
                      <a:pt x="4705" y="1706"/>
                    </a:cubicBezTo>
                    <a:close/>
                  </a:path>
                </a:pathLst>
              </a:custGeom>
              <a:solidFill>
                <a:srgbClr val="E86F7A"/>
              </a:solidFill>
              <a:ln w="171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58AAABD0-4756-4888-888D-7BFDB7D7F33F}"/>
                  </a:ext>
                </a:extLst>
              </p:cNvPr>
              <p:cNvSpPr/>
              <p:nvPr/>
            </p:nvSpPr>
            <p:spPr>
              <a:xfrm>
                <a:off x="7511579" y="2783833"/>
                <a:ext cx="1749902" cy="364501"/>
              </a:xfrm>
              <a:custGeom>
                <a:avLst/>
                <a:gdLst>
                  <a:gd name="connsiteX0" fmla="*/ 4027 w 1749902"/>
                  <a:gd name="connsiteY0" fmla="*/ 0 h 364501"/>
                  <a:gd name="connsiteX1" fmla="*/ 121984 w 1749902"/>
                  <a:gd name="connsiteY1" fmla="*/ 310668 h 364501"/>
                  <a:gd name="connsiteX2" fmla="*/ 336468 w 1749902"/>
                  <a:gd name="connsiteY2" fmla="*/ 351987 h 364501"/>
                  <a:gd name="connsiteX3" fmla="*/ 658108 w 1749902"/>
                  <a:gd name="connsiteY3" fmla="*/ 363817 h 364501"/>
                  <a:gd name="connsiteX4" fmla="*/ 990721 w 1749902"/>
                  <a:gd name="connsiteY4" fmla="*/ 362103 h 364501"/>
                  <a:gd name="connsiteX5" fmla="*/ 1327449 w 1749902"/>
                  <a:gd name="connsiteY5" fmla="*/ 360045 h 364501"/>
                  <a:gd name="connsiteX6" fmla="*/ 1487584 w 1749902"/>
                  <a:gd name="connsiteY6" fmla="*/ 339643 h 364501"/>
                  <a:gd name="connsiteX7" fmla="*/ 1749902 w 1749902"/>
                  <a:gd name="connsiteY7" fmla="*/ 18860 h 364501"/>
                  <a:gd name="connsiteX8" fmla="*/ 788239 w 1749902"/>
                  <a:gd name="connsiteY8" fmla="*/ 26232 h 364501"/>
                  <a:gd name="connsiteX9" fmla="*/ 4027 w 1749902"/>
                  <a:gd name="connsiteY9" fmla="*/ 0 h 36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02" h="364501">
                    <a:moveTo>
                      <a:pt x="4027" y="0"/>
                    </a:moveTo>
                    <a:cubicBezTo>
                      <a:pt x="-1803" y="46120"/>
                      <a:pt x="-19976" y="235230"/>
                      <a:pt x="121984" y="310668"/>
                    </a:cubicBezTo>
                    <a:cubicBezTo>
                      <a:pt x="163990" y="332956"/>
                      <a:pt x="221425" y="339300"/>
                      <a:pt x="336468" y="351987"/>
                    </a:cubicBezTo>
                    <a:cubicBezTo>
                      <a:pt x="408649" y="359874"/>
                      <a:pt x="504661" y="366732"/>
                      <a:pt x="658108" y="363817"/>
                    </a:cubicBezTo>
                    <a:cubicBezTo>
                      <a:pt x="860762" y="359874"/>
                      <a:pt x="838645" y="361417"/>
                      <a:pt x="990721" y="362103"/>
                    </a:cubicBezTo>
                    <a:cubicBezTo>
                      <a:pt x="1123767" y="362788"/>
                      <a:pt x="1171430" y="366217"/>
                      <a:pt x="1327449" y="360045"/>
                    </a:cubicBezTo>
                    <a:cubicBezTo>
                      <a:pt x="1411803" y="356788"/>
                      <a:pt x="1458608" y="347015"/>
                      <a:pt x="1487584" y="339643"/>
                    </a:cubicBezTo>
                    <a:cubicBezTo>
                      <a:pt x="1655090" y="296609"/>
                      <a:pt x="1723499" y="115386"/>
                      <a:pt x="1749902" y="18860"/>
                    </a:cubicBezTo>
                    <a:cubicBezTo>
                      <a:pt x="1499071" y="7887"/>
                      <a:pt x="900025" y="21603"/>
                      <a:pt x="788239" y="26232"/>
                    </a:cubicBezTo>
                    <a:cubicBezTo>
                      <a:pt x="788410" y="26403"/>
                      <a:pt x="466770" y="28632"/>
                      <a:pt x="4027" y="0"/>
                    </a:cubicBezTo>
                    <a:close/>
                  </a:path>
                </a:pathLst>
              </a:custGeom>
              <a:solidFill>
                <a:srgbClr val="E86F7A"/>
              </a:solidFill>
              <a:ln w="1715" cap="flat">
                <a:noFill/>
                <a:prstDash val="solid"/>
                <a:miter/>
              </a:ln>
            </p:spPr>
            <p:txBody>
              <a:bodyPr rtlCol="0" anchor="ctr"/>
              <a:lstStyle/>
              <a:p>
                <a:endParaRPr lang="en-US"/>
              </a:p>
            </p:txBody>
          </p:sp>
          <p:sp>
            <p:nvSpPr>
              <p:cNvPr id="302" name="Freeform: Shape 301">
                <a:extLst>
                  <a:ext uri="{FF2B5EF4-FFF2-40B4-BE49-F238E27FC236}">
                    <a16:creationId xmlns:a16="http://schemas.microsoft.com/office/drawing/2014/main" id="{CB5FB240-6C92-4458-B6BD-C64551CD13AE}"/>
                  </a:ext>
                </a:extLst>
              </p:cNvPr>
              <p:cNvSpPr/>
              <p:nvPr/>
            </p:nvSpPr>
            <p:spPr>
              <a:xfrm>
                <a:off x="8258756" y="2305547"/>
                <a:ext cx="168156" cy="343995"/>
              </a:xfrm>
              <a:custGeom>
                <a:avLst/>
                <a:gdLst>
                  <a:gd name="connsiteX0" fmla="*/ 62664 w 168156"/>
                  <a:gd name="connsiteY0" fmla="*/ 5770 h 343995"/>
                  <a:gd name="connsiteX1" fmla="*/ 4029 w 168156"/>
                  <a:gd name="connsiteY1" fmla="*/ 239971 h 343995"/>
                  <a:gd name="connsiteX2" fmla="*/ 25288 w 168156"/>
                  <a:gd name="connsiteY2" fmla="*/ 307008 h 343995"/>
                  <a:gd name="connsiteX3" fmla="*/ 82724 w 168156"/>
                  <a:gd name="connsiteY3" fmla="*/ 343870 h 343995"/>
                  <a:gd name="connsiteX4" fmla="*/ 148047 w 168156"/>
                  <a:gd name="connsiteY4" fmla="*/ 307865 h 343995"/>
                  <a:gd name="connsiteX5" fmla="*/ 168106 w 168156"/>
                  <a:gd name="connsiteY5" fmla="*/ 233284 h 343995"/>
                  <a:gd name="connsiteX6" fmla="*/ 163648 w 168156"/>
                  <a:gd name="connsiteY6" fmla="*/ 155275 h 343995"/>
                  <a:gd name="connsiteX7" fmla="*/ 158676 w 168156"/>
                  <a:gd name="connsiteY7" fmla="*/ 83094 h 343995"/>
                  <a:gd name="connsiteX8" fmla="*/ 126787 w 168156"/>
                  <a:gd name="connsiteY8" fmla="*/ 19486 h 343995"/>
                  <a:gd name="connsiteX9" fmla="*/ 62664 w 168156"/>
                  <a:gd name="connsiteY9" fmla="*/ 5770 h 34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56" h="343995">
                    <a:moveTo>
                      <a:pt x="62664" y="5770"/>
                    </a:moveTo>
                    <a:cubicBezTo>
                      <a:pt x="-772" y="58234"/>
                      <a:pt x="-6087" y="158361"/>
                      <a:pt x="4029" y="239971"/>
                    </a:cubicBezTo>
                    <a:cubicBezTo>
                      <a:pt x="6943" y="263459"/>
                      <a:pt x="12429" y="287119"/>
                      <a:pt x="25288" y="307008"/>
                    </a:cubicBezTo>
                    <a:cubicBezTo>
                      <a:pt x="38147" y="326896"/>
                      <a:pt x="59235" y="342498"/>
                      <a:pt x="82724" y="343870"/>
                    </a:cubicBezTo>
                    <a:cubicBezTo>
                      <a:pt x="108784" y="345584"/>
                      <a:pt x="133816" y="329639"/>
                      <a:pt x="148047" y="307865"/>
                    </a:cubicBezTo>
                    <a:cubicBezTo>
                      <a:pt x="162448" y="286091"/>
                      <a:pt x="167421" y="259345"/>
                      <a:pt x="168106" y="233284"/>
                    </a:cubicBezTo>
                    <a:cubicBezTo>
                      <a:pt x="168621" y="207224"/>
                      <a:pt x="165020" y="181335"/>
                      <a:pt x="163648" y="155275"/>
                    </a:cubicBezTo>
                    <a:cubicBezTo>
                      <a:pt x="162277" y="131100"/>
                      <a:pt x="162963" y="106754"/>
                      <a:pt x="158676" y="83094"/>
                    </a:cubicBezTo>
                    <a:cubicBezTo>
                      <a:pt x="154390" y="59434"/>
                      <a:pt x="144960" y="35602"/>
                      <a:pt x="126787" y="19486"/>
                    </a:cubicBezTo>
                    <a:cubicBezTo>
                      <a:pt x="108956" y="3713"/>
                      <a:pt x="78267" y="-7260"/>
                      <a:pt x="62664" y="5770"/>
                    </a:cubicBezTo>
                    <a:close/>
                  </a:path>
                </a:pathLst>
              </a:custGeom>
              <a:solidFill>
                <a:srgbClr val="E86F7A"/>
              </a:solidFill>
              <a:ln w="1715" cap="flat">
                <a:noFill/>
                <a:prstDash val="solid"/>
                <a:miter/>
              </a:ln>
            </p:spPr>
            <p:txBody>
              <a:bodyPr rtlCol="0" anchor="ctr"/>
              <a:lstStyle/>
              <a:p>
                <a:endParaRPr lang="en-US"/>
              </a:p>
            </p:txBody>
          </p:sp>
        </p:grpSp>
        <p:sp>
          <p:nvSpPr>
            <p:cNvPr id="277" name="Freeform: Shape 276">
              <a:extLst>
                <a:ext uri="{FF2B5EF4-FFF2-40B4-BE49-F238E27FC236}">
                  <a16:creationId xmlns:a16="http://schemas.microsoft.com/office/drawing/2014/main" id="{62ADD0C9-C682-4A5B-BF7D-0E6DA935C4D8}"/>
                </a:ext>
              </a:extLst>
            </p:cNvPr>
            <p:cNvSpPr/>
            <p:nvPr/>
          </p:nvSpPr>
          <p:spPr>
            <a:xfrm>
              <a:off x="-2019524" y="2255243"/>
              <a:ext cx="2038574" cy="196053"/>
            </a:xfrm>
            <a:custGeom>
              <a:avLst/>
              <a:gdLst>
                <a:gd name="connsiteX0" fmla="*/ 155373 w 2038574"/>
                <a:gd name="connsiteY0" fmla="*/ 5161 h 196053"/>
                <a:gd name="connsiteX1" fmla="*/ 34329 w 2038574"/>
                <a:gd name="connsiteY1" fmla="*/ 47852 h 196053"/>
                <a:gd name="connsiteX2" fmla="*/ 6726 w 2038574"/>
                <a:gd name="connsiteY2" fmla="*/ 134263 h 196053"/>
                <a:gd name="connsiteX3" fmla="*/ 81821 w 2038574"/>
                <a:gd name="connsiteY3" fmla="*/ 180726 h 196053"/>
                <a:gd name="connsiteX4" fmla="*/ 1867987 w 2038574"/>
                <a:gd name="connsiteY4" fmla="*/ 195985 h 196053"/>
                <a:gd name="connsiteX5" fmla="*/ 1990402 w 2038574"/>
                <a:gd name="connsiteY5" fmla="*/ 175754 h 196053"/>
                <a:gd name="connsiteX6" fmla="*/ 2031378 w 2038574"/>
                <a:gd name="connsiteY6" fmla="*/ 70141 h 196053"/>
                <a:gd name="connsiteX7" fmla="*/ 1920108 w 2038574"/>
                <a:gd name="connsiteY7" fmla="*/ 26421 h 196053"/>
                <a:gd name="connsiteX8" fmla="*/ 1787919 w 2038574"/>
                <a:gd name="connsiteY8" fmla="*/ 83000 h 196053"/>
                <a:gd name="connsiteX9" fmla="*/ 1668419 w 2038574"/>
                <a:gd name="connsiteY9" fmla="*/ 24707 h 196053"/>
                <a:gd name="connsiteX10" fmla="*/ 1618870 w 2038574"/>
                <a:gd name="connsiteY10" fmla="*/ 16649 h 196053"/>
                <a:gd name="connsiteX11" fmla="*/ 1481024 w 2038574"/>
                <a:gd name="connsiteY11" fmla="*/ 70312 h 196053"/>
                <a:gd name="connsiteX12" fmla="*/ 1366152 w 2038574"/>
                <a:gd name="connsiteY12" fmla="*/ 5161 h 196053"/>
                <a:gd name="connsiteX13" fmla="*/ 1293286 w 2038574"/>
                <a:gd name="connsiteY13" fmla="*/ 5161 h 196053"/>
                <a:gd name="connsiteX14" fmla="*/ 1189902 w 2038574"/>
                <a:gd name="connsiteY14" fmla="*/ 89515 h 196053"/>
                <a:gd name="connsiteX15" fmla="*/ 1081717 w 2038574"/>
                <a:gd name="connsiteY15" fmla="*/ 24878 h 196053"/>
                <a:gd name="connsiteX16" fmla="*/ 1027025 w 2038574"/>
                <a:gd name="connsiteY16" fmla="*/ 32079 h 196053"/>
                <a:gd name="connsiteX17" fmla="*/ 956216 w 2038574"/>
                <a:gd name="connsiteY17" fmla="*/ 92772 h 196053"/>
                <a:gd name="connsiteX18" fmla="*/ 886778 w 2038574"/>
                <a:gd name="connsiteY18" fmla="*/ 29679 h 196053"/>
                <a:gd name="connsiteX19" fmla="*/ 840830 w 2038574"/>
                <a:gd name="connsiteY19" fmla="*/ 20249 h 196053"/>
                <a:gd name="connsiteX20" fmla="*/ 733159 w 2038574"/>
                <a:gd name="connsiteY20" fmla="*/ 79228 h 196053"/>
                <a:gd name="connsiteX21" fmla="*/ 657378 w 2038574"/>
                <a:gd name="connsiteY21" fmla="*/ 16820 h 196053"/>
                <a:gd name="connsiteX22" fmla="*/ 595999 w 2038574"/>
                <a:gd name="connsiteY22" fmla="*/ 16820 h 196053"/>
                <a:gd name="connsiteX23" fmla="*/ 507874 w 2038574"/>
                <a:gd name="connsiteY23" fmla="*/ 78199 h 196053"/>
                <a:gd name="connsiteX24" fmla="*/ 415977 w 2038574"/>
                <a:gd name="connsiteY24" fmla="*/ 28307 h 196053"/>
                <a:gd name="connsiteX25" fmla="*/ 335567 w 2038574"/>
                <a:gd name="connsiteY25" fmla="*/ 16820 h 196053"/>
                <a:gd name="connsiteX26" fmla="*/ 231839 w 2038574"/>
                <a:gd name="connsiteY26" fmla="*/ 43052 h 196053"/>
                <a:gd name="connsiteX27" fmla="*/ 155373 w 2038574"/>
                <a:gd name="connsiteY27" fmla="*/ 5161 h 19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8574" h="196053">
                  <a:moveTo>
                    <a:pt x="155373" y="5161"/>
                  </a:moveTo>
                  <a:cubicBezTo>
                    <a:pt x="110796" y="-3068"/>
                    <a:pt x="68276" y="13905"/>
                    <a:pt x="34329" y="47852"/>
                  </a:cubicBezTo>
                  <a:cubicBezTo>
                    <a:pt x="8954" y="73227"/>
                    <a:pt x="-10934" y="109060"/>
                    <a:pt x="6726" y="134263"/>
                  </a:cubicBezTo>
                  <a:cubicBezTo>
                    <a:pt x="19241" y="151923"/>
                    <a:pt x="60047" y="180555"/>
                    <a:pt x="81821" y="180726"/>
                  </a:cubicBezTo>
                  <a:cubicBezTo>
                    <a:pt x="677267" y="185870"/>
                    <a:pt x="1272541" y="190842"/>
                    <a:pt x="1867987" y="195985"/>
                  </a:cubicBezTo>
                  <a:cubicBezTo>
                    <a:pt x="1909821" y="196328"/>
                    <a:pt x="1953883" y="196157"/>
                    <a:pt x="1990402" y="175754"/>
                  </a:cubicBezTo>
                  <a:cubicBezTo>
                    <a:pt x="2026921" y="155352"/>
                    <a:pt x="2051438" y="107003"/>
                    <a:pt x="2031378" y="70141"/>
                  </a:cubicBezTo>
                  <a:cubicBezTo>
                    <a:pt x="2011319" y="33279"/>
                    <a:pt x="1956455" y="22821"/>
                    <a:pt x="1920108" y="26421"/>
                  </a:cubicBezTo>
                  <a:cubicBezTo>
                    <a:pt x="1850156" y="33451"/>
                    <a:pt x="1840212" y="88658"/>
                    <a:pt x="1787919" y="83000"/>
                  </a:cubicBezTo>
                  <a:cubicBezTo>
                    <a:pt x="1747458" y="78713"/>
                    <a:pt x="1740600" y="44081"/>
                    <a:pt x="1668419" y="24707"/>
                  </a:cubicBezTo>
                  <a:cubicBezTo>
                    <a:pt x="1651274" y="20078"/>
                    <a:pt x="1637558" y="16649"/>
                    <a:pt x="1618870" y="16649"/>
                  </a:cubicBezTo>
                  <a:cubicBezTo>
                    <a:pt x="1548061" y="16820"/>
                    <a:pt x="1531773" y="74084"/>
                    <a:pt x="1481024" y="70312"/>
                  </a:cubicBezTo>
                  <a:cubicBezTo>
                    <a:pt x="1435761" y="66883"/>
                    <a:pt x="1433361" y="20592"/>
                    <a:pt x="1366152" y="5161"/>
                  </a:cubicBezTo>
                  <a:cubicBezTo>
                    <a:pt x="1351922" y="1904"/>
                    <a:pt x="1324147" y="-4611"/>
                    <a:pt x="1293286" y="5161"/>
                  </a:cubicBezTo>
                  <a:cubicBezTo>
                    <a:pt x="1231393" y="24707"/>
                    <a:pt x="1228992" y="87629"/>
                    <a:pt x="1189902" y="89515"/>
                  </a:cubicBezTo>
                  <a:cubicBezTo>
                    <a:pt x="1151669" y="91229"/>
                    <a:pt x="1141725" y="32079"/>
                    <a:pt x="1081717" y="24878"/>
                  </a:cubicBezTo>
                  <a:cubicBezTo>
                    <a:pt x="1055828" y="21792"/>
                    <a:pt x="1033025" y="29850"/>
                    <a:pt x="1027025" y="32079"/>
                  </a:cubicBezTo>
                  <a:cubicBezTo>
                    <a:pt x="987591" y="46481"/>
                    <a:pt x="981247" y="86943"/>
                    <a:pt x="956216" y="92772"/>
                  </a:cubicBezTo>
                  <a:cubicBezTo>
                    <a:pt x="946272" y="95173"/>
                    <a:pt x="913868" y="45967"/>
                    <a:pt x="886778" y="29679"/>
                  </a:cubicBezTo>
                  <a:cubicBezTo>
                    <a:pt x="867233" y="18020"/>
                    <a:pt x="865690" y="20249"/>
                    <a:pt x="840830" y="20249"/>
                  </a:cubicBezTo>
                  <a:cubicBezTo>
                    <a:pt x="797967" y="20249"/>
                    <a:pt x="757505" y="80085"/>
                    <a:pt x="733159" y="79228"/>
                  </a:cubicBezTo>
                  <a:cubicBezTo>
                    <a:pt x="704355" y="78028"/>
                    <a:pt x="702298" y="32765"/>
                    <a:pt x="657378" y="16820"/>
                  </a:cubicBezTo>
                  <a:cubicBezTo>
                    <a:pt x="629603" y="7047"/>
                    <a:pt x="603200" y="14763"/>
                    <a:pt x="595999" y="16820"/>
                  </a:cubicBezTo>
                  <a:cubicBezTo>
                    <a:pt x="544736" y="31908"/>
                    <a:pt x="542678" y="75284"/>
                    <a:pt x="507874" y="78199"/>
                  </a:cubicBezTo>
                  <a:cubicBezTo>
                    <a:pt x="477699" y="80599"/>
                    <a:pt x="473241" y="48710"/>
                    <a:pt x="415977" y="28307"/>
                  </a:cubicBezTo>
                  <a:cubicBezTo>
                    <a:pt x="406032" y="24707"/>
                    <a:pt x="374657" y="13905"/>
                    <a:pt x="335567" y="16820"/>
                  </a:cubicBezTo>
                  <a:cubicBezTo>
                    <a:pt x="280360" y="20935"/>
                    <a:pt x="271273" y="47852"/>
                    <a:pt x="231839" y="43052"/>
                  </a:cubicBezTo>
                  <a:cubicBezTo>
                    <a:pt x="193778" y="38423"/>
                    <a:pt x="193606" y="12191"/>
                    <a:pt x="155373" y="5161"/>
                  </a:cubicBezTo>
                  <a:close/>
                </a:path>
              </a:pathLst>
            </a:custGeom>
            <a:solidFill>
              <a:srgbClr val="FFAAA5"/>
            </a:solidFill>
            <a:ln w="1715" cap="flat">
              <a:noFill/>
              <a:prstDash val="solid"/>
              <a:miter/>
            </a:ln>
          </p:spPr>
          <p:txBody>
            <a:bodyPr rtlCol="0" anchor="ctr"/>
            <a:lstStyle/>
            <a:p>
              <a:endParaRPr lang="en-US"/>
            </a:p>
          </p:txBody>
        </p:sp>
        <p:grpSp>
          <p:nvGrpSpPr>
            <p:cNvPr id="278" name="Graphic 3">
              <a:extLst>
                <a:ext uri="{FF2B5EF4-FFF2-40B4-BE49-F238E27FC236}">
                  <a16:creationId xmlns:a16="http://schemas.microsoft.com/office/drawing/2014/main" id="{A9595ECF-D427-4CE5-A845-E8E69EB089C3}"/>
                </a:ext>
              </a:extLst>
            </p:cNvPr>
            <p:cNvGrpSpPr/>
            <p:nvPr/>
          </p:nvGrpSpPr>
          <p:grpSpPr>
            <a:xfrm>
              <a:off x="-1997224" y="2288201"/>
              <a:ext cx="2003258" cy="385114"/>
              <a:chOff x="7361444" y="2724190"/>
              <a:chExt cx="2003258" cy="385114"/>
            </a:xfrm>
            <a:solidFill>
              <a:srgbClr val="FFFFFF"/>
            </a:solidFill>
          </p:grpSpPr>
          <p:sp>
            <p:nvSpPr>
              <p:cNvPr id="279" name="Freeform: Shape 278">
                <a:extLst>
                  <a:ext uri="{FF2B5EF4-FFF2-40B4-BE49-F238E27FC236}">
                    <a16:creationId xmlns:a16="http://schemas.microsoft.com/office/drawing/2014/main" id="{576E1F78-FDAF-4B16-9111-A5980D3FB0EC}"/>
                  </a:ext>
                </a:extLst>
              </p:cNvPr>
              <p:cNvSpPr/>
              <p:nvPr/>
            </p:nvSpPr>
            <p:spPr>
              <a:xfrm>
                <a:off x="7361444" y="2724190"/>
                <a:ext cx="2003258" cy="97582"/>
              </a:xfrm>
              <a:custGeom>
                <a:avLst/>
                <a:gdLst>
                  <a:gd name="connsiteX0" fmla="*/ 2002050 w 2003258"/>
                  <a:gd name="connsiteY0" fmla="*/ 70273 h 97582"/>
                  <a:gd name="connsiteX1" fmla="*/ 1918039 w 2003258"/>
                  <a:gd name="connsiteY1" fmla="*/ 20381 h 97582"/>
                  <a:gd name="connsiteX2" fmla="*/ 1821513 w 2003258"/>
                  <a:gd name="connsiteY2" fmla="*/ 50556 h 97582"/>
                  <a:gd name="connsiteX3" fmla="*/ 1771278 w 2003258"/>
                  <a:gd name="connsiteY3" fmla="*/ 75931 h 97582"/>
                  <a:gd name="connsiteX4" fmla="*/ 1719843 w 2003258"/>
                  <a:gd name="connsiteY4" fmla="*/ 70787 h 97582"/>
                  <a:gd name="connsiteX5" fmla="*/ 1628974 w 2003258"/>
                  <a:gd name="connsiteY5" fmla="*/ 26896 h 97582"/>
                  <a:gd name="connsiteX6" fmla="*/ 1579083 w 2003258"/>
                  <a:gd name="connsiteY6" fmla="*/ 27582 h 97582"/>
                  <a:gd name="connsiteX7" fmla="*/ 1518732 w 2003258"/>
                  <a:gd name="connsiteY7" fmla="*/ 51585 h 97582"/>
                  <a:gd name="connsiteX8" fmla="*/ 1392716 w 2003258"/>
                  <a:gd name="connsiteY8" fmla="*/ 45242 h 97582"/>
                  <a:gd name="connsiteX9" fmla="*/ 1337681 w 2003258"/>
                  <a:gd name="connsiteY9" fmla="*/ 17466 h 97582"/>
                  <a:gd name="connsiteX10" fmla="*/ 1295504 w 2003258"/>
                  <a:gd name="connsiteY10" fmla="*/ 16952 h 97582"/>
                  <a:gd name="connsiteX11" fmla="*/ 1211665 w 2003258"/>
                  <a:gd name="connsiteY11" fmla="*/ 59129 h 97582"/>
                  <a:gd name="connsiteX12" fmla="*/ 1121654 w 2003258"/>
                  <a:gd name="connsiteY12" fmla="*/ 73874 h 97582"/>
                  <a:gd name="connsiteX13" fmla="*/ 1023241 w 2003258"/>
                  <a:gd name="connsiteY13" fmla="*/ 41641 h 97582"/>
                  <a:gd name="connsiteX14" fmla="*/ 974721 w 2003258"/>
                  <a:gd name="connsiteY14" fmla="*/ 67187 h 97582"/>
                  <a:gd name="connsiteX15" fmla="*/ 922429 w 2003258"/>
                  <a:gd name="connsiteY15" fmla="*/ 84332 h 97582"/>
                  <a:gd name="connsiteX16" fmla="*/ 871851 w 2003258"/>
                  <a:gd name="connsiteY16" fmla="*/ 62729 h 97582"/>
                  <a:gd name="connsiteX17" fmla="*/ 831046 w 2003258"/>
                  <a:gd name="connsiteY17" fmla="*/ 30668 h 97582"/>
                  <a:gd name="connsiteX18" fmla="*/ 750293 w 2003258"/>
                  <a:gd name="connsiteY18" fmla="*/ 67530 h 97582"/>
                  <a:gd name="connsiteX19" fmla="*/ 661996 w 2003258"/>
                  <a:gd name="connsiteY19" fmla="*/ 45242 h 97582"/>
                  <a:gd name="connsiteX20" fmla="*/ 571300 w 2003258"/>
                  <a:gd name="connsiteY20" fmla="*/ 31011 h 97582"/>
                  <a:gd name="connsiteX21" fmla="*/ 519693 w 2003258"/>
                  <a:gd name="connsiteY21" fmla="*/ 56900 h 97582"/>
                  <a:gd name="connsiteX22" fmla="*/ 467743 w 2003258"/>
                  <a:gd name="connsiteY22" fmla="*/ 56214 h 97582"/>
                  <a:gd name="connsiteX23" fmla="*/ 367102 w 2003258"/>
                  <a:gd name="connsiteY23" fmla="*/ 13352 h 97582"/>
                  <a:gd name="connsiteX24" fmla="*/ 256517 w 2003258"/>
                  <a:gd name="connsiteY24" fmla="*/ 26210 h 97582"/>
                  <a:gd name="connsiteX25" fmla="*/ 196852 w 2003258"/>
                  <a:gd name="connsiteY25" fmla="*/ 34783 h 97582"/>
                  <a:gd name="connsiteX26" fmla="*/ 139760 w 2003258"/>
                  <a:gd name="connsiteY26" fmla="*/ 13180 h 97582"/>
                  <a:gd name="connsiteX27" fmla="*/ 87124 w 2003258"/>
                  <a:gd name="connsiteY27" fmla="*/ 321 h 97582"/>
                  <a:gd name="connsiteX28" fmla="*/ 40662 w 2003258"/>
                  <a:gd name="connsiteY28" fmla="*/ 20895 h 97582"/>
                  <a:gd name="connsiteX29" fmla="*/ 1571 w 2003258"/>
                  <a:gd name="connsiteY29" fmla="*/ 61701 h 97582"/>
                  <a:gd name="connsiteX30" fmla="*/ 11172 w 2003258"/>
                  <a:gd name="connsiteY30" fmla="*/ 71302 h 97582"/>
                  <a:gd name="connsiteX31" fmla="*/ 106156 w 2003258"/>
                  <a:gd name="connsiteY31" fmla="*/ 14895 h 97582"/>
                  <a:gd name="connsiteX32" fmla="*/ 159305 w 2003258"/>
                  <a:gd name="connsiteY32" fmla="*/ 38040 h 97582"/>
                  <a:gd name="connsiteX33" fmla="*/ 212112 w 2003258"/>
                  <a:gd name="connsiteY33" fmla="*/ 48499 h 97582"/>
                  <a:gd name="connsiteX34" fmla="*/ 326640 w 2003258"/>
                  <a:gd name="connsiteY34" fmla="*/ 23467 h 97582"/>
                  <a:gd name="connsiteX35" fmla="*/ 431053 w 2003258"/>
                  <a:gd name="connsiteY35" fmla="*/ 55700 h 97582"/>
                  <a:gd name="connsiteX36" fmla="*/ 526036 w 2003258"/>
                  <a:gd name="connsiteY36" fmla="*/ 68901 h 97582"/>
                  <a:gd name="connsiteX37" fmla="*/ 575243 w 2003258"/>
                  <a:gd name="connsiteY37" fmla="*/ 43870 h 97582"/>
                  <a:gd name="connsiteX38" fmla="*/ 625821 w 2003258"/>
                  <a:gd name="connsiteY38" fmla="*/ 42155 h 97582"/>
                  <a:gd name="connsiteX39" fmla="*/ 709488 w 2003258"/>
                  <a:gd name="connsiteY39" fmla="*/ 83989 h 97582"/>
                  <a:gd name="connsiteX40" fmla="*/ 791270 w 2003258"/>
                  <a:gd name="connsiteY40" fmla="*/ 56900 h 97582"/>
                  <a:gd name="connsiteX41" fmla="*/ 835333 w 2003258"/>
                  <a:gd name="connsiteY41" fmla="*/ 46099 h 97582"/>
                  <a:gd name="connsiteX42" fmla="*/ 874594 w 2003258"/>
                  <a:gd name="connsiteY42" fmla="*/ 82275 h 97582"/>
                  <a:gd name="connsiteX43" fmla="*/ 971292 w 2003258"/>
                  <a:gd name="connsiteY43" fmla="*/ 85189 h 97582"/>
                  <a:gd name="connsiteX44" fmla="*/ 1019812 w 2003258"/>
                  <a:gd name="connsiteY44" fmla="*/ 56557 h 97582"/>
                  <a:gd name="connsiteX45" fmla="*/ 1072448 w 2003258"/>
                  <a:gd name="connsiteY45" fmla="*/ 64272 h 97582"/>
                  <a:gd name="connsiteX46" fmla="*/ 1164517 w 2003258"/>
                  <a:gd name="connsiteY46" fmla="*/ 92047 h 97582"/>
                  <a:gd name="connsiteX47" fmla="*/ 1247155 w 2003258"/>
                  <a:gd name="connsiteY47" fmla="*/ 53814 h 97582"/>
                  <a:gd name="connsiteX48" fmla="*/ 1331337 w 2003258"/>
                  <a:gd name="connsiteY48" fmla="*/ 29811 h 97582"/>
                  <a:gd name="connsiteX49" fmla="*/ 1387402 w 2003258"/>
                  <a:gd name="connsiteY49" fmla="*/ 57757 h 97582"/>
                  <a:gd name="connsiteX50" fmla="*/ 1443294 w 2003258"/>
                  <a:gd name="connsiteY50" fmla="*/ 72674 h 97582"/>
                  <a:gd name="connsiteX51" fmla="*/ 1558680 w 2003258"/>
                  <a:gd name="connsiteY51" fmla="*/ 50385 h 97582"/>
                  <a:gd name="connsiteX52" fmla="*/ 1619030 w 2003258"/>
                  <a:gd name="connsiteY52" fmla="*/ 38555 h 97582"/>
                  <a:gd name="connsiteX53" fmla="*/ 1663950 w 2003258"/>
                  <a:gd name="connsiteY53" fmla="*/ 56900 h 97582"/>
                  <a:gd name="connsiteX54" fmla="*/ 1753447 w 2003258"/>
                  <a:gd name="connsiteY54" fmla="*/ 91704 h 97582"/>
                  <a:gd name="connsiteX55" fmla="*/ 1848602 w 2003258"/>
                  <a:gd name="connsiteY55" fmla="*/ 49699 h 97582"/>
                  <a:gd name="connsiteX56" fmla="*/ 1951472 w 2003258"/>
                  <a:gd name="connsiteY56" fmla="*/ 44041 h 97582"/>
                  <a:gd name="connsiteX57" fmla="*/ 1990391 w 2003258"/>
                  <a:gd name="connsiteY57" fmla="*/ 77131 h 97582"/>
                  <a:gd name="connsiteX58" fmla="*/ 2002050 w 2003258"/>
                  <a:gd name="connsiteY58" fmla="*/ 70273 h 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3258" h="97582">
                    <a:moveTo>
                      <a:pt x="2002050" y="70273"/>
                    </a:moveTo>
                    <a:cubicBezTo>
                      <a:pt x="1982504" y="42327"/>
                      <a:pt x="1951815" y="24496"/>
                      <a:pt x="1918039" y="20381"/>
                    </a:cubicBezTo>
                    <a:cubicBezTo>
                      <a:pt x="1881349" y="16095"/>
                      <a:pt x="1851517" y="31354"/>
                      <a:pt x="1821513" y="50556"/>
                    </a:cubicBezTo>
                    <a:cubicBezTo>
                      <a:pt x="1805740" y="60672"/>
                      <a:pt x="1789623" y="71302"/>
                      <a:pt x="1771278" y="75931"/>
                    </a:cubicBezTo>
                    <a:cubicBezTo>
                      <a:pt x="1753790" y="80217"/>
                      <a:pt x="1736302" y="77303"/>
                      <a:pt x="1719843" y="70787"/>
                    </a:cubicBezTo>
                    <a:cubicBezTo>
                      <a:pt x="1688639" y="58272"/>
                      <a:pt x="1661893" y="35640"/>
                      <a:pt x="1628974" y="26896"/>
                    </a:cubicBezTo>
                    <a:cubicBezTo>
                      <a:pt x="1612515" y="22439"/>
                      <a:pt x="1595542" y="22610"/>
                      <a:pt x="1579083" y="27582"/>
                    </a:cubicBezTo>
                    <a:cubicBezTo>
                      <a:pt x="1558337" y="33926"/>
                      <a:pt x="1539649" y="45413"/>
                      <a:pt x="1518732" y="51585"/>
                    </a:cubicBezTo>
                    <a:cubicBezTo>
                      <a:pt x="1477756" y="63929"/>
                      <a:pt x="1431807" y="63415"/>
                      <a:pt x="1392716" y="45242"/>
                    </a:cubicBezTo>
                    <a:cubicBezTo>
                      <a:pt x="1374028" y="36669"/>
                      <a:pt x="1357741" y="23124"/>
                      <a:pt x="1337681" y="17466"/>
                    </a:cubicBezTo>
                    <a:cubicBezTo>
                      <a:pt x="1323965" y="13523"/>
                      <a:pt x="1309392" y="13695"/>
                      <a:pt x="1295504" y="16952"/>
                    </a:cubicBezTo>
                    <a:cubicBezTo>
                      <a:pt x="1264815" y="24153"/>
                      <a:pt x="1238583" y="43870"/>
                      <a:pt x="1211665" y="59129"/>
                    </a:cubicBezTo>
                    <a:cubicBezTo>
                      <a:pt x="1183376" y="75074"/>
                      <a:pt x="1153715" y="86218"/>
                      <a:pt x="1121654" y="73874"/>
                    </a:cubicBezTo>
                    <a:cubicBezTo>
                      <a:pt x="1089421" y="61529"/>
                      <a:pt x="1060103" y="34269"/>
                      <a:pt x="1023241" y="41641"/>
                    </a:cubicBezTo>
                    <a:cubicBezTo>
                      <a:pt x="1004896" y="45242"/>
                      <a:pt x="989980" y="57071"/>
                      <a:pt x="974721" y="67187"/>
                    </a:cubicBezTo>
                    <a:cubicBezTo>
                      <a:pt x="958605" y="77817"/>
                      <a:pt x="942146" y="85189"/>
                      <a:pt x="922429" y="84332"/>
                    </a:cubicBezTo>
                    <a:cubicBezTo>
                      <a:pt x="903741" y="83646"/>
                      <a:pt x="885224" y="75931"/>
                      <a:pt x="871851" y="62729"/>
                    </a:cubicBezTo>
                    <a:cubicBezTo>
                      <a:pt x="859336" y="50385"/>
                      <a:pt x="849734" y="34269"/>
                      <a:pt x="831046" y="30668"/>
                    </a:cubicBezTo>
                    <a:cubicBezTo>
                      <a:pt x="799842" y="24668"/>
                      <a:pt x="775839" y="55185"/>
                      <a:pt x="750293" y="67530"/>
                    </a:cubicBezTo>
                    <a:cubicBezTo>
                      <a:pt x="718575" y="82789"/>
                      <a:pt x="688571" y="61015"/>
                      <a:pt x="661996" y="45242"/>
                    </a:cubicBezTo>
                    <a:cubicBezTo>
                      <a:pt x="633193" y="28268"/>
                      <a:pt x="603875" y="17124"/>
                      <a:pt x="571300" y="31011"/>
                    </a:cubicBezTo>
                    <a:cubicBezTo>
                      <a:pt x="553640" y="38555"/>
                      <a:pt x="538038" y="50728"/>
                      <a:pt x="519693" y="56900"/>
                    </a:cubicBezTo>
                    <a:cubicBezTo>
                      <a:pt x="502548" y="62729"/>
                      <a:pt x="484888" y="61529"/>
                      <a:pt x="467743" y="56214"/>
                    </a:cubicBezTo>
                    <a:cubicBezTo>
                      <a:pt x="432768" y="45413"/>
                      <a:pt x="402764" y="22610"/>
                      <a:pt x="367102" y="13352"/>
                    </a:cubicBezTo>
                    <a:cubicBezTo>
                      <a:pt x="329212" y="3579"/>
                      <a:pt x="292864" y="16095"/>
                      <a:pt x="256517" y="26210"/>
                    </a:cubicBezTo>
                    <a:cubicBezTo>
                      <a:pt x="237143" y="31697"/>
                      <a:pt x="217084" y="36497"/>
                      <a:pt x="196852" y="34783"/>
                    </a:cubicBezTo>
                    <a:cubicBezTo>
                      <a:pt x="175936" y="32897"/>
                      <a:pt x="158105" y="22267"/>
                      <a:pt x="139760" y="13180"/>
                    </a:cubicBezTo>
                    <a:cubicBezTo>
                      <a:pt x="123301" y="5122"/>
                      <a:pt x="105813" y="-1564"/>
                      <a:pt x="87124" y="321"/>
                    </a:cubicBezTo>
                    <a:cubicBezTo>
                      <a:pt x="69808" y="2036"/>
                      <a:pt x="54206" y="10266"/>
                      <a:pt x="40662" y="20895"/>
                    </a:cubicBezTo>
                    <a:cubicBezTo>
                      <a:pt x="25746" y="32554"/>
                      <a:pt x="13401" y="46956"/>
                      <a:pt x="1571" y="61701"/>
                    </a:cubicBezTo>
                    <a:cubicBezTo>
                      <a:pt x="-3744" y="68387"/>
                      <a:pt x="5686" y="77988"/>
                      <a:pt x="11172" y="71302"/>
                    </a:cubicBezTo>
                    <a:cubicBezTo>
                      <a:pt x="33975" y="43013"/>
                      <a:pt x="65350" y="6151"/>
                      <a:pt x="106156" y="14895"/>
                    </a:cubicBezTo>
                    <a:cubicBezTo>
                      <a:pt x="125187" y="19010"/>
                      <a:pt x="141817" y="30154"/>
                      <a:pt x="159305" y="38040"/>
                    </a:cubicBezTo>
                    <a:cubicBezTo>
                      <a:pt x="176107" y="45584"/>
                      <a:pt x="193595" y="49528"/>
                      <a:pt x="212112" y="48499"/>
                    </a:cubicBezTo>
                    <a:cubicBezTo>
                      <a:pt x="251545" y="46270"/>
                      <a:pt x="287378" y="26896"/>
                      <a:pt x="326640" y="23467"/>
                    </a:cubicBezTo>
                    <a:cubicBezTo>
                      <a:pt x="365045" y="20038"/>
                      <a:pt x="397621" y="39755"/>
                      <a:pt x="431053" y="55700"/>
                    </a:cubicBezTo>
                    <a:cubicBezTo>
                      <a:pt x="460885" y="69930"/>
                      <a:pt x="493461" y="81246"/>
                      <a:pt x="526036" y="68901"/>
                    </a:cubicBezTo>
                    <a:cubicBezTo>
                      <a:pt x="543353" y="62387"/>
                      <a:pt x="558441" y="51414"/>
                      <a:pt x="575243" y="43870"/>
                    </a:cubicBezTo>
                    <a:cubicBezTo>
                      <a:pt x="592045" y="36497"/>
                      <a:pt x="608676" y="35812"/>
                      <a:pt x="625821" y="42155"/>
                    </a:cubicBezTo>
                    <a:cubicBezTo>
                      <a:pt x="655310" y="52785"/>
                      <a:pt x="678799" y="76103"/>
                      <a:pt x="709488" y="83989"/>
                    </a:cubicBezTo>
                    <a:cubicBezTo>
                      <a:pt x="742063" y="92390"/>
                      <a:pt x="765724" y="74216"/>
                      <a:pt x="791270" y="56900"/>
                    </a:cubicBezTo>
                    <a:cubicBezTo>
                      <a:pt x="804129" y="48156"/>
                      <a:pt x="819730" y="38555"/>
                      <a:pt x="835333" y="46099"/>
                    </a:cubicBezTo>
                    <a:cubicBezTo>
                      <a:pt x="851106" y="53814"/>
                      <a:pt x="860021" y="72330"/>
                      <a:pt x="874594" y="82275"/>
                    </a:cubicBezTo>
                    <a:cubicBezTo>
                      <a:pt x="903398" y="101991"/>
                      <a:pt x="941289" y="102334"/>
                      <a:pt x="971292" y="85189"/>
                    </a:cubicBezTo>
                    <a:cubicBezTo>
                      <a:pt x="987409" y="75931"/>
                      <a:pt x="1001810" y="62387"/>
                      <a:pt x="1019812" y="56557"/>
                    </a:cubicBezTo>
                    <a:cubicBezTo>
                      <a:pt x="1037986" y="50556"/>
                      <a:pt x="1055817" y="56043"/>
                      <a:pt x="1072448" y="64272"/>
                    </a:cubicBezTo>
                    <a:cubicBezTo>
                      <a:pt x="1102280" y="79017"/>
                      <a:pt x="1129712" y="97534"/>
                      <a:pt x="1164517" y="92047"/>
                    </a:cubicBezTo>
                    <a:cubicBezTo>
                      <a:pt x="1194863" y="87247"/>
                      <a:pt x="1221266" y="69073"/>
                      <a:pt x="1247155" y="53814"/>
                    </a:cubicBezTo>
                    <a:cubicBezTo>
                      <a:pt x="1272187" y="39069"/>
                      <a:pt x="1301162" y="22439"/>
                      <a:pt x="1331337" y="29811"/>
                    </a:cubicBezTo>
                    <a:cubicBezTo>
                      <a:pt x="1351740" y="34783"/>
                      <a:pt x="1368542" y="49185"/>
                      <a:pt x="1387402" y="57757"/>
                    </a:cubicBezTo>
                    <a:cubicBezTo>
                      <a:pt x="1405061" y="65816"/>
                      <a:pt x="1423920" y="70616"/>
                      <a:pt x="1443294" y="72674"/>
                    </a:cubicBezTo>
                    <a:cubicBezTo>
                      <a:pt x="1483928" y="76960"/>
                      <a:pt x="1521990" y="67016"/>
                      <a:pt x="1558680" y="50385"/>
                    </a:cubicBezTo>
                    <a:cubicBezTo>
                      <a:pt x="1578054" y="41641"/>
                      <a:pt x="1597599" y="34440"/>
                      <a:pt x="1619030" y="38555"/>
                    </a:cubicBezTo>
                    <a:cubicBezTo>
                      <a:pt x="1634975" y="41641"/>
                      <a:pt x="1649720" y="49185"/>
                      <a:pt x="1663950" y="56900"/>
                    </a:cubicBezTo>
                    <a:cubicBezTo>
                      <a:pt x="1691725" y="72159"/>
                      <a:pt x="1720357" y="91533"/>
                      <a:pt x="1753447" y="91704"/>
                    </a:cubicBezTo>
                    <a:cubicBezTo>
                      <a:pt x="1789966" y="91876"/>
                      <a:pt x="1818598" y="67016"/>
                      <a:pt x="1848602" y="49699"/>
                    </a:cubicBezTo>
                    <a:cubicBezTo>
                      <a:pt x="1880835" y="31182"/>
                      <a:pt x="1917525" y="27411"/>
                      <a:pt x="1951472" y="44041"/>
                    </a:cubicBezTo>
                    <a:cubicBezTo>
                      <a:pt x="1967074" y="51756"/>
                      <a:pt x="1980447" y="62901"/>
                      <a:pt x="1990391" y="77131"/>
                    </a:cubicBezTo>
                    <a:cubicBezTo>
                      <a:pt x="1995363" y="84161"/>
                      <a:pt x="2007022" y="77474"/>
                      <a:pt x="2002050" y="70273"/>
                    </a:cubicBezTo>
                    <a:close/>
                  </a:path>
                </a:pathLst>
              </a:custGeom>
              <a:solidFill>
                <a:srgbClr val="FFFFFF"/>
              </a:solidFill>
              <a:ln w="171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2534ED70-E3D8-47BD-AC1A-03EF961EFE85}"/>
                  </a:ext>
                </a:extLst>
              </p:cNvPr>
              <p:cNvSpPr/>
              <p:nvPr/>
            </p:nvSpPr>
            <p:spPr>
              <a:xfrm>
                <a:off x="7370994" y="2779374"/>
                <a:ext cx="1978464" cy="76005"/>
              </a:xfrm>
              <a:custGeom>
                <a:avLst/>
                <a:gdLst>
                  <a:gd name="connsiteX0" fmla="*/ 1976898 w 1978464"/>
                  <a:gd name="connsiteY0" fmla="*/ 39435 h 76005"/>
                  <a:gd name="connsiteX1" fmla="*/ 1903346 w 1978464"/>
                  <a:gd name="connsiteY1" fmla="*/ 11831 h 76005"/>
                  <a:gd name="connsiteX2" fmla="*/ 1814706 w 1978464"/>
                  <a:gd name="connsiteY2" fmla="*/ 40463 h 76005"/>
                  <a:gd name="connsiteX3" fmla="*/ 1706693 w 1978464"/>
                  <a:gd name="connsiteY3" fmla="*/ 55722 h 76005"/>
                  <a:gd name="connsiteX4" fmla="*/ 1608966 w 1978464"/>
                  <a:gd name="connsiteY4" fmla="*/ 28976 h 76005"/>
                  <a:gd name="connsiteX5" fmla="*/ 1499924 w 1978464"/>
                  <a:gd name="connsiteY5" fmla="*/ 49893 h 76005"/>
                  <a:gd name="connsiteX6" fmla="*/ 1397568 w 1978464"/>
                  <a:gd name="connsiteY6" fmla="*/ 26747 h 76005"/>
                  <a:gd name="connsiteX7" fmla="*/ 1295041 w 1978464"/>
                  <a:gd name="connsiteY7" fmla="*/ 25033 h 76005"/>
                  <a:gd name="connsiteX8" fmla="*/ 1189428 w 1978464"/>
                  <a:gd name="connsiteY8" fmla="*/ 57608 h 76005"/>
                  <a:gd name="connsiteX9" fmla="*/ 1072671 w 1978464"/>
                  <a:gd name="connsiteY9" fmla="*/ 44921 h 76005"/>
                  <a:gd name="connsiteX10" fmla="*/ 1020378 w 1978464"/>
                  <a:gd name="connsiteY10" fmla="*/ 34120 h 76005"/>
                  <a:gd name="connsiteX11" fmla="*/ 974087 w 1978464"/>
                  <a:gd name="connsiteY11" fmla="*/ 46636 h 76005"/>
                  <a:gd name="connsiteX12" fmla="*/ 924024 w 1978464"/>
                  <a:gd name="connsiteY12" fmla="*/ 62580 h 76005"/>
                  <a:gd name="connsiteX13" fmla="*/ 873446 w 1978464"/>
                  <a:gd name="connsiteY13" fmla="*/ 54522 h 76005"/>
                  <a:gd name="connsiteX14" fmla="*/ 776748 w 1978464"/>
                  <a:gd name="connsiteY14" fmla="*/ 40120 h 76005"/>
                  <a:gd name="connsiteX15" fmla="*/ 676278 w 1978464"/>
                  <a:gd name="connsiteY15" fmla="*/ 55894 h 76005"/>
                  <a:gd name="connsiteX16" fmla="*/ 589696 w 1978464"/>
                  <a:gd name="connsiteY16" fmla="*/ 25204 h 76005"/>
                  <a:gd name="connsiteX17" fmla="*/ 494370 w 1978464"/>
                  <a:gd name="connsiteY17" fmla="*/ 48350 h 76005"/>
                  <a:gd name="connsiteX18" fmla="*/ 402644 w 1978464"/>
                  <a:gd name="connsiteY18" fmla="*/ 24518 h 76005"/>
                  <a:gd name="connsiteX19" fmla="*/ 309375 w 1978464"/>
                  <a:gd name="connsiteY19" fmla="*/ 8917 h 76005"/>
                  <a:gd name="connsiteX20" fmla="*/ 203590 w 1978464"/>
                  <a:gd name="connsiteY20" fmla="*/ 32920 h 76005"/>
                  <a:gd name="connsiteX21" fmla="*/ 96606 w 1978464"/>
                  <a:gd name="connsiteY21" fmla="*/ 2916 h 76005"/>
                  <a:gd name="connsiteX22" fmla="*/ 21682 w 1978464"/>
                  <a:gd name="connsiteY22" fmla="*/ 13717 h 76005"/>
                  <a:gd name="connsiteX23" fmla="*/ 422 w 1978464"/>
                  <a:gd name="connsiteY23" fmla="*/ 41492 h 76005"/>
                  <a:gd name="connsiteX24" fmla="*/ 13452 w 1978464"/>
                  <a:gd name="connsiteY24" fmla="*/ 45092 h 76005"/>
                  <a:gd name="connsiteX25" fmla="*/ 81175 w 1978464"/>
                  <a:gd name="connsiteY25" fmla="*/ 14060 h 76005"/>
                  <a:gd name="connsiteX26" fmla="*/ 179931 w 1978464"/>
                  <a:gd name="connsiteY26" fmla="*/ 44064 h 76005"/>
                  <a:gd name="connsiteX27" fmla="*/ 280057 w 1978464"/>
                  <a:gd name="connsiteY27" fmla="*/ 29148 h 76005"/>
                  <a:gd name="connsiteX28" fmla="*/ 331321 w 1978464"/>
                  <a:gd name="connsiteY28" fmla="*/ 21089 h 76005"/>
                  <a:gd name="connsiteX29" fmla="*/ 378984 w 1978464"/>
                  <a:gd name="connsiteY29" fmla="*/ 30519 h 76005"/>
                  <a:gd name="connsiteX30" fmla="*/ 468652 w 1978464"/>
                  <a:gd name="connsiteY30" fmla="*/ 59323 h 76005"/>
                  <a:gd name="connsiteX31" fmla="*/ 510315 w 1978464"/>
                  <a:gd name="connsiteY31" fmla="*/ 60352 h 76005"/>
                  <a:gd name="connsiteX32" fmla="*/ 557806 w 1978464"/>
                  <a:gd name="connsiteY32" fmla="*/ 43378 h 76005"/>
                  <a:gd name="connsiteX33" fmla="*/ 647989 w 1978464"/>
                  <a:gd name="connsiteY33" fmla="*/ 59494 h 76005"/>
                  <a:gd name="connsiteX34" fmla="*/ 688280 w 1978464"/>
                  <a:gd name="connsiteY34" fmla="*/ 72181 h 76005"/>
                  <a:gd name="connsiteX35" fmla="*/ 736629 w 1978464"/>
                  <a:gd name="connsiteY35" fmla="*/ 66524 h 76005"/>
                  <a:gd name="connsiteX36" fmla="*/ 785149 w 1978464"/>
                  <a:gd name="connsiteY36" fmla="*/ 52122 h 76005"/>
                  <a:gd name="connsiteX37" fmla="*/ 836241 w 1978464"/>
                  <a:gd name="connsiteY37" fmla="*/ 56751 h 76005"/>
                  <a:gd name="connsiteX38" fmla="*/ 932082 w 1978464"/>
                  <a:gd name="connsiteY38" fmla="*/ 74925 h 76005"/>
                  <a:gd name="connsiteX39" fmla="*/ 1025350 w 1978464"/>
                  <a:gd name="connsiteY39" fmla="*/ 47321 h 76005"/>
                  <a:gd name="connsiteX40" fmla="*/ 1080557 w 1978464"/>
                  <a:gd name="connsiteY40" fmla="*/ 61552 h 76005"/>
                  <a:gd name="connsiteX41" fmla="*/ 1134393 w 1978464"/>
                  <a:gd name="connsiteY41" fmla="*/ 72353 h 76005"/>
                  <a:gd name="connsiteX42" fmla="*/ 1240006 w 1978464"/>
                  <a:gd name="connsiteY42" fmla="*/ 58123 h 76005"/>
                  <a:gd name="connsiteX43" fmla="*/ 1344762 w 1978464"/>
                  <a:gd name="connsiteY43" fmla="*/ 30862 h 76005"/>
                  <a:gd name="connsiteX44" fmla="*/ 1445403 w 1978464"/>
                  <a:gd name="connsiteY44" fmla="*/ 55208 h 76005"/>
                  <a:gd name="connsiteX45" fmla="*/ 1494781 w 1978464"/>
                  <a:gd name="connsiteY45" fmla="*/ 63095 h 76005"/>
                  <a:gd name="connsiteX46" fmla="*/ 1545187 w 1978464"/>
                  <a:gd name="connsiteY46" fmla="*/ 55379 h 76005"/>
                  <a:gd name="connsiteX47" fmla="*/ 1598508 w 1978464"/>
                  <a:gd name="connsiteY47" fmla="*/ 42864 h 76005"/>
                  <a:gd name="connsiteX48" fmla="*/ 1651486 w 1978464"/>
                  <a:gd name="connsiteY48" fmla="*/ 49036 h 76005"/>
                  <a:gd name="connsiteX49" fmla="*/ 1747498 w 1978464"/>
                  <a:gd name="connsiteY49" fmla="*/ 74410 h 76005"/>
                  <a:gd name="connsiteX50" fmla="*/ 1932835 w 1978464"/>
                  <a:gd name="connsiteY50" fmla="*/ 26919 h 76005"/>
                  <a:gd name="connsiteX51" fmla="*/ 1966782 w 1978464"/>
                  <a:gd name="connsiteY51" fmla="*/ 48521 h 76005"/>
                  <a:gd name="connsiteX52" fmla="*/ 1976898 w 1978464"/>
                  <a:gd name="connsiteY52" fmla="*/ 39435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8464" h="76005">
                    <a:moveTo>
                      <a:pt x="1976898" y="39435"/>
                    </a:moveTo>
                    <a:cubicBezTo>
                      <a:pt x="1959238" y="17146"/>
                      <a:pt x="1930778" y="9945"/>
                      <a:pt x="1903346" y="11831"/>
                    </a:cubicBezTo>
                    <a:cubicBezTo>
                      <a:pt x="1871456" y="14060"/>
                      <a:pt x="1843510" y="27433"/>
                      <a:pt x="1814706" y="40463"/>
                    </a:cubicBezTo>
                    <a:cubicBezTo>
                      <a:pt x="1779559" y="56580"/>
                      <a:pt x="1745098" y="67724"/>
                      <a:pt x="1706693" y="55722"/>
                    </a:cubicBezTo>
                    <a:cubicBezTo>
                      <a:pt x="1674117" y="45607"/>
                      <a:pt x="1644114" y="27433"/>
                      <a:pt x="1608966" y="28976"/>
                    </a:cubicBezTo>
                    <a:cubicBezTo>
                      <a:pt x="1571590" y="30519"/>
                      <a:pt x="1537300" y="48864"/>
                      <a:pt x="1499924" y="49893"/>
                    </a:cubicBezTo>
                    <a:cubicBezTo>
                      <a:pt x="1464434" y="50922"/>
                      <a:pt x="1431001" y="36349"/>
                      <a:pt x="1397568" y="26747"/>
                    </a:cubicBezTo>
                    <a:cubicBezTo>
                      <a:pt x="1362936" y="16803"/>
                      <a:pt x="1329846" y="15089"/>
                      <a:pt x="1295041" y="25033"/>
                    </a:cubicBezTo>
                    <a:cubicBezTo>
                      <a:pt x="1259551" y="35148"/>
                      <a:pt x="1226290" y="51950"/>
                      <a:pt x="1189428" y="57608"/>
                    </a:cubicBezTo>
                    <a:cubicBezTo>
                      <a:pt x="1149652" y="63609"/>
                      <a:pt x="1110561" y="57951"/>
                      <a:pt x="1072671" y="44921"/>
                    </a:cubicBezTo>
                    <a:cubicBezTo>
                      <a:pt x="1055869" y="39092"/>
                      <a:pt x="1038381" y="33262"/>
                      <a:pt x="1020378" y="34120"/>
                    </a:cubicBezTo>
                    <a:cubicBezTo>
                      <a:pt x="1004091" y="34805"/>
                      <a:pt x="989003" y="40463"/>
                      <a:pt x="974087" y="46636"/>
                    </a:cubicBezTo>
                    <a:cubicBezTo>
                      <a:pt x="957970" y="53322"/>
                      <a:pt x="941511" y="61209"/>
                      <a:pt x="924024" y="62580"/>
                    </a:cubicBezTo>
                    <a:cubicBezTo>
                      <a:pt x="906707" y="63952"/>
                      <a:pt x="889734" y="59666"/>
                      <a:pt x="873446" y="54522"/>
                    </a:cubicBezTo>
                    <a:cubicBezTo>
                      <a:pt x="841556" y="44578"/>
                      <a:pt x="810695" y="32748"/>
                      <a:pt x="776748" y="40120"/>
                    </a:cubicBezTo>
                    <a:cubicBezTo>
                      <a:pt x="742629" y="47493"/>
                      <a:pt x="712111" y="66181"/>
                      <a:pt x="676278" y="55894"/>
                    </a:cubicBezTo>
                    <a:cubicBezTo>
                      <a:pt x="646789" y="47321"/>
                      <a:pt x="620728" y="28290"/>
                      <a:pt x="589696" y="25204"/>
                    </a:cubicBezTo>
                    <a:cubicBezTo>
                      <a:pt x="555406" y="21775"/>
                      <a:pt x="528317" y="48007"/>
                      <a:pt x="494370" y="48350"/>
                    </a:cubicBezTo>
                    <a:cubicBezTo>
                      <a:pt x="462480" y="48693"/>
                      <a:pt x="432133" y="35148"/>
                      <a:pt x="402644" y="24518"/>
                    </a:cubicBezTo>
                    <a:cubicBezTo>
                      <a:pt x="372640" y="13717"/>
                      <a:pt x="341608" y="4630"/>
                      <a:pt x="309375" y="8917"/>
                    </a:cubicBezTo>
                    <a:cubicBezTo>
                      <a:pt x="273542" y="13717"/>
                      <a:pt x="240281" y="32577"/>
                      <a:pt x="203590" y="32920"/>
                    </a:cubicBezTo>
                    <a:cubicBezTo>
                      <a:pt x="165700" y="33262"/>
                      <a:pt x="132782" y="11145"/>
                      <a:pt x="96606" y="2916"/>
                    </a:cubicBezTo>
                    <a:cubicBezTo>
                      <a:pt x="72088" y="-2571"/>
                      <a:pt x="42942" y="-1028"/>
                      <a:pt x="21682" y="13717"/>
                    </a:cubicBezTo>
                    <a:cubicBezTo>
                      <a:pt x="11566" y="20746"/>
                      <a:pt x="4537" y="30005"/>
                      <a:pt x="422" y="41492"/>
                    </a:cubicBezTo>
                    <a:cubicBezTo>
                      <a:pt x="-2492" y="49722"/>
                      <a:pt x="10538" y="53151"/>
                      <a:pt x="13452" y="45092"/>
                    </a:cubicBezTo>
                    <a:cubicBezTo>
                      <a:pt x="23225" y="18346"/>
                      <a:pt x="55801" y="11831"/>
                      <a:pt x="81175" y="14060"/>
                    </a:cubicBezTo>
                    <a:cubicBezTo>
                      <a:pt x="115637" y="17317"/>
                      <a:pt x="146155" y="37891"/>
                      <a:pt x="179931" y="44064"/>
                    </a:cubicBezTo>
                    <a:cubicBezTo>
                      <a:pt x="214906" y="50579"/>
                      <a:pt x="246967" y="38749"/>
                      <a:pt x="280057" y="29148"/>
                    </a:cubicBezTo>
                    <a:cubicBezTo>
                      <a:pt x="296859" y="24175"/>
                      <a:pt x="313833" y="20404"/>
                      <a:pt x="331321" y="21089"/>
                    </a:cubicBezTo>
                    <a:cubicBezTo>
                      <a:pt x="347608" y="21604"/>
                      <a:pt x="363553" y="25719"/>
                      <a:pt x="378984" y="30519"/>
                    </a:cubicBezTo>
                    <a:cubicBezTo>
                      <a:pt x="408816" y="39949"/>
                      <a:pt x="437620" y="53836"/>
                      <a:pt x="468652" y="59323"/>
                    </a:cubicBezTo>
                    <a:cubicBezTo>
                      <a:pt x="482368" y="61723"/>
                      <a:pt x="496427" y="62580"/>
                      <a:pt x="510315" y="60352"/>
                    </a:cubicBezTo>
                    <a:cubicBezTo>
                      <a:pt x="527288" y="57780"/>
                      <a:pt x="541861" y="49379"/>
                      <a:pt x="557806" y="43378"/>
                    </a:cubicBezTo>
                    <a:cubicBezTo>
                      <a:pt x="590210" y="31033"/>
                      <a:pt x="618671" y="46807"/>
                      <a:pt x="647989" y="59494"/>
                    </a:cubicBezTo>
                    <a:cubicBezTo>
                      <a:pt x="661019" y="65152"/>
                      <a:pt x="674221" y="70296"/>
                      <a:pt x="688280" y="72181"/>
                    </a:cubicBezTo>
                    <a:cubicBezTo>
                      <a:pt x="704739" y="74410"/>
                      <a:pt x="720855" y="71324"/>
                      <a:pt x="736629" y="66524"/>
                    </a:cubicBezTo>
                    <a:cubicBezTo>
                      <a:pt x="752745" y="61552"/>
                      <a:pt x="768518" y="55036"/>
                      <a:pt x="785149" y="52122"/>
                    </a:cubicBezTo>
                    <a:cubicBezTo>
                      <a:pt x="802465" y="49207"/>
                      <a:pt x="819610" y="52122"/>
                      <a:pt x="836241" y="56751"/>
                    </a:cubicBezTo>
                    <a:cubicBezTo>
                      <a:pt x="867616" y="65666"/>
                      <a:pt x="898649" y="80068"/>
                      <a:pt x="932082" y="74925"/>
                    </a:cubicBezTo>
                    <a:cubicBezTo>
                      <a:pt x="964314" y="69953"/>
                      <a:pt x="992089" y="46636"/>
                      <a:pt x="1025350" y="47321"/>
                    </a:cubicBezTo>
                    <a:cubicBezTo>
                      <a:pt x="1044553" y="47664"/>
                      <a:pt x="1062555" y="55722"/>
                      <a:pt x="1080557" y="61552"/>
                    </a:cubicBezTo>
                    <a:cubicBezTo>
                      <a:pt x="1098045" y="67210"/>
                      <a:pt x="1116048" y="70810"/>
                      <a:pt x="1134393" y="72353"/>
                    </a:cubicBezTo>
                    <a:cubicBezTo>
                      <a:pt x="1170397" y="75610"/>
                      <a:pt x="1206059" y="69953"/>
                      <a:pt x="1240006" y="58123"/>
                    </a:cubicBezTo>
                    <a:cubicBezTo>
                      <a:pt x="1273953" y="46293"/>
                      <a:pt x="1307900" y="30176"/>
                      <a:pt x="1344762" y="30862"/>
                    </a:cubicBezTo>
                    <a:cubicBezTo>
                      <a:pt x="1379566" y="31548"/>
                      <a:pt x="1412313" y="46121"/>
                      <a:pt x="1445403" y="55208"/>
                    </a:cubicBezTo>
                    <a:cubicBezTo>
                      <a:pt x="1461519" y="59666"/>
                      <a:pt x="1478150" y="62923"/>
                      <a:pt x="1494781" y="63095"/>
                    </a:cubicBezTo>
                    <a:cubicBezTo>
                      <a:pt x="1511926" y="63266"/>
                      <a:pt x="1528728" y="59666"/>
                      <a:pt x="1545187" y="55379"/>
                    </a:cubicBezTo>
                    <a:cubicBezTo>
                      <a:pt x="1562846" y="50750"/>
                      <a:pt x="1580334" y="45092"/>
                      <a:pt x="1598508" y="42864"/>
                    </a:cubicBezTo>
                    <a:cubicBezTo>
                      <a:pt x="1616682" y="40635"/>
                      <a:pt x="1634169" y="43207"/>
                      <a:pt x="1651486" y="49036"/>
                    </a:cubicBezTo>
                    <a:cubicBezTo>
                      <a:pt x="1683204" y="59666"/>
                      <a:pt x="1713036" y="76639"/>
                      <a:pt x="1747498" y="74410"/>
                    </a:cubicBezTo>
                    <a:cubicBezTo>
                      <a:pt x="1811620" y="69953"/>
                      <a:pt x="1866313" y="10802"/>
                      <a:pt x="1932835" y="26919"/>
                    </a:cubicBezTo>
                    <a:cubicBezTo>
                      <a:pt x="1946551" y="30176"/>
                      <a:pt x="1958038" y="37377"/>
                      <a:pt x="1966782" y="48521"/>
                    </a:cubicBezTo>
                    <a:cubicBezTo>
                      <a:pt x="1972783" y="55722"/>
                      <a:pt x="1982213" y="46121"/>
                      <a:pt x="1976898" y="39435"/>
                    </a:cubicBezTo>
                    <a:close/>
                  </a:path>
                </a:pathLst>
              </a:custGeom>
              <a:solidFill>
                <a:srgbClr val="FFFFFF"/>
              </a:solidFill>
              <a:ln w="171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8C89FA3D-6E2C-4D72-9C9A-BFD83692504D}"/>
                  </a:ext>
                </a:extLst>
              </p:cNvPr>
              <p:cNvSpPr/>
              <p:nvPr/>
            </p:nvSpPr>
            <p:spPr>
              <a:xfrm>
                <a:off x="7589376" y="2909046"/>
                <a:ext cx="44408" cy="43852"/>
              </a:xfrm>
              <a:custGeom>
                <a:avLst/>
                <a:gdLst>
                  <a:gd name="connsiteX0" fmla="*/ 44358 w 44408"/>
                  <a:gd name="connsiteY0" fmla="*/ 20520 h 43852"/>
                  <a:gd name="connsiteX1" fmla="*/ 31157 w 44408"/>
                  <a:gd name="connsiteY1" fmla="*/ 2860 h 43852"/>
                  <a:gd name="connsiteX2" fmla="*/ 30985 w 44408"/>
                  <a:gd name="connsiteY2" fmla="*/ 2689 h 43852"/>
                  <a:gd name="connsiteX3" fmla="*/ 3210 w 44408"/>
                  <a:gd name="connsiteY3" fmla="*/ 14176 h 43852"/>
                  <a:gd name="connsiteX4" fmla="*/ 3210 w 44408"/>
                  <a:gd name="connsiteY4" fmla="*/ 14519 h 43852"/>
                  <a:gd name="connsiteX5" fmla="*/ 810 w 44408"/>
                  <a:gd name="connsiteY5" fmla="*/ 19491 h 43852"/>
                  <a:gd name="connsiteX6" fmla="*/ 17441 w 44408"/>
                  <a:gd name="connsiteY6" fmla="*/ 43665 h 43852"/>
                  <a:gd name="connsiteX7" fmla="*/ 30814 w 44408"/>
                  <a:gd name="connsiteY7" fmla="*/ 40065 h 43852"/>
                  <a:gd name="connsiteX8" fmla="*/ 34586 w 44408"/>
                  <a:gd name="connsiteY8" fmla="*/ 36979 h 43852"/>
                  <a:gd name="connsiteX9" fmla="*/ 35443 w 44408"/>
                  <a:gd name="connsiteY9" fmla="*/ 35950 h 43852"/>
                  <a:gd name="connsiteX10" fmla="*/ 44358 w 44408"/>
                  <a:gd name="connsiteY10" fmla="*/ 20520 h 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8" h="43852">
                    <a:moveTo>
                      <a:pt x="44358" y="20520"/>
                    </a:moveTo>
                    <a:cubicBezTo>
                      <a:pt x="43672" y="12462"/>
                      <a:pt x="38186" y="5775"/>
                      <a:pt x="31157" y="2860"/>
                    </a:cubicBezTo>
                    <a:cubicBezTo>
                      <a:pt x="31157" y="2860"/>
                      <a:pt x="30985" y="2860"/>
                      <a:pt x="30985" y="2689"/>
                    </a:cubicBezTo>
                    <a:cubicBezTo>
                      <a:pt x="21041" y="-3998"/>
                      <a:pt x="5611" y="2517"/>
                      <a:pt x="3210" y="14176"/>
                    </a:cubicBezTo>
                    <a:cubicBezTo>
                      <a:pt x="3210" y="14347"/>
                      <a:pt x="3210" y="14519"/>
                      <a:pt x="3210" y="14519"/>
                    </a:cubicBezTo>
                    <a:cubicBezTo>
                      <a:pt x="2182" y="16062"/>
                      <a:pt x="1496" y="17776"/>
                      <a:pt x="810" y="19491"/>
                    </a:cubicBezTo>
                    <a:cubicBezTo>
                      <a:pt x="-2791" y="30807"/>
                      <a:pt x="6125" y="42294"/>
                      <a:pt x="17441" y="43665"/>
                    </a:cubicBezTo>
                    <a:cubicBezTo>
                      <a:pt x="22070" y="44351"/>
                      <a:pt x="27213" y="43151"/>
                      <a:pt x="30814" y="40065"/>
                    </a:cubicBezTo>
                    <a:cubicBezTo>
                      <a:pt x="32185" y="39208"/>
                      <a:pt x="33385" y="38179"/>
                      <a:pt x="34586" y="36979"/>
                    </a:cubicBezTo>
                    <a:cubicBezTo>
                      <a:pt x="34928" y="36636"/>
                      <a:pt x="35100" y="36293"/>
                      <a:pt x="35443" y="35950"/>
                    </a:cubicBezTo>
                    <a:cubicBezTo>
                      <a:pt x="41444" y="33721"/>
                      <a:pt x="44873" y="26863"/>
                      <a:pt x="44358" y="20520"/>
                    </a:cubicBezTo>
                    <a:close/>
                  </a:path>
                </a:pathLst>
              </a:custGeom>
              <a:solidFill>
                <a:srgbClr val="FFFFFF"/>
              </a:solidFill>
              <a:ln w="1715" cap="flat">
                <a:noFill/>
                <a:prstDash val="solid"/>
                <a:miter/>
              </a:ln>
            </p:spPr>
            <p:txBody>
              <a:bodyPr rtlCol="0" anchor="ctr"/>
              <a:lstStyle/>
              <a:p>
                <a:endParaRPr lang="en-US"/>
              </a:p>
            </p:txBody>
          </p:sp>
          <p:grpSp>
            <p:nvGrpSpPr>
              <p:cNvPr id="282" name="Graphic 3">
                <a:extLst>
                  <a:ext uri="{FF2B5EF4-FFF2-40B4-BE49-F238E27FC236}">
                    <a16:creationId xmlns:a16="http://schemas.microsoft.com/office/drawing/2014/main" id="{F882127D-B597-4F64-8E5A-475EB34B9224}"/>
                  </a:ext>
                </a:extLst>
              </p:cNvPr>
              <p:cNvGrpSpPr/>
              <p:nvPr/>
            </p:nvGrpSpPr>
            <p:grpSpPr>
              <a:xfrm>
                <a:off x="7761655" y="3011536"/>
                <a:ext cx="40743" cy="41184"/>
                <a:chOff x="7761655" y="3011536"/>
                <a:chExt cx="40743" cy="41184"/>
              </a:xfrm>
              <a:solidFill>
                <a:srgbClr val="FFFFFF"/>
              </a:solidFill>
            </p:grpSpPr>
            <p:sp>
              <p:nvSpPr>
                <p:cNvPr id="297" name="Freeform: Shape 296">
                  <a:extLst>
                    <a:ext uri="{FF2B5EF4-FFF2-40B4-BE49-F238E27FC236}">
                      <a16:creationId xmlns:a16="http://schemas.microsoft.com/office/drawing/2014/main" id="{BC3FC283-9DDF-4652-BF01-52E66B0E5283}"/>
                    </a:ext>
                  </a:extLst>
                </p:cNvPr>
                <p:cNvSpPr/>
                <p:nvPr/>
              </p:nvSpPr>
              <p:spPr>
                <a:xfrm>
                  <a:off x="7784782" y="3028835"/>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lnTo>
                        <a:pt x="0" y="0"/>
                      </a:lnTo>
                      <a:lnTo>
                        <a:pt x="0" y="0"/>
                      </a:lnTo>
                      <a:close/>
                    </a:path>
                  </a:pathLst>
                </a:custGeom>
                <a:solidFill>
                  <a:srgbClr val="FFFFFF"/>
                </a:solidFill>
                <a:ln w="171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6F191E3C-B64D-40EE-831B-7E1B9956DFF5}"/>
                    </a:ext>
                  </a:extLst>
                </p:cNvPr>
                <p:cNvSpPr/>
                <p:nvPr/>
              </p:nvSpPr>
              <p:spPr>
                <a:xfrm>
                  <a:off x="7761655" y="3011536"/>
                  <a:ext cx="40743" cy="41184"/>
                </a:xfrm>
                <a:custGeom>
                  <a:avLst/>
                  <a:gdLst>
                    <a:gd name="connsiteX0" fmla="*/ 38558 w 40743"/>
                    <a:gd name="connsiteY0" fmla="*/ 11813 h 41184"/>
                    <a:gd name="connsiteX1" fmla="*/ 37015 w 40743"/>
                    <a:gd name="connsiteY1" fmla="*/ 9413 h 41184"/>
                    <a:gd name="connsiteX2" fmla="*/ 5125 w 40743"/>
                    <a:gd name="connsiteY2" fmla="*/ 6498 h 41184"/>
                    <a:gd name="connsiteX3" fmla="*/ 324 w 40743"/>
                    <a:gd name="connsiteY3" fmla="*/ 23643 h 41184"/>
                    <a:gd name="connsiteX4" fmla="*/ 7525 w 40743"/>
                    <a:gd name="connsiteY4" fmla="*/ 36673 h 41184"/>
                    <a:gd name="connsiteX5" fmla="*/ 23984 w 40743"/>
                    <a:gd name="connsiteY5" fmla="*/ 40445 h 41184"/>
                    <a:gd name="connsiteX6" fmla="*/ 33757 w 40743"/>
                    <a:gd name="connsiteY6" fmla="*/ 32901 h 41184"/>
                    <a:gd name="connsiteX7" fmla="*/ 38043 w 40743"/>
                    <a:gd name="connsiteY7" fmla="*/ 29987 h 41184"/>
                    <a:gd name="connsiteX8" fmla="*/ 38558 w 40743"/>
                    <a:gd name="connsiteY8" fmla="*/ 11813 h 4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43" h="41184">
                      <a:moveTo>
                        <a:pt x="38558" y="11813"/>
                      </a:moveTo>
                      <a:cubicBezTo>
                        <a:pt x="38215" y="10956"/>
                        <a:pt x="37700" y="10099"/>
                        <a:pt x="37015" y="9413"/>
                      </a:cubicBezTo>
                      <a:cubicBezTo>
                        <a:pt x="30842" y="-2417"/>
                        <a:pt x="13697" y="-2760"/>
                        <a:pt x="5125" y="6498"/>
                      </a:cubicBezTo>
                      <a:cubicBezTo>
                        <a:pt x="667" y="11299"/>
                        <a:pt x="-704" y="17299"/>
                        <a:pt x="324" y="23643"/>
                      </a:cubicBezTo>
                      <a:cubicBezTo>
                        <a:pt x="1010" y="28615"/>
                        <a:pt x="3753" y="33587"/>
                        <a:pt x="7525" y="36673"/>
                      </a:cubicBezTo>
                      <a:cubicBezTo>
                        <a:pt x="11983" y="40445"/>
                        <a:pt x="18155" y="42331"/>
                        <a:pt x="23984" y="40445"/>
                      </a:cubicBezTo>
                      <a:cubicBezTo>
                        <a:pt x="27928" y="39074"/>
                        <a:pt x="31357" y="36330"/>
                        <a:pt x="33757" y="32901"/>
                      </a:cubicBezTo>
                      <a:cubicBezTo>
                        <a:pt x="35471" y="32558"/>
                        <a:pt x="36843" y="31530"/>
                        <a:pt x="38043" y="29987"/>
                      </a:cubicBezTo>
                      <a:cubicBezTo>
                        <a:pt x="41815" y="24500"/>
                        <a:pt x="41301" y="17471"/>
                        <a:pt x="38558" y="11813"/>
                      </a:cubicBezTo>
                      <a:close/>
                    </a:path>
                  </a:pathLst>
                </a:custGeom>
                <a:solidFill>
                  <a:srgbClr val="FFFFFF"/>
                </a:solidFill>
                <a:ln w="1715" cap="flat">
                  <a:noFill/>
                  <a:prstDash val="solid"/>
                  <a:miter/>
                </a:ln>
              </p:spPr>
              <p:txBody>
                <a:bodyPr rtlCol="0" anchor="ctr"/>
                <a:lstStyle/>
                <a:p>
                  <a:endParaRPr lang="en-US"/>
                </a:p>
              </p:txBody>
            </p:sp>
          </p:grpSp>
          <p:sp>
            <p:nvSpPr>
              <p:cNvPr id="283" name="Freeform: Shape 282">
                <a:extLst>
                  <a:ext uri="{FF2B5EF4-FFF2-40B4-BE49-F238E27FC236}">
                    <a16:creationId xmlns:a16="http://schemas.microsoft.com/office/drawing/2014/main" id="{577E9B5C-90D7-4E5B-8501-5D81D8EF5EEB}"/>
                  </a:ext>
                </a:extLst>
              </p:cNvPr>
              <p:cNvSpPr/>
              <p:nvPr/>
            </p:nvSpPr>
            <p:spPr>
              <a:xfrm>
                <a:off x="7944231" y="2925250"/>
                <a:ext cx="39211" cy="41029"/>
              </a:xfrm>
              <a:custGeom>
                <a:avLst/>
                <a:gdLst>
                  <a:gd name="connsiteX0" fmla="*/ 38062 w 39211"/>
                  <a:gd name="connsiteY0" fmla="*/ 16831 h 41029"/>
                  <a:gd name="connsiteX1" fmla="*/ 36176 w 39211"/>
                  <a:gd name="connsiteY1" fmla="*/ 10145 h 41029"/>
                  <a:gd name="connsiteX2" fmla="*/ 22974 w 39211"/>
                  <a:gd name="connsiteY2" fmla="*/ 372 h 41029"/>
                  <a:gd name="connsiteX3" fmla="*/ 6172 w 39211"/>
                  <a:gd name="connsiteY3" fmla="*/ 5344 h 41029"/>
                  <a:gd name="connsiteX4" fmla="*/ 0 w 39211"/>
                  <a:gd name="connsiteY4" fmla="*/ 20603 h 41029"/>
                  <a:gd name="connsiteX5" fmla="*/ 9087 w 39211"/>
                  <a:gd name="connsiteY5" fmla="*/ 37234 h 41029"/>
                  <a:gd name="connsiteX6" fmla="*/ 14230 w 39211"/>
                  <a:gd name="connsiteY6" fmla="*/ 39291 h 41029"/>
                  <a:gd name="connsiteX7" fmla="*/ 20746 w 39211"/>
                  <a:gd name="connsiteY7" fmla="*/ 41006 h 41029"/>
                  <a:gd name="connsiteX8" fmla="*/ 36347 w 39211"/>
                  <a:gd name="connsiteY8" fmla="*/ 32948 h 41029"/>
                  <a:gd name="connsiteX9" fmla="*/ 38062 w 39211"/>
                  <a:gd name="connsiteY9" fmla="*/ 16831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1" h="41029">
                    <a:moveTo>
                      <a:pt x="38062" y="16831"/>
                    </a:moveTo>
                    <a:cubicBezTo>
                      <a:pt x="37891" y="14602"/>
                      <a:pt x="37376" y="12202"/>
                      <a:pt x="36176" y="10145"/>
                    </a:cubicBezTo>
                    <a:cubicBezTo>
                      <a:pt x="33776" y="5173"/>
                      <a:pt x="28461" y="1229"/>
                      <a:pt x="22974" y="372"/>
                    </a:cubicBezTo>
                    <a:cubicBezTo>
                      <a:pt x="16802" y="-828"/>
                      <a:pt x="10630" y="886"/>
                      <a:pt x="6172" y="5344"/>
                    </a:cubicBezTo>
                    <a:cubicBezTo>
                      <a:pt x="2229" y="9288"/>
                      <a:pt x="0" y="14945"/>
                      <a:pt x="0" y="20603"/>
                    </a:cubicBezTo>
                    <a:cubicBezTo>
                      <a:pt x="0" y="27290"/>
                      <a:pt x="3429" y="33805"/>
                      <a:pt x="9087" y="37234"/>
                    </a:cubicBezTo>
                    <a:cubicBezTo>
                      <a:pt x="10630" y="38263"/>
                      <a:pt x="12344" y="38948"/>
                      <a:pt x="14230" y="39291"/>
                    </a:cubicBezTo>
                    <a:cubicBezTo>
                      <a:pt x="16116" y="40320"/>
                      <a:pt x="18345" y="40834"/>
                      <a:pt x="20746" y="41006"/>
                    </a:cubicBezTo>
                    <a:cubicBezTo>
                      <a:pt x="26918" y="41349"/>
                      <a:pt x="32747" y="37920"/>
                      <a:pt x="36347" y="32948"/>
                    </a:cubicBezTo>
                    <a:cubicBezTo>
                      <a:pt x="39605" y="28318"/>
                      <a:pt x="39948" y="22146"/>
                      <a:pt x="38062" y="16831"/>
                    </a:cubicBezTo>
                    <a:close/>
                  </a:path>
                </a:pathLst>
              </a:custGeom>
              <a:solidFill>
                <a:srgbClr val="FFFFFF"/>
              </a:solidFill>
              <a:ln w="171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8DA1AB4C-1FB3-479F-A527-8F2CD9287A4E}"/>
                  </a:ext>
                </a:extLst>
              </p:cNvPr>
              <p:cNvSpPr/>
              <p:nvPr/>
            </p:nvSpPr>
            <p:spPr>
              <a:xfrm>
                <a:off x="8142526" y="3061661"/>
                <a:ext cx="39032" cy="44594"/>
              </a:xfrm>
              <a:custGeom>
                <a:avLst/>
                <a:gdLst>
                  <a:gd name="connsiteX0" fmla="*/ 38991 w 39032"/>
                  <a:gd name="connsiteY0" fmla="*/ 19295 h 44594"/>
                  <a:gd name="connsiteX1" fmla="*/ 29904 w 39032"/>
                  <a:gd name="connsiteY1" fmla="*/ 2493 h 44594"/>
                  <a:gd name="connsiteX2" fmla="*/ 10530 w 39032"/>
                  <a:gd name="connsiteY2" fmla="*/ 3522 h 44594"/>
                  <a:gd name="connsiteX3" fmla="*/ 586 w 39032"/>
                  <a:gd name="connsiteY3" fmla="*/ 18438 h 44594"/>
                  <a:gd name="connsiteX4" fmla="*/ 3330 w 39032"/>
                  <a:gd name="connsiteY4" fmla="*/ 35754 h 44594"/>
                  <a:gd name="connsiteX5" fmla="*/ 32990 w 39032"/>
                  <a:gd name="connsiteY5" fmla="*/ 39869 h 44594"/>
                  <a:gd name="connsiteX6" fmla="*/ 37791 w 39032"/>
                  <a:gd name="connsiteY6" fmla="*/ 26496 h 44594"/>
                  <a:gd name="connsiteX7" fmla="*/ 38991 w 39032"/>
                  <a:gd name="connsiteY7" fmla="*/ 19295 h 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2" h="44594">
                    <a:moveTo>
                      <a:pt x="38991" y="19295"/>
                    </a:moveTo>
                    <a:cubicBezTo>
                      <a:pt x="38648" y="12608"/>
                      <a:pt x="35562" y="6436"/>
                      <a:pt x="29904" y="2493"/>
                    </a:cubicBezTo>
                    <a:cubicBezTo>
                      <a:pt x="24075" y="-1450"/>
                      <a:pt x="16017" y="-422"/>
                      <a:pt x="10530" y="3522"/>
                    </a:cubicBezTo>
                    <a:cubicBezTo>
                      <a:pt x="5558" y="7122"/>
                      <a:pt x="1958" y="12437"/>
                      <a:pt x="586" y="18438"/>
                    </a:cubicBezTo>
                    <a:cubicBezTo>
                      <a:pt x="-614" y="24267"/>
                      <a:pt x="-99" y="30782"/>
                      <a:pt x="3330" y="35754"/>
                    </a:cubicBezTo>
                    <a:cubicBezTo>
                      <a:pt x="9844" y="45355"/>
                      <a:pt x="24075" y="47756"/>
                      <a:pt x="32990" y="39869"/>
                    </a:cubicBezTo>
                    <a:cubicBezTo>
                      <a:pt x="36762" y="36440"/>
                      <a:pt x="38305" y="31468"/>
                      <a:pt x="37791" y="26496"/>
                    </a:cubicBezTo>
                    <a:cubicBezTo>
                      <a:pt x="38820" y="24267"/>
                      <a:pt x="39162" y="21867"/>
                      <a:pt x="38991" y="19295"/>
                    </a:cubicBezTo>
                    <a:close/>
                  </a:path>
                </a:pathLst>
              </a:custGeom>
              <a:solidFill>
                <a:srgbClr val="FFFFFF"/>
              </a:solidFill>
              <a:ln w="1715" cap="flat">
                <a:noFill/>
                <a:prstDash val="solid"/>
                <a:miter/>
              </a:ln>
            </p:spPr>
            <p:txBody>
              <a:bodyPr rtlCol="0" anchor="ctr"/>
              <a:lstStyle/>
              <a:p>
                <a:endParaRPr lang="en-US"/>
              </a:p>
            </p:txBody>
          </p:sp>
          <p:sp>
            <p:nvSpPr>
              <p:cNvPr id="285" name="Freeform: Shape 284">
                <a:extLst>
                  <a:ext uri="{FF2B5EF4-FFF2-40B4-BE49-F238E27FC236}">
                    <a16:creationId xmlns:a16="http://schemas.microsoft.com/office/drawing/2014/main" id="{EE93502B-8685-40F8-A283-925C7E5CCD7F}"/>
                  </a:ext>
                </a:extLst>
              </p:cNvPr>
              <p:cNvSpPr/>
              <p:nvPr/>
            </p:nvSpPr>
            <p:spPr>
              <a:xfrm>
                <a:off x="8304872" y="2946370"/>
                <a:ext cx="38158" cy="40701"/>
              </a:xfrm>
              <a:custGeom>
                <a:avLst/>
                <a:gdLst>
                  <a:gd name="connsiteX0" fmla="*/ 38151 w 38158"/>
                  <a:gd name="connsiteY0" fmla="*/ 17829 h 40701"/>
                  <a:gd name="connsiteX1" fmla="*/ 30607 w 38158"/>
                  <a:gd name="connsiteY1" fmla="*/ 3255 h 40701"/>
                  <a:gd name="connsiteX2" fmla="*/ 15519 w 38158"/>
                  <a:gd name="connsiteY2" fmla="*/ 341 h 40701"/>
                  <a:gd name="connsiteX3" fmla="*/ 2832 w 38158"/>
                  <a:gd name="connsiteY3" fmla="*/ 8913 h 40701"/>
                  <a:gd name="connsiteX4" fmla="*/ 603 w 38158"/>
                  <a:gd name="connsiteY4" fmla="*/ 24687 h 40701"/>
                  <a:gd name="connsiteX5" fmla="*/ 9690 w 38158"/>
                  <a:gd name="connsiteY5" fmla="*/ 37717 h 40701"/>
                  <a:gd name="connsiteX6" fmla="*/ 25635 w 38158"/>
                  <a:gd name="connsiteY6" fmla="*/ 39946 h 40701"/>
                  <a:gd name="connsiteX7" fmla="*/ 36779 w 38158"/>
                  <a:gd name="connsiteY7" fmla="*/ 26401 h 40701"/>
                  <a:gd name="connsiteX8" fmla="*/ 36779 w 38158"/>
                  <a:gd name="connsiteY8" fmla="*/ 25373 h 40701"/>
                  <a:gd name="connsiteX9" fmla="*/ 38151 w 38158"/>
                  <a:gd name="connsiteY9" fmla="*/ 17829 h 4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8" h="40701">
                    <a:moveTo>
                      <a:pt x="38151" y="17829"/>
                    </a:moveTo>
                    <a:cubicBezTo>
                      <a:pt x="38322" y="11828"/>
                      <a:pt x="35408" y="6684"/>
                      <a:pt x="30607" y="3255"/>
                    </a:cubicBezTo>
                    <a:cubicBezTo>
                      <a:pt x="26321" y="169"/>
                      <a:pt x="20663" y="-517"/>
                      <a:pt x="15519" y="341"/>
                    </a:cubicBezTo>
                    <a:cubicBezTo>
                      <a:pt x="10376" y="1198"/>
                      <a:pt x="5576" y="4455"/>
                      <a:pt x="2832" y="8913"/>
                    </a:cubicBezTo>
                    <a:cubicBezTo>
                      <a:pt x="-82" y="13542"/>
                      <a:pt x="-597" y="19372"/>
                      <a:pt x="603" y="24687"/>
                    </a:cubicBezTo>
                    <a:cubicBezTo>
                      <a:pt x="1803" y="30002"/>
                      <a:pt x="5061" y="34631"/>
                      <a:pt x="9690" y="37717"/>
                    </a:cubicBezTo>
                    <a:cubicBezTo>
                      <a:pt x="14148" y="40631"/>
                      <a:pt x="20492" y="41489"/>
                      <a:pt x="25635" y="39946"/>
                    </a:cubicBezTo>
                    <a:cubicBezTo>
                      <a:pt x="31807" y="38060"/>
                      <a:pt x="36437" y="32916"/>
                      <a:pt x="36779" y="26401"/>
                    </a:cubicBezTo>
                    <a:cubicBezTo>
                      <a:pt x="36779" y="26058"/>
                      <a:pt x="36779" y="25715"/>
                      <a:pt x="36779" y="25373"/>
                    </a:cubicBezTo>
                    <a:cubicBezTo>
                      <a:pt x="37465" y="22972"/>
                      <a:pt x="37979" y="20400"/>
                      <a:pt x="38151" y="17829"/>
                    </a:cubicBezTo>
                    <a:close/>
                  </a:path>
                </a:pathLst>
              </a:custGeom>
              <a:solidFill>
                <a:srgbClr val="FFFFFF"/>
              </a:solidFill>
              <a:ln w="1715" cap="flat">
                <a:noFill/>
                <a:prstDash val="solid"/>
                <a:miter/>
              </a:ln>
            </p:spPr>
            <p:txBody>
              <a:bodyPr rtlCol="0" anchor="ctr"/>
              <a:lstStyle/>
              <a:p>
                <a:endParaRPr lang="en-US"/>
              </a:p>
            </p:txBody>
          </p:sp>
          <p:sp>
            <p:nvSpPr>
              <p:cNvPr id="286" name="Freeform: Shape 285">
                <a:extLst>
                  <a:ext uri="{FF2B5EF4-FFF2-40B4-BE49-F238E27FC236}">
                    <a16:creationId xmlns:a16="http://schemas.microsoft.com/office/drawing/2014/main" id="{944D3672-85CF-4E31-AD11-5601B73E900A}"/>
                  </a:ext>
                </a:extLst>
              </p:cNvPr>
              <p:cNvSpPr/>
              <p:nvPr/>
            </p:nvSpPr>
            <p:spPr>
              <a:xfrm>
                <a:off x="8483408" y="3065173"/>
                <a:ext cx="43299" cy="44130"/>
              </a:xfrm>
              <a:custGeom>
                <a:avLst/>
                <a:gdLst>
                  <a:gd name="connsiteX0" fmla="*/ 36894 w 43299"/>
                  <a:gd name="connsiteY0" fmla="*/ 6010 h 44130"/>
                  <a:gd name="connsiteX1" fmla="*/ 21635 w 43299"/>
                  <a:gd name="connsiteY1" fmla="*/ 9 h 44130"/>
                  <a:gd name="connsiteX2" fmla="*/ 6205 w 43299"/>
                  <a:gd name="connsiteY2" fmla="*/ 6181 h 44130"/>
                  <a:gd name="connsiteX3" fmla="*/ 32 w 43299"/>
                  <a:gd name="connsiteY3" fmla="*/ 22983 h 44130"/>
                  <a:gd name="connsiteX4" fmla="*/ 9119 w 43299"/>
                  <a:gd name="connsiteY4" fmla="*/ 40128 h 44130"/>
                  <a:gd name="connsiteX5" fmla="*/ 26779 w 43299"/>
                  <a:gd name="connsiteY5" fmla="*/ 43729 h 44130"/>
                  <a:gd name="connsiteX6" fmla="*/ 42209 w 43299"/>
                  <a:gd name="connsiteY6" fmla="*/ 31384 h 44130"/>
                  <a:gd name="connsiteX7" fmla="*/ 42723 w 43299"/>
                  <a:gd name="connsiteY7" fmla="*/ 23841 h 44130"/>
                  <a:gd name="connsiteX8" fmla="*/ 43238 w 43299"/>
                  <a:gd name="connsiteY8" fmla="*/ 21097 h 44130"/>
                  <a:gd name="connsiteX9" fmla="*/ 36894 w 43299"/>
                  <a:gd name="connsiteY9" fmla="*/ 6010 h 4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99" h="44130">
                    <a:moveTo>
                      <a:pt x="36894" y="6010"/>
                    </a:moveTo>
                    <a:cubicBezTo>
                      <a:pt x="32608" y="2409"/>
                      <a:pt x="27293" y="181"/>
                      <a:pt x="21635" y="9"/>
                    </a:cubicBezTo>
                    <a:cubicBezTo>
                      <a:pt x="15977" y="-162"/>
                      <a:pt x="10148" y="2067"/>
                      <a:pt x="6205" y="6181"/>
                    </a:cubicBezTo>
                    <a:cubicBezTo>
                      <a:pt x="2090" y="10639"/>
                      <a:pt x="-310" y="16811"/>
                      <a:pt x="32" y="22983"/>
                    </a:cubicBezTo>
                    <a:cubicBezTo>
                      <a:pt x="375" y="29841"/>
                      <a:pt x="3461" y="36014"/>
                      <a:pt x="9119" y="40128"/>
                    </a:cubicBezTo>
                    <a:cubicBezTo>
                      <a:pt x="14263" y="43900"/>
                      <a:pt x="20778" y="44758"/>
                      <a:pt x="26779" y="43729"/>
                    </a:cubicBezTo>
                    <a:cubicBezTo>
                      <a:pt x="33637" y="42529"/>
                      <a:pt x="39638" y="37900"/>
                      <a:pt x="42209" y="31384"/>
                    </a:cubicBezTo>
                    <a:cubicBezTo>
                      <a:pt x="43067" y="28984"/>
                      <a:pt x="43238" y="26412"/>
                      <a:pt x="42723" y="23841"/>
                    </a:cubicBezTo>
                    <a:cubicBezTo>
                      <a:pt x="42895" y="22983"/>
                      <a:pt x="43067" y="21955"/>
                      <a:pt x="43238" y="21097"/>
                    </a:cubicBezTo>
                    <a:cubicBezTo>
                      <a:pt x="43752" y="15440"/>
                      <a:pt x="41009" y="9439"/>
                      <a:pt x="36894" y="6010"/>
                    </a:cubicBezTo>
                    <a:close/>
                  </a:path>
                </a:pathLst>
              </a:custGeom>
              <a:solidFill>
                <a:srgbClr val="FFFFFF"/>
              </a:solidFill>
              <a:ln w="1715" cap="flat">
                <a:noFill/>
                <a:prstDash val="solid"/>
                <a:miter/>
              </a:ln>
            </p:spPr>
            <p:txBody>
              <a:bodyPr rtlCol="0" anchor="ctr"/>
              <a:lstStyle/>
              <a:p>
                <a:endParaRPr lang="en-US"/>
              </a:p>
            </p:txBody>
          </p:sp>
          <p:grpSp>
            <p:nvGrpSpPr>
              <p:cNvPr id="287" name="Graphic 3">
                <a:extLst>
                  <a:ext uri="{FF2B5EF4-FFF2-40B4-BE49-F238E27FC236}">
                    <a16:creationId xmlns:a16="http://schemas.microsoft.com/office/drawing/2014/main" id="{86E286A8-451D-49FF-939B-119801D30F32}"/>
                  </a:ext>
                </a:extLst>
              </p:cNvPr>
              <p:cNvGrpSpPr/>
              <p:nvPr/>
            </p:nvGrpSpPr>
            <p:grpSpPr>
              <a:xfrm>
                <a:off x="8635182" y="2922747"/>
                <a:ext cx="43051" cy="42149"/>
                <a:chOff x="8635182" y="2922747"/>
                <a:chExt cx="43051" cy="42149"/>
              </a:xfrm>
              <a:solidFill>
                <a:srgbClr val="FFFFFF"/>
              </a:solidFill>
            </p:grpSpPr>
            <p:sp>
              <p:nvSpPr>
                <p:cNvPr id="294" name="Freeform: Shape 293">
                  <a:extLst>
                    <a:ext uri="{FF2B5EF4-FFF2-40B4-BE49-F238E27FC236}">
                      <a16:creationId xmlns:a16="http://schemas.microsoft.com/office/drawing/2014/main" id="{A23705FD-44CF-4E95-BD75-730D2773DFA3}"/>
                    </a:ext>
                  </a:extLst>
                </p:cNvPr>
                <p:cNvSpPr/>
                <p:nvPr/>
              </p:nvSpPr>
              <p:spPr>
                <a:xfrm>
                  <a:off x="8635182" y="2922747"/>
                  <a:ext cx="43051" cy="42149"/>
                </a:xfrm>
                <a:custGeom>
                  <a:avLst/>
                  <a:gdLst>
                    <a:gd name="connsiteX0" fmla="*/ 40283 w 43051"/>
                    <a:gd name="connsiteY0" fmla="*/ 11276 h 42149"/>
                    <a:gd name="connsiteX1" fmla="*/ 27252 w 43051"/>
                    <a:gd name="connsiteY1" fmla="*/ 989 h 42149"/>
                    <a:gd name="connsiteX2" fmla="*/ 10793 w 43051"/>
                    <a:gd name="connsiteY2" fmla="*/ 2532 h 42149"/>
                    <a:gd name="connsiteX3" fmla="*/ 1021 w 43051"/>
                    <a:gd name="connsiteY3" fmla="*/ 15048 h 42149"/>
                    <a:gd name="connsiteX4" fmla="*/ 2049 w 43051"/>
                    <a:gd name="connsiteY4" fmla="*/ 30993 h 42149"/>
                    <a:gd name="connsiteX5" fmla="*/ 14051 w 43051"/>
                    <a:gd name="connsiteY5" fmla="*/ 41108 h 42149"/>
                    <a:gd name="connsiteX6" fmla="*/ 28795 w 43051"/>
                    <a:gd name="connsiteY6" fmla="*/ 40594 h 42149"/>
                    <a:gd name="connsiteX7" fmla="*/ 31196 w 43051"/>
                    <a:gd name="connsiteY7" fmla="*/ 39394 h 42149"/>
                    <a:gd name="connsiteX8" fmla="*/ 41997 w 43051"/>
                    <a:gd name="connsiteY8" fmla="*/ 27735 h 42149"/>
                    <a:gd name="connsiteX9" fmla="*/ 40283 w 43051"/>
                    <a:gd name="connsiteY9" fmla="*/ 11276 h 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51" h="42149">
                      <a:moveTo>
                        <a:pt x="40283" y="11276"/>
                      </a:moveTo>
                      <a:cubicBezTo>
                        <a:pt x="37368" y="6304"/>
                        <a:pt x="32567" y="2875"/>
                        <a:pt x="27252" y="989"/>
                      </a:cubicBezTo>
                      <a:cubicBezTo>
                        <a:pt x="21937" y="-725"/>
                        <a:pt x="15765" y="-211"/>
                        <a:pt x="10793" y="2532"/>
                      </a:cubicBezTo>
                      <a:cubicBezTo>
                        <a:pt x="5993" y="5275"/>
                        <a:pt x="2735" y="9904"/>
                        <a:pt x="1021" y="15048"/>
                      </a:cubicBezTo>
                      <a:cubicBezTo>
                        <a:pt x="-694" y="20363"/>
                        <a:pt x="-180" y="26021"/>
                        <a:pt x="2049" y="30993"/>
                      </a:cubicBezTo>
                      <a:cubicBezTo>
                        <a:pt x="4278" y="35965"/>
                        <a:pt x="8907" y="39565"/>
                        <a:pt x="14051" y="41108"/>
                      </a:cubicBezTo>
                      <a:cubicBezTo>
                        <a:pt x="18680" y="42651"/>
                        <a:pt x="24338" y="42480"/>
                        <a:pt x="28795" y="40594"/>
                      </a:cubicBezTo>
                      <a:cubicBezTo>
                        <a:pt x="29653" y="40251"/>
                        <a:pt x="30338" y="39908"/>
                        <a:pt x="31196" y="39394"/>
                      </a:cubicBezTo>
                      <a:cubicBezTo>
                        <a:pt x="36339" y="37336"/>
                        <a:pt x="40111" y="32707"/>
                        <a:pt x="41997" y="27735"/>
                      </a:cubicBezTo>
                      <a:cubicBezTo>
                        <a:pt x="43883" y="22592"/>
                        <a:pt x="43197" y="16248"/>
                        <a:pt x="40283" y="11276"/>
                      </a:cubicBezTo>
                      <a:close/>
                    </a:path>
                  </a:pathLst>
                </a:custGeom>
                <a:solidFill>
                  <a:srgbClr val="FFFFFF"/>
                </a:solidFill>
                <a:ln w="171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5BEAEE35-7D37-4037-A2A4-543F9B6D67B8}"/>
                    </a:ext>
                  </a:extLst>
                </p:cNvPr>
                <p:cNvSpPr/>
                <p:nvPr/>
              </p:nvSpPr>
              <p:spPr>
                <a:xfrm>
                  <a:off x="8660720" y="2939948"/>
                  <a:ext cx="1714" cy="76"/>
                </a:xfrm>
                <a:custGeom>
                  <a:avLst/>
                  <a:gdLst>
                    <a:gd name="connsiteX0" fmla="*/ 0 w 1714"/>
                    <a:gd name="connsiteY0" fmla="*/ 76 h 76"/>
                    <a:gd name="connsiteX1" fmla="*/ 0 w 1714"/>
                    <a:gd name="connsiteY1" fmla="*/ 76 h 76"/>
                    <a:gd name="connsiteX2" fmla="*/ 0 w 1714"/>
                    <a:gd name="connsiteY2" fmla="*/ 76 h 76"/>
                    <a:gd name="connsiteX3" fmla="*/ 0 w 1714"/>
                    <a:gd name="connsiteY3" fmla="*/ 76 h 76"/>
                    <a:gd name="connsiteX4" fmla="*/ 0 w 1714"/>
                    <a:gd name="connsiteY4" fmla="*/ 76 h 76"/>
                    <a:gd name="connsiteX5" fmla="*/ 0 w 1714"/>
                    <a:gd name="connsiteY5" fmla="*/ 76 h 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 h="76">
                      <a:moveTo>
                        <a:pt x="0" y="76"/>
                      </a:moveTo>
                      <a:cubicBezTo>
                        <a:pt x="0" y="76"/>
                        <a:pt x="0" y="76"/>
                        <a:pt x="0" y="76"/>
                      </a:cubicBezTo>
                      <a:cubicBezTo>
                        <a:pt x="0" y="76"/>
                        <a:pt x="0" y="76"/>
                        <a:pt x="0" y="76"/>
                      </a:cubicBezTo>
                      <a:cubicBezTo>
                        <a:pt x="0" y="76"/>
                        <a:pt x="0" y="-95"/>
                        <a:pt x="0" y="76"/>
                      </a:cubicBezTo>
                      <a:cubicBezTo>
                        <a:pt x="0" y="76"/>
                        <a:pt x="0" y="76"/>
                        <a:pt x="0" y="76"/>
                      </a:cubicBezTo>
                      <a:cubicBezTo>
                        <a:pt x="0" y="76"/>
                        <a:pt x="0" y="76"/>
                        <a:pt x="0" y="76"/>
                      </a:cubicBezTo>
                      <a:close/>
                    </a:path>
                  </a:pathLst>
                </a:custGeom>
                <a:solidFill>
                  <a:srgbClr val="FFFFFF"/>
                </a:solidFill>
                <a:ln w="171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452A96D4-37EB-436D-8517-E26796F7C2E8}"/>
                    </a:ext>
                  </a:extLst>
                </p:cNvPr>
                <p:cNvSpPr/>
                <p:nvPr/>
              </p:nvSpPr>
              <p:spPr>
                <a:xfrm>
                  <a:off x="8660377" y="2939681"/>
                  <a:ext cx="1714" cy="1714"/>
                </a:xfrm>
                <a:custGeom>
                  <a:avLst/>
                  <a:gdLst>
                    <a:gd name="connsiteX0" fmla="*/ 0 w 1714"/>
                    <a:gd name="connsiteY0" fmla="*/ 0 h 1714"/>
                    <a:gd name="connsiteX1" fmla="*/ 0 w 1714"/>
                    <a:gd name="connsiteY1" fmla="*/ 0 h 1714"/>
                    <a:gd name="connsiteX2" fmla="*/ 0 w 1714"/>
                    <a:gd name="connsiteY2" fmla="*/ 0 h 1714"/>
                    <a:gd name="connsiteX3" fmla="*/ 0 w 1714"/>
                    <a:gd name="connsiteY3" fmla="*/ 0 h 1714"/>
                    <a:gd name="connsiteX4" fmla="*/ 0 w 1714"/>
                    <a:gd name="connsiteY4" fmla="*/ 0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1714">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grpSp>
          <p:grpSp>
            <p:nvGrpSpPr>
              <p:cNvPr id="288" name="Graphic 3">
                <a:extLst>
                  <a:ext uri="{FF2B5EF4-FFF2-40B4-BE49-F238E27FC236}">
                    <a16:creationId xmlns:a16="http://schemas.microsoft.com/office/drawing/2014/main" id="{0B7303E4-0685-40DC-A95D-D3CE427728BE}"/>
                  </a:ext>
                </a:extLst>
              </p:cNvPr>
              <p:cNvGrpSpPr/>
              <p:nvPr/>
            </p:nvGrpSpPr>
            <p:grpSpPr>
              <a:xfrm>
                <a:off x="8774966" y="3060409"/>
                <a:ext cx="41187" cy="43420"/>
                <a:chOff x="8774966" y="3060409"/>
                <a:chExt cx="41187" cy="43420"/>
              </a:xfrm>
              <a:solidFill>
                <a:srgbClr val="FFFFFF"/>
              </a:solidFill>
            </p:grpSpPr>
            <p:sp>
              <p:nvSpPr>
                <p:cNvPr id="292" name="Freeform: Shape 291">
                  <a:extLst>
                    <a:ext uri="{FF2B5EF4-FFF2-40B4-BE49-F238E27FC236}">
                      <a16:creationId xmlns:a16="http://schemas.microsoft.com/office/drawing/2014/main" id="{EAF17CE9-4829-4795-B39C-E51AE12D3FA5}"/>
                    </a:ext>
                  </a:extLst>
                </p:cNvPr>
                <p:cNvSpPr/>
                <p:nvPr/>
              </p:nvSpPr>
              <p:spPr>
                <a:xfrm>
                  <a:off x="8793937" y="3080099"/>
                  <a:ext cx="1714" cy="171"/>
                </a:xfrm>
                <a:custGeom>
                  <a:avLst/>
                  <a:gdLst>
                    <a:gd name="connsiteX0" fmla="*/ 0 w 1714"/>
                    <a:gd name="connsiteY0" fmla="*/ 0 h 171"/>
                    <a:gd name="connsiteX1" fmla="*/ 0 w 1714"/>
                    <a:gd name="connsiteY1" fmla="*/ 171 h 171"/>
                    <a:gd name="connsiteX2" fmla="*/ 0 w 1714"/>
                    <a:gd name="connsiteY2" fmla="*/ 0 h 171"/>
                    <a:gd name="connsiteX3" fmla="*/ 0 w 1714"/>
                    <a:gd name="connsiteY3" fmla="*/ 0 h 171"/>
                  </a:gdLst>
                  <a:ahLst/>
                  <a:cxnLst>
                    <a:cxn ang="0">
                      <a:pos x="connsiteX0" y="connsiteY0"/>
                    </a:cxn>
                    <a:cxn ang="0">
                      <a:pos x="connsiteX1" y="connsiteY1"/>
                    </a:cxn>
                    <a:cxn ang="0">
                      <a:pos x="connsiteX2" y="connsiteY2"/>
                    </a:cxn>
                    <a:cxn ang="0">
                      <a:pos x="connsiteX3" y="connsiteY3"/>
                    </a:cxn>
                  </a:cxnLst>
                  <a:rect l="l" t="t" r="r" b="b"/>
                  <a:pathLst>
                    <a:path w="1714" h="171">
                      <a:moveTo>
                        <a:pt x="0" y="0"/>
                      </a:moveTo>
                      <a:cubicBezTo>
                        <a:pt x="0" y="0"/>
                        <a:pt x="0" y="171"/>
                        <a:pt x="0" y="171"/>
                      </a:cubicBezTo>
                      <a:cubicBezTo>
                        <a:pt x="0" y="171"/>
                        <a:pt x="0" y="171"/>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F798F4AD-929A-4A9A-B6FF-A851CAB52D22}"/>
                    </a:ext>
                  </a:extLst>
                </p:cNvPr>
                <p:cNvSpPr/>
                <p:nvPr/>
              </p:nvSpPr>
              <p:spPr>
                <a:xfrm>
                  <a:off x="8774966" y="3060409"/>
                  <a:ext cx="41187" cy="43420"/>
                </a:xfrm>
                <a:custGeom>
                  <a:avLst/>
                  <a:gdLst>
                    <a:gd name="connsiteX0" fmla="*/ 40745 w 41187"/>
                    <a:gd name="connsiteY0" fmla="*/ 16261 h 43420"/>
                    <a:gd name="connsiteX1" fmla="*/ 31315 w 41187"/>
                    <a:gd name="connsiteY1" fmla="*/ 3231 h 43420"/>
                    <a:gd name="connsiteX2" fmla="*/ 15713 w 41187"/>
                    <a:gd name="connsiteY2" fmla="*/ 316 h 43420"/>
                    <a:gd name="connsiteX3" fmla="*/ 2854 w 41187"/>
                    <a:gd name="connsiteY3" fmla="*/ 9060 h 43420"/>
                    <a:gd name="connsiteX4" fmla="*/ 454 w 41187"/>
                    <a:gd name="connsiteY4" fmla="*/ 24319 h 43420"/>
                    <a:gd name="connsiteX5" fmla="*/ 8855 w 41187"/>
                    <a:gd name="connsiteY5" fmla="*/ 36664 h 43420"/>
                    <a:gd name="connsiteX6" fmla="*/ 25143 w 41187"/>
                    <a:gd name="connsiteY6" fmla="*/ 42836 h 43420"/>
                    <a:gd name="connsiteX7" fmla="*/ 40745 w 41187"/>
                    <a:gd name="connsiteY7" fmla="*/ 16261 h 4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7" h="43420">
                      <a:moveTo>
                        <a:pt x="40745" y="16261"/>
                      </a:moveTo>
                      <a:cubicBezTo>
                        <a:pt x="39716" y="10775"/>
                        <a:pt x="36116" y="6146"/>
                        <a:pt x="31315" y="3231"/>
                      </a:cubicBezTo>
                      <a:cubicBezTo>
                        <a:pt x="26686" y="316"/>
                        <a:pt x="21028" y="-541"/>
                        <a:pt x="15713" y="316"/>
                      </a:cubicBezTo>
                      <a:cubicBezTo>
                        <a:pt x="10398" y="1174"/>
                        <a:pt x="5598" y="4603"/>
                        <a:pt x="2854" y="9060"/>
                      </a:cubicBezTo>
                      <a:cubicBezTo>
                        <a:pt x="111" y="13689"/>
                        <a:pt x="-575" y="19176"/>
                        <a:pt x="454" y="24319"/>
                      </a:cubicBezTo>
                      <a:cubicBezTo>
                        <a:pt x="1311" y="29291"/>
                        <a:pt x="4569" y="34092"/>
                        <a:pt x="8855" y="36664"/>
                      </a:cubicBezTo>
                      <a:cubicBezTo>
                        <a:pt x="11770" y="42493"/>
                        <a:pt x="18971" y="44550"/>
                        <a:pt x="25143" y="42836"/>
                      </a:cubicBezTo>
                      <a:cubicBezTo>
                        <a:pt x="36630" y="39750"/>
                        <a:pt x="42974" y="27234"/>
                        <a:pt x="40745" y="16261"/>
                      </a:cubicBezTo>
                      <a:close/>
                    </a:path>
                  </a:pathLst>
                </a:custGeom>
                <a:solidFill>
                  <a:srgbClr val="FFFFFF"/>
                </a:solidFill>
                <a:ln w="1715" cap="flat">
                  <a:noFill/>
                  <a:prstDash val="solid"/>
                  <a:miter/>
                </a:ln>
              </p:spPr>
              <p:txBody>
                <a:bodyPr rtlCol="0" anchor="ctr"/>
                <a:lstStyle/>
                <a:p>
                  <a:endParaRPr lang="en-US"/>
                </a:p>
              </p:txBody>
            </p:sp>
          </p:grpSp>
          <p:sp>
            <p:nvSpPr>
              <p:cNvPr id="289" name="Freeform: Shape 288">
                <a:extLst>
                  <a:ext uri="{FF2B5EF4-FFF2-40B4-BE49-F238E27FC236}">
                    <a16:creationId xmlns:a16="http://schemas.microsoft.com/office/drawing/2014/main" id="{2A2577A7-68AF-415C-A402-74AB9A3C9DF7}"/>
                  </a:ext>
                </a:extLst>
              </p:cNvPr>
              <p:cNvSpPr/>
              <p:nvPr/>
            </p:nvSpPr>
            <p:spPr>
              <a:xfrm>
                <a:off x="8932519" y="2913986"/>
                <a:ext cx="39735" cy="41141"/>
              </a:xfrm>
              <a:custGeom>
                <a:avLst/>
                <a:gdLst>
                  <a:gd name="connsiteX0" fmla="*/ 33382 w 39735"/>
                  <a:gd name="connsiteY0" fmla="*/ 6150 h 41141"/>
                  <a:gd name="connsiteX1" fmla="*/ 8694 w 39735"/>
                  <a:gd name="connsiteY1" fmla="*/ 3407 h 41141"/>
                  <a:gd name="connsiteX2" fmla="*/ 1836 w 39735"/>
                  <a:gd name="connsiteY2" fmla="*/ 28095 h 41141"/>
                  <a:gd name="connsiteX3" fmla="*/ 3550 w 39735"/>
                  <a:gd name="connsiteY3" fmla="*/ 30839 h 41141"/>
                  <a:gd name="connsiteX4" fmla="*/ 4407 w 39735"/>
                  <a:gd name="connsiteY4" fmla="*/ 32896 h 41141"/>
                  <a:gd name="connsiteX5" fmla="*/ 14694 w 39735"/>
                  <a:gd name="connsiteY5" fmla="*/ 40611 h 41141"/>
                  <a:gd name="connsiteX6" fmla="*/ 36811 w 39735"/>
                  <a:gd name="connsiteY6" fmla="*/ 31524 h 41141"/>
                  <a:gd name="connsiteX7" fmla="*/ 33382 w 39735"/>
                  <a:gd name="connsiteY7" fmla="*/ 6150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 h="41141">
                    <a:moveTo>
                      <a:pt x="33382" y="6150"/>
                    </a:moveTo>
                    <a:cubicBezTo>
                      <a:pt x="27039" y="-537"/>
                      <a:pt x="16409" y="-2251"/>
                      <a:pt x="8694" y="3407"/>
                    </a:cubicBezTo>
                    <a:cubicBezTo>
                      <a:pt x="1150" y="9065"/>
                      <a:pt x="-2451" y="19180"/>
                      <a:pt x="1836" y="28095"/>
                    </a:cubicBezTo>
                    <a:cubicBezTo>
                      <a:pt x="2350" y="29124"/>
                      <a:pt x="2864" y="29981"/>
                      <a:pt x="3550" y="30839"/>
                    </a:cubicBezTo>
                    <a:cubicBezTo>
                      <a:pt x="3722" y="31524"/>
                      <a:pt x="4065" y="32210"/>
                      <a:pt x="4407" y="32896"/>
                    </a:cubicBezTo>
                    <a:cubicBezTo>
                      <a:pt x="6293" y="36668"/>
                      <a:pt x="10408" y="39583"/>
                      <a:pt x="14694" y="40611"/>
                    </a:cubicBezTo>
                    <a:cubicBezTo>
                      <a:pt x="23095" y="42669"/>
                      <a:pt x="32011" y="38554"/>
                      <a:pt x="36811" y="31524"/>
                    </a:cubicBezTo>
                    <a:cubicBezTo>
                      <a:pt x="42126" y="23466"/>
                      <a:pt x="39726" y="12665"/>
                      <a:pt x="33382" y="6150"/>
                    </a:cubicBezTo>
                    <a:close/>
                  </a:path>
                </a:pathLst>
              </a:custGeom>
              <a:solidFill>
                <a:srgbClr val="FFFFFF"/>
              </a:solidFill>
              <a:ln w="171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D75F3B81-70E1-4344-B07C-EB1690E56431}"/>
                  </a:ext>
                </a:extLst>
              </p:cNvPr>
              <p:cNvSpPr/>
              <p:nvPr/>
            </p:nvSpPr>
            <p:spPr>
              <a:xfrm>
                <a:off x="9014746" y="3036689"/>
                <a:ext cx="38365" cy="38616"/>
              </a:xfrm>
              <a:custGeom>
                <a:avLst/>
                <a:gdLst>
                  <a:gd name="connsiteX0" fmla="*/ 37909 w 38365"/>
                  <a:gd name="connsiteY0" fmla="*/ 14091 h 38616"/>
                  <a:gd name="connsiteX1" fmla="*/ 19907 w 38365"/>
                  <a:gd name="connsiteY1" fmla="*/ 32 h 38616"/>
                  <a:gd name="connsiteX2" fmla="*/ 2762 w 38365"/>
                  <a:gd name="connsiteY2" fmla="*/ 12720 h 38616"/>
                  <a:gd name="connsiteX3" fmla="*/ 18 w 38365"/>
                  <a:gd name="connsiteY3" fmla="*/ 21635 h 38616"/>
                  <a:gd name="connsiteX4" fmla="*/ 5334 w 38365"/>
                  <a:gd name="connsiteY4" fmla="*/ 33122 h 38616"/>
                  <a:gd name="connsiteX5" fmla="*/ 28479 w 38365"/>
                  <a:gd name="connsiteY5" fmla="*/ 36037 h 38616"/>
                  <a:gd name="connsiteX6" fmla="*/ 37909 w 38365"/>
                  <a:gd name="connsiteY6" fmla="*/ 14091 h 3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65" h="38616">
                    <a:moveTo>
                      <a:pt x="37909" y="14091"/>
                    </a:moveTo>
                    <a:cubicBezTo>
                      <a:pt x="36023" y="5862"/>
                      <a:pt x="27965" y="375"/>
                      <a:pt x="19907" y="32"/>
                    </a:cubicBezTo>
                    <a:cubicBezTo>
                      <a:pt x="12020" y="-482"/>
                      <a:pt x="4819" y="5176"/>
                      <a:pt x="2762" y="12720"/>
                    </a:cubicBezTo>
                    <a:cubicBezTo>
                      <a:pt x="876" y="15292"/>
                      <a:pt x="-153" y="18549"/>
                      <a:pt x="18" y="21635"/>
                    </a:cubicBezTo>
                    <a:cubicBezTo>
                      <a:pt x="362" y="25922"/>
                      <a:pt x="2076" y="30036"/>
                      <a:pt x="5334" y="33122"/>
                    </a:cubicBezTo>
                    <a:cubicBezTo>
                      <a:pt x="11506" y="38952"/>
                      <a:pt x="21107" y="40495"/>
                      <a:pt x="28479" y="36037"/>
                    </a:cubicBezTo>
                    <a:cubicBezTo>
                      <a:pt x="35680" y="31579"/>
                      <a:pt x="39795" y="22493"/>
                      <a:pt x="37909" y="14091"/>
                    </a:cubicBezTo>
                    <a:close/>
                  </a:path>
                </a:pathLst>
              </a:custGeom>
              <a:solidFill>
                <a:srgbClr val="FFFFFF"/>
              </a:solidFill>
              <a:ln w="171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5C4FDF9A-76AB-4651-A341-4BEEBF1962A2}"/>
                  </a:ext>
                </a:extLst>
              </p:cNvPr>
              <p:cNvSpPr/>
              <p:nvPr/>
            </p:nvSpPr>
            <p:spPr>
              <a:xfrm>
                <a:off x="9144854" y="2897386"/>
                <a:ext cx="38467" cy="37935"/>
              </a:xfrm>
              <a:custGeom>
                <a:avLst/>
                <a:gdLst>
                  <a:gd name="connsiteX0" fmla="*/ 29702 w 38467"/>
                  <a:gd name="connsiteY0" fmla="*/ 3205 h 37935"/>
                  <a:gd name="connsiteX1" fmla="*/ 13242 w 38467"/>
                  <a:gd name="connsiteY1" fmla="*/ 633 h 37935"/>
                  <a:gd name="connsiteX2" fmla="*/ 555 w 38467"/>
                  <a:gd name="connsiteY2" fmla="*/ 13320 h 37935"/>
                  <a:gd name="connsiteX3" fmla="*/ 5184 w 38467"/>
                  <a:gd name="connsiteY3" fmla="*/ 31322 h 37935"/>
                  <a:gd name="connsiteX4" fmla="*/ 6556 w 38467"/>
                  <a:gd name="connsiteY4" fmla="*/ 32523 h 37935"/>
                  <a:gd name="connsiteX5" fmla="*/ 9299 w 38467"/>
                  <a:gd name="connsiteY5" fmla="*/ 35780 h 37935"/>
                  <a:gd name="connsiteX6" fmla="*/ 38446 w 38467"/>
                  <a:gd name="connsiteY6" fmla="*/ 18807 h 37935"/>
                  <a:gd name="connsiteX7" fmla="*/ 29702 w 38467"/>
                  <a:gd name="connsiteY7" fmla="*/ 3205 h 3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7" h="37935">
                    <a:moveTo>
                      <a:pt x="29702" y="3205"/>
                    </a:moveTo>
                    <a:cubicBezTo>
                      <a:pt x="24901" y="119"/>
                      <a:pt x="18729" y="-739"/>
                      <a:pt x="13242" y="633"/>
                    </a:cubicBezTo>
                    <a:cubicBezTo>
                      <a:pt x="7070" y="2176"/>
                      <a:pt x="2098" y="7148"/>
                      <a:pt x="555" y="13320"/>
                    </a:cubicBezTo>
                    <a:cubicBezTo>
                      <a:pt x="-988" y="19664"/>
                      <a:pt x="727" y="26693"/>
                      <a:pt x="5184" y="31322"/>
                    </a:cubicBezTo>
                    <a:cubicBezTo>
                      <a:pt x="5527" y="31837"/>
                      <a:pt x="6042" y="32180"/>
                      <a:pt x="6556" y="32523"/>
                    </a:cubicBezTo>
                    <a:cubicBezTo>
                      <a:pt x="7070" y="33894"/>
                      <a:pt x="8099" y="35095"/>
                      <a:pt x="9299" y="35780"/>
                    </a:cubicBezTo>
                    <a:cubicBezTo>
                      <a:pt x="21643" y="42467"/>
                      <a:pt x="37760" y="32694"/>
                      <a:pt x="38446" y="18807"/>
                    </a:cubicBezTo>
                    <a:cubicBezTo>
                      <a:pt x="38788" y="12292"/>
                      <a:pt x="35017" y="6462"/>
                      <a:pt x="29702" y="3205"/>
                    </a:cubicBezTo>
                    <a:close/>
                  </a:path>
                </a:pathLst>
              </a:custGeom>
              <a:solidFill>
                <a:srgbClr val="FFFFFF"/>
              </a:solidFill>
              <a:ln w="1715" cap="flat">
                <a:noFill/>
                <a:prstDash val="solid"/>
                <a:miter/>
              </a:ln>
            </p:spPr>
            <p:txBody>
              <a:bodyPr rtlCol="0" anchor="ctr"/>
              <a:lstStyle/>
              <a:p>
                <a:endParaRPr lang="en-US"/>
              </a:p>
            </p:txBody>
          </p:sp>
        </p:grpSp>
      </p:grpSp>
      <p:grpSp>
        <p:nvGrpSpPr>
          <p:cNvPr id="594" name="Group 593">
            <a:extLst>
              <a:ext uri="{FF2B5EF4-FFF2-40B4-BE49-F238E27FC236}">
                <a16:creationId xmlns:a16="http://schemas.microsoft.com/office/drawing/2014/main" id="{945FE711-C362-4BCA-B5B1-0F91004E6DD5}"/>
              </a:ext>
            </a:extLst>
          </p:cNvPr>
          <p:cNvGrpSpPr/>
          <p:nvPr/>
        </p:nvGrpSpPr>
        <p:grpSpPr>
          <a:xfrm>
            <a:off x="3787254" y="143538"/>
            <a:ext cx="1177428" cy="1526446"/>
            <a:chOff x="-8904309" y="1113059"/>
            <a:chExt cx="1171122" cy="1815865"/>
          </a:xfrm>
        </p:grpSpPr>
        <p:grpSp>
          <p:nvGrpSpPr>
            <p:cNvPr id="304" name="Graphic 3">
              <a:extLst>
                <a:ext uri="{FF2B5EF4-FFF2-40B4-BE49-F238E27FC236}">
                  <a16:creationId xmlns:a16="http://schemas.microsoft.com/office/drawing/2014/main" id="{73BACF4D-7EB1-4CF5-A11C-1C996FF829E6}"/>
                </a:ext>
              </a:extLst>
            </p:cNvPr>
            <p:cNvGrpSpPr/>
            <p:nvPr/>
          </p:nvGrpSpPr>
          <p:grpSpPr>
            <a:xfrm>
              <a:off x="-8904309" y="1113059"/>
              <a:ext cx="1160202" cy="1815865"/>
              <a:chOff x="3021215" y="2139010"/>
              <a:chExt cx="1160202" cy="1815865"/>
            </a:xfrm>
            <a:solidFill>
              <a:srgbClr val="FFD57E"/>
            </a:solidFill>
          </p:grpSpPr>
          <p:sp>
            <p:nvSpPr>
              <p:cNvPr id="343" name="Freeform: Shape 342">
                <a:extLst>
                  <a:ext uri="{FF2B5EF4-FFF2-40B4-BE49-F238E27FC236}">
                    <a16:creationId xmlns:a16="http://schemas.microsoft.com/office/drawing/2014/main" id="{25B894CA-00D1-4A30-88D7-F1D81D382AC0}"/>
                  </a:ext>
                </a:extLst>
              </p:cNvPr>
              <p:cNvSpPr/>
              <p:nvPr/>
            </p:nvSpPr>
            <p:spPr>
              <a:xfrm>
                <a:off x="3021215" y="3267020"/>
                <a:ext cx="1160202" cy="687855"/>
              </a:xfrm>
              <a:custGeom>
                <a:avLst/>
                <a:gdLst>
                  <a:gd name="connsiteX0" fmla="*/ 1104652 w 1160202"/>
                  <a:gd name="connsiteY0" fmla="*/ 6989 h 687855"/>
                  <a:gd name="connsiteX1" fmla="*/ 1031443 w 1160202"/>
                  <a:gd name="connsiteY1" fmla="*/ 38536 h 687855"/>
                  <a:gd name="connsiteX2" fmla="*/ 934574 w 1160202"/>
                  <a:gd name="connsiteY2" fmla="*/ 1503 h 687855"/>
                  <a:gd name="connsiteX3" fmla="*/ 914171 w 1160202"/>
                  <a:gd name="connsiteY3" fmla="*/ 302 h 687855"/>
                  <a:gd name="connsiteX4" fmla="*/ 824846 w 1160202"/>
                  <a:gd name="connsiteY4" fmla="*/ 48137 h 687855"/>
                  <a:gd name="connsiteX5" fmla="*/ 757466 w 1160202"/>
                  <a:gd name="connsiteY5" fmla="*/ 27563 h 687855"/>
                  <a:gd name="connsiteX6" fmla="*/ 707917 w 1160202"/>
                  <a:gd name="connsiteY6" fmla="*/ 17276 h 687855"/>
                  <a:gd name="connsiteX7" fmla="*/ 620992 w 1160202"/>
                  <a:gd name="connsiteY7" fmla="*/ 60310 h 687855"/>
                  <a:gd name="connsiteX8" fmla="*/ 610362 w 1160202"/>
                  <a:gd name="connsiteY8" fmla="*/ 59967 h 687855"/>
                  <a:gd name="connsiteX9" fmla="*/ 513836 w 1160202"/>
                  <a:gd name="connsiteY9" fmla="*/ 14361 h 687855"/>
                  <a:gd name="connsiteX10" fmla="*/ 405479 w 1160202"/>
                  <a:gd name="connsiteY10" fmla="*/ 56024 h 687855"/>
                  <a:gd name="connsiteX11" fmla="*/ 382505 w 1160202"/>
                  <a:gd name="connsiteY11" fmla="*/ 54309 h 687855"/>
                  <a:gd name="connsiteX12" fmla="*/ 276377 w 1160202"/>
                  <a:gd name="connsiteY12" fmla="*/ 14018 h 687855"/>
                  <a:gd name="connsiteX13" fmla="*/ 194424 w 1160202"/>
                  <a:gd name="connsiteY13" fmla="*/ 53280 h 687855"/>
                  <a:gd name="connsiteX14" fmla="*/ 173336 w 1160202"/>
                  <a:gd name="connsiteY14" fmla="*/ 54652 h 687855"/>
                  <a:gd name="connsiteX15" fmla="*/ 89497 w 1160202"/>
                  <a:gd name="connsiteY15" fmla="*/ 7160 h 687855"/>
                  <a:gd name="connsiteX16" fmla="*/ 32061 w 1160202"/>
                  <a:gd name="connsiteY16" fmla="*/ 8361 h 687855"/>
                  <a:gd name="connsiteX17" fmla="*/ 0 w 1160202"/>
                  <a:gd name="connsiteY17" fmla="*/ 20534 h 687855"/>
                  <a:gd name="connsiteX18" fmla="*/ 191167 w 1160202"/>
                  <a:gd name="connsiteY18" fmla="*/ 621123 h 687855"/>
                  <a:gd name="connsiteX19" fmla="*/ 217913 w 1160202"/>
                  <a:gd name="connsiteY19" fmla="*/ 661242 h 687855"/>
                  <a:gd name="connsiteX20" fmla="*/ 289236 w 1160202"/>
                  <a:gd name="connsiteY20" fmla="*/ 677873 h 687855"/>
                  <a:gd name="connsiteX21" fmla="*/ 599561 w 1160202"/>
                  <a:gd name="connsiteY21" fmla="*/ 670501 h 687855"/>
                  <a:gd name="connsiteX22" fmla="*/ 863079 w 1160202"/>
                  <a:gd name="connsiteY22" fmla="*/ 687302 h 687855"/>
                  <a:gd name="connsiteX23" fmla="*/ 968350 w 1160202"/>
                  <a:gd name="connsiteY23" fmla="*/ 658499 h 687855"/>
                  <a:gd name="connsiteX24" fmla="*/ 990810 w 1160202"/>
                  <a:gd name="connsiteY24" fmla="*/ 609122 h 687855"/>
                  <a:gd name="connsiteX25" fmla="*/ 1160202 w 1160202"/>
                  <a:gd name="connsiteY25" fmla="*/ 15904 h 687855"/>
                  <a:gd name="connsiteX26" fmla="*/ 1145286 w 1160202"/>
                  <a:gd name="connsiteY26" fmla="*/ 10761 h 687855"/>
                  <a:gd name="connsiteX27" fmla="*/ 1104652 w 1160202"/>
                  <a:gd name="connsiteY27" fmla="*/ 6989 h 6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202" h="687855">
                    <a:moveTo>
                      <a:pt x="1104652" y="6989"/>
                    </a:moveTo>
                    <a:cubicBezTo>
                      <a:pt x="1067791" y="11275"/>
                      <a:pt x="1061276" y="33049"/>
                      <a:pt x="1031443" y="38536"/>
                    </a:cubicBezTo>
                    <a:cubicBezTo>
                      <a:pt x="989952" y="46080"/>
                      <a:pt x="971093" y="9561"/>
                      <a:pt x="934574" y="1503"/>
                    </a:cubicBezTo>
                    <a:cubicBezTo>
                      <a:pt x="928402" y="131"/>
                      <a:pt x="921544" y="-383"/>
                      <a:pt x="914171" y="302"/>
                    </a:cubicBezTo>
                    <a:cubicBezTo>
                      <a:pt x="871137" y="4074"/>
                      <a:pt x="870280" y="42136"/>
                      <a:pt x="824846" y="48137"/>
                    </a:cubicBezTo>
                    <a:cubicBezTo>
                      <a:pt x="795185" y="52080"/>
                      <a:pt x="777526" y="38193"/>
                      <a:pt x="757466" y="27563"/>
                    </a:cubicBezTo>
                    <a:cubicBezTo>
                      <a:pt x="743579" y="20191"/>
                      <a:pt x="728662" y="14533"/>
                      <a:pt x="707917" y="17276"/>
                    </a:cubicBezTo>
                    <a:cubicBezTo>
                      <a:pt x="663854" y="23105"/>
                      <a:pt x="661283" y="58253"/>
                      <a:pt x="620992" y="60310"/>
                    </a:cubicBezTo>
                    <a:cubicBezTo>
                      <a:pt x="617220" y="60481"/>
                      <a:pt x="613791" y="60310"/>
                      <a:pt x="610362" y="59967"/>
                    </a:cubicBezTo>
                    <a:cubicBezTo>
                      <a:pt x="572643" y="55509"/>
                      <a:pt x="560299" y="16590"/>
                      <a:pt x="513836" y="14361"/>
                    </a:cubicBezTo>
                    <a:cubicBezTo>
                      <a:pt x="465315" y="11961"/>
                      <a:pt x="458629" y="53280"/>
                      <a:pt x="405479" y="56024"/>
                    </a:cubicBezTo>
                    <a:cubicBezTo>
                      <a:pt x="396907" y="56538"/>
                      <a:pt x="389363" y="55681"/>
                      <a:pt x="382505" y="54309"/>
                    </a:cubicBezTo>
                    <a:cubicBezTo>
                      <a:pt x="341871" y="45737"/>
                      <a:pt x="324898" y="9904"/>
                      <a:pt x="276377" y="14018"/>
                    </a:cubicBezTo>
                    <a:cubicBezTo>
                      <a:pt x="235058" y="17447"/>
                      <a:pt x="220999" y="45737"/>
                      <a:pt x="194424" y="53280"/>
                    </a:cubicBezTo>
                    <a:cubicBezTo>
                      <a:pt x="188252" y="54995"/>
                      <a:pt x="181394" y="55681"/>
                      <a:pt x="173336" y="54652"/>
                    </a:cubicBezTo>
                    <a:cubicBezTo>
                      <a:pt x="137160" y="50023"/>
                      <a:pt x="131159" y="18133"/>
                      <a:pt x="89497" y="7160"/>
                    </a:cubicBezTo>
                    <a:cubicBezTo>
                      <a:pt x="69437" y="1845"/>
                      <a:pt x="49721" y="3560"/>
                      <a:pt x="32061" y="8361"/>
                    </a:cubicBezTo>
                    <a:cubicBezTo>
                      <a:pt x="20231" y="11447"/>
                      <a:pt x="9430" y="15904"/>
                      <a:pt x="0" y="20534"/>
                    </a:cubicBezTo>
                    <a:cubicBezTo>
                      <a:pt x="100984" y="342002"/>
                      <a:pt x="176079" y="576032"/>
                      <a:pt x="191167" y="621123"/>
                    </a:cubicBezTo>
                    <a:cubicBezTo>
                      <a:pt x="193739" y="628838"/>
                      <a:pt x="200254" y="647526"/>
                      <a:pt x="217913" y="661242"/>
                    </a:cubicBezTo>
                    <a:cubicBezTo>
                      <a:pt x="243630" y="681302"/>
                      <a:pt x="277578" y="678559"/>
                      <a:pt x="289236" y="677873"/>
                    </a:cubicBezTo>
                    <a:cubicBezTo>
                      <a:pt x="371018" y="671872"/>
                      <a:pt x="533724" y="668615"/>
                      <a:pt x="599561" y="670501"/>
                    </a:cubicBezTo>
                    <a:cubicBezTo>
                      <a:pt x="657168" y="672215"/>
                      <a:pt x="717347" y="680444"/>
                      <a:pt x="863079" y="687302"/>
                    </a:cubicBezTo>
                    <a:cubicBezTo>
                      <a:pt x="886739" y="688331"/>
                      <a:pt x="939375" y="691246"/>
                      <a:pt x="968350" y="658499"/>
                    </a:cubicBezTo>
                    <a:cubicBezTo>
                      <a:pt x="980523" y="644612"/>
                      <a:pt x="985837" y="626609"/>
                      <a:pt x="990810" y="609122"/>
                    </a:cubicBezTo>
                    <a:cubicBezTo>
                      <a:pt x="1007612" y="549971"/>
                      <a:pt x="1063162" y="332744"/>
                      <a:pt x="1160202" y="15904"/>
                    </a:cubicBezTo>
                    <a:cubicBezTo>
                      <a:pt x="1156087" y="14190"/>
                      <a:pt x="1150944" y="12304"/>
                      <a:pt x="1145286" y="10761"/>
                    </a:cubicBezTo>
                    <a:cubicBezTo>
                      <a:pt x="1134142" y="7332"/>
                      <a:pt x="1120254" y="5274"/>
                      <a:pt x="1104652" y="6989"/>
                    </a:cubicBezTo>
                    <a:close/>
                  </a:path>
                </a:pathLst>
              </a:custGeom>
              <a:solidFill>
                <a:srgbClr val="FFD57E"/>
              </a:solidFill>
              <a:ln w="1715" cap="flat">
                <a:noFill/>
                <a:prstDash val="solid"/>
                <a:miter/>
              </a:ln>
            </p:spPr>
            <p:txBody>
              <a:bodyPr rtlCol="0" anchor="ctr"/>
              <a:lstStyle/>
              <a:p>
                <a:endParaRPr lang="en-US"/>
              </a:p>
            </p:txBody>
          </p:sp>
          <p:sp>
            <p:nvSpPr>
              <p:cNvPr id="344" name="Freeform: Shape 343">
                <a:extLst>
                  <a:ext uri="{FF2B5EF4-FFF2-40B4-BE49-F238E27FC236}">
                    <a16:creationId xmlns:a16="http://schemas.microsoft.com/office/drawing/2014/main" id="{4A20197A-907B-4CDB-A969-597C9E155F09}"/>
                  </a:ext>
                </a:extLst>
              </p:cNvPr>
              <p:cNvSpPr/>
              <p:nvPr/>
            </p:nvSpPr>
            <p:spPr>
              <a:xfrm>
                <a:off x="3322281" y="2139010"/>
                <a:ext cx="440454" cy="396906"/>
              </a:xfrm>
              <a:custGeom>
                <a:avLst/>
                <a:gdLst>
                  <a:gd name="connsiteX0" fmla="*/ 235058 w 440454"/>
                  <a:gd name="connsiteY0" fmla="*/ 0 h 396906"/>
                  <a:gd name="connsiteX1" fmla="*/ 272263 w 440454"/>
                  <a:gd name="connsiteY1" fmla="*/ 151733 h 396906"/>
                  <a:gd name="connsiteX2" fmla="*/ 440455 w 440454"/>
                  <a:gd name="connsiteY2" fmla="*/ 168878 h 396906"/>
                  <a:gd name="connsiteX3" fmla="*/ 295065 w 440454"/>
                  <a:gd name="connsiteY3" fmla="*/ 245345 h 396906"/>
                  <a:gd name="connsiteX4" fmla="*/ 332099 w 440454"/>
                  <a:gd name="connsiteY4" fmla="*/ 396907 h 396906"/>
                  <a:gd name="connsiteX5" fmla="*/ 205226 w 440454"/>
                  <a:gd name="connsiteY5" fmla="*/ 292665 h 396906"/>
                  <a:gd name="connsiteX6" fmla="*/ 60008 w 440454"/>
                  <a:gd name="connsiteY6" fmla="*/ 369303 h 396906"/>
                  <a:gd name="connsiteX7" fmla="*/ 126873 w 440454"/>
                  <a:gd name="connsiteY7" fmla="*/ 228200 h 396906"/>
                  <a:gd name="connsiteX8" fmla="*/ 0 w 440454"/>
                  <a:gd name="connsiteY8" fmla="*/ 123958 h 396906"/>
                  <a:gd name="connsiteX9" fmla="*/ 168192 w 440454"/>
                  <a:gd name="connsiteY9" fmla="*/ 141103 h 39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54" h="396906">
                    <a:moveTo>
                      <a:pt x="235058" y="0"/>
                    </a:moveTo>
                    <a:lnTo>
                      <a:pt x="272263" y="151733"/>
                    </a:lnTo>
                    <a:lnTo>
                      <a:pt x="440455" y="168878"/>
                    </a:lnTo>
                    <a:lnTo>
                      <a:pt x="295065" y="245345"/>
                    </a:lnTo>
                    <a:lnTo>
                      <a:pt x="332099" y="396907"/>
                    </a:lnTo>
                    <a:lnTo>
                      <a:pt x="205226" y="292665"/>
                    </a:lnTo>
                    <a:lnTo>
                      <a:pt x="60008" y="369303"/>
                    </a:lnTo>
                    <a:lnTo>
                      <a:pt x="126873" y="228200"/>
                    </a:lnTo>
                    <a:lnTo>
                      <a:pt x="0" y="123958"/>
                    </a:lnTo>
                    <a:lnTo>
                      <a:pt x="168192" y="141103"/>
                    </a:lnTo>
                    <a:close/>
                  </a:path>
                </a:pathLst>
              </a:custGeom>
              <a:solidFill>
                <a:srgbClr val="FFD57E"/>
              </a:solidFill>
              <a:ln w="1715" cap="flat">
                <a:noFill/>
                <a:prstDash val="solid"/>
                <a:miter/>
              </a:ln>
            </p:spPr>
            <p:txBody>
              <a:bodyPr rtlCol="0" anchor="ctr"/>
              <a:lstStyle/>
              <a:p>
                <a:endParaRPr lang="en-US"/>
              </a:p>
            </p:txBody>
          </p:sp>
        </p:grpSp>
        <p:sp>
          <p:nvSpPr>
            <p:cNvPr id="307" name="Freeform: Shape 306">
              <a:extLst>
                <a:ext uri="{FF2B5EF4-FFF2-40B4-BE49-F238E27FC236}">
                  <a16:creationId xmlns:a16="http://schemas.microsoft.com/office/drawing/2014/main" id="{B635CE6E-542D-456C-968E-2EB7843AF38D}"/>
                </a:ext>
              </a:extLst>
            </p:cNvPr>
            <p:cNvSpPr/>
            <p:nvPr/>
          </p:nvSpPr>
          <p:spPr>
            <a:xfrm>
              <a:off x="-8761834" y="2133015"/>
              <a:ext cx="26574" cy="59664"/>
            </a:xfrm>
            <a:custGeom>
              <a:avLst/>
              <a:gdLst>
                <a:gd name="connsiteX0" fmla="*/ 26575 w 26574"/>
                <a:gd name="connsiteY0" fmla="*/ 59665 h 59664"/>
                <a:gd name="connsiteX1" fmla="*/ 0 w 26574"/>
                <a:gd name="connsiteY1" fmla="*/ 0 h 59664"/>
                <a:gd name="connsiteX2" fmla="*/ 26575 w 26574"/>
                <a:gd name="connsiteY2" fmla="*/ 59665 h 59664"/>
              </a:gdLst>
              <a:ahLst/>
              <a:cxnLst>
                <a:cxn ang="0">
                  <a:pos x="connsiteX0" y="connsiteY0"/>
                </a:cxn>
                <a:cxn ang="0">
                  <a:pos x="connsiteX1" y="connsiteY1"/>
                </a:cxn>
                <a:cxn ang="0">
                  <a:pos x="connsiteX2" y="connsiteY2"/>
                </a:cxn>
              </a:cxnLst>
              <a:rect l="l" t="t" r="r" b="b"/>
              <a:pathLst>
                <a:path w="26574" h="59664">
                  <a:moveTo>
                    <a:pt x="26575" y="59665"/>
                  </a:moveTo>
                  <a:cubicBezTo>
                    <a:pt x="16459" y="30518"/>
                    <a:pt x="8058" y="16802"/>
                    <a:pt x="0" y="0"/>
                  </a:cubicBezTo>
                  <a:cubicBezTo>
                    <a:pt x="8401" y="20060"/>
                    <a:pt x="18345" y="39434"/>
                    <a:pt x="26575" y="59665"/>
                  </a:cubicBezTo>
                  <a:close/>
                </a:path>
              </a:pathLst>
            </a:custGeom>
            <a:noFill/>
            <a:ln w="1715" cap="flat">
              <a:noFill/>
              <a:prstDash val="solid"/>
              <a:miter/>
            </a:ln>
          </p:spPr>
          <p:txBody>
            <a:bodyPr rtlCol="0" anchor="ctr"/>
            <a:lstStyle/>
            <a:p>
              <a:endParaRPr lang="en-US"/>
            </a:p>
          </p:txBody>
        </p:sp>
        <p:grpSp>
          <p:nvGrpSpPr>
            <p:cNvPr id="308" name="Graphic 3">
              <a:extLst>
                <a:ext uri="{FF2B5EF4-FFF2-40B4-BE49-F238E27FC236}">
                  <a16:creationId xmlns:a16="http://schemas.microsoft.com/office/drawing/2014/main" id="{038033DD-4280-46FC-9E94-03C3B9B70A4C}"/>
                </a:ext>
              </a:extLst>
            </p:cNvPr>
            <p:cNvGrpSpPr/>
            <p:nvPr/>
          </p:nvGrpSpPr>
          <p:grpSpPr>
            <a:xfrm>
              <a:off x="-8893915" y="1381035"/>
              <a:ext cx="747415" cy="920410"/>
              <a:chOff x="3031609" y="2406986"/>
              <a:chExt cx="747415" cy="920410"/>
            </a:xfrm>
            <a:solidFill>
              <a:srgbClr val="FFAAA5"/>
            </a:solidFill>
          </p:grpSpPr>
          <p:sp>
            <p:nvSpPr>
              <p:cNvPr id="341" name="Freeform: Shape 340">
                <a:extLst>
                  <a:ext uri="{FF2B5EF4-FFF2-40B4-BE49-F238E27FC236}">
                    <a16:creationId xmlns:a16="http://schemas.microsoft.com/office/drawing/2014/main" id="{07DD0CEF-7DFD-47B4-9B7A-2F7AEA504B21}"/>
                  </a:ext>
                </a:extLst>
              </p:cNvPr>
              <p:cNvSpPr/>
              <p:nvPr/>
            </p:nvSpPr>
            <p:spPr>
              <a:xfrm>
                <a:off x="3031609" y="2811281"/>
                <a:ext cx="184202" cy="510702"/>
              </a:xfrm>
              <a:custGeom>
                <a:avLst/>
                <a:gdLst>
                  <a:gd name="connsiteX0" fmla="*/ 79275 w 184202"/>
                  <a:gd name="connsiteY0" fmla="*/ 462727 h 510702"/>
                  <a:gd name="connsiteX1" fmla="*/ 163114 w 184202"/>
                  <a:gd name="connsiteY1" fmla="*/ 510219 h 510702"/>
                  <a:gd name="connsiteX2" fmla="*/ 184202 w 184202"/>
                  <a:gd name="connsiteY2" fmla="*/ 508847 h 510702"/>
                  <a:gd name="connsiteX3" fmla="*/ 170143 w 184202"/>
                  <a:gd name="connsiteY3" fmla="*/ 445068 h 510702"/>
                  <a:gd name="connsiteX4" fmla="*/ 158828 w 184202"/>
                  <a:gd name="connsiteY4" fmla="*/ 407349 h 510702"/>
                  <a:gd name="connsiteX5" fmla="*/ 132253 w 184202"/>
                  <a:gd name="connsiteY5" fmla="*/ 347684 h 510702"/>
                  <a:gd name="connsiteX6" fmla="*/ 113393 w 184202"/>
                  <a:gd name="connsiteY6" fmla="*/ 294535 h 510702"/>
                  <a:gd name="connsiteX7" fmla="*/ 109107 w 184202"/>
                  <a:gd name="connsiteY7" fmla="*/ 80051 h 510702"/>
                  <a:gd name="connsiteX8" fmla="*/ 143054 w 184202"/>
                  <a:gd name="connsiteY8" fmla="*/ 2898 h 510702"/>
                  <a:gd name="connsiteX9" fmla="*/ 142369 w 184202"/>
                  <a:gd name="connsiteY9" fmla="*/ 327 h 510702"/>
                  <a:gd name="connsiteX10" fmla="*/ 27326 w 184202"/>
                  <a:gd name="connsiteY10" fmla="*/ 191493 h 510702"/>
                  <a:gd name="connsiteX11" fmla="*/ 10523 w 184202"/>
                  <a:gd name="connsiteY11" fmla="*/ 435467 h 510702"/>
                  <a:gd name="connsiteX12" fmla="*/ 21839 w 184202"/>
                  <a:gd name="connsiteY12" fmla="*/ 464099 h 510702"/>
                  <a:gd name="connsiteX13" fmla="*/ 79275 w 184202"/>
                  <a:gd name="connsiteY13" fmla="*/ 462727 h 5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02" h="510702">
                    <a:moveTo>
                      <a:pt x="79275" y="462727"/>
                    </a:moveTo>
                    <a:cubicBezTo>
                      <a:pt x="120937" y="473700"/>
                      <a:pt x="126938" y="505590"/>
                      <a:pt x="163114" y="510219"/>
                    </a:cubicBezTo>
                    <a:cubicBezTo>
                      <a:pt x="171172" y="511248"/>
                      <a:pt x="178030" y="510562"/>
                      <a:pt x="184202" y="508847"/>
                    </a:cubicBezTo>
                    <a:cubicBezTo>
                      <a:pt x="179230" y="487759"/>
                      <a:pt x="175630" y="465813"/>
                      <a:pt x="170143" y="445068"/>
                    </a:cubicBezTo>
                    <a:cubicBezTo>
                      <a:pt x="166029" y="429980"/>
                      <a:pt x="162257" y="417636"/>
                      <a:pt x="158828" y="407349"/>
                    </a:cubicBezTo>
                    <a:cubicBezTo>
                      <a:pt x="150427" y="387118"/>
                      <a:pt x="140654" y="367744"/>
                      <a:pt x="132253" y="347684"/>
                    </a:cubicBezTo>
                    <a:cubicBezTo>
                      <a:pt x="125909" y="334654"/>
                      <a:pt x="119909" y="319909"/>
                      <a:pt x="113393" y="294535"/>
                    </a:cubicBezTo>
                    <a:cubicBezTo>
                      <a:pt x="103792" y="256816"/>
                      <a:pt x="80989" y="167319"/>
                      <a:pt x="109107" y="80051"/>
                    </a:cubicBezTo>
                    <a:cubicBezTo>
                      <a:pt x="114422" y="63420"/>
                      <a:pt x="113908" y="71135"/>
                      <a:pt x="143054" y="2898"/>
                    </a:cubicBezTo>
                    <a:cubicBezTo>
                      <a:pt x="143226" y="1698"/>
                      <a:pt x="143054" y="841"/>
                      <a:pt x="142369" y="327"/>
                    </a:cubicBezTo>
                    <a:cubicBezTo>
                      <a:pt x="134310" y="-5846"/>
                      <a:pt x="66073" y="76107"/>
                      <a:pt x="27326" y="191493"/>
                    </a:cubicBezTo>
                    <a:cubicBezTo>
                      <a:pt x="-12965" y="311508"/>
                      <a:pt x="408" y="402548"/>
                      <a:pt x="10523" y="435467"/>
                    </a:cubicBezTo>
                    <a:cubicBezTo>
                      <a:pt x="13952" y="446439"/>
                      <a:pt x="18067" y="456212"/>
                      <a:pt x="21839" y="464099"/>
                    </a:cubicBezTo>
                    <a:cubicBezTo>
                      <a:pt x="39327" y="459127"/>
                      <a:pt x="59215" y="457412"/>
                      <a:pt x="79275" y="462727"/>
                    </a:cubicBezTo>
                    <a:close/>
                  </a:path>
                </a:pathLst>
              </a:custGeom>
              <a:solidFill>
                <a:srgbClr val="FFAAA5"/>
              </a:solidFill>
              <a:ln w="1715" cap="flat">
                <a:noFill/>
                <a:prstDash val="solid"/>
                <a:miter/>
              </a:ln>
            </p:spPr>
            <p:txBody>
              <a:bodyPr rtlCol="0" anchor="ctr"/>
              <a:lstStyle/>
              <a:p>
                <a:endParaRPr lang="en-US"/>
              </a:p>
            </p:txBody>
          </p:sp>
          <p:sp>
            <p:nvSpPr>
              <p:cNvPr id="342" name="Freeform: Shape 341">
                <a:extLst>
                  <a:ext uri="{FF2B5EF4-FFF2-40B4-BE49-F238E27FC236}">
                    <a16:creationId xmlns:a16="http://schemas.microsoft.com/office/drawing/2014/main" id="{01CBD478-33AC-4243-B5BF-E7BD8B2DF8AD}"/>
                  </a:ext>
                </a:extLst>
              </p:cNvPr>
              <p:cNvSpPr/>
              <p:nvPr/>
            </p:nvSpPr>
            <p:spPr>
              <a:xfrm>
                <a:off x="3354108" y="2406986"/>
                <a:ext cx="424916" cy="920410"/>
              </a:xfrm>
              <a:custGeom>
                <a:avLst/>
                <a:gdLst>
                  <a:gd name="connsiteX0" fmla="*/ 17037 w 424916"/>
                  <a:gd name="connsiteY0" fmla="*/ 424510 h 920410"/>
                  <a:gd name="connsiteX1" fmla="*/ 160884 w 424916"/>
                  <a:gd name="connsiteY1" fmla="*/ 625278 h 920410"/>
                  <a:gd name="connsiteX2" fmla="*/ 269754 w 424916"/>
                  <a:gd name="connsiteY2" fmla="*/ 875081 h 920410"/>
                  <a:gd name="connsiteX3" fmla="*/ 277813 w 424916"/>
                  <a:gd name="connsiteY3" fmla="*/ 920001 h 920410"/>
                  <a:gd name="connsiteX4" fmla="*/ 288442 w 424916"/>
                  <a:gd name="connsiteY4" fmla="*/ 920344 h 920410"/>
                  <a:gd name="connsiteX5" fmla="*/ 375368 w 424916"/>
                  <a:gd name="connsiteY5" fmla="*/ 877310 h 920410"/>
                  <a:gd name="connsiteX6" fmla="*/ 424917 w 424916"/>
                  <a:gd name="connsiteY6" fmla="*/ 887597 h 920410"/>
                  <a:gd name="connsiteX7" fmla="*/ 295815 w 424916"/>
                  <a:gd name="connsiteY7" fmla="*/ 539382 h 920410"/>
                  <a:gd name="connsiteX8" fmla="*/ 231178 w 424916"/>
                  <a:gd name="connsiteY8" fmla="*/ 475088 h 920410"/>
                  <a:gd name="connsiteX9" fmla="*/ 205632 w 424916"/>
                  <a:gd name="connsiteY9" fmla="*/ 437883 h 920410"/>
                  <a:gd name="connsiteX10" fmla="*/ 141167 w 424916"/>
                  <a:gd name="connsiteY10" fmla="*/ 195453 h 920410"/>
                  <a:gd name="connsiteX11" fmla="*/ 169456 w 424916"/>
                  <a:gd name="connsiteY11" fmla="*/ 0 h 920410"/>
                  <a:gd name="connsiteX12" fmla="*/ 152997 w 424916"/>
                  <a:gd name="connsiteY12" fmla="*/ 22460 h 920410"/>
                  <a:gd name="connsiteX13" fmla="*/ 73958 w 424916"/>
                  <a:gd name="connsiteY13" fmla="*/ 115557 h 920410"/>
                  <a:gd name="connsiteX14" fmla="*/ 20123 w 424916"/>
                  <a:gd name="connsiteY14" fmla="*/ 193567 h 920410"/>
                  <a:gd name="connsiteX15" fmla="*/ 17037 w 424916"/>
                  <a:gd name="connsiteY15" fmla="*/ 424510 h 9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916" h="920410">
                    <a:moveTo>
                      <a:pt x="17037" y="424510"/>
                    </a:moveTo>
                    <a:cubicBezTo>
                      <a:pt x="44812" y="511778"/>
                      <a:pt x="70187" y="504577"/>
                      <a:pt x="160884" y="625278"/>
                    </a:cubicBezTo>
                    <a:cubicBezTo>
                      <a:pt x="213862" y="695744"/>
                      <a:pt x="251581" y="782498"/>
                      <a:pt x="269754" y="875081"/>
                    </a:cubicBezTo>
                    <a:cubicBezTo>
                      <a:pt x="272669" y="889997"/>
                      <a:pt x="275069" y="905085"/>
                      <a:pt x="277813" y="920001"/>
                    </a:cubicBezTo>
                    <a:cubicBezTo>
                      <a:pt x="281070" y="920344"/>
                      <a:pt x="284671" y="920515"/>
                      <a:pt x="288442" y="920344"/>
                    </a:cubicBezTo>
                    <a:cubicBezTo>
                      <a:pt x="328733" y="918286"/>
                      <a:pt x="331305" y="883139"/>
                      <a:pt x="375368" y="877310"/>
                    </a:cubicBezTo>
                    <a:cubicBezTo>
                      <a:pt x="396113" y="874566"/>
                      <a:pt x="411029" y="880396"/>
                      <a:pt x="424917" y="887597"/>
                    </a:cubicBezTo>
                    <a:cubicBezTo>
                      <a:pt x="396113" y="761238"/>
                      <a:pt x="371081" y="631107"/>
                      <a:pt x="295815" y="539382"/>
                    </a:cubicBezTo>
                    <a:cubicBezTo>
                      <a:pt x="265468" y="502349"/>
                      <a:pt x="249352" y="495491"/>
                      <a:pt x="231178" y="475088"/>
                    </a:cubicBezTo>
                    <a:cubicBezTo>
                      <a:pt x="231178" y="475088"/>
                      <a:pt x="217462" y="457428"/>
                      <a:pt x="205632" y="437883"/>
                    </a:cubicBezTo>
                    <a:cubicBezTo>
                      <a:pt x="184544" y="403250"/>
                      <a:pt x="144082" y="316668"/>
                      <a:pt x="141167" y="195453"/>
                    </a:cubicBezTo>
                    <a:cubicBezTo>
                      <a:pt x="139109" y="112128"/>
                      <a:pt x="155397" y="33604"/>
                      <a:pt x="169456" y="0"/>
                    </a:cubicBezTo>
                    <a:cubicBezTo>
                      <a:pt x="158655" y="14745"/>
                      <a:pt x="152997" y="22460"/>
                      <a:pt x="152997" y="22460"/>
                    </a:cubicBezTo>
                    <a:cubicBezTo>
                      <a:pt x="118707" y="60865"/>
                      <a:pt x="93161" y="91383"/>
                      <a:pt x="73958" y="115557"/>
                    </a:cubicBezTo>
                    <a:cubicBezTo>
                      <a:pt x="28181" y="173507"/>
                      <a:pt x="20123" y="193567"/>
                      <a:pt x="20123" y="193567"/>
                    </a:cubicBezTo>
                    <a:cubicBezTo>
                      <a:pt x="-21368" y="299180"/>
                      <a:pt x="13608" y="413709"/>
                      <a:pt x="17037" y="424510"/>
                    </a:cubicBezTo>
                    <a:close/>
                  </a:path>
                </a:pathLst>
              </a:custGeom>
              <a:solidFill>
                <a:srgbClr val="FFAAA5"/>
              </a:solidFill>
              <a:ln w="1715" cap="flat">
                <a:noFill/>
                <a:prstDash val="solid"/>
                <a:miter/>
              </a:ln>
            </p:spPr>
            <p:txBody>
              <a:bodyPr rtlCol="0" anchor="ctr"/>
              <a:lstStyle/>
              <a:p>
                <a:endParaRPr lang="en-US"/>
              </a:p>
            </p:txBody>
          </p:sp>
        </p:grpSp>
        <p:grpSp>
          <p:nvGrpSpPr>
            <p:cNvPr id="309" name="Graphic 3">
              <a:extLst>
                <a:ext uri="{FF2B5EF4-FFF2-40B4-BE49-F238E27FC236}">
                  <a16:creationId xmlns:a16="http://schemas.microsoft.com/office/drawing/2014/main" id="{BACD5CD8-5590-4E1A-AF10-D00BFB741E4D}"/>
                </a:ext>
              </a:extLst>
            </p:cNvPr>
            <p:cNvGrpSpPr/>
            <p:nvPr/>
          </p:nvGrpSpPr>
          <p:grpSpPr>
            <a:xfrm>
              <a:off x="-8798588" y="1363877"/>
              <a:ext cx="866550" cy="931329"/>
              <a:chOff x="3126936" y="2389828"/>
              <a:chExt cx="866550" cy="931329"/>
            </a:xfrm>
            <a:solidFill>
              <a:srgbClr val="FFD3B6"/>
            </a:solidFill>
          </p:grpSpPr>
          <p:sp>
            <p:nvSpPr>
              <p:cNvPr id="338" name="Freeform: Shape 337">
                <a:extLst>
                  <a:ext uri="{FF2B5EF4-FFF2-40B4-BE49-F238E27FC236}">
                    <a16:creationId xmlns:a16="http://schemas.microsoft.com/office/drawing/2014/main" id="{E1872A62-2943-4C99-B07A-7C579CC2C909}"/>
                  </a:ext>
                </a:extLst>
              </p:cNvPr>
              <p:cNvSpPr/>
              <p:nvPr/>
            </p:nvSpPr>
            <p:spPr>
              <a:xfrm>
                <a:off x="3535908" y="2389841"/>
                <a:ext cx="8915" cy="42862"/>
              </a:xfrm>
              <a:custGeom>
                <a:avLst/>
                <a:gdLst>
                  <a:gd name="connsiteX0" fmla="*/ 8915 w 8915"/>
                  <a:gd name="connsiteY0" fmla="*/ 42863 h 42862"/>
                  <a:gd name="connsiteX1" fmla="*/ 0 w 8915"/>
                  <a:gd name="connsiteY1" fmla="*/ 0 h 42862"/>
                  <a:gd name="connsiteX2" fmla="*/ 0 w 8915"/>
                  <a:gd name="connsiteY2" fmla="*/ 0 h 42862"/>
                  <a:gd name="connsiteX3" fmla="*/ 8915 w 891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8915" h="42862">
                    <a:moveTo>
                      <a:pt x="8915" y="42863"/>
                    </a:moveTo>
                    <a:cubicBezTo>
                      <a:pt x="6687" y="16802"/>
                      <a:pt x="5315" y="514"/>
                      <a:pt x="0" y="0"/>
                    </a:cubicBezTo>
                    <a:cubicBezTo>
                      <a:pt x="0" y="0"/>
                      <a:pt x="0" y="0"/>
                      <a:pt x="0" y="0"/>
                    </a:cubicBezTo>
                    <a:cubicBezTo>
                      <a:pt x="171" y="1200"/>
                      <a:pt x="1886" y="18002"/>
                      <a:pt x="8915" y="42863"/>
                    </a:cubicBezTo>
                    <a:close/>
                  </a:path>
                </a:pathLst>
              </a:custGeom>
              <a:solidFill>
                <a:srgbClr val="FFD3B6"/>
              </a:solidFill>
              <a:ln w="171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E5884A8A-D073-40BB-B21D-9DE0A3411358}"/>
                  </a:ext>
                </a:extLst>
              </p:cNvPr>
              <p:cNvSpPr/>
              <p:nvPr/>
            </p:nvSpPr>
            <p:spPr>
              <a:xfrm>
                <a:off x="3126936" y="2636558"/>
                <a:ext cx="276784" cy="684599"/>
              </a:xfrm>
              <a:custGeom>
                <a:avLst/>
                <a:gdLst>
                  <a:gd name="connsiteX0" fmla="*/ 17895 w 276784"/>
                  <a:gd name="connsiteY0" fmla="*/ 469259 h 684599"/>
                  <a:gd name="connsiteX1" fmla="*/ 36754 w 276784"/>
                  <a:gd name="connsiteY1" fmla="*/ 522408 h 684599"/>
                  <a:gd name="connsiteX2" fmla="*/ 63329 w 276784"/>
                  <a:gd name="connsiteY2" fmla="*/ 582073 h 684599"/>
                  <a:gd name="connsiteX3" fmla="*/ 74645 w 276784"/>
                  <a:gd name="connsiteY3" fmla="*/ 619792 h 684599"/>
                  <a:gd name="connsiteX4" fmla="*/ 88704 w 276784"/>
                  <a:gd name="connsiteY4" fmla="*/ 683571 h 684599"/>
                  <a:gd name="connsiteX5" fmla="*/ 170657 w 276784"/>
                  <a:gd name="connsiteY5" fmla="*/ 644309 h 684599"/>
                  <a:gd name="connsiteX6" fmla="*/ 276784 w 276784"/>
                  <a:gd name="connsiteY6" fmla="*/ 684600 h 684599"/>
                  <a:gd name="connsiteX7" fmla="*/ 274041 w 276784"/>
                  <a:gd name="connsiteY7" fmla="*/ 661968 h 684599"/>
                  <a:gd name="connsiteX8" fmla="*/ 185058 w 276784"/>
                  <a:gd name="connsiteY8" fmla="*/ 464972 h 684599"/>
                  <a:gd name="connsiteX9" fmla="*/ 115450 w 276784"/>
                  <a:gd name="connsiteY9" fmla="*/ 169392 h 684599"/>
                  <a:gd name="connsiteX10" fmla="*/ 171000 w 276784"/>
                  <a:gd name="connsiteY10" fmla="*/ 0 h 684599"/>
                  <a:gd name="connsiteX11" fmla="*/ 96590 w 276784"/>
                  <a:gd name="connsiteY11" fmla="*/ 67208 h 684599"/>
                  <a:gd name="connsiteX12" fmla="*/ 50470 w 276784"/>
                  <a:gd name="connsiteY12" fmla="*/ 170421 h 684599"/>
                  <a:gd name="connsiteX13" fmla="*/ 47384 w 276784"/>
                  <a:gd name="connsiteY13" fmla="*/ 177794 h 684599"/>
                  <a:gd name="connsiteX14" fmla="*/ 13437 w 276784"/>
                  <a:gd name="connsiteY14" fmla="*/ 254946 h 684599"/>
                  <a:gd name="connsiteX15" fmla="*/ 17895 w 276784"/>
                  <a:gd name="connsiteY15" fmla="*/ 469259 h 6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784" h="684599">
                    <a:moveTo>
                      <a:pt x="17895" y="469259"/>
                    </a:moveTo>
                    <a:cubicBezTo>
                      <a:pt x="24410" y="494633"/>
                      <a:pt x="30411" y="509378"/>
                      <a:pt x="36754" y="522408"/>
                    </a:cubicBezTo>
                    <a:cubicBezTo>
                      <a:pt x="44812" y="539210"/>
                      <a:pt x="53385" y="552926"/>
                      <a:pt x="63329" y="582073"/>
                    </a:cubicBezTo>
                    <a:cubicBezTo>
                      <a:pt x="66929" y="592360"/>
                      <a:pt x="70701" y="604704"/>
                      <a:pt x="74645" y="619792"/>
                    </a:cubicBezTo>
                    <a:cubicBezTo>
                      <a:pt x="80131" y="640537"/>
                      <a:pt x="83731" y="662483"/>
                      <a:pt x="88704" y="683571"/>
                    </a:cubicBezTo>
                    <a:cubicBezTo>
                      <a:pt x="115278" y="676027"/>
                      <a:pt x="129337" y="647738"/>
                      <a:pt x="170657" y="644309"/>
                    </a:cubicBezTo>
                    <a:cubicBezTo>
                      <a:pt x="219177" y="640194"/>
                      <a:pt x="236151" y="676027"/>
                      <a:pt x="276784" y="684600"/>
                    </a:cubicBezTo>
                    <a:cubicBezTo>
                      <a:pt x="275927" y="677056"/>
                      <a:pt x="275241" y="669512"/>
                      <a:pt x="274041" y="661968"/>
                    </a:cubicBezTo>
                    <a:cubicBezTo>
                      <a:pt x="261182" y="578644"/>
                      <a:pt x="227235" y="550697"/>
                      <a:pt x="185058" y="464972"/>
                    </a:cubicBezTo>
                    <a:cubicBezTo>
                      <a:pt x="157798" y="409594"/>
                      <a:pt x="103620" y="299180"/>
                      <a:pt x="115450" y="169392"/>
                    </a:cubicBezTo>
                    <a:cubicBezTo>
                      <a:pt x="123336" y="83153"/>
                      <a:pt x="157284" y="22117"/>
                      <a:pt x="171000" y="0"/>
                    </a:cubicBezTo>
                    <a:cubicBezTo>
                      <a:pt x="132423" y="20574"/>
                      <a:pt x="110135" y="46463"/>
                      <a:pt x="96590" y="67208"/>
                    </a:cubicBezTo>
                    <a:cubicBezTo>
                      <a:pt x="83217" y="87782"/>
                      <a:pt x="80302" y="100470"/>
                      <a:pt x="50470" y="170421"/>
                    </a:cubicBezTo>
                    <a:cubicBezTo>
                      <a:pt x="49441" y="172993"/>
                      <a:pt x="48413" y="175393"/>
                      <a:pt x="47384" y="177794"/>
                    </a:cubicBezTo>
                    <a:cubicBezTo>
                      <a:pt x="18238" y="246031"/>
                      <a:pt x="18752" y="238316"/>
                      <a:pt x="13437" y="254946"/>
                    </a:cubicBezTo>
                    <a:cubicBezTo>
                      <a:pt x="-14509" y="341871"/>
                      <a:pt x="8293" y="431540"/>
                      <a:pt x="17895" y="469259"/>
                    </a:cubicBezTo>
                    <a:close/>
                  </a:path>
                </a:pathLst>
              </a:custGeom>
              <a:solidFill>
                <a:srgbClr val="FFD3B6"/>
              </a:solidFill>
              <a:ln w="171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8B98E375-D53C-4669-A099-0A665E37042F}"/>
                  </a:ext>
                </a:extLst>
              </p:cNvPr>
              <p:cNvSpPr/>
              <p:nvPr/>
            </p:nvSpPr>
            <p:spPr>
              <a:xfrm>
                <a:off x="3495098" y="2389828"/>
                <a:ext cx="498388" cy="925796"/>
              </a:xfrm>
              <a:custGeom>
                <a:avLst/>
                <a:gdLst>
                  <a:gd name="connsiteX0" fmla="*/ 177 w 498388"/>
                  <a:gd name="connsiteY0" fmla="*/ 212440 h 925796"/>
                  <a:gd name="connsiteX1" fmla="*/ 64642 w 498388"/>
                  <a:gd name="connsiteY1" fmla="*/ 454870 h 925796"/>
                  <a:gd name="connsiteX2" fmla="*/ 90188 w 498388"/>
                  <a:gd name="connsiteY2" fmla="*/ 492075 h 925796"/>
                  <a:gd name="connsiteX3" fmla="*/ 154825 w 498388"/>
                  <a:gd name="connsiteY3" fmla="*/ 556369 h 925796"/>
                  <a:gd name="connsiteX4" fmla="*/ 283927 w 498388"/>
                  <a:gd name="connsiteY4" fmla="*/ 904584 h 925796"/>
                  <a:gd name="connsiteX5" fmla="*/ 351307 w 498388"/>
                  <a:gd name="connsiteY5" fmla="*/ 925158 h 925796"/>
                  <a:gd name="connsiteX6" fmla="*/ 440632 w 498388"/>
                  <a:gd name="connsiteY6" fmla="*/ 877323 h 925796"/>
                  <a:gd name="connsiteX7" fmla="*/ 461035 w 498388"/>
                  <a:gd name="connsiteY7" fmla="*/ 878523 h 925796"/>
                  <a:gd name="connsiteX8" fmla="*/ 489495 w 498388"/>
                  <a:gd name="connsiteY8" fmla="*/ 813544 h 925796"/>
                  <a:gd name="connsiteX9" fmla="*/ 408571 w 498388"/>
                  <a:gd name="connsiteY9" fmla="*/ 571456 h 925796"/>
                  <a:gd name="connsiteX10" fmla="*/ 357650 w 498388"/>
                  <a:gd name="connsiteY10" fmla="*/ 532023 h 925796"/>
                  <a:gd name="connsiteX11" fmla="*/ 194258 w 498388"/>
                  <a:gd name="connsiteY11" fmla="*/ 431725 h 925796"/>
                  <a:gd name="connsiteX12" fmla="*/ 40982 w 498388"/>
                  <a:gd name="connsiteY12" fmla="*/ 14 h 925796"/>
                  <a:gd name="connsiteX13" fmla="*/ 40982 w 498388"/>
                  <a:gd name="connsiteY13" fmla="*/ 14 h 925796"/>
                  <a:gd name="connsiteX14" fmla="*/ 28466 w 498388"/>
                  <a:gd name="connsiteY14" fmla="*/ 16987 h 925796"/>
                  <a:gd name="connsiteX15" fmla="*/ 177 w 498388"/>
                  <a:gd name="connsiteY15" fmla="*/ 212440 h 92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388" h="925796">
                    <a:moveTo>
                      <a:pt x="177" y="212440"/>
                    </a:moveTo>
                    <a:cubicBezTo>
                      <a:pt x="3091" y="333655"/>
                      <a:pt x="43554" y="420237"/>
                      <a:pt x="64642" y="454870"/>
                    </a:cubicBezTo>
                    <a:cubicBezTo>
                      <a:pt x="76472" y="474416"/>
                      <a:pt x="90188" y="492075"/>
                      <a:pt x="90188" y="492075"/>
                    </a:cubicBezTo>
                    <a:cubicBezTo>
                      <a:pt x="108362" y="512478"/>
                      <a:pt x="124307" y="519336"/>
                      <a:pt x="154825" y="556369"/>
                    </a:cubicBezTo>
                    <a:cubicBezTo>
                      <a:pt x="229920" y="648095"/>
                      <a:pt x="254952" y="778225"/>
                      <a:pt x="283927" y="904584"/>
                    </a:cubicBezTo>
                    <a:cubicBezTo>
                      <a:pt x="303986" y="915214"/>
                      <a:pt x="321646" y="928930"/>
                      <a:pt x="351307" y="925158"/>
                    </a:cubicBezTo>
                    <a:cubicBezTo>
                      <a:pt x="396741" y="919157"/>
                      <a:pt x="397427" y="881267"/>
                      <a:pt x="440632" y="877323"/>
                    </a:cubicBezTo>
                    <a:cubicBezTo>
                      <a:pt x="448176" y="876637"/>
                      <a:pt x="454862" y="877152"/>
                      <a:pt x="461035" y="878523"/>
                    </a:cubicBezTo>
                    <a:cubicBezTo>
                      <a:pt x="469264" y="856578"/>
                      <a:pt x="481780" y="836004"/>
                      <a:pt x="489495" y="813544"/>
                    </a:cubicBezTo>
                    <a:cubicBezTo>
                      <a:pt x="518985" y="726790"/>
                      <a:pt x="470807" y="627521"/>
                      <a:pt x="408571" y="571456"/>
                    </a:cubicBezTo>
                    <a:cubicBezTo>
                      <a:pt x="397941" y="562027"/>
                      <a:pt x="384911" y="551397"/>
                      <a:pt x="357650" y="532023"/>
                    </a:cubicBezTo>
                    <a:cubicBezTo>
                      <a:pt x="273811" y="472358"/>
                      <a:pt x="217918" y="446469"/>
                      <a:pt x="194258" y="431725"/>
                    </a:cubicBezTo>
                    <a:cubicBezTo>
                      <a:pt x="51955" y="342571"/>
                      <a:pt x="41325" y="5843"/>
                      <a:pt x="40982" y="14"/>
                    </a:cubicBezTo>
                    <a:cubicBezTo>
                      <a:pt x="40982" y="14"/>
                      <a:pt x="40982" y="14"/>
                      <a:pt x="40982" y="14"/>
                    </a:cubicBezTo>
                    <a:cubicBezTo>
                      <a:pt x="37553" y="-329"/>
                      <a:pt x="33095" y="5843"/>
                      <a:pt x="28466" y="16987"/>
                    </a:cubicBezTo>
                    <a:cubicBezTo>
                      <a:pt x="14407" y="50591"/>
                      <a:pt x="-1881" y="129115"/>
                      <a:pt x="177" y="212440"/>
                    </a:cubicBezTo>
                    <a:close/>
                  </a:path>
                </a:pathLst>
              </a:custGeom>
              <a:solidFill>
                <a:srgbClr val="FFD3B6"/>
              </a:solidFill>
              <a:ln w="1715" cap="flat">
                <a:noFill/>
                <a:prstDash val="solid"/>
                <a:miter/>
              </a:ln>
            </p:spPr>
            <p:txBody>
              <a:bodyPr rtlCol="0" anchor="ctr"/>
              <a:lstStyle/>
              <a:p>
                <a:endParaRPr lang="en-US"/>
              </a:p>
            </p:txBody>
          </p:sp>
        </p:grpSp>
        <p:grpSp>
          <p:nvGrpSpPr>
            <p:cNvPr id="310" name="Graphic 3">
              <a:extLst>
                <a:ext uri="{FF2B5EF4-FFF2-40B4-BE49-F238E27FC236}">
                  <a16:creationId xmlns:a16="http://schemas.microsoft.com/office/drawing/2014/main" id="{39CFA512-5978-4E00-B3A6-B6B1D738A230}"/>
                </a:ext>
              </a:extLst>
            </p:cNvPr>
            <p:cNvGrpSpPr/>
            <p:nvPr/>
          </p:nvGrpSpPr>
          <p:grpSpPr>
            <a:xfrm>
              <a:off x="-8898423" y="1363890"/>
              <a:ext cx="1165236" cy="1459108"/>
              <a:chOff x="3027101" y="2389841"/>
              <a:chExt cx="1165236" cy="1459108"/>
            </a:xfrm>
            <a:solidFill>
              <a:srgbClr val="E86F7A"/>
            </a:solidFill>
          </p:grpSpPr>
          <p:sp>
            <p:nvSpPr>
              <p:cNvPr id="332" name="Freeform: Shape 331">
                <a:extLst>
                  <a:ext uri="{FF2B5EF4-FFF2-40B4-BE49-F238E27FC236}">
                    <a16:creationId xmlns:a16="http://schemas.microsoft.com/office/drawing/2014/main" id="{5B4C83AA-5F12-4A31-97C3-4B7D99307E8D}"/>
                  </a:ext>
                </a:extLst>
              </p:cNvPr>
              <p:cNvSpPr/>
              <p:nvPr/>
            </p:nvSpPr>
            <p:spPr>
              <a:xfrm>
                <a:off x="3535908" y="2389841"/>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cubicBezTo>
                      <a:pt x="0" y="0"/>
                      <a:pt x="0" y="0"/>
                      <a:pt x="0" y="0"/>
                    </a:cubicBezTo>
                    <a:cubicBezTo>
                      <a:pt x="0" y="0"/>
                      <a:pt x="0" y="0"/>
                      <a:pt x="0" y="0"/>
                    </a:cubicBezTo>
                    <a:close/>
                  </a:path>
                </a:pathLst>
              </a:custGeom>
              <a:solidFill>
                <a:srgbClr val="E86F7A"/>
              </a:solidFill>
              <a:ln w="171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08C7D77F-405D-426E-B663-8B989290751E}"/>
                  </a:ext>
                </a:extLst>
              </p:cNvPr>
              <p:cNvSpPr/>
              <p:nvPr/>
            </p:nvSpPr>
            <p:spPr>
              <a:xfrm>
                <a:off x="3240766" y="2522200"/>
                <a:ext cx="390982" cy="804614"/>
              </a:xfrm>
              <a:custGeom>
                <a:avLst/>
                <a:gdLst>
                  <a:gd name="connsiteX0" fmla="*/ 71400 w 390982"/>
                  <a:gd name="connsiteY0" fmla="*/ 579330 h 804614"/>
                  <a:gd name="connsiteX1" fmla="*/ 160382 w 390982"/>
                  <a:gd name="connsiteY1" fmla="*/ 776326 h 804614"/>
                  <a:gd name="connsiteX2" fmla="*/ 163126 w 390982"/>
                  <a:gd name="connsiteY2" fmla="*/ 798957 h 804614"/>
                  <a:gd name="connsiteX3" fmla="*/ 186100 w 390982"/>
                  <a:gd name="connsiteY3" fmla="*/ 800672 h 804614"/>
                  <a:gd name="connsiteX4" fmla="*/ 294456 w 390982"/>
                  <a:gd name="connsiteY4" fmla="*/ 759009 h 804614"/>
                  <a:gd name="connsiteX5" fmla="*/ 390983 w 390982"/>
                  <a:gd name="connsiteY5" fmla="*/ 804615 h 804614"/>
                  <a:gd name="connsiteX6" fmla="*/ 382925 w 390982"/>
                  <a:gd name="connsiteY6" fmla="*/ 759695 h 804614"/>
                  <a:gd name="connsiteX7" fmla="*/ 274054 w 390982"/>
                  <a:gd name="connsiteY7" fmla="*/ 509892 h 804614"/>
                  <a:gd name="connsiteX8" fmla="*/ 130207 w 390982"/>
                  <a:gd name="connsiteY8" fmla="*/ 309124 h 804614"/>
                  <a:gd name="connsiteX9" fmla="*/ 133293 w 390982"/>
                  <a:gd name="connsiteY9" fmla="*/ 78010 h 804614"/>
                  <a:gd name="connsiteX10" fmla="*/ 187129 w 390982"/>
                  <a:gd name="connsiteY10" fmla="*/ 0 h 804614"/>
                  <a:gd name="connsiteX11" fmla="*/ 61113 w 390982"/>
                  <a:gd name="connsiteY11" fmla="*/ 108014 h 804614"/>
                  <a:gd name="connsiteX12" fmla="*/ 57169 w 390982"/>
                  <a:gd name="connsiteY12" fmla="*/ 114014 h 804614"/>
                  <a:gd name="connsiteX13" fmla="*/ 1620 w 390982"/>
                  <a:gd name="connsiteY13" fmla="*/ 283407 h 804614"/>
                  <a:gd name="connsiteX14" fmla="*/ 71400 w 390982"/>
                  <a:gd name="connsiteY14" fmla="*/ 579330 h 80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982" h="804614">
                    <a:moveTo>
                      <a:pt x="71400" y="579330"/>
                    </a:moveTo>
                    <a:cubicBezTo>
                      <a:pt x="113577" y="665055"/>
                      <a:pt x="147524" y="693001"/>
                      <a:pt x="160382" y="776326"/>
                    </a:cubicBezTo>
                    <a:cubicBezTo>
                      <a:pt x="161583" y="783698"/>
                      <a:pt x="162268" y="791413"/>
                      <a:pt x="163126" y="798957"/>
                    </a:cubicBezTo>
                    <a:cubicBezTo>
                      <a:pt x="169984" y="800500"/>
                      <a:pt x="177527" y="801186"/>
                      <a:pt x="186100" y="800672"/>
                    </a:cubicBezTo>
                    <a:cubicBezTo>
                      <a:pt x="239078" y="797928"/>
                      <a:pt x="245936" y="756609"/>
                      <a:pt x="294456" y="759009"/>
                    </a:cubicBezTo>
                    <a:cubicBezTo>
                      <a:pt x="340919" y="761409"/>
                      <a:pt x="353264" y="800329"/>
                      <a:pt x="390983" y="804615"/>
                    </a:cubicBezTo>
                    <a:cubicBezTo>
                      <a:pt x="388239" y="789699"/>
                      <a:pt x="385839" y="774440"/>
                      <a:pt x="382925" y="759695"/>
                    </a:cubicBezTo>
                    <a:cubicBezTo>
                      <a:pt x="364922" y="667112"/>
                      <a:pt x="327032" y="580358"/>
                      <a:pt x="274054" y="509892"/>
                    </a:cubicBezTo>
                    <a:cubicBezTo>
                      <a:pt x="183357" y="389192"/>
                      <a:pt x="157982" y="396564"/>
                      <a:pt x="130207" y="309124"/>
                    </a:cubicBezTo>
                    <a:cubicBezTo>
                      <a:pt x="126778" y="298323"/>
                      <a:pt x="91802" y="183966"/>
                      <a:pt x="133293" y="78010"/>
                    </a:cubicBezTo>
                    <a:cubicBezTo>
                      <a:pt x="133293" y="78010"/>
                      <a:pt x="141180" y="57779"/>
                      <a:pt x="187129" y="0"/>
                    </a:cubicBezTo>
                    <a:cubicBezTo>
                      <a:pt x="161240" y="11144"/>
                      <a:pt x="106204" y="39948"/>
                      <a:pt x="61113" y="108014"/>
                    </a:cubicBezTo>
                    <a:cubicBezTo>
                      <a:pt x="60084" y="109557"/>
                      <a:pt x="58713" y="111614"/>
                      <a:pt x="57169" y="114014"/>
                    </a:cubicBezTo>
                    <a:cubicBezTo>
                      <a:pt x="43282" y="136131"/>
                      <a:pt x="9335" y="197168"/>
                      <a:pt x="1620" y="283407"/>
                    </a:cubicBezTo>
                    <a:cubicBezTo>
                      <a:pt x="-10039" y="413538"/>
                      <a:pt x="44139" y="523780"/>
                      <a:pt x="71400" y="579330"/>
                    </a:cubicBezTo>
                    <a:close/>
                  </a:path>
                </a:pathLst>
              </a:custGeom>
              <a:solidFill>
                <a:srgbClr val="E86F7A"/>
              </a:solidFill>
              <a:ln w="171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C8B7878F-2548-4B08-A29C-78AEA0B71AF9}"/>
                  </a:ext>
                </a:extLst>
              </p:cNvPr>
              <p:cNvSpPr/>
              <p:nvPr/>
            </p:nvSpPr>
            <p:spPr>
              <a:xfrm>
                <a:off x="3535737" y="2389841"/>
                <a:ext cx="656600" cy="916773"/>
              </a:xfrm>
              <a:custGeom>
                <a:avLst/>
                <a:gdLst>
                  <a:gd name="connsiteX0" fmla="*/ 153448 w 656600"/>
                  <a:gd name="connsiteY0" fmla="*/ 431883 h 916773"/>
                  <a:gd name="connsiteX1" fmla="*/ 316840 w 656600"/>
                  <a:gd name="connsiteY1" fmla="*/ 532181 h 916773"/>
                  <a:gd name="connsiteX2" fmla="*/ 367760 w 656600"/>
                  <a:gd name="connsiteY2" fmla="*/ 571614 h 916773"/>
                  <a:gd name="connsiteX3" fmla="*/ 448685 w 656600"/>
                  <a:gd name="connsiteY3" fmla="*/ 813702 h 916773"/>
                  <a:gd name="connsiteX4" fmla="*/ 420224 w 656600"/>
                  <a:gd name="connsiteY4" fmla="*/ 878681 h 916773"/>
                  <a:gd name="connsiteX5" fmla="*/ 517093 w 656600"/>
                  <a:gd name="connsiteY5" fmla="*/ 915714 h 916773"/>
                  <a:gd name="connsiteX6" fmla="*/ 590302 w 656600"/>
                  <a:gd name="connsiteY6" fmla="*/ 884168 h 916773"/>
                  <a:gd name="connsiteX7" fmla="*/ 631107 w 656600"/>
                  <a:gd name="connsiteY7" fmla="*/ 887597 h 916773"/>
                  <a:gd name="connsiteX8" fmla="*/ 655110 w 656600"/>
                  <a:gd name="connsiteY8" fmla="*/ 682542 h 916773"/>
                  <a:gd name="connsiteX9" fmla="*/ 631965 w 656600"/>
                  <a:gd name="connsiteY9" fmla="*/ 572300 h 916773"/>
                  <a:gd name="connsiteX10" fmla="*/ 560470 w 656600"/>
                  <a:gd name="connsiteY10" fmla="*/ 485718 h 916773"/>
                  <a:gd name="connsiteX11" fmla="*/ 86754 w 656600"/>
                  <a:gd name="connsiteY11" fmla="*/ 180880 h 916773"/>
                  <a:gd name="connsiteX12" fmla="*/ 31032 w 656600"/>
                  <a:gd name="connsiteY12" fmla="*/ 100470 h 916773"/>
                  <a:gd name="connsiteX13" fmla="*/ 8915 w 656600"/>
                  <a:gd name="connsiteY13" fmla="*/ 42863 h 916773"/>
                  <a:gd name="connsiteX14" fmla="*/ 0 w 656600"/>
                  <a:gd name="connsiteY14" fmla="*/ 0 h 916773"/>
                  <a:gd name="connsiteX15" fmla="*/ 153448 w 656600"/>
                  <a:gd name="connsiteY15" fmla="*/ 431883 h 9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600" h="916773">
                    <a:moveTo>
                      <a:pt x="153448" y="431883"/>
                    </a:moveTo>
                    <a:cubicBezTo>
                      <a:pt x="177108" y="446799"/>
                      <a:pt x="233000" y="472516"/>
                      <a:pt x="316840" y="532181"/>
                    </a:cubicBezTo>
                    <a:cubicBezTo>
                      <a:pt x="344100" y="551555"/>
                      <a:pt x="357130" y="562013"/>
                      <a:pt x="367760" y="571614"/>
                    </a:cubicBezTo>
                    <a:cubicBezTo>
                      <a:pt x="429997" y="627678"/>
                      <a:pt x="478003" y="726948"/>
                      <a:pt x="448685" y="813702"/>
                    </a:cubicBezTo>
                    <a:cubicBezTo>
                      <a:pt x="440969" y="836162"/>
                      <a:pt x="428625" y="856736"/>
                      <a:pt x="420224" y="878681"/>
                    </a:cubicBezTo>
                    <a:cubicBezTo>
                      <a:pt x="456743" y="886739"/>
                      <a:pt x="475602" y="923430"/>
                      <a:pt x="517093" y="915714"/>
                    </a:cubicBezTo>
                    <a:cubicBezTo>
                      <a:pt x="546754" y="910228"/>
                      <a:pt x="553269" y="888454"/>
                      <a:pt x="590302" y="884168"/>
                    </a:cubicBezTo>
                    <a:cubicBezTo>
                      <a:pt x="605904" y="882453"/>
                      <a:pt x="619792" y="884511"/>
                      <a:pt x="631107" y="887597"/>
                    </a:cubicBezTo>
                    <a:cubicBezTo>
                      <a:pt x="654082" y="825875"/>
                      <a:pt x="659740" y="751294"/>
                      <a:pt x="655110" y="682542"/>
                    </a:cubicBezTo>
                    <a:cubicBezTo>
                      <a:pt x="652539" y="644481"/>
                      <a:pt x="647567" y="605561"/>
                      <a:pt x="631965" y="572300"/>
                    </a:cubicBezTo>
                    <a:cubicBezTo>
                      <a:pt x="615163" y="536639"/>
                      <a:pt x="587731" y="510235"/>
                      <a:pt x="560470" y="485718"/>
                    </a:cubicBezTo>
                    <a:cubicBezTo>
                      <a:pt x="438741" y="376676"/>
                      <a:pt x="180194" y="279292"/>
                      <a:pt x="86754" y="180880"/>
                    </a:cubicBezTo>
                    <a:cubicBezTo>
                      <a:pt x="53835" y="146075"/>
                      <a:pt x="33433" y="105270"/>
                      <a:pt x="31032" y="100470"/>
                    </a:cubicBezTo>
                    <a:cubicBezTo>
                      <a:pt x="20574" y="79210"/>
                      <a:pt x="13716" y="59322"/>
                      <a:pt x="8915" y="42863"/>
                    </a:cubicBezTo>
                    <a:cubicBezTo>
                      <a:pt x="1886" y="18002"/>
                      <a:pt x="171" y="1029"/>
                      <a:pt x="0" y="0"/>
                    </a:cubicBezTo>
                    <a:cubicBezTo>
                      <a:pt x="514" y="6001"/>
                      <a:pt x="10973" y="342729"/>
                      <a:pt x="153448" y="431883"/>
                    </a:cubicBezTo>
                    <a:close/>
                  </a:path>
                </a:pathLst>
              </a:custGeom>
              <a:solidFill>
                <a:srgbClr val="E86F7A"/>
              </a:solidFill>
              <a:ln w="171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36732559-38E1-46A1-8653-DDCE498E0977}"/>
                  </a:ext>
                </a:extLst>
              </p:cNvPr>
              <p:cNvSpPr/>
              <p:nvPr/>
            </p:nvSpPr>
            <p:spPr>
              <a:xfrm>
                <a:off x="3027101" y="3288591"/>
                <a:ext cx="1142657" cy="87890"/>
              </a:xfrm>
              <a:custGeom>
                <a:avLst/>
                <a:gdLst>
                  <a:gd name="connsiteX0" fmla="*/ 19489 w 1142657"/>
                  <a:gd name="connsiteY0" fmla="*/ 30509 h 87890"/>
                  <a:gd name="connsiteX1" fmla="*/ 76067 w 1142657"/>
                  <a:gd name="connsiteY1" fmla="*/ 32909 h 87890"/>
                  <a:gd name="connsiteX2" fmla="*/ 131788 w 1142657"/>
                  <a:gd name="connsiteY2" fmla="*/ 58798 h 87890"/>
                  <a:gd name="connsiteX3" fmla="*/ 192482 w 1142657"/>
                  <a:gd name="connsiteY3" fmla="*/ 72171 h 87890"/>
                  <a:gd name="connsiteX4" fmla="*/ 250432 w 1142657"/>
                  <a:gd name="connsiteY4" fmla="*/ 56569 h 87890"/>
                  <a:gd name="connsiteX5" fmla="*/ 303410 w 1142657"/>
                  <a:gd name="connsiteY5" fmla="*/ 54512 h 87890"/>
                  <a:gd name="connsiteX6" fmla="*/ 352102 w 1142657"/>
                  <a:gd name="connsiteY6" fmla="*/ 76972 h 87890"/>
                  <a:gd name="connsiteX7" fmla="*/ 405251 w 1142657"/>
                  <a:gd name="connsiteY7" fmla="*/ 87602 h 87890"/>
                  <a:gd name="connsiteX8" fmla="*/ 459944 w 1142657"/>
                  <a:gd name="connsiteY8" fmla="*/ 73543 h 87890"/>
                  <a:gd name="connsiteX9" fmla="*/ 512236 w 1142657"/>
                  <a:gd name="connsiteY9" fmla="*/ 58798 h 87890"/>
                  <a:gd name="connsiteX10" fmla="*/ 567957 w 1142657"/>
                  <a:gd name="connsiteY10" fmla="*/ 71314 h 87890"/>
                  <a:gd name="connsiteX11" fmla="*/ 628308 w 1142657"/>
                  <a:gd name="connsiteY11" fmla="*/ 86402 h 87890"/>
                  <a:gd name="connsiteX12" fmla="*/ 690201 w 1142657"/>
                  <a:gd name="connsiteY12" fmla="*/ 71314 h 87890"/>
                  <a:gd name="connsiteX13" fmla="*/ 741808 w 1142657"/>
                  <a:gd name="connsiteY13" fmla="*/ 57941 h 87890"/>
                  <a:gd name="connsiteX14" fmla="*/ 791528 w 1142657"/>
                  <a:gd name="connsiteY14" fmla="*/ 73200 h 87890"/>
                  <a:gd name="connsiteX15" fmla="*/ 845363 w 1142657"/>
                  <a:gd name="connsiteY15" fmla="*/ 80915 h 87890"/>
                  <a:gd name="connsiteX16" fmla="*/ 896970 w 1142657"/>
                  <a:gd name="connsiteY16" fmla="*/ 55369 h 87890"/>
                  <a:gd name="connsiteX17" fmla="*/ 959720 w 1142657"/>
                  <a:gd name="connsiteY17" fmla="*/ 45597 h 87890"/>
                  <a:gd name="connsiteX18" fmla="*/ 1020928 w 1142657"/>
                  <a:gd name="connsiteY18" fmla="*/ 68742 h 87890"/>
                  <a:gd name="connsiteX19" fmla="*/ 1081450 w 1142657"/>
                  <a:gd name="connsiteY19" fmla="*/ 58113 h 87890"/>
                  <a:gd name="connsiteX20" fmla="*/ 1129799 w 1142657"/>
                  <a:gd name="connsiteY20" fmla="*/ 40282 h 87890"/>
                  <a:gd name="connsiteX21" fmla="*/ 1142658 w 1142657"/>
                  <a:gd name="connsiteY21" fmla="*/ 27423 h 87890"/>
                  <a:gd name="connsiteX22" fmla="*/ 1129799 w 1142657"/>
                  <a:gd name="connsiteY22" fmla="*/ 14564 h 87890"/>
                  <a:gd name="connsiteX23" fmla="*/ 1080764 w 1142657"/>
                  <a:gd name="connsiteY23" fmla="*/ 28795 h 87890"/>
                  <a:gd name="connsiteX24" fmla="*/ 1035330 w 1142657"/>
                  <a:gd name="connsiteY24" fmla="*/ 45082 h 87890"/>
                  <a:gd name="connsiteX25" fmla="*/ 982180 w 1142657"/>
                  <a:gd name="connsiteY25" fmla="*/ 25880 h 87890"/>
                  <a:gd name="connsiteX26" fmla="*/ 919601 w 1142657"/>
                  <a:gd name="connsiteY26" fmla="*/ 19365 h 87890"/>
                  <a:gd name="connsiteX27" fmla="*/ 865252 w 1142657"/>
                  <a:gd name="connsiteY27" fmla="*/ 45254 h 87890"/>
                  <a:gd name="connsiteX28" fmla="*/ 817760 w 1142657"/>
                  <a:gd name="connsiteY28" fmla="*/ 53998 h 87890"/>
                  <a:gd name="connsiteX29" fmla="*/ 710261 w 1142657"/>
                  <a:gd name="connsiteY29" fmla="*/ 34624 h 87890"/>
                  <a:gd name="connsiteX30" fmla="*/ 653339 w 1142657"/>
                  <a:gd name="connsiteY30" fmla="*/ 57598 h 87890"/>
                  <a:gd name="connsiteX31" fmla="*/ 593675 w 1142657"/>
                  <a:gd name="connsiteY31" fmla="*/ 53826 h 87890"/>
                  <a:gd name="connsiteX32" fmla="*/ 535382 w 1142657"/>
                  <a:gd name="connsiteY32" fmla="*/ 33938 h 87890"/>
                  <a:gd name="connsiteX33" fmla="*/ 478289 w 1142657"/>
                  <a:gd name="connsiteY33" fmla="*/ 39596 h 87890"/>
                  <a:gd name="connsiteX34" fmla="*/ 374047 w 1142657"/>
                  <a:gd name="connsiteY34" fmla="*/ 57941 h 87890"/>
                  <a:gd name="connsiteX35" fmla="*/ 325184 w 1142657"/>
                  <a:gd name="connsiteY35" fmla="*/ 35481 h 87890"/>
                  <a:gd name="connsiteX36" fmla="*/ 269463 w 1142657"/>
                  <a:gd name="connsiteY36" fmla="*/ 25366 h 87890"/>
                  <a:gd name="connsiteX37" fmla="*/ 211856 w 1142657"/>
                  <a:gd name="connsiteY37" fmla="*/ 41996 h 87890"/>
                  <a:gd name="connsiteX38" fmla="*/ 154077 w 1142657"/>
                  <a:gd name="connsiteY38" fmla="*/ 40110 h 87890"/>
                  <a:gd name="connsiteX39" fmla="*/ 36977 w 1142657"/>
                  <a:gd name="connsiteY39" fmla="*/ 162 h 87890"/>
                  <a:gd name="connsiteX40" fmla="*/ 6287 w 1142657"/>
                  <a:gd name="connsiteY40" fmla="*/ 8049 h 87890"/>
                  <a:gd name="connsiteX41" fmla="*/ 1658 w 1142657"/>
                  <a:gd name="connsiteY41" fmla="*/ 25708 h 87890"/>
                  <a:gd name="connsiteX42" fmla="*/ 19489 w 1142657"/>
                  <a:gd name="connsiteY42" fmla="*/ 30509 h 87890"/>
                  <a:gd name="connsiteX43" fmla="*/ 19489 w 1142657"/>
                  <a:gd name="connsiteY43" fmla="*/ 30509 h 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2657" h="87890">
                    <a:moveTo>
                      <a:pt x="19489" y="30509"/>
                    </a:moveTo>
                    <a:cubicBezTo>
                      <a:pt x="37491" y="22279"/>
                      <a:pt x="58236" y="26566"/>
                      <a:pt x="76067" y="32909"/>
                    </a:cubicBezTo>
                    <a:cubicBezTo>
                      <a:pt x="95441" y="39767"/>
                      <a:pt x="112929" y="50569"/>
                      <a:pt x="131788" y="58798"/>
                    </a:cubicBezTo>
                    <a:cubicBezTo>
                      <a:pt x="150819" y="67199"/>
                      <a:pt x="171393" y="73714"/>
                      <a:pt x="192482" y="72171"/>
                    </a:cubicBezTo>
                    <a:cubicBezTo>
                      <a:pt x="212713" y="70628"/>
                      <a:pt x="231229" y="62742"/>
                      <a:pt x="250432" y="56569"/>
                    </a:cubicBezTo>
                    <a:cubicBezTo>
                      <a:pt x="268434" y="50740"/>
                      <a:pt x="285236" y="48683"/>
                      <a:pt x="303410" y="54512"/>
                    </a:cubicBezTo>
                    <a:cubicBezTo>
                      <a:pt x="320383" y="60170"/>
                      <a:pt x="335814" y="69771"/>
                      <a:pt x="352102" y="76972"/>
                    </a:cubicBezTo>
                    <a:cubicBezTo>
                      <a:pt x="369075" y="84344"/>
                      <a:pt x="386563" y="89145"/>
                      <a:pt x="405251" y="87602"/>
                    </a:cubicBezTo>
                    <a:cubicBezTo>
                      <a:pt x="424282" y="86059"/>
                      <a:pt x="442113" y="80058"/>
                      <a:pt x="459944" y="73543"/>
                    </a:cubicBezTo>
                    <a:cubicBezTo>
                      <a:pt x="476746" y="67371"/>
                      <a:pt x="494234" y="60170"/>
                      <a:pt x="512236" y="58798"/>
                    </a:cubicBezTo>
                    <a:cubicBezTo>
                      <a:pt x="532124" y="57255"/>
                      <a:pt x="549784" y="63942"/>
                      <a:pt x="567957" y="71314"/>
                    </a:cubicBezTo>
                    <a:cubicBezTo>
                      <a:pt x="587503" y="79372"/>
                      <a:pt x="606876" y="86059"/>
                      <a:pt x="628308" y="86402"/>
                    </a:cubicBezTo>
                    <a:cubicBezTo>
                      <a:pt x="650253" y="86745"/>
                      <a:pt x="670656" y="80744"/>
                      <a:pt x="690201" y="71314"/>
                    </a:cubicBezTo>
                    <a:cubicBezTo>
                      <a:pt x="707003" y="63256"/>
                      <a:pt x="722605" y="55541"/>
                      <a:pt x="741808" y="57941"/>
                    </a:cubicBezTo>
                    <a:cubicBezTo>
                      <a:pt x="758953" y="60170"/>
                      <a:pt x="775240" y="67542"/>
                      <a:pt x="791528" y="73200"/>
                    </a:cubicBezTo>
                    <a:cubicBezTo>
                      <a:pt x="808844" y="79201"/>
                      <a:pt x="827018" y="83659"/>
                      <a:pt x="845363" y="80915"/>
                    </a:cubicBezTo>
                    <a:cubicBezTo>
                      <a:pt x="865423" y="78001"/>
                      <a:pt x="880168" y="65485"/>
                      <a:pt x="896970" y="55369"/>
                    </a:cubicBezTo>
                    <a:cubicBezTo>
                      <a:pt x="915658" y="44054"/>
                      <a:pt x="938461" y="40282"/>
                      <a:pt x="959720" y="45597"/>
                    </a:cubicBezTo>
                    <a:cubicBezTo>
                      <a:pt x="980980" y="50912"/>
                      <a:pt x="999497" y="63770"/>
                      <a:pt x="1020928" y="68742"/>
                    </a:cubicBezTo>
                    <a:cubicBezTo>
                      <a:pt x="1042702" y="73886"/>
                      <a:pt x="1062248" y="68742"/>
                      <a:pt x="1081450" y="58113"/>
                    </a:cubicBezTo>
                    <a:cubicBezTo>
                      <a:pt x="1096709" y="49883"/>
                      <a:pt x="1111625" y="38224"/>
                      <a:pt x="1129799" y="40282"/>
                    </a:cubicBezTo>
                    <a:cubicBezTo>
                      <a:pt x="1136657" y="41139"/>
                      <a:pt x="1142658" y="33767"/>
                      <a:pt x="1142658" y="27423"/>
                    </a:cubicBezTo>
                    <a:cubicBezTo>
                      <a:pt x="1142658" y="19708"/>
                      <a:pt x="1136657" y="15250"/>
                      <a:pt x="1129799" y="14564"/>
                    </a:cubicBezTo>
                    <a:cubicBezTo>
                      <a:pt x="1112140" y="12507"/>
                      <a:pt x="1095852" y="20394"/>
                      <a:pt x="1080764" y="28795"/>
                    </a:cubicBezTo>
                    <a:cubicBezTo>
                      <a:pt x="1066534" y="36853"/>
                      <a:pt x="1052303" y="46454"/>
                      <a:pt x="1035330" y="45082"/>
                    </a:cubicBezTo>
                    <a:cubicBezTo>
                      <a:pt x="1016642" y="43711"/>
                      <a:pt x="999154" y="32566"/>
                      <a:pt x="982180" y="25880"/>
                    </a:cubicBezTo>
                    <a:cubicBezTo>
                      <a:pt x="962121" y="17822"/>
                      <a:pt x="940861" y="15593"/>
                      <a:pt x="919601" y="19365"/>
                    </a:cubicBezTo>
                    <a:cubicBezTo>
                      <a:pt x="898856" y="23137"/>
                      <a:pt x="882568" y="34110"/>
                      <a:pt x="865252" y="45254"/>
                    </a:cubicBezTo>
                    <a:cubicBezTo>
                      <a:pt x="850164" y="55026"/>
                      <a:pt x="835419" y="57941"/>
                      <a:pt x="817760" y="53998"/>
                    </a:cubicBezTo>
                    <a:cubicBezTo>
                      <a:pt x="781927" y="45768"/>
                      <a:pt x="748323" y="23823"/>
                      <a:pt x="710261" y="34624"/>
                    </a:cubicBezTo>
                    <a:cubicBezTo>
                      <a:pt x="690544" y="40282"/>
                      <a:pt x="673399" y="52626"/>
                      <a:pt x="653339" y="57598"/>
                    </a:cubicBezTo>
                    <a:cubicBezTo>
                      <a:pt x="633280" y="62570"/>
                      <a:pt x="613049" y="60513"/>
                      <a:pt x="593675" y="53826"/>
                    </a:cubicBezTo>
                    <a:cubicBezTo>
                      <a:pt x="574301" y="47140"/>
                      <a:pt x="555956" y="37024"/>
                      <a:pt x="535382" y="33938"/>
                    </a:cubicBezTo>
                    <a:cubicBezTo>
                      <a:pt x="516008" y="30852"/>
                      <a:pt x="496805" y="33938"/>
                      <a:pt x="478289" y="39596"/>
                    </a:cubicBezTo>
                    <a:cubicBezTo>
                      <a:pt x="444342" y="50226"/>
                      <a:pt x="410223" y="69771"/>
                      <a:pt x="374047" y="57941"/>
                    </a:cubicBezTo>
                    <a:cubicBezTo>
                      <a:pt x="356902" y="52455"/>
                      <a:pt x="341643" y="42682"/>
                      <a:pt x="325184" y="35481"/>
                    </a:cubicBezTo>
                    <a:cubicBezTo>
                      <a:pt x="307353" y="27766"/>
                      <a:pt x="289008" y="22965"/>
                      <a:pt x="269463" y="25366"/>
                    </a:cubicBezTo>
                    <a:cubicBezTo>
                      <a:pt x="249403" y="27937"/>
                      <a:pt x="231058" y="36338"/>
                      <a:pt x="211856" y="41996"/>
                    </a:cubicBezTo>
                    <a:cubicBezTo>
                      <a:pt x="191967" y="47826"/>
                      <a:pt x="173622" y="46968"/>
                      <a:pt x="154077" y="40110"/>
                    </a:cubicBezTo>
                    <a:cubicBezTo>
                      <a:pt x="115158" y="26223"/>
                      <a:pt x="80525" y="-2409"/>
                      <a:pt x="36977" y="162"/>
                    </a:cubicBezTo>
                    <a:cubicBezTo>
                      <a:pt x="26004" y="848"/>
                      <a:pt x="16060" y="3420"/>
                      <a:pt x="6287" y="8049"/>
                    </a:cubicBezTo>
                    <a:cubicBezTo>
                      <a:pt x="-57" y="10964"/>
                      <a:pt x="-1600" y="20051"/>
                      <a:pt x="1658" y="25708"/>
                    </a:cubicBezTo>
                    <a:cubicBezTo>
                      <a:pt x="5601" y="32395"/>
                      <a:pt x="13145" y="33424"/>
                      <a:pt x="19489" y="30509"/>
                    </a:cubicBezTo>
                    <a:lnTo>
                      <a:pt x="19489" y="30509"/>
                    </a:lnTo>
                    <a:close/>
                  </a:path>
                </a:pathLst>
              </a:custGeom>
              <a:solidFill>
                <a:srgbClr val="E86F7A"/>
              </a:solidFill>
              <a:ln w="171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9F0BF7B6-F2F5-4B77-8A5B-95D68FA149F7}"/>
                  </a:ext>
                </a:extLst>
              </p:cNvPr>
              <p:cNvSpPr/>
              <p:nvPr/>
            </p:nvSpPr>
            <p:spPr>
              <a:xfrm>
                <a:off x="3160179" y="3703181"/>
                <a:ext cx="896709" cy="98278"/>
              </a:xfrm>
              <a:custGeom>
                <a:avLst/>
                <a:gdLst>
                  <a:gd name="connsiteX0" fmla="*/ 9512 w 896709"/>
                  <a:gd name="connsiteY0" fmla="*/ 50888 h 98278"/>
                  <a:gd name="connsiteX1" fmla="*/ 92323 w 896709"/>
                  <a:gd name="connsiteY1" fmla="*/ 71976 h 98278"/>
                  <a:gd name="connsiteX2" fmla="*/ 178562 w 896709"/>
                  <a:gd name="connsiteY2" fmla="*/ 84321 h 98278"/>
                  <a:gd name="connsiteX3" fmla="*/ 355670 w 896709"/>
                  <a:gd name="connsiteY3" fmla="*/ 97522 h 98278"/>
                  <a:gd name="connsiteX4" fmla="*/ 707142 w 896709"/>
                  <a:gd name="connsiteY4" fmla="*/ 74719 h 98278"/>
                  <a:gd name="connsiteX5" fmla="*/ 890422 w 896709"/>
                  <a:gd name="connsiteY5" fmla="*/ 23799 h 98278"/>
                  <a:gd name="connsiteX6" fmla="*/ 895051 w 896709"/>
                  <a:gd name="connsiteY6" fmla="*/ 6139 h 98278"/>
                  <a:gd name="connsiteX7" fmla="*/ 877392 w 896709"/>
                  <a:gd name="connsiteY7" fmla="*/ 1510 h 98278"/>
                  <a:gd name="connsiteX8" fmla="*/ 718801 w 896709"/>
                  <a:gd name="connsiteY8" fmla="*/ 46602 h 98278"/>
                  <a:gd name="connsiteX9" fmla="*/ 549923 w 896709"/>
                  <a:gd name="connsiteY9" fmla="*/ 67176 h 98278"/>
                  <a:gd name="connsiteX10" fmla="*/ 203422 w 896709"/>
                  <a:gd name="connsiteY10" fmla="*/ 61346 h 98278"/>
                  <a:gd name="connsiteX11" fmla="*/ 107067 w 896709"/>
                  <a:gd name="connsiteY11" fmla="*/ 48316 h 98278"/>
                  <a:gd name="connsiteX12" fmla="*/ 16370 w 896709"/>
                  <a:gd name="connsiteY12" fmla="*/ 26028 h 98278"/>
                  <a:gd name="connsiteX13" fmla="*/ 425 w 896709"/>
                  <a:gd name="connsiteY13" fmla="*/ 35114 h 98278"/>
                  <a:gd name="connsiteX14" fmla="*/ 9512 w 896709"/>
                  <a:gd name="connsiteY14" fmla="*/ 50888 h 98278"/>
                  <a:gd name="connsiteX15" fmla="*/ 9512 w 896709"/>
                  <a:gd name="connsiteY15" fmla="*/ 50888 h 9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709" h="98278">
                    <a:moveTo>
                      <a:pt x="9512" y="50888"/>
                    </a:moveTo>
                    <a:cubicBezTo>
                      <a:pt x="36087" y="61518"/>
                      <a:pt x="64033" y="67176"/>
                      <a:pt x="92323" y="71976"/>
                    </a:cubicBezTo>
                    <a:cubicBezTo>
                      <a:pt x="120955" y="76777"/>
                      <a:pt x="149758" y="80892"/>
                      <a:pt x="178562" y="84321"/>
                    </a:cubicBezTo>
                    <a:cubicBezTo>
                      <a:pt x="237369" y="91521"/>
                      <a:pt x="296520" y="95808"/>
                      <a:pt x="355670" y="97522"/>
                    </a:cubicBezTo>
                    <a:cubicBezTo>
                      <a:pt x="473113" y="100780"/>
                      <a:pt x="591242" y="93579"/>
                      <a:pt x="707142" y="74719"/>
                    </a:cubicBezTo>
                    <a:cubicBezTo>
                      <a:pt x="770064" y="64432"/>
                      <a:pt x="831786" y="49173"/>
                      <a:pt x="890422" y="23799"/>
                    </a:cubicBezTo>
                    <a:cubicBezTo>
                      <a:pt x="896766" y="21055"/>
                      <a:pt x="898309" y="11626"/>
                      <a:pt x="895051" y="6139"/>
                    </a:cubicBezTo>
                    <a:cubicBezTo>
                      <a:pt x="891108" y="-547"/>
                      <a:pt x="883736" y="-1233"/>
                      <a:pt x="877392" y="1510"/>
                    </a:cubicBezTo>
                    <a:cubicBezTo>
                      <a:pt x="826814" y="23456"/>
                      <a:pt x="772979" y="37000"/>
                      <a:pt x="718801" y="46602"/>
                    </a:cubicBezTo>
                    <a:cubicBezTo>
                      <a:pt x="662908" y="56545"/>
                      <a:pt x="606501" y="62889"/>
                      <a:pt x="549923" y="67176"/>
                    </a:cubicBezTo>
                    <a:cubicBezTo>
                      <a:pt x="434537" y="75748"/>
                      <a:pt x="318465" y="73690"/>
                      <a:pt x="203422" y="61346"/>
                    </a:cubicBezTo>
                    <a:cubicBezTo>
                      <a:pt x="171190" y="57917"/>
                      <a:pt x="139128" y="53460"/>
                      <a:pt x="107067" y="48316"/>
                    </a:cubicBezTo>
                    <a:cubicBezTo>
                      <a:pt x="76206" y="43344"/>
                      <a:pt x="45345" y="37515"/>
                      <a:pt x="16370" y="26028"/>
                    </a:cubicBezTo>
                    <a:cubicBezTo>
                      <a:pt x="9855" y="23456"/>
                      <a:pt x="2140" y="28771"/>
                      <a:pt x="425" y="35114"/>
                    </a:cubicBezTo>
                    <a:cubicBezTo>
                      <a:pt x="-1461" y="42315"/>
                      <a:pt x="3169" y="48316"/>
                      <a:pt x="9512" y="50888"/>
                    </a:cubicBezTo>
                    <a:lnTo>
                      <a:pt x="9512" y="50888"/>
                    </a:lnTo>
                    <a:close/>
                  </a:path>
                </a:pathLst>
              </a:custGeom>
              <a:solidFill>
                <a:srgbClr val="E86F7A"/>
              </a:solidFill>
              <a:ln w="171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563E7688-5412-406F-83D8-96D027EF5FDD}"/>
                  </a:ext>
                </a:extLst>
              </p:cNvPr>
              <p:cNvSpPr/>
              <p:nvPr/>
            </p:nvSpPr>
            <p:spPr>
              <a:xfrm>
                <a:off x="3176729" y="3741065"/>
                <a:ext cx="876018" cy="107884"/>
              </a:xfrm>
              <a:custGeom>
                <a:avLst/>
                <a:gdLst>
                  <a:gd name="connsiteX0" fmla="*/ 856727 w 876018"/>
                  <a:gd name="connsiteY0" fmla="*/ 1859 h 107884"/>
                  <a:gd name="connsiteX1" fmla="*/ 554461 w 876018"/>
                  <a:gd name="connsiteY1" fmla="*/ 78326 h 107884"/>
                  <a:gd name="connsiteX2" fmla="*/ 385754 w 876018"/>
                  <a:gd name="connsiteY2" fmla="*/ 81584 h 107884"/>
                  <a:gd name="connsiteX3" fmla="*/ 203845 w 876018"/>
                  <a:gd name="connsiteY3" fmla="*/ 77126 h 107884"/>
                  <a:gd name="connsiteX4" fmla="*/ 16450 w 876018"/>
                  <a:gd name="connsiteY4" fmla="*/ 44550 h 107884"/>
                  <a:gd name="connsiteX5" fmla="*/ 506 w 876018"/>
                  <a:gd name="connsiteY5" fmla="*/ 53637 h 107884"/>
                  <a:gd name="connsiteX6" fmla="*/ 9592 w 876018"/>
                  <a:gd name="connsiteY6" fmla="*/ 69582 h 107884"/>
                  <a:gd name="connsiteX7" fmla="*/ 179842 w 876018"/>
                  <a:gd name="connsiteY7" fmla="*/ 101814 h 107884"/>
                  <a:gd name="connsiteX8" fmla="*/ 362951 w 876018"/>
                  <a:gd name="connsiteY8" fmla="*/ 107472 h 107884"/>
                  <a:gd name="connsiteX9" fmla="*/ 700536 w 876018"/>
                  <a:gd name="connsiteY9" fmla="*/ 86898 h 107884"/>
                  <a:gd name="connsiteX10" fmla="*/ 869757 w 876018"/>
                  <a:gd name="connsiteY10" fmla="*/ 24491 h 107884"/>
                  <a:gd name="connsiteX11" fmla="*/ 856727 w 876018"/>
                  <a:gd name="connsiteY11" fmla="*/ 1859 h 107884"/>
                  <a:gd name="connsiteX12" fmla="*/ 856727 w 876018"/>
                  <a:gd name="connsiteY12" fmla="*/ 1859 h 1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018" h="107884">
                    <a:moveTo>
                      <a:pt x="856727" y="1859"/>
                    </a:moveTo>
                    <a:cubicBezTo>
                      <a:pt x="765344" y="55352"/>
                      <a:pt x="658702" y="72497"/>
                      <a:pt x="554461" y="78326"/>
                    </a:cubicBezTo>
                    <a:cubicBezTo>
                      <a:pt x="498225" y="81412"/>
                      <a:pt x="441989" y="81755"/>
                      <a:pt x="385754" y="81584"/>
                    </a:cubicBezTo>
                    <a:cubicBezTo>
                      <a:pt x="325060" y="81240"/>
                      <a:pt x="264367" y="80040"/>
                      <a:pt x="203845" y="77126"/>
                    </a:cubicBezTo>
                    <a:cubicBezTo>
                      <a:pt x="140237" y="74040"/>
                      <a:pt x="76287" y="67524"/>
                      <a:pt x="16450" y="44550"/>
                    </a:cubicBezTo>
                    <a:cubicBezTo>
                      <a:pt x="9935" y="41979"/>
                      <a:pt x="2220" y="47294"/>
                      <a:pt x="506" y="53637"/>
                    </a:cubicBezTo>
                    <a:cubicBezTo>
                      <a:pt x="-1552" y="60838"/>
                      <a:pt x="2906" y="67010"/>
                      <a:pt x="9592" y="69582"/>
                    </a:cubicBezTo>
                    <a:cubicBezTo>
                      <a:pt x="63942" y="90499"/>
                      <a:pt x="122064" y="98043"/>
                      <a:pt x="179842" y="101814"/>
                    </a:cubicBezTo>
                    <a:cubicBezTo>
                      <a:pt x="240707" y="105758"/>
                      <a:pt x="301915" y="106958"/>
                      <a:pt x="362951" y="107472"/>
                    </a:cubicBezTo>
                    <a:cubicBezTo>
                      <a:pt x="475251" y="108501"/>
                      <a:pt x="589951" y="109359"/>
                      <a:pt x="700536" y="86898"/>
                    </a:cubicBezTo>
                    <a:cubicBezTo>
                      <a:pt x="759686" y="74897"/>
                      <a:pt x="817465" y="55180"/>
                      <a:pt x="869757" y="24491"/>
                    </a:cubicBezTo>
                    <a:cubicBezTo>
                      <a:pt x="884159" y="15747"/>
                      <a:pt x="871129" y="-6542"/>
                      <a:pt x="856727" y="1859"/>
                    </a:cubicBezTo>
                    <a:lnTo>
                      <a:pt x="856727" y="1859"/>
                    </a:lnTo>
                    <a:close/>
                  </a:path>
                </a:pathLst>
              </a:custGeom>
              <a:solidFill>
                <a:srgbClr val="E86F7A"/>
              </a:solidFill>
              <a:ln w="1715" cap="flat">
                <a:noFill/>
                <a:prstDash val="solid"/>
                <a:miter/>
              </a:ln>
            </p:spPr>
            <p:txBody>
              <a:bodyPr rtlCol="0" anchor="ctr"/>
              <a:lstStyle/>
              <a:p>
                <a:endParaRPr lang="en-US"/>
              </a:p>
            </p:txBody>
          </p:sp>
        </p:grpSp>
        <p:grpSp>
          <p:nvGrpSpPr>
            <p:cNvPr id="311" name="Graphic 3">
              <a:extLst>
                <a:ext uri="{FF2B5EF4-FFF2-40B4-BE49-F238E27FC236}">
                  <a16:creationId xmlns:a16="http://schemas.microsoft.com/office/drawing/2014/main" id="{C247E72A-0AAD-4E2E-9B15-F9086911CC01}"/>
                </a:ext>
              </a:extLst>
            </p:cNvPr>
            <p:cNvGrpSpPr/>
            <p:nvPr/>
          </p:nvGrpSpPr>
          <p:grpSpPr>
            <a:xfrm>
              <a:off x="-8791269" y="1485962"/>
              <a:ext cx="937319" cy="1196448"/>
              <a:chOff x="3134255" y="2511913"/>
              <a:chExt cx="937319" cy="1196448"/>
            </a:xfrm>
            <a:solidFill>
              <a:srgbClr val="FFFFFF"/>
            </a:solidFill>
          </p:grpSpPr>
          <p:sp>
            <p:nvSpPr>
              <p:cNvPr id="312" name="Freeform: Shape 311">
                <a:extLst>
                  <a:ext uri="{FF2B5EF4-FFF2-40B4-BE49-F238E27FC236}">
                    <a16:creationId xmlns:a16="http://schemas.microsoft.com/office/drawing/2014/main" id="{1310F350-493F-4014-A854-9B625219AC0E}"/>
                  </a:ext>
                </a:extLst>
              </p:cNvPr>
              <p:cNvSpPr/>
              <p:nvPr/>
            </p:nvSpPr>
            <p:spPr>
              <a:xfrm>
                <a:off x="3181435" y="29048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8848FD6B-CC98-40AE-A7AF-A78F741D4AB0}"/>
                  </a:ext>
                </a:extLst>
              </p:cNvPr>
              <p:cNvSpPr/>
              <p:nvPr/>
            </p:nvSpPr>
            <p:spPr>
              <a:xfrm>
                <a:off x="3315166" y="26742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D3C1BF47-93D7-4951-A493-50E0BB39BFC8}"/>
                  </a:ext>
                </a:extLst>
              </p:cNvPr>
              <p:cNvSpPr/>
              <p:nvPr/>
            </p:nvSpPr>
            <p:spPr>
              <a:xfrm>
                <a:off x="3616468" y="2593181"/>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57D14A74-4E2E-4DF2-B9D1-A367F2B68734}"/>
                  </a:ext>
                </a:extLst>
              </p:cNvPr>
              <p:cNvSpPr/>
              <p:nvPr/>
            </p:nvSpPr>
            <p:spPr>
              <a:xfrm>
                <a:off x="3731790" y="2981001"/>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EA64C05A-EBDD-4505-B1DD-0CED023B08AA}"/>
                  </a:ext>
                </a:extLst>
              </p:cNvPr>
              <p:cNvSpPr/>
              <p:nvPr/>
            </p:nvSpPr>
            <p:spPr>
              <a:xfrm>
                <a:off x="3962390" y="2792234"/>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4EB7D7EF-F18F-4ECF-81D8-C24E39477C21}"/>
                  </a:ext>
                </a:extLst>
              </p:cNvPr>
              <p:cNvSpPr/>
              <p:nvPr/>
            </p:nvSpPr>
            <p:spPr>
              <a:xfrm>
                <a:off x="3689849" y="2815894"/>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6AA43049-1808-440D-9BA9-0EC1875CBFC0}"/>
                  </a:ext>
                </a:extLst>
              </p:cNvPr>
              <p:cNvSpPr/>
              <p:nvPr/>
            </p:nvSpPr>
            <p:spPr>
              <a:xfrm>
                <a:off x="3385868" y="29232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19" name="Freeform: Shape 318">
                <a:extLst>
                  <a:ext uri="{FF2B5EF4-FFF2-40B4-BE49-F238E27FC236}">
                    <a16:creationId xmlns:a16="http://schemas.microsoft.com/office/drawing/2014/main" id="{AE1A93A0-89DE-4192-864B-F2D7D5F2C005}"/>
                  </a:ext>
                </a:extLst>
              </p:cNvPr>
              <p:cNvSpPr/>
              <p:nvPr/>
            </p:nvSpPr>
            <p:spPr>
              <a:xfrm>
                <a:off x="3490731" y="2511913"/>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20" name="Freeform: Shape 319">
                <a:extLst>
                  <a:ext uri="{FF2B5EF4-FFF2-40B4-BE49-F238E27FC236}">
                    <a16:creationId xmlns:a16="http://schemas.microsoft.com/office/drawing/2014/main" id="{9DFF7EE4-3651-4603-8E38-A5E9FE71A1C4}"/>
                  </a:ext>
                </a:extLst>
              </p:cNvPr>
              <p:cNvSpPr/>
              <p:nvPr/>
            </p:nvSpPr>
            <p:spPr>
              <a:xfrm>
                <a:off x="3485416" y="2732055"/>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BDC59C57-C302-4DCE-A88D-659DE0BBACF2}"/>
                  </a:ext>
                </a:extLst>
              </p:cNvPr>
              <p:cNvSpPr/>
              <p:nvPr/>
            </p:nvSpPr>
            <p:spPr>
              <a:xfrm>
                <a:off x="3967705" y="2962656"/>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6A82B492-0868-4E2A-AAD1-7E098F81EF5A}"/>
                  </a:ext>
                </a:extLst>
              </p:cNvPr>
              <p:cNvSpPr/>
              <p:nvPr/>
            </p:nvSpPr>
            <p:spPr>
              <a:xfrm>
                <a:off x="3197209" y="3111988"/>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9FA38693-5AB4-4D57-94D4-4784948D0838}"/>
                  </a:ext>
                </a:extLst>
              </p:cNvPr>
              <p:cNvSpPr/>
              <p:nvPr/>
            </p:nvSpPr>
            <p:spPr>
              <a:xfrm>
                <a:off x="3543152" y="3159137"/>
                <a:ext cx="35361" cy="36690"/>
              </a:xfrm>
              <a:custGeom>
                <a:avLst/>
                <a:gdLst>
                  <a:gd name="connsiteX0" fmla="*/ 17616 w 35361"/>
                  <a:gd name="connsiteY0" fmla="*/ 36690 h 36690"/>
                  <a:gd name="connsiteX1" fmla="*/ 17616 w 35361"/>
                  <a:gd name="connsiteY1" fmla="*/ 0 h 36690"/>
                  <a:gd name="connsiteX2" fmla="*/ 17616 w 35361"/>
                  <a:gd name="connsiteY2" fmla="*/ 36690 h 36690"/>
                  <a:gd name="connsiteX3" fmla="*/ 17616 w 35361"/>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361" h="36690">
                    <a:moveTo>
                      <a:pt x="17616" y="36690"/>
                    </a:moveTo>
                    <a:cubicBezTo>
                      <a:pt x="41277" y="36690"/>
                      <a:pt x="41277" y="0"/>
                      <a:pt x="17616" y="0"/>
                    </a:cubicBezTo>
                    <a:cubicBezTo>
                      <a:pt x="-5872" y="0"/>
                      <a:pt x="-5872" y="36690"/>
                      <a:pt x="17616" y="36690"/>
                    </a:cubicBezTo>
                    <a:lnTo>
                      <a:pt x="17616" y="36690"/>
                    </a:lnTo>
                    <a:close/>
                  </a:path>
                </a:pathLst>
              </a:custGeom>
              <a:solidFill>
                <a:srgbClr val="FFFFFF"/>
              </a:solidFill>
              <a:ln w="171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CBC58A90-174A-4DD7-8853-5FBDB38D64CA}"/>
                  </a:ext>
                </a:extLst>
              </p:cNvPr>
              <p:cNvSpPr/>
              <p:nvPr/>
            </p:nvSpPr>
            <p:spPr>
              <a:xfrm>
                <a:off x="3734426" y="26926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6A5D080F-67BB-4041-8A61-A08B22C8B0E7}"/>
                  </a:ext>
                </a:extLst>
              </p:cNvPr>
              <p:cNvSpPr/>
              <p:nvPr/>
            </p:nvSpPr>
            <p:spPr>
              <a:xfrm>
                <a:off x="3472061" y="3449565"/>
                <a:ext cx="240635" cy="247534"/>
              </a:xfrm>
              <a:custGeom>
                <a:avLst/>
                <a:gdLst>
                  <a:gd name="connsiteX0" fmla="*/ 213694 w 240635"/>
                  <a:gd name="connsiteY0" fmla="*/ 140426 h 247534"/>
                  <a:gd name="connsiteX1" fmla="*/ 179404 w 240635"/>
                  <a:gd name="connsiteY1" fmla="*/ 124824 h 247534"/>
                  <a:gd name="connsiteX2" fmla="*/ 188834 w 240635"/>
                  <a:gd name="connsiteY2" fmla="*/ 117623 h 247534"/>
                  <a:gd name="connsiteX3" fmla="*/ 219695 w 240635"/>
                  <a:gd name="connsiteY3" fmla="*/ 85048 h 247534"/>
                  <a:gd name="connsiteX4" fmla="*/ 224324 w 240635"/>
                  <a:gd name="connsiteY4" fmla="*/ 48529 h 247534"/>
                  <a:gd name="connsiteX5" fmla="*/ 186091 w 240635"/>
                  <a:gd name="connsiteY5" fmla="*/ 52301 h 247534"/>
                  <a:gd name="connsiteX6" fmla="*/ 175289 w 240635"/>
                  <a:gd name="connsiteY6" fmla="*/ 58301 h 247534"/>
                  <a:gd name="connsiteX7" fmla="*/ 148029 w 240635"/>
                  <a:gd name="connsiteY7" fmla="*/ 82990 h 247534"/>
                  <a:gd name="connsiteX8" fmla="*/ 144771 w 240635"/>
                  <a:gd name="connsiteY8" fmla="*/ 86933 h 247534"/>
                  <a:gd name="connsiteX9" fmla="*/ 144771 w 240635"/>
                  <a:gd name="connsiteY9" fmla="*/ 74417 h 247534"/>
                  <a:gd name="connsiteX10" fmla="*/ 131741 w 240635"/>
                  <a:gd name="connsiteY10" fmla="*/ 15439 h 247534"/>
                  <a:gd name="connsiteX11" fmla="*/ 95394 w 240635"/>
                  <a:gd name="connsiteY11" fmla="*/ 5666 h 247534"/>
                  <a:gd name="connsiteX12" fmla="*/ 84592 w 240635"/>
                  <a:gd name="connsiteY12" fmla="*/ 62930 h 247534"/>
                  <a:gd name="connsiteX13" fmla="*/ 88536 w 240635"/>
                  <a:gd name="connsiteY13" fmla="*/ 83162 h 247534"/>
                  <a:gd name="connsiteX14" fmla="*/ 68304 w 240635"/>
                  <a:gd name="connsiteY14" fmla="*/ 72017 h 247534"/>
                  <a:gd name="connsiteX15" fmla="*/ 1953 w 240635"/>
                  <a:gd name="connsiteY15" fmla="*/ 80247 h 247534"/>
                  <a:gd name="connsiteX16" fmla="*/ 39672 w 240635"/>
                  <a:gd name="connsiteY16" fmla="*/ 128081 h 247534"/>
                  <a:gd name="connsiteX17" fmla="*/ 65733 w 240635"/>
                  <a:gd name="connsiteY17" fmla="*/ 138368 h 247534"/>
                  <a:gd name="connsiteX18" fmla="*/ 37786 w 240635"/>
                  <a:gd name="connsiteY18" fmla="*/ 158771 h 247534"/>
                  <a:gd name="connsiteX19" fmla="*/ 9669 w 240635"/>
                  <a:gd name="connsiteY19" fmla="*/ 214149 h 247534"/>
                  <a:gd name="connsiteX20" fmla="*/ 72762 w 240635"/>
                  <a:gd name="connsiteY20" fmla="*/ 207977 h 247534"/>
                  <a:gd name="connsiteX21" fmla="*/ 87507 w 240635"/>
                  <a:gd name="connsiteY21" fmla="*/ 196147 h 247534"/>
                  <a:gd name="connsiteX22" fmla="*/ 107224 w 240635"/>
                  <a:gd name="connsiteY22" fmla="*/ 181402 h 247534"/>
                  <a:gd name="connsiteX23" fmla="*/ 107395 w 240635"/>
                  <a:gd name="connsiteY23" fmla="*/ 184660 h 247534"/>
                  <a:gd name="connsiteX24" fmla="*/ 108252 w 240635"/>
                  <a:gd name="connsiteY24" fmla="*/ 200090 h 247534"/>
                  <a:gd name="connsiteX25" fmla="*/ 113739 w 240635"/>
                  <a:gd name="connsiteY25" fmla="*/ 218093 h 247534"/>
                  <a:gd name="connsiteX26" fmla="*/ 121282 w 240635"/>
                  <a:gd name="connsiteY26" fmla="*/ 236781 h 247534"/>
                  <a:gd name="connsiteX27" fmla="*/ 147686 w 240635"/>
                  <a:gd name="connsiteY27" fmla="*/ 244496 h 247534"/>
                  <a:gd name="connsiteX28" fmla="*/ 156601 w 240635"/>
                  <a:gd name="connsiteY28" fmla="*/ 234038 h 247534"/>
                  <a:gd name="connsiteX29" fmla="*/ 162602 w 240635"/>
                  <a:gd name="connsiteY29" fmla="*/ 219636 h 247534"/>
                  <a:gd name="connsiteX30" fmla="*/ 163116 w 240635"/>
                  <a:gd name="connsiteY30" fmla="*/ 211921 h 247534"/>
                  <a:gd name="connsiteX31" fmla="*/ 161059 w 240635"/>
                  <a:gd name="connsiteY31" fmla="*/ 176087 h 247534"/>
                  <a:gd name="connsiteX32" fmla="*/ 177347 w 240635"/>
                  <a:gd name="connsiteY32" fmla="*/ 184831 h 247534"/>
                  <a:gd name="connsiteX33" fmla="*/ 236668 w 240635"/>
                  <a:gd name="connsiteY33" fmla="*/ 186203 h 247534"/>
                  <a:gd name="connsiteX34" fmla="*/ 213694 w 240635"/>
                  <a:gd name="connsiteY34" fmla="*/ 140426 h 247534"/>
                  <a:gd name="connsiteX35" fmla="*/ 136199 w 240635"/>
                  <a:gd name="connsiteY35" fmla="*/ 140769 h 247534"/>
                  <a:gd name="connsiteX36" fmla="*/ 131398 w 240635"/>
                  <a:gd name="connsiteY36" fmla="*/ 144026 h 247534"/>
                  <a:gd name="connsiteX37" fmla="*/ 130198 w 240635"/>
                  <a:gd name="connsiteY37" fmla="*/ 144712 h 247534"/>
                  <a:gd name="connsiteX38" fmla="*/ 113224 w 240635"/>
                  <a:gd name="connsiteY38" fmla="*/ 148827 h 247534"/>
                  <a:gd name="connsiteX39" fmla="*/ 110653 w 240635"/>
                  <a:gd name="connsiteY39" fmla="*/ 147798 h 247534"/>
                  <a:gd name="connsiteX40" fmla="*/ 101737 w 240635"/>
                  <a:gd name="connsiteY40" fmla="*/ 142483 h 247534"/>
                  <a:gd name="connsiteX41" fmla="*/ 104309 w 240635"/>
                  <a:gd name="connsiteY41" fmla="*/ 110422 h 247534"/>
                  <a:gd name="connsiteX42" fmla="*/ 119739 w 240635"/>
                  <a:gd name="connsiteY42" fmla="*/ 107165 h 247534"/>
                  <a:gd name="connsiteX43" fmla="*/ 123854 w 240635"/>
                  <a:gd name="connsiteY43" fmla="*/ 106479 h 247534"/>
                  <a:gd name="connsiteX44" fmla="*/ 136199 w 240635"/>
                  <a:gd name="connsiteY44" fmla="*/ 140769 h 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635" h="247534">
                    <a:moveTo>
                      <a:pt x="213694" y="140426"/>
                    </a:moveTo>
                    <a:cubicBezTo>
                      <a:pt x="203236" y="133054"/>
                      <a:pt x="191577" y="128253"/>
                      <a:pt x="179404" y="124824"/>
                    </a:cubicBezTo>
                    <a:cubicBezTo>
                      <a:pt x="183519" y="121909"/>
                      <a:pt x="186776" y="119338"/>
                      <a:pt x="188834" y="117623"/>
                    </a:cubicBezTo>
                    <a:cubicBezTo>
                      <a:pt x="200664" y="108536"/>
                      <a:pt x="212322" y="98249"/>
                      <a:pt x="219695" y="85048"/>
                    </a:cubicBezTo>
                    <a:cubicBezTo>
                      <a:pt x="225181" y="75446"/>
                      <a:pt x="231182" y="58816"/>
                      <a:pt x="224324" y="48529"/>
                    </a:cubicBezTo>
                    <a:cubicBezTo>
                      <a:pt x="214894" y="33955"/>
                      <a:pt x="199807" y="40642"/>
                      <a:pt x="186091" y="52301"/>
                    </a:cubicBezTo>
                    <a:cubicBezTo>
                      <a:pt x="182147" y="53844"/>
                      <a:pt x="178375" y="56244"/>
                      <a:pt x="175289" y="58301"/>
                    </a:cubicBezTo>
                    <a:cubicBezTo>
                      <a:pt x="165174" y="65331"/>
                      <a:pt x="155915" y="73560"/>
                      <a:pt x="148029" y="82990"/>
                    </a:cubicBezTo>
                    <a:cubicBezTo>
                      <a:pt x="147000" y="84190"/>
                      <a:pt x="145800" y="85562"/>
                      <a:pt x="144771" y="86933"/>
                    </a:cubicBezTo>
                    <a:cubicBezTo>
                      <a:pt x="144943" y="82304"/>
                      <a:pt x="144943" y="77846"/>
                      <a:pt x="144771" y="74417"/>
                    </a:cubicBezTo>
                    <a:cubicBezTo>
                      <a:pt x="144600" y="54529"/>
                      <a:pt x="140656" y="33270"/>
                      <a:pt x="131741" y="15439"/>
                    </a:cubicBezTo>
                    <a:cubicBezTo>
                      <a:pt x="124540" y="1208"/>
                      <a:pt x="108767" y="-5650"/>
                      <a:pt x="95394" y="5666"/>
                    </a:cubicBezTo>
                    <a:cubicBezTo>
                      <a:pt x="80306" y="18353"/>
                      <a:pt x="82363" y="45614"/>
                      <a:pt x="84592" y="62930"/>
                    </a:cubicBezTo>
                    <a:cubicBezTo>
                      <a:pt x="85449" y="69788"/>
                      <a:pt x="86821" y="76646"/>
                      <a:pt x="88536" y="83162"/>
                    </a:cubicBezTo>
                    <a:cubicBezTo>
                      <a:pt x="82192" y="78704"/>
                      <a:pt x="75505" y="74932"/>
                      <a:pt x="68304" y="72017"/>
                    </a:cubicBezTo>
                    <a:cubicBezTo>
                      <a:pt x="50988" y="64988"/>
                      <a:pt x="13098" y="59330"/>
                      <a:pt x="1953" y="80247"/>
                    </a:cubicBezTo>
                    <a:cubicBezTo>
                      <a:pt x="-8505" y="99792"/>
                      <a:pt x="25785" y="120881"/>
                      <a:pt x="39672" y="128081"/>
                    </a:cubicBezTo>
                    <a:cubicBezTo>
                      <a:pt x="48073" y="132539"/>
                      <a:pt x="56817" y="135968"/>
                      <a:pt x="65733" y="138368"/>
                    </a:cubicBezTo>
                    <a:cubicBezTo>
                      <a:pt x="55789" y="144198"/>
                      <a:pt x="46359" y="150884"/>
                      <a:pt x="37786" y="158771"/>
                    </a:cubicBezTo>
                    <a:cubicBezTo>
                      <a:pt x="25613" y="169744"/>
                      <a:pt x="-2162" y="195633"/>
                      <a:pt x="9669" y="214149"/>
                    </a:cubicBezTo>
                    <a:cubicBezTo>
                      <a:pt x="22184" y="233695"/>
                      <a:pt x="58703" y="217407"/>
                      <a:pt x="72762" y="207977"/>
                    </a:cubicBezTo>
                    <a:cubicBezTo>
                      <a:pt x="77734" y="204548"/>
                      <a:pt x="82706" y="200605"/>
                      <a:pt x="87507" y="196147"/>
                    </a:cubicBezTo>
                    <a:cubicBezTo>
                      <a:pt x="94879" y="192204"/>
                      <a:pt x="101737" y="186889"/>
                      <a:pt x="107224" y="181402"/>
                    </a:cubicBezTo>
                    <a:cubicBezTo>
                      <a:pt x="107224" y="182431"/>
                      <a:pt x="107395" y="183631"/>
                      <a:pt x="107395" y="184660"/>
                    </a:cubicBezTo>
                    <a:cubicBezTo>
                      <a:pt x="107395" y="191347"/>
                      <a:pt x="107738" y="197004"/>
                      <a:pt x="108252" y="200090"/>
                    </a:cubicBezTo>
                    <a:cubicBezTo>
                      <a:pt x="109281" y="205577"/>
                      <a:pt x="111167" y="212092"/>
                      <a:pt x="113739" y="218093"/>
                    </a:cubicBezTo>
                    <a:cubicBezTo>
                      <a:pt x="115282" y="224779"/>
                      <a:pt x="117682" y="231123"/>
                      <a:pt x="121282" y="236781"/>
                    </a:cubicBezTo>
                    <a:cubicBezTo>
                      <a:pt x="126940" y="246039"/>
                      <a:pt x="137742" y="251183"/>
                      <a:pt x="147686" y="244496"/>
                    </a:cubicBezTo>
                    <a:cubicBezTo>
                      <a:pt x="151458" y="241924"/>
                      <a:pt x="154372" y="238324"/>
                      <a:pt x="156601" y="234038"/>
                    </a:cubicBezTo>
                    <a:cubicBezTo>
                      <a:pt x="159859" y="230437"/>
                      <a:pt x="162088" y="225637"/>
                      <a:pt x="162602" y="219636"/>
                    </a:cubicBezTo>
                    <a:cubicBezTo>
                      <a:pt x="162945" y="217064"/>
                      <a:pt x="162945" y="214492"/>
                      <a:pt x="163116" y="211921"/>
                    </a:cubicBezTo>
                    <a:cubicBezTo>
                      <a:pt x="164659" y="199919"/>
                      <a:pt x="163459" y="187918"/>
                      <a:pt x="161059" y="176087"/>
                    </a:cubicBezTo>
                    <a:cubicBezTo>
                      <a:pt x="166202" y="179345"/>
                      <a:pt x="171517" y="182431"/>
                      <a:pt x="177347" y="184831"/>
                    </a:cubicBezTo>
                    <a:cubicBezTo>
                      <a:pt x="193120" y="191689"/>
                      <a:pt x="222952" y="202319"/>
                      <a:pt x="236668" y="186203"/>
                    </a:cubicBezTo>
                    <a:cubicBezTo>
                      <a:pt x="250213" y="170773"/>
                      <a:pt x="225696" y="148827"/>
                      <a:pt x="213694" y="140426"/>
                    </a:cubicBezTo>
                    <a:close/>
                    <a:moveTo>
                      <a:pt x="136199" y="140769"/>
                    </a:moveTo>
                    <a:cubicBezTo>
                      <a:pt x="134656" y="142140"/>
                      <a:pt x="133113" y="143169"/>
                      <a:pt x="131398" y="144026"/>
                    </a:cubicBezTo>
                    <a:cubicBezTo>
                      <a:pt x="131055" y="144369"/>
                      <a:pt x="130712" y="144541"/>
                      <a:pt x="130198" y="144712"/>
                    </a:cubicBezTo>
                    <a:cubicBezTo>
                      <a:pt x="125740" y="148655"/>
                      <a:pt x="119739" y="150713"/>
                      <a:pt x="113224" y="148827"/>
                    </a:cubicBezTo>
                    <a:cubicBezTo>
                      <a:pt x="112367" y="148484"/>
                      <a:pt x="111510" y="148141"/>
                      <a:pt x="110653" y="147798"/>
                    </a:cubicBezTo>
                    <a:cubicBezTo>
                      <a:pt x="107395" y="146770"/>
                      <a:pt x="104309" y="145055"/>
                      <a:pt x="101737" y="142483"/>
                    </a:cubicBezTo>
                    <a:cubicBezTo>
                      <a:pt x="93336" y="133568"/>
                      <a:pt x="94536" y="117794"/>
                      <a:pt x="104309" y="110422"/>
                    </a:cubicBezTo>
                    <a:cubicBezTo>
                      <a:pt x="109110" y="106650"/>
                      <a:pt x="114596" y="105964"/>
                      <a:pt x="119739" y="107165"/>
                    </a:cubicBezTo>
                    <a:cubicBezTo>
                      <a:pt x="121111" y="106822"/>
                      <a:pt x="122483" y="106479"/>
                      <a:pt x="123854" y="106479"/>
                    </a:cubicBezTo>
                    <a:cubicBezTo>
                      <a:pt x="142371" y="105450"/>
                      <a:pt x="149057" y="129453"/>
                      <a:pt x="136199" y="140769"/>
                    </a:cubicBezTo>
                    <a:close/>
                  </a:path>
                </a:pathLst>
              </a:custGeom>
              <a:solidFill>
                <a:srgbClr val="FFFFFF"/>
              </a:solidFill>
              <a:ln w="171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3E8A173E-4D1E-4965-8396-44E0FF5A296B}"/>
                  </a:ext>
                </a:extLst>
              </p:cNvPr>
              <p:cNvSpPr/>
              <p:nvPr/>
            </p:nvSpPr>
            <p:spPr>
              <a:xfrm>
                <a:off x="3134255" y="3395968"/>
                <a:ext cx="80414" cy="81539"/>
              </a:xfrm>
              <a:custGeom>
                <a:avLst/>
                <a:gdLst>
                  <a:gd name="connsiteX0" fmla="*/ 62525 w 80414"/>
                  <a:gd name="connsiteY0" fmla="*/ 37661 h 81539"/>
                  <a:gd name="connsiteX1" fmla="*/ 74012 w 80414"/>
                  <a:gd name="connsiteY1" fmla="*/ 23259 h 81539"/>
                  <a:gd name="connsiteX2" fmla="*/ 61839 w 80414"/>
                  <a:gd name="connsiteY2" fmla="*/ 13829 h 81539"/>
                  <a:gd name="connsiteX3" fmla="*/ 46580 w 80414"/>
                  <a:gd name="connsiteY3" fmla="*/ 24973 h 81539"/>
                  <a:gd name="connsiteX4" fmla="*/ 29778 w 80414"/>
                  <a:gd name="connsiteY4" fmla="*/ 2171 h 81539"/>
                  <a:gd name="connsiteX5" fmla="*/ 16234 w 80414"/>
                  <a:gd name="connsiteY5" fmla="*/ 10057 h 81539"/>
                  <a:gd name="connsiteX6" fmla="*/ 25663 w 80414"/>
                  <a:gd name="connsiteY6" fmla="*/ 32003 h 81539"/>
                  <a:gd name="connsiteX7" fmla="*/ 7490 w 80414"/>
                  <a:gd name="connsiteY7" fmla="*/ 32003 h 81539"/>
                  <a:gd name="connsiteX8" fmla="*/ 5432 w 80414"/>
                  <a:gd name="connsiteY8" fmla="*/ 47433 h 81539"/>
                  <a:gd name="connsiteX9" fmla="*/ 26692 w 80414"/>
                  <a:gd name="connsiteY9" fmla="*/ 52920 h 81539"/>
                  <a:gd name="connsiteX10" fmla="*/ 25835 w 80414"/>
                  <a:gd name="connsiteY10" fmla="*/ 74008 h 81539"/>
                  <a:gd name="connsiteX11" fmla="*/ 35265 w 80414"/>
                  <a:gd name="connsiteY11" fmla="*/ 81209 h 81539"/>
                  <a:gd name="connsiteX12" fmla="*/ 51552 w 80414"/>
                  <a:gd name="connsiteY12" fmla="*/ 64921 h 81539"/>
                  <a:gd name="connsiteX13" fmla="*/ 76927 w 80414"/>
                  <a:gd name="connsiteY13" fmla="*/ 69722 h 81539"/>
                  <a:gd name="connsiteX14" fmla="*/ 62525 w 80414"/>
                  <a:gd name="connsiteY14" fmla="*/ 37661 h 8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14" h="81539">
                    <a:moveTo>
                      <a:pt x="62525" y="37661"/>
                    </a:moveTo>
                    <a:cubicBezTo>
                      <a:pt x="67154" y="33717"/>
                      <a:pt x="70926" y="29088"/>
                      <a:pt x="74012" y="23259"/>
                    </a:cubicBezTo>
                    <a:cubicBezTo>
                      <a:pt x="78127" y="15201"/>
                      <a:pt x="68697" y="8514"/>
                      <a:pt x="61839" y="13829"/>
                    </a:cubicBezTo>
                    <a:cubicBezTo>
                      <a:pt x="58067" y="16915"/>
                      <a:pt x="49666" y="21030"/>
                      <a:pt x="46580" y="24973"/>
                    </a:cubicBezTo>
                    <a:cubicBezTo>
                      <a:pt x="42808" y="16058"/>
                      <a:pt x="36979" y="8514"/>
                      <a:pt x="29778" y="2171"/>
                    </a:cubicBezTo>
                    <a:cubicBezTo>
                      <a:pt x="23606" y="-3144"/>
                      <a:pt x="14348" y="1999"/>
                      <a:pt x="16234" y="10057"/>
                    </a:cubicBezTo>
                    <a:cubicBezTo>
                      <a:pt x="18120" y="18115"/>
                      <a:pt x="21206" y="25488"/>
                      <a:pt x="25663" y="32003"/>
                    </a:cubicBezTo>
                    <a:cubicBezTo>
                      <a:pt x="19663" y="31831"/>
                      <a:pt x="13490" y="32174"/>
                      <a:pt x="7490" y="32003"/>
                    </a:cubicBezTo>
                    <a:cubicBezTo>
                      <a:pt x="-1940" y="31660"/>
                      <a:pt x="-2283" y="44347"/>
                      <a:pt x="5432" y="47433"/>
                    </a:cubicBezTo>
                    <a:cubicBezTo>
                      <a:pt x="12290" y="50177"/>
                      <a:pt x="19491" y="51891"/>
                      <a:pt x="26692" y="52920"/>
                    </a:cubicBezTo>
                    <a:cubicBezTo>
                      <a:pt x="25492" y="59778"/>
                      <a:pt x="25149" y="66807"/>
                      <a:pt x="25835" y="74008"/>
                    </a:cubicBezTo>
                    <a:cubicBezTo>
                      <a:pt x="26349" y="78637"/>
                      <a:pt x="30292" y="82752"/>
                      <a:pt x="35265" y="81209"/>
                    </a:cubicBezTo>
                    <a:cubicBezTo>
                      <a:pt x="44351" y="78466"/>
                      <a:pt x="49323" y="72294"/>
                      <a:pt x="51552" y="64921"/>
                    </a:cubicBezTo>
                    <a:cubicBezTo>
                      <a:pt x="59610" y="72294"/>
                      <a:pt x="69383" y="77266"/>
                      <a:pt x="76927" y="69722"/>
                    </a:cubicBezTo>
                    <a:cubicBezTo>
                      <a:pt x="86700" y="59949"/>
                      <a:pt x="74012" y="46405"/>
                      <a:pt x="62525" y="37661"/>
                    </a:cubicBezTo>
                    <a:close/>
                  </a:path>
                </a:pathLst>
              </a:custGeom>
              <a:solidFill>
                <a:srgbClr val="FFFFFF"/>
              </a:solidFill>
              <a:ln w="171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5F27EF9B-8492-415E-A10A-6B24DD8E74B7}"/>
                  </a:ext>
                </a:extLst>
              </p:cNvPr>
              <p:cNvSpPr/>
              <p:nvPr/>
            </p:nvSpPr>
            <p:spPr>
              <a:xfrm>
                <a:off x="3232428" y="3609947"/>
                <a:ext cx="82702" cy="92216"/>
              </a:xfrm>
              <a:custGeom>
                <a:avLst/>
                <a:gdLst>
                  <a:gd name="connsiteX0" fmla="*/ 74423 w 82702"/>
                  <a:gd name="connsiteY0" fmla="*/ 27192 h 92216"/>
                  <a:gd name="connsiteX1" fmla="*/ 51791 w 82702"/>
                  <a:gd name="connsiteY1" fmla="*/ 30793 h 92216"/>
                  <a:gd name="connsiteX2" fmla="*/ 38761 w 82702"/>
                  <a:gd name="connsiteY2" fmla="*/ 961 h 92216"/>
                  <a:gd name="connsiteX3" fmla="*/ 25045 w 82702"/>
                  <a:gd name="connsiteY3" fmla="*/ 28393 h 92216"/>
                  <a:gd name="connsiteX4" fmla="*/ 8415 w 82702"/>
                  <a:gd name="connsiteY4" fmla="*/ 27364 h 92216"/>
                  <a:gd name="connsiteX5" fmla="*/ 2414 w 82702"/>
                  <a:gd name="connsiteY5" fmla="*/ 41937 h 92216"/>
                  <a:gd name="connsiteX6" fmla="*/ 17844 w 82702"/>
                  <a:gd name="connsiteY6" fmla="*/ 52053 h 92216"/>
                  <a:gd name="connsiteX7" fmla="*/ 15101 w 82702"/>
                  <a:gd name="connsiteY7" fmla="*/ 75542 h 92216"/>
                  <a:gd name="connsiteX8" fmla="*/ 35847 w 82702"/>
                  <a:gd name="connsiteY8" fmla="*/ 71426 h 92216"/>
                  <a:gd name="connsiteX9" fmla="*/ 51963 w 82702"/>
                  <a:gd name="connsiteY9" fmla="*/ 91143 h 92216"/>
                  <a:gd name="connsiteX10" fmla="*/ 64307 w 82702"/>
                  <a:gd name="connsiteY10" fmla="*/ 84114 h 92216"/>
                  <a:gd name="connsiteX11" fmla="*/ 58649 w 82702"/>
                  <a:gd name="connsiteY11" fmla="*/ 52739 h 92216"/>
                  <a:gd name="connsiteX12" fmla="*/ 80424 w 82702"/>
                  <a:gd name="connsiteY12" fmla="*/ 41252 h 92216"/>
                  <a:gd name="connsiteX13" fmla="*/ 74423 w 82702"/>
                  <a:gd name="connsiteY13" fmla="*/ 27192 h 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2" h="92216">
                    <a:moveTo>
                      <a:pt x="74423" y="27192"/>
                    </a:moveTo>
                    <a:cubicBezTo>
                      <a:pt x="66536" y="27021"/>
                      <a:pt x="58821" y="28221"/>
                      <a:pt x="51791" y="30793"/>
                    </a:cubicBezTo>
                    <a:cubicBezTo>
                      <a:pt x="52306" y="18449"/>
                      <a:pt x="49563" y="4904"/>
                      <a:pt x="38761" y="961"/>
                    </a:cubicBezTo>
                    <a:cubicBezTo>
                      <a:pt x="23674" y="-4526"/>
                      <a:pt x="23331" y="14677"/>
                      <a:pt x="25045" y="28393"/>
                    </a:cubicBezTo>
                    <a:cubicBezTo>
                      <a:pt x="19730" y="27021"/>
                      <a:pt x="14072" y="26678"/>
                      <a:pt x="8415" y="27364"/>
                    </a:cubicBezTo>
                    <a:cubicBezTo>
                      <a:pt x="1214" y="28050"/>
                      <a:pt x="-2901" y="36108"/>
                      <a:pt x="2414" y="41937"/>
                    </a:cubicBezTo>
                    <a:cubicBezTo>
                      <a:pt x="6872" y="46738"/>
                      <a:pt x="12187" y="50167"/>
                      <a:pt x="17844" y="52053"/>
                    </a:cubicBezTo>
                    <a:cubicBezTo>
                      <a:pt x="11844" y="59939"/>
                      <a:pt x="8072" y="69026"/>
                      <a:pt x="15101" y="75542"/>
                    </a:cubicBezTo>
                    <a:cubicBezTo>
                      <a:pt x="21788" y="81713"/>
                      <a:pt x="29503" y="77770"/>
                      <a:pt x="35847" y="71426"/>
                    </a:cubicBezTo>
                    <a:cubicBezTo>
                      <a:pt x="38933" y="79485"/>
                      <a:pt x="43733" y="86514"/>
                      <a:pt x="51963" y="91143"/>
                    </a:cubicBezTo>
                    <a:cubicBezTo>
                      <a:pt x="57621" y="94229"/>
                      <a:pt x="63964" y="90286"/>
                      <a:pt x="64307" y="84114"/>
                    </a:cubicBezTo>
                    <a:cubicBezTo>
                      <a:pt x="64822" y="73141"/>
                      <a:pt x="62936" y="62511"/>
                      <a:pt x="58649" y="52739"/>
                    </a:cubicBezTo>
                    <a:cubicBezTo>
                      <a:pt x="66536" y="50681"/>
                      <a:pt x="73566" y="47081"/>
                      <a:pt x="80424" y="41252"/>
                    </a:cubicBezTo>
                    <a:cubicBezTo>
                      <a:pt x="85739" y="36451"/>
                      <a:pt x="80938" y="27364"/>
                      <a:pt x="74423" y="27192"/>
                    </a:cubicBezTo>
                    <a:close/>
                  </a:path>
                </a:pathLst>
              </a:custGeom>
              <a:solidFill>
                <a:srgbClr val="FFFFFF"/>
              </a:solidFill>
              <a:ln w="171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E92D4E7C-2DBA-46AD-8B99-8B507ECD8E24}"/>
                  </a:ext>
                </a:extLst>
              </p:cNvPr>
              <p:cNvSpPr/>
              <p:nvPr/>
            </p:nvSpPr>
            <p:spPr>
              <a:xfrm>
                <a:off x="3996702" y="3391226"/>
                <a:ext cx="74872" cy="85006"/>
              </a:xfrm>
              <a:custGeom>
                <a:avLst/>
                <a:gdLst>
                  <a:gd name="connsiteX0" fmla="*/ 62300 w 74872"/>
                  <a:gd name="connsiteY0" fmla="*/ 16857 h 85006"/>
                  <a:gd name="connsiteX1" fmla="*/ 45498 w 74872"/>
                  <a:gd name="connsiteY1" fmla="*/ 26287 h 85006"/>
                  <a:gd name="connsiteX2" fmla="*/ 37782 w 74872"/>
                  <a:gd name="connsiteY2" fmla="*/ 3998 h 85006"/>
                  <a:gd name="connsiteX3" fmla="*/ 22866 w 74872"/>
                  <a:gd name="connsiteY3" fmla="*/ 7941 h 85006"/>
                  <a:gd name="connsiteX4" fmla="*/ 23381 w 74872"/>
                  <a:gd name="connsiteY4" fmla="*/ 26115 h 85006"/>
                  <a:gd name="connsiteX5" fmla="*/ 10865 w 74872"/>
                  <a:gd name="connsiteY5" fmla="*/ 22000 h 85006"/>
                  <a:gd name="connsiteX6" fmla="*/ 1092 w 74872"/>
                  <a:gd name="connsiteY6" fmla="*/ 34687 h 85006"/>
                  <a:gd name="connsiteX7" fmla="*/ 19609 w 74872"/>
                  <a:gd name="connsiteY7" fmla="*/ 50975 h 85006"/>
                  <a:gd name="connsiteX8" fmla="*/ 13608 w 74872"/>
                  <a:gd name="connsiteY8" fmla="*/ 67263 h 85006"/>
                  <a:gd name="connsiteX9" fmla="*/ 25952 w 74872"/>
                  <a:gd name="connsiteY9" fmla="*/ 76693 h 85006"/>
                  <a:gd name="connsiteX10" fmla="*/ 37440 w 74872"/>
                  <a:gd name="connsiteY10" fmla="*/ 66063 h 85006"/>
                  <a:gd name="connsiteX11" fmla="*/ 49955 w 74872"/>
                  <a:gd name="connsiteY11" fmla="*/ 82522 h 85006"/>
                  <a:gd name="connsiteX12" fmla="*/ 64700 w 74872"/>
                  <a:gd name="connsiteY12" fmla="*/ 76350 h 85006"/>
                  <a:gd name="connsiteX13" fmla="*/ 53042 w 74872"/>
                  <a:gd name="connsiteY13" fmla="*/ 43432 h 85006"/>
                  <a:gd name="connsiteX14" fmla="*/ 70872 w 74872"/>
                  <a:gd name="connsiteY14" fmla="*/ 31430 h 85006"/>
                  <a:gd name="connsiteX15" fmla="*/ 62300 w 74872"/>
                  <a:gd name="connsiteY15" fmla="*/ 16857 h 8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72" h="85006">
                    <a:moveTo>
                      <a:pt x="62300" y="16857"/>
                    </a:moveTo>
                    <a:cubicBezTo>
                      <a:pt x="56299" y="19429"/>
                      <a:pt x="50813" y="22686"/>
                      <a:pt x="45498" y="26287"/>
                    </a:cubicBezTo>
                    <a:cubicBezTo>
                      <a:pt x="44126" y="18571"/>
                      <a:pt x="41726" y="11370"/>
                      <a:pt x="37782" y="3998"/>
                    </a:cubicBezTo>
                    <a:cubicBezTo>
                      <a:pt x="33839" y="-3717"/>
                      <a:pt x="23724" y="912"/>
                      <a:pt x="22866" y="7941"/>
                    </a:cubicBezTo>
                    <a:cubicBezTo>
                      <a:pt x="22181" y="14285"/>
                      <a:pt x="22352" y="20114"/>
                      <a:pt x="23381" y="26115"/>
                    </a:cubicBezTo>
                    <a:cubicBezTo>
                      <a:pt x="19437" y="24400"/>
                      <a:pt x="15323" y="23029"/>
                      <a:pt x="10865" y="22000"/>
                    </a:cubicBezTo>
                    <a:cubicBezTo>
                      <a:pt x="3321" y="20286"/>
                      <a:pt x="-2508" y="28001"/>
                      <a:pt x="1092" y="34687"/>
                    </a:cubicBezTo>
                    <a:cubicBezTo>
                      <a:pt x="5207" y="42574"/>
                      <a:pt x="11894" y="48232"/>
                      <a:pt x="19609" y="50975"/>
                    </a:cubicBezTo>
                    <a:cubicBezTo>
                      <a:pt x="16866" y="55947"/>
                      <a:pt x="14980" y="61262"/>
                      <a:pt x="13608" y="67263"/>
                    </a:cubicBezTo>
                    <a:cubicBezTo>
                      <a:pt x="12065" y="74293"/>
                      <a:pt x="19266" y="80465"/>
                      <a:pt x="25952" y="76693"/>
                    </a:cubicBezTo>
                    <a:cubicBezTo>
                      <a:pt x="30753" y="73950"/>
                      <a:pt x="34525" y="70349"/>
                      <a:pt x="37440" y="66063"/>
                    </a:cubicBezTo>
                    <a:cubicBezTo>
                      <a:pt x="40869" y="71892"/>
                      <a:pt x="45155" y="77379"/>
                      <a:pt x="49955" y="82522"/>
                    </a:cubicBezTo>
                    <a:cubicBezTo>
                      <a:pt x="55270" y="88009"/>
                      <a:pt x="64700" y="83722"/>
                      <a:pt x="64700" y="76350"/>
                    </a:cubicBezTo>
                    <a:cubicBezTo>
                      <a:pt x="64872" y="64348"/>
                      <a:pt x="61443" y="51147"/>
                      <a:pt x="53042" y="43432"/>
                    </a:cubicBezTo>
                    <a:cubicBezTo>
                      <a:pt x="59214" y="39660"/>
                      <a:pt x="65043" y="35716"/>
                      <a:pt x="70872" y="31430"/>
                    </a:cubicBezTo>
                    <a:cubicBezTo>
                      <a:pt x="79788" y="25086"/>
                      <a:pt x="72415" y="12399"/>
                      <a:pt x="62300" y="16857"/>
                    </a:cubicBezTo>
                    <a:close/>
                  </a:path>
                </a:pathLst>
              </a:custGeom>
              <a:solidFill>
                <a:srgbClr val="FFFFFF"/>
              </a:solidFill>
              <a:ln w="171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9640D9BE-919A-4EA2-811C-EBAD9D5F4597}"/>
                  </a:ext>
                </a:extLst>
              </p:cNvPr>
              <p:cNvSpPr/>
              <p:nvPr/>
            </p:nvSpPr>
            <p:spPr>
              <a:xfrm>
                <a:off x="3841488" y="3632677"/>
                <a:ext cx="77568" cy="75685"/>
              </a:xfrm>
              <a:custGeom>
                <a:avLst/>
                <a:gdLst>
                  <a:gd name="connsiteX0" fmla="*/ 76411 w 77568"/>
                  <a:gd name="connsiteY0" fmla="*/ 23323 h 75685"/>
                  <a:gd name="connsiteX1" fmla="*/ 76411 w 77568"/>
                  <a:gd name="connsiteY1" fmla="*/ 14750 h 75685"/>
                  <a:gd name="connsiteX2" fmla="*/ 44007 w 77568"/>
                  <a:gd name="connsiteY2" fmla="*/ 22122 h 75685"/>
                  <a:gd name="connsiteX3" fmla="*/ 35091 w 77568"/>
                  <a:gd name="connsiteY3" fmla="*/ 4120 h 75685"/>
                  <a:gd name="connsiteX4" fmla="*/ 26005 w 77568"/>
                  <a:gd name="connsiteY4" fmla="*/ 348 h 75685"/>
                  <a:gd name="connsiteX5" fmla="*/ 22747 w 77568"/>
                  <a:gd name="connsiteY5" fmla="*/ 27095 h 75685"/>
                  <a:gd name="connsiteX6" fmla="*/ 8688 w 77568"/>
                  <a:gd name="connsiteY6" fmla="*/ 24866 h 75685"/>
                  <a:gd name="connsiteX7" fmla="*/ 2516 w 77568"/>
                  <a:gd name="connsiteY7" fmla="*/ 39953 h 75685"/>
                  <a:gd name="connsiteX8" fmla="*/ 20861 w 77568"/>
                  <a:gd name="connsiteY8" fmla="*/ 50583 h 75685"/>
                  <a:gd name="connsiteX9" fmla="*/ 17432 w 77568"/>
                  <a:gd name="connsiteY9" fmla="*/ 67557 h 75685"/>
                  <a:gd name="connsiteX10" fmla="*/ 31662 w 77568"/>
                  <a:gd name="connsiteY10" fmla="*/ 73386 h 75685"/>
                  <a:gd name="connsiteX11" fmla="*/ 41949 w 77568"/>
                  <a:gd name="connsiteY11" fmla="*/ 61728 h 75685"/>
                  <a:gd name="connsiteX12" fmla="*/ 64238 w 77568"/>
                  <a:gd name="connsiteY12" fmla="*/ 73215 h 75685"/>
                  <a:gd name="connsiteX13" fmla="*/ 70067 w 77568"/>
                  <a:gd name="connsiteY13" fmla="*/ 67385 h 75685"/>
                  <a:gd name="connsiteX14" fmla="*/ 60638 w 77568"/>
                  <a:gd name="connsiteY14" fmla="*/ 38582 h 75685"/>
                  <a:gd name="connsiteX15" fmla="*/ 76411 w 77568"/>
                  <a:gd name="connsiteY15" fmla="*/ 23323 h 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568" h="75685">
                    <a:moveTo>
                      <a:pt x="76411" y="23323"/>
                    </a:moveTo>
                    <a:cubicBezTo>
                      <a:pt x="77954" y="20922"/>
                      <a:pt x="77954" y="16979"/>
                      <a:pt x="76411" y="14750"/>
                    </a:cubicBezTo>
                    <a:cubicBezTo>
                      <a:pt x="67324" y="1720"/>
                      <a:pt x="53951" y="11321"/>
                      <a:pt x="44007" y="22122"/>
                    </a:cubicBezTo>
                    <a:cubicBezTo>
                      <a:pt x="41606" y="15950"/>
                      <a:pt x="38692" y="9950"/>
                      <a:pt x="35091" y="4120"/>
                    </a:cubicBezTo>
                    <a:cubicBezTo>
                      <a:pt x="33377" y="1206"/>
                      <a:pt x="29434" y="-852"/>
                      <a:pt x="26005" y="348"/>
                    </a:cubicBezTo>
                    <a:cubicBezTo>
                      <a:pt x="14003" y="4635"/>
                      <a:pt x="17603" y="16636"/>
                      <a:pt x="22747" y="27095"/>
                    </a:cubicBezTo>
                    <a:cubicBezTo>
                      <a:pt x="18289" y="25723"/>
                      <a:pt x="13832" y="25037"/>
                      <a:pt x="8688" y="24866"/>
                    </a:cubicBezTo>
                    <a:cubicBezTo>
                      <a:pt x="801" y="24694"/>
                      <a:pt x="-2799" y="34638"/>
                      <a:pt x="2516" y="39953"/>
                    </a:cubicBezTo>
                    <a:cubicBezTo>
                      <a:pt x="7659" y="45268"/>
                      <a:pt x="14003" y="48869"/>
                      <a:pt x="20861" y="50583"/>
                    </a:cubicBezTo>
                    <a:cubicBezTo>
                      <a:pt x="18632" y="55727"/>
                      <a:pt x="17603" y="61556"/>
                      <a:pt x="17432" y="67557"/>
                    </a:cubicBezTo>
                    <a:cubicBezTo>
                      <a:pt x="17261" y="75101"/>
                      <a:pt x="26519" y="78187"/>
                      <a:pt x="31662" y="73386"/>
                    </a:cubicBezTo>
                    <a:cubicBezTo>
                      <a:pt x="35606" y="69786"/>
                      <a:pt x="39035" y="66014"/>
                      <a:pt x="41949" y="61728"/>
                    </a:cubicBezTo>
                    <a:cubicBezTo>
                      <a:pt x="47950" y="69100"/>
                      <a:pt x="55151" y="75101"/>
                      <a:pt x="64238" y="73215"/>
                    </a:cubicBezTo>
                    <a:cubicBezTo>
                      <a:pt x="67153" y="72529"/>
                      <a:pt x="69210" y="69957"/>
                      <a:pt x="70067" y="67385"/>
                    </a:cubicBezTo>
                    <a:cubicBezTo>
                      <a:pt x="73153" y="57956"/>
                      <a:pt x="68181" y="46640"/>
                      <a:pt x="60638" y="38582"/>
                    </a:cubicBezTo>
                    <a:cubicBezTo>
                      <a:pt x="66638" y="34810"/>
                      <a:pt x="71953" y="30009"/>
                      <a:pt x="76411" y="23323"/>
                    </a:cubicBezTo>
                    <a:close/>
                  </a:path>
                </a:pathLst>
              </a:custGeom>
              <a:solidFill>
                <a:srgbClr val="FFFFFF"/>
              </a:solidFill>
              <a:ln w="171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EF08DD82-5FC1-4D77-9FC7-FE595C27D043}"/>
                  </a:ext>
                </a:extLst>
              </p:cNvPr>
              <p:cNvSpPr/>
              <p:nvPr/>
            </p:nvSpPr>
            <p:spPr>
              <a:xfrm>
                <a:off x="3311551" y="3437304"/>
                <a:ext cx="76899" cy="81111"/>
              </a:xfrm>
              <a:custGeom>
                <a:avLst/>
                <a:gdLst>
                  <a:gd name="connsiteX0" fmla="*/ 75882 w 76899"/>
                  <a:gd name="connsiteY0" fmla="*/ 31300 h 81111"/>
                  <a:gd name="connsiteX1" fmla="*/ 68338 w 76899"/>
                  <a:gd name="connsiteY1" fmla="*/ 18270 h 81111"/>
                  <a:gd name="connsiteX2" fmla="*/ 49307 w 76899"/>
                  <a:gd name="connsiteY2" fmla="*/ 25299 h 81111"/>
                  <a:gd name="connsiteX3" fmla="*/ 39877 w 76899"/>
                  <a:gd name="connsiteY3" fmla="*/ 4211 h 81111"/>
                  <a:gd name="connsiteX4" fmla="*/ 24104 w 76899"/>
                  <a:gd name="connsiteY4" fmla="*/ 10897 h 81111"/>
                  <a:gd name="connsiteX5" fmla="*/ 31133 w 76899"/>
                  <a:gd name="connsiteY5" fmla="*/ 32157 h 81111"/>
                  <a:gd name="connsiteX6" fmla="*/ 4387 w 76899"/>
                  <a:gd name="connsiteY6" fmla="*/ 30957 h 81111"/>
                  <a:gd name="connsiteX7" fmla="*/ 4387 w 76899"/>
                  <a:gd name="connsiteY7" fmla="*/ 46559 h 81111"/>
                  <a:gd name="connsiteX8" fmla="*/ 26504 w 76899"/>
                  <a:gd name="connsiteY8" fmla="*/ 52217 h 81111"/>
                  <a:gd name="connsiteX9" fmla="*/ 21532 w 76899"/>
                  <a:gd name="connsiteY9" fmla="*/ 65247 h 81111"/>
                  <a:gd name="connsiteX10" fmla="*/ 33705 w 76899"/>
                  <a:gd name="connsiteY10" fmla="*/ 74677 h 81111"/>
                  <a:gd name="connsiteX11" fmla="*/ 45192 w 76899"/>
                  <a:gd name="connsiteY11" fmla="*/ 64904 h 81111"/>
                  <a:gd name="connsiteX12" fmla="*/ 60280 w 76899"/>
                  <a:gd name="connsiteY12" fmla="*/ 79820 h 81111"/>
                  <a:gd name="connsiteX13" fmla="*/ 72453 w 76899"/>
                  <a:gd name="connsiteY13" fmla="*/ 72791 h 81111"/>
                  <a:gd name="connsiteX14" fmla="*/ 64223 w 76899"/>
                  <a:gd name="connsiteY14" fmla="*/ 43816 h 81111"/>
                  <a:gd name="connsiteX15" fmla="*/ 75882 w 76899"/>
                  <a:gd name="connsiteY15" fmla="*/ 31300 h 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99" h="81111">
                    <a:moveTo>
                      <a:pt x="75882" y="31300"/>
                    </a:moveTo>
                    <a:cubicBezTo>
                      <a:pt x="78796" y="26157"/>
                      <a:pt x="75196" y="17413"/>
                      <a:pt x="68338" y="18270"/>
                    </a:cubicBezTo>
                    <a:cubicBezTo>
                      <a:pt x="60794" y="19127"/>
                      <a:pt x="54622" y="21527"/>
                      <a:pt x="49307" y="25299"/>
                    </a:cubicBezTo>
                    <a:cubicBezTo>
                      <a:pt x="46221" y="18270"/>
                      <a:pt x="43306" y="11069"/>
                      <a:pt x="39877" y="4211"/>
                    </a:cubicBezTo>
                    <a:cubicBezTo>
                      <a:pt x="35762" y="-4533"/>
                      <a:pt x="21018" y="1639"/>
                      <a:pt x="24104" y="10897"/>
                    </a:cubicBezTo>
                    <a:cubicBezTo>
                      <a:pt x="26504" y="17927"/>
                      <a:pt x="28904" y="25128"/>
                      <a:pt x="31133" y="32157"/>
                    </a:cubicBezTo>
                    <a:cubicBezTo>
                      <a:pt x="23589" y="25471"/>
                      <a:pt x="13131" y="25814"/>
                      <a:pt x="4387" y="30957"/>
                    </a:cubicBezTo>
                    <a:cubicBezTo>
                      <a:pt x="-757" y="34215"/>
                      <a:pt x="-2128" y="43645"/>
                      <a:pt x="4387" y="46559"/>
                    </a:cubicBezTo>
                    <a:cubicBezTo>
                      <a:pt x="11759" y="49817"/>
                      <a:pt x="19132" y="51703"/>
                      <a:pt x="26504" y="52217"/>
                    </a:cubicBezTo>
                    <a:cubicBezTo>
                      <a:pt x="24790" y="56675"/>
                      <a:pt x="23075" y="60961"/>
                      <a:pt x="21532" y="65247"/>
                    </a:cubicBezTo>
                    <a:cubicBezTo>
                      <a:pt x="18789" y="72277"/>
                      <a:pt x="27876" y="78106"/>
                      <a:pt x="33705" y="74677"/>
                    </a:cubicBezTo>
                    <a:cubicBezTo>
                      <a:pt x="38163" y="72105"/>
                      <a:pt x="42106" y="68676"/>
                      <a:pt x="45192" y="64904"/>
                    </a:cubicBezTo>
                    <a:cubicBezTo>
                      <a:pt x="49307" y="70391"/>
                      <a:pt x="53936" y="75363"/>
                      <a:pt x="60280" y="79820"/>
                    </a:cubicBezTo>
                    <a:cubicBezTo>
                      <a:pt x="65766" y="83592"/>
                      <a:pt x="71938" y="78449"/>
                      <a:pt x="72453" y="72791"/>
                    </a:cubicBezTo>
                    <a:cubicBezTo>
                      <a:pt x="73310" y="62504"/>
                      <a:pt x="69881" y="52388"/>
                      <a:pt x="64223" y="43816"/>
                    </a:cubicBezTo>
                    <a:cubicBezTo>
                      <a:pt x="69024" y="40730"/>
                      <a:pt x="72967" y="36787"/>
                      <a:pt x="75882" y="31300"/>
                    </a:cubicBezTo>
                    <a:close/>
                  </a:path>
                </a:pathLst>
              </a:custGeom>
              <a:solidFill>
                <a:srgbClr val="FFFFFF"/>
              </a:solidFill>
              <a:ln w="171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6E722DF0-44D3-4F76-8F81-4A2CFD2C16AF}"/>
                  </a:ext>
                </a:extLst>
              </p:cNvPr>
              <p:cNvSpPr/>
              <p:nvPr/>
            </p:nvSpPr>
            <p:spPr>
              <a:xfrm>
                <a:off x="3803470" y="3436812"/>
                <a:ext cx="76349" cy="81931"/>
              </a:xfrm>
              <a:custGeom>
                <a:avLst/>
                <a:gdLst>
                  <a:gd name="connsiteX0" fmla="*/ 63680 w 76349"/>
                  <a:gd name="connsiteY0" fmla="*/ 9847 h 81931"/>
                  <a:gd name="connsiteX1" fmla="*/ 41391 w 76349"/>
                  <a:gd name="connsiteY1" fmla="*/ 24248 h 81931"/>
                  <a:gd name="connsiteX2" fmla="*/ 27675 w 76349"/>
                  <a:gd name="connsiteY2" fmla="*/ 2474 h 81931"/>
                  <a:gd name="connsiteX3" fmla="*/ 13273 w 76349"/>
                  <a:gd name="connsiteY3" fmla="*/ 10875 h 81931"/>
                  <a:gd name="connsiteX4" fmla="*/ 20989 w 76349"/>
                  <a:gd name="connsiteY4" fmla="*/ 28535 h 81931"/>
                  <a:gd name="connsiteX5" fmla="*/ 9330 w 76349"/>
                  <a:gd name="connsiteY5" fmla="*/ 28878 h 81931"/>
                  <a:gd name="connsiteX6" fmla="*/ 4701 w 76349"/>
                  <a:gd name="connsiteY6" fmla="*/ 46023 h 81931"/>
                  <a:gd name="connsiteX7" fmla="*/ 20474 w 76349"/>
                  <a:gd name="connsiteY7" fmla="*/ 50652 h 81931"/>
                  <a:gd name="connsiteX8" fmla="*/ 13273 w 76349"/>
                  <a:gd name="connsiteY8" fmla="*/ 71054 h 81931"/>
                  <a:gd name="connsiteX9" fmla="*/ 27847 w 76349"/>
                  <a:gd name="connsiteY9" fmla="*/ 79627 h 81931"/>
                  <a:gd name="connsiteX10" fmla="*/ 40363 w 76349"/>
                  <a:gd name="connsiteY10" fmla="*/ 64196 h 81931"/>
                  <a:gd name="connsiteX11" fmla="*/ 54421 w 76349"/>
                  <a:gd name="connsiteY11" fmla="*/ 78084 h 81931"/>
                  <a:gd name="connsiteX12" fmla="*/ 67795 w 76349"/>
                  <a:gd name="connsiteY12" fmla="*/ 70368 h 81931"/>
                  <a:gd name="connsiteX13" fmla="*/ 53736 w 76349"/>
                  <a:gd name="connsiteY13" fmla="*/ 38822 h 81931"/>
                  <a:gd name="connsiteX14" fmla="*/ 75853 w 76349"/>
                  <a:gd name="connsiteY14" fmla="*/ 19276 h 81931"/>
                  <a:gd name="connsiteX15" fmla="*/ 63680 w 76349"/>
                  <a:gd name="connsiteY15" fmla="*/ 9847 h 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49" h="81931">
                    <a:moveTo>
                      <a:pt x="63680" y="9847"/>
                    </a:moveTo>
                    <a:cubicBezTo>
                      <a:pt x="55450" y="13790"/>
                      <a:pt x="48249" y="18762"/>
                      <a:pt x="41391" y="24248"/>
                    </a:cubicBezTo>
                    <a:cubicBezTo>
                      <a:pt x="38476" y="16190"/>
                      <a:pt x="34019" y="9161"/>
                      <a:pt x="27675" y="2474"/>
                    </a:cubicBezTo>
                    <a:cubicBezTo>
                      <a:pt x="21846" y="-3698"/>
                      <a:pt x="10702" y="2646"/>
                      <a:pt x="13273" y="10875"/>
                    </a:cubicBezTo>
                    <a:cubicBezTo>
                      <a:pt x="15331" y="17048"/>
                      <a:pt x="17731" y="22877"/>
                      <a:pt x="20989" y="28535"/>
                    </a:cubicBezTo>
                    <a:cubicBezTo>
                      <a:pt x="17217" y="28535"/>
                      <a:pt x="13273" y="28706"/>
                      <a:pt x="9330" y="28878"/>
                    </a:cubicBezTo>
                    <a:cubicBezTo>
                      <a:pt x="1100" y="29392"/>
                      <a:pt x="-4386" y="42079"/>
                      <a:pt x="4701" y="46023"/>
                    </a:cubicBezTo>
                    <a:cubicBezTo>
                      <a:pt x="10016" y="48423"/>
                      <a:pt x="15159" y="49966"/>
                      <a:pt x="20474" y="50652"/>
                    </a:cubicBezTo>
                    <a:cubicBezTo>
                      <a:pt x="17560" y="57167"/>
                      <a:pt x="15159" y="64025"/>
                      <a:pt x="13273" y="71054"/>
                    </a:cubicBezTo>
                    <a:cubicBezTo>
                      <a:pt x="10702" y="79798"/>
                      <a:pt x="21674" y="85285"/>
                      <a:pt x="27847" y="79627"/>
                    </a:cubicBezTo>
                    <a:cubicBezTo>
                      <a:pt x="32819" y="74998"/>
                      <a:pt x="37105" y="69854"/>
                      <a:pt x="40363" y="64196"/>
                    </a:cubicBezTo>
                    <a:cubicBezTo>
                      <a:pt x="43963" y="69511"/>
                      <a:pt x="48421" y="74312"/>
                      <a:pt x="54421" y="78084"/>
                    </a:cubicBezTo>
                    <a:cubicBezTo>
                      <a:pt x="59908" y="81513"/>
                      <a:pt x="68309" y="77227"/>
                      <a:pt x="67795" y="70368"/>
                    </a:cubicBezTo>
                    <a:cubicBezTo>
                      <a:pt x="66937" y="58024"/>
                      <a:pt x="62137" y="47051"/>
                      <a:pt x="53736" y="38822"/>
                    </a:cubicBezTo>
                    <a:cubicBezTo>
                      <a:pt x="61965" y="33335"/>
                      <a:pt x="71395" y="30421"/>
                      <a:pt x="75853" y="19276"/>
                    </a:cubicBezTo>
                    <a:cubicBezTo>
                      <a:pt x="78596" y="11904"/>
                      <a:pt x="69337" y="6932"/>
                      <a:pt x="63680" y="9847"/>
                    </a:cubicBezTo>
                    <a:close/>
                  </a:path>
                </a:pathLst>
              </a:custGeom>
              <a:solidFill>
                <a:srgbClr val="FFFFFF"/>
              </a:solidFill>
              <a:ln w="1715" cap="flat">
                <a:noFill/>
                <a:prstDash val="solid"/>
                <a:miter/>
              </a:ln>
            </p:spPr>
            <p:txBody>
              <a:bodyPr rtlCol="0" anchor="ctr"/>
              <a:lstStyle/>
              <a:p>
                <a:endParaRPr lang="en-US"/>
              </a:p>
            </p:txBody>
          </p:sp>
        </p:grpSp>
      </p:grpSp>
      <p:grpSp>
        <p:nvGrpSpPr>
          <p:cNvPr id="9" name="Group 8">
            <a:extLst>
              <a:ext uri="{FF2B5EF4-FFF2-40B4-BE49-F238E27FC236}">
                <a16:creationId xmlns:a16="http://schemas.microsoft.com/office/drawing/2014/main" id="{5824C690-9D4E-403C-AB5D-957A3881903B}"/>
              </a:ext>
            </a:extLst>
          </p:cNvPr>
          <p:cNvGrpSpPr/>
          <p:nvPr/>
        </p:nvGrpSpPr>
        <p:grpSpPr>
          <a:xfrm>
            <a:off x="1662791" y="1470048"/>
            <a:ext cx="1593489" cy="1718817"/>
            <a:chOff x="-6629731" y="-873221"/>
            <a:chExt cx="1593489" cy="1718817"/>
          </a:xfrm>
        </p:grpSpPr>
        <p:sp>
          <p:nvSpPr>
            <p:cNvPr id="347" name="Freeform: Shape 346">
              <a:extLst>
                <a:ext uri="{FF2B5EF4-FFF2-40B4-BE49-F238E27FC236}">
                  <a16:creationId xmlns:a16="http://schemas.microsoft.com/office/drawing/2014/main" id="{8E0494D1-68F9-4B10-94C9-85EB0C252FC2}"/>
                </a:ext>
              </a:extLst>
            </p:cNvPr>
            <p:cNvSpPr/>
            <p:nvPr/>
          </p:nvSpPr>
          <p:spPr>
            <a:xfrm>
              <a:off x="-6522774" y="-98582"/>
              <a:ext cx="1377353" cy="944049"/>
            </a:xfrm>
            <a:custGeom>
              <a:avLst/>
              <a:gdLst>
                <a:gd name="connsiteX0" fmla="*/ 9679 w 1377353"/>
                <a:gd name="connsiteY0" fmla="*/ 82128 h 944049"/>
                <a:gd name="connsiteX1" fmla="*/ 208218 w 1377353"/>
                <a:gd name="connsiteY1" fmla="*/ 775300 h 944049"/>
                <a:gd name="connsiteX2" fmla="*/ 258624 w 1377353"/>
                <a:gd name="connsiteY2" fmla="*/ 816448 h 944049"/>
                <a:gd name="connsiteX3" fmla="*/ 1189769 w 1377353"/>
                <a:gd name="connsiteY3" fmla="*/ 827078 h 944049"/>
                <a:gd name="connsiteX4" fmla="*/ 1256806 w 1377353"/>
                <a:gd name="connsiteY4" fmla="*/ 773415 h 944049"/>
                <a:gd name="connsiteX5" fmla="*/ 1350932 w 1377353"/>
                <a:gd name="connsiteY5" fmla="*/ 231118 h 944049"/>
                <a:gd name="connsiteX6" fmla="*/ 1364820 w 1377353"/>
                <a:gd name="connsiteY6" fmla="*/ 54696 h 944049"/>
                <a:gd name="connsiteX7" fmla="*/ 1207428 w 1377353"/>
                <a:gd name="connsiteY7" fmla="*/ 2575 h 944049"/>
                <a:gd name="connsiteX8" fmla="*/ 1104044 w 1377353"/>
                <a:gd name="connsiteY8" fmla="*/ 59668 h 944049"/>
                <a:gd name="connsiteX9" fmla="*/ 1057924 w 1377353"/>
                <a:gd name="connsiteY9" fmla="*/ 131334 h 944049"/>
                <a:gd name="connsiteX10" fmla="*/ 875673 w 1377353"/>
                <a:gd name="connsiteY10" fmla="*/ 62583 h 944049"/>
                <a:gd name="connsiteX11" fmla="*/ 734741 w 1377353"/>
                <a:gd name="connsiteY11" fmla="*/ 157738 h 944049"/>
                <a:gd name="connsiteX12" fmla="*/ 530887 w 1377353"/>
                <a:gd name="connsiteY12" fmla="*/ 46981 h 944049"/>
                <a:gd name="connsiteX13" fmla="*/ 350350 w 1377353"/>
                <a:gd name="connsiteY13" fmla="*/ 148651 h 944049"/>
                <a:gd name="connsiteX14" fmla="*/ 235307 w 1377353"/>
                <a:gd name="connsiteY14" fmla="*/ 64469 h 944049"/>
                <a:gd name="connsiteX15" fmla="*/ 128151 w 1377353"/>
                <a:gd name="connsiteY15" fmla="*/ 168710 h 944049"/>
                <a:gd name="connsiteX16" fmla="*/ 9679 w 1377353"/>
                <a:gd name="connsiteY16" fmla="*/ 82128 h 94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7353" h="944049">
                  <a:moveTo>
                    <a:pt x="9679" y="82128"/>
                  </a:moveTo>
                  <a:cubicBezTo>
                    <a:pt x="-50329" y="116075"/>
                    <a:pt x="187472" y="746668"/>
                    <a:pt x="208218" y="775300"/>
                  </a:cubicBezTo>
                  <a:cubicBezTo>
                    <a:pt x="221077" y="792960"/>
                    <a:pt x="239936" y="805304"/>
                    <a:pt x="258624" y="816448"/>
                  </a:cubicBezTo>
                  <a:cubicBezTo>
                    <a:pt x="538088" y="982584"/>
                    <a:pt x="906534" y="986870"/>
                    <a:pt x="1189769" y="827078"/>
                  </a:cubicBezTo>
                  <a:cubicBezTo>
                    <a:pt x="1214972" y="812848"/>
                    <a:pt x="1240004" y="796903"/>
                    <a:pt x="1256806" y="773415"/>
                  </a:cubicBezTo>
                  <a:cubicBezTo>
                    <a:pt x="1285610" y="733124"/>
                    <a:pt x="1336016" y="301584"/>
                    <a:pt x="1350932" y="231118"/>
                  </a:cubicBezTo>
                  <a:cubicBezTo>
                    <a:pt x="1372020" y="130991"/>
                    <a:pt x="1390537" y="93272"/>
                    <a:pt x="1364820" y="54696"/>
                  </a:cubicBezTo>
                  <a:cubicBezTo>
                    <a:pt x="1333959" y="7890"/>
                    <a:pt x="1260921" y="-6512"/>
                    <a:pt x="1207428" y="2575"/>
                  </a:cubicBezTo>
                  <a:cubicBezTo>
                    <a:pt x="1199713" y="3947"/>
                    <a:pt x="1144506" y="14062"/>
                    <a:pt x="1104044" y="59668"/>
                  </a:cubicBezTo>
                  <a:cubicBezTo>
                    <a:pt x="1071126" y="96701"/>
                    <a:pt x="1080555" y="120190"/>
                    <a:pt x="1057924" y="131334"/>
                  </a:cubicBezTo>
                  <a:cubicBezTo>
                    <a:pt x="1011461" y="153966"/>
                    <a:pt x="956426" y="62068"/>
                    <a:pt x="875673" y="62583"/>
                  </a:cubicBezTo>
                  <a:cubicBezTo>
                    <a:pt x="842754" y="62754"/>
                    <a:pt x="794063" y="78356"/>
                    <a:pt x="734741" y="157738"/>
                  </a:cubicBezTo>
                  <a:cubicBezTo>
                    <a:pt x="690850" y="86414"/>
                    <a:pt x="612840" y="43895"/>
                    <a:pt x="530887" y="46981"/>
                  </a:cubicBezTo>
                  <a:cubicBezTo>
                    <a:pt x="418587" y="51267"/>
                    <a:pt x="356694" y="139221"/>
                    <a:pt x="350350" y="148651"/>
                  </a:cubicBezTo>
                  <a:cubicBezTo>
                    <a:pt x="335948" y="96873"/>
                    <a:pt x="287599" y="61897"/>
                    <a:pt x="235307" y="64469"/>
                  </a:cubicBezTo>
                  <a:cubicBezTo>
                    <a:pt x="179929" y="67212"/>
                    <a:pt x="133466" y="111789"/>
                    <a:pt x="128151" y="168710"/>
                  </a:cubicBezTo>
                  <a:cubicBezTo>
                    <a:pt x="52027" y="85214"/>
                    <a:pt x="22366" y="74927"/>
                    <a:pt x="9679" y="82128"/>
                  </a:cubicBezTo>
                  <a:close/>
                </a:path>
              </a:pathLst>
            </a:custGeom>
            <a:solidFill>
              <a:srgbClr val="F5F1D5"/>
            </a:solidFill>
            <a:ln w="1715" cap="flat">
              <a:noFill/>
              <a:prstDash val="solid"/>
              <a:miter/>
            </a:ln>
          </p:spPr>
          <p:txBody>
            <a:bodyPr rtlCol="0" anchor="ctr"/>
            <a:lstStyle/>
            <a:p>
              <a:endParaRPr lang="en-US"/>
            </a:p>
          </p:txBody>
        </p:sp>
        <p:grpSp>
          <p:nvGrpSpPr>
            <p:cNvPr id="348" name="Graphic 3">
              <a:extLst>
                <a:ext uri="{FF2B5EF4-FFF2-40B4-BE49-F238E27FC236}">
                  <a16:creationId xmlns:a16="http://schemas.microsoft.com/office/drawing/2014/main" id="{60556B07-CCBF-4D86-8FED-7B1DC9A6FF4A}"/>
                </a:ext>
              </a:extLst>
            </p:cNvPr>
            <p:cNvGrpSpPr/>
            <p:nvPr/>
          </p:nvGrpSpPr>
          <p:grpSpPr>
            <a:xfrm>
              <a:off x="-6522946" y="-98407"/>
              <a:ext cx="1377449" cy="944003"/>
              <a:chOff x="5402578" y="927544"/>
              <a:chExt cx="1377449" cy="944003"/>
            </a:xfrm>
            <a:solidFill>
              <a:srgbClr val="FFD57E"/>
            </a:solidFill>
          </p:grpSpPr>
          <p:sp>
            <p:nvSpPr>
              <p:cNvPr id="377" name="Freeform: Shape 376">
                <a:extLst>
                  <a:ext uri="{FF2B5EF4-FFF2-40B4-BE49-F238E27FC236}">
                    <a16:creationId xmlns:a16="http://schemas.microsoft.com/office/drawing/2014/main" id="{3E357668-4257-4151-8CCF-2B8EAE21564E}"/>
                  </a:ext>
                </a:extLst>
              </p:cNvPr>
              <p:cNvSpPr/>
              <p:nvPr/>
            </p:nvSpPr>
            <p:spPr>
              <a:xfrm>
                <a:off x="5561590" y="991533"/>
                <a:ext cx="388848" cy="861669"/>
              </a:xfrm>
              <a:custGeom>
                <a:avLst/>
                <a:gdLst>
                  <a:gd name="connsiteX0" fmla="*/ 387991 w 388848"/>
                  <a:gd name="connsiteY0" fmla="*/ 859955 h 861669"/>
                  <a:gd name="connsiteX1" fmla="*/ 341186 w 388848"/>
                  <a:gd name="connsiteY1" fmla="*/ 751255 h 861669"/>
                  <a:gd name="connsiteX2" fmla="*/ 237115 w 388848"/>
                  <a:gd name="connsiteY2" fmla="*/ 357606 h 861669"/>
                  <a:gd name="connsiteX3" fmla="*/ 199225 w 388848"/>
                  <a:gd name="connsiteY3" fmla="*/ 74028 h 861669"/>
                  <a:gd name="connsiteX4" fmla="*/ 191510 w 388848"/>
                  <a:gd name="connsiteY4" fmla="*/ 84315 h 861669"/>
                  <a:gd name="connsiteX5" fmla="*/ 76467 w 388848"/>
                  <a:gd name="connsiteY5" fmla="*/ 133 h 861669"/>
                  <a:gd name="connsiteX6" fmla="*/ 0 w 388848"/>
                  <a:gd name="connsiteY6" fmla="*/ 35966 h 861669"/>
                  <a:gd name="connsiteX7" fmla="*/ 29832 w 388848"/>
                  <a:gd name="connsiteY7" fmla="*/ 176041 h 861669"/>
                  <a:gd name="connsiteX8" fmla="*/ 134074 w 388848"/>
                  <a:gd name="connsiteY8" fmla="*/ 551859 h 861669"/>
                  <a:gd name="connsiteX9" fmla="*/ 192881 w 388848"/>
                  <a:gd name="connsiteY9" fmla="*/ 714051 h 861669"/>
                  <a:gd name="connsiteX10" fmla="*/ 232143 w 388848"/>
                  <a:gd name="connsiteY10" fmla="*/ 789317 h 861669"/>
                  <a:gd name="connsiteX11" fmla="*/ 255289 w 388848"/>
                  <a:gd name="connsiteY11" fmla="*/ 824979 h 861669"/>
                  <a:gd name="connsiteX12" fmla="*/ 388848 w 388848"/>
                  <a:gd name="connsiteY12" fmla="*/ 861669 h 861669"/>
                  <a:gd name="connsiteX13" fmla="*/ 387991 w 388848"/>
                  <a:gd name="connsiteY13" fmla="*/ 859955 h 8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848" h="861669">
                    <a:moveTo>
                      <a:pt x="387991" y="859955"/>
                    </a:moveTo>
                    <a:cubicBezTo>
                      <a:pt x="370675" y="824464"/>
                      <a:pt x="355244" y="788117"/>
                      <a:pt x="341186" y="751255"/>
                    </a:cubicBezTo>
                    <a:cubicBezTo>
                      <a:pt x="292494" y="624211"/>
                      <a:pt x="260604" y="491509"/>
                      <a:pt x="237115" y="357606"/>
                    </a:cubicBezTo>
                    <a:cubicBezTo>
                      <a:pt x="220485" y="263480"/>
                      <a:pt x="209512" y="168840"/>
                      <a:pt x="199225" y="74028"/>
                    </a:cubicBezTo>
                    <a:cubicBezTo>
                      <a:pt x="195281" y="79171"/>
                      <a:pt x="192710" y="82772"/>
                      <a:pt x="191510" y="84315"/>
                    </a:cubicBezTo>
                    <a:cubicBezTo>
                      <a:pt x="177108" y="32537"/>
                      <a:pt x="128759" y="-2439"/>
                      <a:pt x="76467" y="133"/>
                    </a:cubicBezTo>
                    <a:cubicBezTo>
                      <a:pt x="46806" y="1676"/>
                      <a:pt x="19717" y="15049"/>
                      <a:pt x="0" y="35966"/>
                    </a:cubicBezTo>
                    <a:cubicBezTo>
                      <a:pt x="8744" y="82943"/>
                      <a:pt x="18860" y="129578"/>
                      <a:pt x="29832" y="176041"/>
                    </a:cubicBezTo>
                    <a:cubicBezTo>
                      <a:pt x="59836" y="302399"/>
                      <a:pt x="95840" y="427729"/>
                      <a:pt x="134074" y="551859"/>
                    </a:cubicBezTo>
                    <a:cubicBezTo>
                      <a:pt x="151047" y="606723"/>
                      <a:pt x="169050" y="661758"/>
                      <a:pt x="192881" y="714051"/>
                    </a:cubicBezTo>
                    <a:cubicBezTo>
                      <a:pt x="204540" y="739768"/>
                      <a:pt x="217742" y="764800"/>
                      <a:pt x="232143" y="789317"/>
                    </a:cubicBezTo>
                    <a:cubicBezTo>
                      <a:pt x="239344" y="801490"/>
                      <a:pt x="247402" y="813149"/>
                      <a:pt x="255289" y="824979"/>
                    </a:cubicBezTo>
                    <a:cubicBezTo>
                      <a:pt x="298837" y="840409"/>
                      <a:pt x="343414" y="852754"/>
                      <a:pt x="388848" y="861669"/>
                    </a:cubicBezTo>
                    <a:cubicBezTo>
                      <a:pt x="388506" y="861155"/>
                      <a:pt x="388163" y="860641"/>
                      <a:pt x="387991" y="859955"/>
                    </a:cubicBezTo>
                    <a:close/>
                  </a:path>
                </a:pathLst>
              </a:custGeom>
              <a:solidFill>
                <a:srgbClr val="FFD57E"/>
              </a:solidFill>
              <a:ln w="1715" cap="flat">
                <a:noFill/>
                <a:prstDash val="solid"/>
                <a:miter/>
              </a:ln>
            </p:spPr>
            <p:txBody>
              <a:bodyPr rtlCol="0" anchor="ctr"/>
              <a:lstStyle/>
              <a:p>
                <a:endParaRPr lang="en-US"/>
              </a:p>
            </p:txBody>
          </p:sp>
          <p:sp>
            <p:nvSpPr>
              <p:cNvPr id="378" name="Freeform: Shape 377">
                <a:extLst>
                  <a:ext uri="{FF2B5EF4-FFF2-40B4-BE49-F238E27FC236}">
                    <a16:creationId xmlns:a16="http://schemas.microsoft.com/office/drawing/2014/main" id="{984D20C1-959F-4F87-AEF3-046F9779169D}"/>
                  </a:ext>
                </a:extLst>
              </p:cNvPr>
              <p:cNvSpPr/>
              <p:nvPr/>
            </p:nvSpPr>
            <p:spPr>
              <a:xfrm>
                <a:off x="6151206" y="989777"/>
                <a:ext cx="242944" cy="880570"/>
              </a:xfrm>
              <a:custGeom>
                <a:avLst/>
                <a:gdLst>
                  <a:gd name="connsiteX0" fmla="*/ 31547 w 242944"/>
                  <a:gd name="connsiteY0" fmla="*/ 880570 h 880570"/>
                  <a:gd name="connsiteX1" fmla="*/ 111443 w 242944"/>
                  <a:gd name="connsiteY1" fmla="*/ 873369 h 880570"/>
                  <a:gd name="connsiteX2" fmla="*/ 118472 w 242944"/>
                  <a:gd name="connsiteY2" fmla="*/ 851938 h 880570"/>
                  <a:gd name="connsiteX3" fmla="*/ 149504 w 242944"/>
                  <a:gd name="connsiteY3" fmla="*/ 739124 h 880570"/>
                  <a:gd name="connsiteX4" fmla="*/ 189109 w 242944"/>
                  <a:gd name="connsiteY4" fmla="*/ 533384 h 880570"/>
                  <a:gd name="connsiteX5" fmla="*/ 214999 w 242944"/>
                  <a:gd name="connsiteY5" fmla="*/ 321986 h 880570"/>
                  <a:gd name="connsiteX6" fmla="*/ 242945 w 242944"/>
                  <a:gd name="connsiteY6" fmla="*/ 50409 h 880570"/>
                  <a:gd name="connsiteX7" fmla="*/ 127387 w 242944"/>
                  <a:gd name="connsiteY7" fmla="*/ 3 h 880570"/>
                  <a:gd name="connsiteX8" fmla="*/ 0 w 242944"/>
                  <a:gd name="connsiteY8" fmla="*/ 77670 h 880570"/>
                  <a:gd name="connsiteX9" fmla="*/ 5658 w 242944"/>
                  <a:gd name="connsiteY9" fmla="*/ 162023 h 880570"/>
                  <a:gd name="connsiteX10" fmla="*/ 28289 w 242944"/>
                  <a:gd name="connsiteY10" fmla="*/ 593220 h 880570"/>
                  <a:gd name="connsiteX11" fmla="*/ 32404 w 242944"/>
                  <a:gd name="connsiteY11" fmla="*/ 811647 h 880570"/>
                  <a:gd name="connsiteX12" fmla="*/ 31547 w 242944"/>
                  <a:gd name="connsiteY12" fmla="*/ 880570 h 8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44" h="880570">
                    <a:moveTo>
                      <a:pt x="31547" y="880570"/>
                    </a:moveTo>
                    <a:cubicBezTo>
                      <a:pt x="58293" y="879370"/>
                      <a:pt x="85039" y="876970"/>
                      <a:pt x="111443" y="873369"/>
                    </a:cubicBezTo>
                    <a:cubicBezTo>
                      <a:pt x="113843" y="866168"/>
                      <a:pt x="116243" y="859139"/>
                      <a:pt x="118472" y="851938"/>
                    </a:cubicBezTo>
                    <a:cubicBezTo>
                      <a:pt x="129959" y="814733"/>
                      <a:pt x="140246" y="777014"/>
                      <a:pt x="149504" y="739124"/>
                    </a:cubicBezTo>
                    <a:cubicBezTo>
                      <a:pt x="166135" y="671230"/>
                      <a:pt x="179508" y="602650"/>
                      <a:pt x="189109" y="533384"/>
                    </a:cubicBezTo>
                    <a:cubicBezTo>
                      <a:pt x="198882" y="463261"/>
                      <a:pt x="208312" y="392623"/>
                      <a:pt x="214999" y="321986"/>
                    </a:cubicBezTo>
                    <a:cubicBezTo>
                      <a:pt x="223571" y="231289"/>
                      <a:pt x="233001" y="140935"/>
                      <a:pt x="242945" y="50409"/>
                    </a:cubicBezTo>
                    <a:cubicBezTo>
                      <a:pt x="210541" y="28978"/>
                      <a:pt x="173165" y="-340"/>
                      <a:pt x="127387" y="3"/>
                    </a:cubicBezTo>
                    <a:cubicBezTo>
                      <a:pt x="97041" y="174"/>
                      <a:pt x="53321" y="13548"/>
                      <a:pt x="0" y="77670"/>
                    </a:cubicBezTo>
                    <a:cubicBezTo>
                      <a:pt x="1715" y="105788"/>
                      <a:pt x="3772" y="133906"/>
                      <a:pt x="5658" y="162023"/>
                    </a:cubicBezTo>
                    <a:cubicBezTo>
                      <a:pt x="15602" y="305527"/>
                      <a:pt x="23489" y="449374"/>
                      <a:pt x="28289" y="593220"/>
                    </a:cubicBezTo>
                    <a:cubicBezTo>
                      <a:pt x="30690" y="665915"/>
                      <a:pt x="32747" y="738781"/>
                      <a:pt x="32404" y="811647"/>
                    </a:cubicBezTo>
                    <a:cubicBezTo>
                      <a:pt x="32233" y="834793"/>
                      <a:pt x="31890" y="857767"/>
                      <a:pt x="31547" y="880570"/>
                    </a:cubicBezTo>
                    <a:close/>
                  </a:path>
                </a:pathLst>
              </a:custGeom>
              <a:solidFill>
                <a:srgbClr val="FFD57E"/>
              </a:solidFill>
              <a:ln w="1715" cap="flat">
                <a:noFill/>
                <a:prstDash val="solid"/>
                <a:miter/>
              </a:ln>
            </p:spPr>
            <p:txBody>
              <a:bodyPr rtlCol="0" anchor="ctr"/>
              <a:lstStyle/>
              <a:p>
                <a:endParaRPr lang="en-US"/>
              </a:p>
            </p:txBody>
          </p:sp>
          <p:sp>
            <p:nvSpPr>
              <p:cNvPr id="379" name="Freeform: Shape 378">
                <a:extLst>
                  <a:ext uri="{FF2B5EF4-FFF2-40B4-BE49-F238E27FC236}">
                    <a16:creationId xmlns:a16="http://schemas.microsoft.com/office/drawing/2014/main" id="{BA88E6C9-EB54-47E5-9A01-49FB512CDEE8}"/>
                  </a:ext>
                </a:extLst>
              </p:cNvPr>
              <p:cNvSpPr/>
              <p:nvPr/>
            </p:nvSpPr>
            <p:spPr>
              <a:xfrm>
                <a:off x="6328486" y="927544"/>
                <a:ext cx="305181" cy="924458"/>
              </a:xfrm>
              <a:custGeom>
                <a:avLst/>
                <a:gdLst>
                  <a:gd name="connsiteX0" fmla="*/ 133731 w 305181"/>
                  <a:gd name="connsiteY0" fmla="*/ 823646 h 924458"/>
                  <a:gd name="connsiteX1" fmla="*/ 251860 w 305181"/>
                  <a:gd name="connsiteY1" fmla="*/ 387991 h 924458"/>
                  <a:gd name="connsiteX2" fmla="*/ 305181 w 305181"/>
                  <a:gd name="connsiteY2" fmla="*/ 0 h 924458"/>
                  <a:gd name="connsiteX3" fmla="*/ 281521 w 305181"/>
                  <a:gd name="connsiteY3" fmla="*/ 2400 h 924458"/>
                  <a:gd name="connsiteX4" fmla="*/ 178136 w 305181"/>
                  <a:gd name="connsiteY4" fmla="*/ 59493 h 924458"/>
                  <a:gd name="connsiteX5" fmla="*/ 132017 w 305181"/>
                  <a:gd name="connsiteY5" fmla="*/ 131159 h 924458"/>
                  <a:gd name="connsiteX6" fmla="*/ 119329 w 305181"/>
                  <a:gd name="connsiteY6" fmla="*/ 134588 h 924458"/>
                  <a:gd name="connsiteX7" fmla="*/ 113671 w 305181"/>
                  <a:gd name="connsiteY7" fmla="*/ 198368 h 924458"/>
                  <a:gd name="connsiteX8" fmla="*/ 65494 w 305181"/>
                  <a:gd name="connsiteY8" fmla="*/ 634879 h 924458"/>
                  <a:gd name="connsiteX9" fmla="*/ 22460 w 305181"/>
                  <a:gd name="connsiteY9" fmla="*/ 844220 h 924458"/>
                  <a:gd name="connsiteX10" fmla="*/ 0 w 305181"/>
                  <a:gd name="connsiteY10" fmla="*/ 924458 h 924458"/>
                  <a:gd name="connsiteX11" fmla="*/ 107670 w 305181"/>
                  <a:gd name="connsiteY11" fmla="*/ 895826 h 924458"/>
                  <a:gd name="connsiteX12" fmla="*/ 133731 w 305181"/>
                  <a:gd name="connsiteY12" fmla="*/ 823646 h 9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81" h="924458">
                    <a:moveTo>
                      <a:pt x="133731" y="823646"/>
                    </a:moveTo>
                    <a:cubicBezTo>
                      <a:pt x="183966" y="681342"/>
                      <a:pt x="230943" y="538182"/>
                      <a:pt x="251860" y="387991"/>
                    </a:cubicBezTo>
                    <a:cubicBezTo>
                      <a:pt x="269862" y="258718"/>
                      <a:pt x="288550" y="129445"/>
                      <a:pt x="305181" y="0"/>
                    </a:cubicBezTo>
                    <a:cubicBezTo>
                      <a:pt x="296951" y="343"/>
                      <a:pt x="289064" y="1029"/>
                      <a:pt x="281521" y="2400"/>
                    </a:cubicBezTo>
                    <a:cubicBezTo>
                      <a:pt x="273806" y="3772"/>
                      <a:pt x="218599" y="13887"/>
                      <a:pt x="178136" y="59493"/>
                    </a:cubicBezTo>
                    <a:cubicBezTo>
                      <a:pt x="145218" y="96526"/>
                      <a:pt x="154648" y="120015"/>
                      <a:pt x="132017" y="131159"/>
                    </a:cubicBezTo>
                    <a:cubicBezTo>
                      <a:pt x="127901" y="133217"/>
                      <a:pt x="123615" y="134245"/>
                      <a:pt x="119329" y="134588"/>
                    </a:cubicBezTo>
                    <a:cubicBezTo>
                      <a:pt x="117443" y="155848"/>
                      <a:pt x="115557" y="177108"/>
                      <a:pt x="113671" y="198368"/>
                    </a:cubicBezTo>
                    <a:cubicBezTo>
                      <a:pt x="99955" y="344100"/>
                      <a:pt x="87096" y="490004"/>
                      <a:pt x="65494" y="634879"/>
                    </a:cubicBezTo>
                    <a:cubicBezTo>
                      <a:pt x="55035" y="705345"/>
                      <a:pt x="40291" y="775297"/>
                      <a:pt x="22460" y="844220"/>
                    </a:cubicBezTo>
                    <a:cubicBezTo>
                      <a:pt x="15602" y="871137"/>
                      <a:pt x="8058" y="897884"/>
                      <a:pt x="0" y="924458"/>
                    </a:cubicBezTo>
                    <a:cubicBezTo>
                      <a:pt x="36519" y="917086"/>
                      <a:pt x="72352" y="907485"/>
                      <a:pt x="107670" y="895826"/>
                    </a:cubicBezTo>
                    <a:cubicBezTo>
                      <a:pt x="116586" y="871823"/>
                      <a:pt x="125159" y="847820"/>
                      <a:pt x="133731" y="823646"/>
                    </a:cubicBezTo>
                    <a:close/>
                  </a:path>
                </a:pathLst>
              </a:custGeom>
              <a:solidFill>
                <a:srgbClr val="FFD57E"/>
              </a:solidFill>
              <a:ln w="1715" cap="flat">
                <a:noFill/>
                <a:prstDash val="solid"/>
                <a:miter/>
              </a:ln>
            </p:spPr>
            <p:txBody>
              <a:bodyPr rtlCol="0" anchor="ctr"/>
              <a:lstStyle/>
              <a:p>
                <a:endParaRPr lang="en-US"/>
              </a:p>
            </p:txBody>
          </p:sp>
          <p:sp>
            <p:nvSpPr>
              <p:cNvPr id="380" name="Freeform: Shape 379">
                <a:extLst>
                  <a:ext uri="{FF2B5EF4-FFF2-40B4-BE49-F238E27FC236}">
                    <a16:creationId xmlns:a16="http://schemas.microsoft.com/office/drawing/2014/main" id="{6800DCF7-5575-4B19-974C-7D9EFC1DCF6A}"/>
                  </a:ext>
                </a:extLst>
              </p:cNvPr>
              <p:cNvSpPr/>
              <p:nvPr/>
            </p:nvSpPr>
            <p:spPr>
              <a:xfrm>
                <a:off x="6489477" y="930287"/>
                <a:ext cx="290549" cy="873537"/>
              </a:xfrm>
              <a:custGeom>
                <a:avLst/>
                <a:gdLst>
                  <a:gd name="connsiteX0" fmla="*/ 278092 w 290549"/>
                  <a:gd name="connsiteY0" fmla="*/ 51949 h 873537"/>
                  <a:gd name="connsiteX1" fmla="*/ 186538 w 290549"/>
                  <a:gd name="connsiteY1" fmla="*/ 0 h 873537"/>
                  <a:gd name="connsiteX2" fmla="*/ 161677 w 290549"/>
                  <a:gd name="connsiteY2" fmla="*/ 185509 h 873537"/>
                  <a:gd name="connsiteX3" fmla="*/ 128930 w 290549"/>
                  <a:gd name="connsiteY3" fmla="*/ 417138 h 873537"/>
                  <a:gd name="connsiteX4" fmla="*/ 77667 w 290549"/>
                  <a:gd name="connsiteY4" fmla="*/ 639851 h 873537"/>
                  <a:gd name="connsiteX5" fmla="*/ 0 w 290549"/>
                  <a:gd name="connsiteY5" fmla="*/ 873538 h 873537"/>
                  <a:gd name="connsiteX6" fmla="*/ 103042 w 290549"/>
                  <a:gd name="connsiteY6" fmla="*/ 823989 h 873537"/>
                  <a:gd name="connsiteX7" fmla="*/ 170078 w 290549"/>
                  <a:gd name="connsiteY7" fmla="*/ 770325 h 873537"/>
                  <a:gd name="connsiteX8" fmla="*/ 264205 w 290549"/>
                  <a:gd name="connsiteY8" fmla="*/ 228029 h 873537"/>
                  <a:gd name="connsiteX9" fmla="*/ 278092 w 290549"/>
                  <a:gd name="connsiteY9" fmla="*/ 51949 h 87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549" h="873537">
                    <a:moveTo>
                      <a:pt x="278092" y="51949"/>
                    </a:moveTo>
                    <a:cubicBezTo>
                      <a:pt x="258890" y="22974"/>
                      <a:pt x="223399" y="6344"/>
                      <a:pt x="186538" y="0"/>
                    </a:cubicBezTo>
                    <a:cubicBezTo>
                      <a:pt x="178651" y="61894"/>
                      <a:pt x="170250" y="123787"/>
                      <a:pt x="161677" y="185509"/>
                    </a:cubicBezTo>
                    <a:cubicBezTo>
                      <a:pt x="151048" y="262833"/>
                      <a:pt x="140417" y="339985"/>
                      <a:pt x="128930" y="417138"/>
                    </a:cubicBezTo>
                    <a:cubicBezTo>
                      <a:pt x="117786" y="492747"/>
                      <a:pt x="99269" y="566642"/>
                      <a:pt x="77667" y="639851"/>
                    </a:cubicBezTo>
                    <a:cubicBezTo>
                      <a:pt x="54350" y="718376"/>
                      <a:pt x="28118" y="796385"/>
                      <a:pt x="0" y="873538"/>
                    </a:cubicBezTo>
                    <a:cubicBezTo>
                      <a:pt x="35319" y="859308"/>
                      <a:pt x="69780" y="842848"/>
                      <a:pt x="103042" y="823989"/>
                    </a:cubicBezTo>
                    <a:cubicBezTo>
                      <a:pt x="128245" y="809758"/>
                      <a:pt x="153276" y="793814"/>
                      <a:pt x="170078" y="770325"/>
                    </a:cubicBezTo>
                    <a:cubicBezTo>
                      <a:pt x="198882" y="730034"/>
                      <a:pt x="249288" y="298495"/>
                      <a:pt x="264205" y="228029"/>
                    </a:cubicBezTo>
                    <a:cubicBezTo>
                      <a:pt x="285293" y="128073"/>
                      <a:pt x="303638" y="90526"/>
                      <a:pt x="278092" y="51949"/>
                    </a:cubicBezTo>
                    <a:close/>
                  </a:path>
                </a:pathLst>
              </a:custGeom>
              <a:solidFill>
                <a:srgbClr val="FFD57E"/>
              </a:solidFill>
              <a:ln w="1715" cap="flat">
                <a:noFill/>
                <a:prstDash val="solid"/>
                <a:miter/>
              </a:ln>
            </p:spPr>
            <p:txBody>
              <a:bodyPr rtlCol="0" anchor="ctr"/>
              <a:lstStyle/>
              <a:p>
                <a:endParaRPr lang="en-US"/>
              </a:p>
            </p:txBody>
          </p:sp>
          <p:sp>
            <p:nvSpPr>
              <p:cNvPr id="381" name="Freeform: Shape 380">
                <a:extLst>
                  <a:ext uri="{FF2B5EF4-FFF2-40B4-BE49-F238E27FC236}">
                    <a16:creationId xmlns:a16="http://schemas.microsoft.com/office/drawing/2014/main" id="{A5BBA954-8886-4DAA-9010-AEFACDCF107E}"/>
                  </a:ext>
                </a:extLst>
              </p:cNvPr>
              <p:cNvSpPr/>
              <p:nvPr/>
            </p:nvSpPr>
            <p:spPr>
              <a:xfrm>
                <a:off x="5808649" y="974355"/>
                <a:ext cx="315957" cy="897192"/>
              </a:xfrm>
              <a:custGeom>
                <a:avLst/>
                <a:gdLst>
                  <a:gd name="connsiteX0" fmla="*/ 315639 w 315957"/>
                  <a:gd name="connsiteY0" fmla="*/ 798438 h 897192"/>
                  <a:gd name="connsiteX1" fmla="*/ 301409 w 315957"/>
                  <a:gd name="connsiteY1" fmla="*/ 367241 h 897192"/>
                  <a:gd name="connsiteX2" fmla="*/ 290951 w 315957"/>
                  <a:gd name="connsiteY2" fmla="*/ 63946 h 897192"/>
                  <a:gd name="connsiteX3" fmla="*/ 124815 w 315957"/>
                  <a:gd name="connsiteY3" fmla="*/ 167 h 897192"/>
                  <a:gd name="connsiteX4" fmla="*/ 0 w 315957"/>
                  <a:gd name="connsiteY4" fmla="*/ 45086 h 897192"/>
                  <a:gd name="connsiteX5" fmla="*/ 20060 w 315957"/>
                  <a:gd name="connsiteY5" fmla="*/ 188933 h 897192"/>
                  <a:gd name="connsiteX6" fmla="*/ 95669 w 315957"/>
                  <a:gd name="connsiteY6" fmla="*/ 581553 h 897192"/>
                  <a:gd name="connsiteX7" fmla="*/ 158420 w 315957"/>
                  <a:gd name="connsiteY7" fmla="*/ 772206 h 897192"/>
                  <a:gd name="connsiteX8" fmla="*/ 196482 w 315957"/>
                  <a:gd name="connsiteY8" fmla="*/ 860674 h 897192"/>
                  <a:gd name="connsiteX9" fmla="*/ 210884 w 315957"/>
                  <a:gd name="connsiteY9" fmla="*/ 890163 h 897192"/>
                  <a:gd name="connsiteX10" fmla="*/ 315811 w 315957"/>
                  <a:gd name="connsiteY10" fmla="*/ 897193 h 897192"/>
                  <a:gd name="connsiteX11" fmla="*/ 315639 w 315957"/>
                  <a:gd name="connsiteY11" fmla="*/ 798438 h 8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957" h="897192">
                    <a:moveTo>
                      <a:pt x="315639" y="798438"/>
                    </a:moveTo>
                    <a:cubicBezTo>
                      <a:pt x="314611" y="654591"/>
                      <a:pt x="308267" y="510916"/>
                      <a:pt x="301409" y="367241"/>
                    </a:cubicBezTo>
                    <a:cubicBezTo>
                      <a:pt x="296609" y="266257"/>
                      <a:pt x="293694" y="165101"/>
                      <a:pt x="290951" y="63946"/>
                    </a:cubicBezTo>
                    <a:cubicBezTo>
                      <a:pt x="246545" y="21426"/>
                      <a:pt x="186881" y="-2234"/>
                      <a:pt x="124815" y="167"/>
                    </a:cubicBezTo>
                    <a:cubicBezTo>
                      <a:pt x="71838" y="2224"/>
                      <a:pt x="30004" y="22798"/>
                      <a:pt x="0" y="45086"/>
                    </a:cubicBezTo>
                    <a:cubicBezTo>
                      <a:pt x="6344" y="93092"/>
                      <a:pt x="13202" y="140927"/>
                      <a:pt x="20060" y="188933"/>
                    </a:cubicBezTo>
                    <a:cubicBezTo>
                      <a:pt x="38919" y="320949"/>
                      <a:pt x="60865" y="452623"/>
                      <a:pt x="95669" y="581553"/>
                    </a:cubicBezTo>
                    <a:cubicBezTo>
                      <a:pt x="113157" y="646190"/>
                      <a:pt x="133731" y="709970"/>
                      <a:pt x="158420" y="772206"/>
                    </a:cubicBezTo>
                    <a:cubicBezTo>
                      <a:pt x="170250" y="802038"/>
                      <a:pt x="182937" y="831528"/>
                      <a:pt x="196482" y="860674"/>
                    </a:cubicBezTo>
                    <a:cubicBezTo>
                      <a:pt x="201111" y="870618"/>
                      <a:pt x="206083" y="880391"/>
                      <a:pt x="210884" y="890163"/>
                    </a:cubicBezTo>
                    <a:cubicBezTo>
                      <a:pt x="245688" y="894450"/>
                      <a:pt x="280664" y="896679"/>
                      <a:pt x="315811" y="897193"/>
                    </a:cubicBezTo>
                    <a:cubicBezTo>
                      <a:pt x="316154" y="864103"/>
                      <a:pt x="315811" y="831185"/>
                      <a:pt x="315639" y="798438"/>
                    </a:cubicBezTo>
                    <a:close/>
                  </a:path>
                </a:pathLst>
              </a:custGeom>
              <a:solidFill>
                <a:srgbClr val="FFD57E"/>
              </a:solidFill>
              <a:ln w="1715" cap="flat">
                <a:noFill/>
                <a:prstDash val="solid"/>
                <a:miter/>
              </a:ln>
            </p:spPr>
            <p:txBody>
              <a:bodyPr rtlCol="0" anchor="ctr"/>
              <a:lstStyle/>
              <a:p>
                <a:endParaRPr lang="en-US"/>
              </a:p>
            </p:txBody>
          </p:sp>
          <p:sp>
            <p:nvSpPr>
              <p:cNvPr id="382" name="Freeform: Shape 381">
                <a:extLst>
                  <a:ext uri="{FF2B5EF4-FFF2-40B4-BE49-F238E27FC236}">
                    <a16:creationId xmlns:a16="http://schemas.microsoft.com/office/drawing/2014/main" id="{2DB2A49E-96BC-4028-A2B3-8B0F98F50157}"/>
                  </a:ext>
                </a:extLst>
              </p:cNvPr>
              <p:cNvSpPr/>
              <p:nvPr/>
            </p:nvSpPr>
            <p:spPr>
              <a:xfrm>
                <a:off x="5402578" y="1007452"/>
                <a:ext cx="321203" cy="769969"/>
              </a:xfrm>
              <a:custGeom>
                <a:avLst/>
                <a:gdLst>
                  <a:gd name="connsiteX0" fmla="*/ 293600 w 321203"/>
                  <a:gd name="connsiteY0" fmla="*/ 712019 h 769969"/>
                  <a:gd name="connsiteX1" fmla="*/ 177357 w 321203"/>
                  <a:gd name="connsiteY1" fmla="*/ 350431 h 769969"/>
                  <a:gd name="connsiteX2" fmla="*/ 108606 w 321203"/>
                  <a:gd name="connsiteY2" fmla="*/ 67539 h 769969"/>
                  <a:gd name="connsiteX3" fmla="*/ 9679 w 321203"/>
                  <a:gd name="connsiteY3" fmla="*/ 1873 h 769969"/>
                  <a:gd name="connsiteX4" fmla="*/ 208218 w 321203"/>
                  <a:gd name="connsiteY4" fmla="*/ 695046 h 769969"/>
                  <a:gd name="connsiteX5" fmla="*/ 258624 w 321203"/>
                  <a:gd name="connsiteY5" fmla="*/ 736194 h 769969"/>
                  <a:gd name="connsiteX6" fmla="*/ 321204 w 321203"/>
                  <a:gd name="connsiteY6" fmla="*/ 769969 h 769969"/>
                  <a:gd name="connsiteX7" fmla="*/ 293600 w 321203"/>
                  <a:gd name="connsiteY7" fmla="*/ 712019 h 7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03" h="769969">
                    <a:moveTo>
                      <a:pt x="293600" y="712019"/>
                    </a:moveTo>
                    <a:cubicBezTo>
                      <a:pt x="243537" y="595948"/>
                      <a:pt x="211476" y="471989"/>
                      <a:pt x="177357" y="350431"/>
                    </a:cubicBezTo>
                    <a:cubicBezTo>
                      <a:pt x="151125" y="256991"/>
                      <a:pt x="126951" y="162865"/>
                      <a:pt x="108606" y="67539"/>
                    </a:cubicBezTo>
                    <a:cubicBezTo>
                      <a:pt x="46884" y="3245"/>
                      <a:pt x="21338" y="-4642"/>
                      <a:pt x="9679" y="1873"/>
                    </a:cubicBezTo>
                    <a:cubicBezTo>
                      <a:pt x="-50329" y="35820"/>
                      <a:pt x="187473" y="666414"/>
                      <a:pt x="208218" y="695046"/>
                    </a:cubicBezTo>
                    <a:cubicBezTo>
                      <a:pt x="221077" y="712705"/>
                      <a:pt x="239936" y="725049"/>
                      <a:pt x="258624" y="736194"/>
                    </a:cubicBezTo>
                    <a:cubicBezTo>
                      <a:pt x="279027" y="748367"/>
                      <a:pt x="299944" y="759511"/>
                      <a:pt x="321204" y="769969"/>
                    </a:cubicBezTo>
                    <a:cubicBezTo>
                      <a:pt x="311260" y="751281"/>
                      <a:pt x="302001" y="731736"/>
                      <a:pt x="293600" y="712019"/>
                    </a:cubicBezTo>
                    <a:close/>
                  </a:path>
                </a:pathLst>
              </a:custGeom>
              <a:solidFill>
                <a:srgbClr val="FFD57E"/>
              </a:solidFill>
              <a:ln w="1715" cap="flat">
                <a:noFill/>
                <a:prstDash val="solid"/>
                <a:miter/>
              </a:ln>
            </p:spPr>
            <p:txBody>
              <a:bodyPr rtlCol="0" anchor="ctr"/>
              <a:lstStyle/>
              <a:p>
                <a:endParaRPr lang="en-US"/>
              </a:p>
            </p:txBody>
          </p:sp>
        </p:grpSp>
        <p:grpSp>
          <p:nvGrpSpPr>
            <p:cNvPr id="349" name="Graphic 3">
              <a:extLst>
                <a:ext uri="{FF2B5EF4-FFF2-40B4-BE49-F238E27FC236}">
                  <a16:creationId xmlns:a16="http://schemas.microsoft.com/office/drawing/2014/main" id="{C5370BA1-4D37-4E91-9E97-7DAC8ECC695C}"/>
                </a:ext>
              </a:extLst>
            </p:cNvPr>
            <p:cNvGrpSpPr/>
            <p:nvPr/>
          </p:nvGrpSpPr>
          <p:grpSpPr>
            <a:xfrm>
              <a:off x="-6552529" y="-634874"/>
              <a:ext cx="1435142" cy="684616"/>
              <a:chOff x="5372995" y="391077"/>
              <a:chExt cx="1435142" cy="684616"/>
            </a:xfrm>
            <a:solidFill>
              <a:srgbClr val="FFA6A4"/>
            </a:solidFill>
          </p:grpSpPr>
          <p:sp>
            <p:nvSpPr>
              <p:cNvPr id="375" name="Freeform: Shape 374">
                <a:extLst>
                  <a:ext uri="{FF2B5EF4-FFF2-40B4-BE49-F238E27FC236}">
                    <a16:creationId xmlns:a16="http://schemas.microsoft.com/office/drawing/2014/main" id="{DBC6E12B-7BA3-4E71-AE52-B9D95C5BCB96}"/>
                  </a:ext>
                </a:extLst>
              </p:cNvPr>
              <p:cNvSpPr/>
              <p:nvPr/>
            </p:nvSpPr>
            <p:spPr>
              <a:xfrm>
                <a:off x="5372995" y="526865"/>
                <a:ext cx="1435142" cy="548828"/>
              </a:xfrm>
              <a:custGeom>
                <a:avLst/>
                <a:gdLst>
                  <a:gd name="connsiteX0" fmla="*/ 17145 w 1435142"/>
                  <a:gd name="connsiteY0" fmla="*/ 428282 h 548828"/>
                  <a:gd name="connsiteX1" fmla="*/ 162020 w 1435142"/>
                  <a:gd name="connsiteY1" fmla="*/ 441312 h 548828"/>
                  <a:gd name="connsiteX2" fmla="*/ 299009 w 1435142"/>
                  <a:gd name="connsiteY2" fmla="*/ 370504 h 548828"/>
                  <a:gd name="connsiteX3" fmla="*/ 502863 w 1435142"/>
                  <a:gd name="connsiteY3" fmla="*/ 387649 h 548828"/>
                  <a:gd name="connsiteX4" fmla="*/ 678085 w 1435142"/>
                  <a:gd name="connsiteY4" fmla="*/ 496519 h 548828"/>
                  <a:gd name="connsiteX5" fmla="*/ 814045 w 1435142"/>
                  <a:gd name="connsiteY5" fmla="*/ 547954 h 548828"/>
                  <a:gd name="connsiteX6" fmla="*/ 1041730 w 1435142"/>
                  <a:gd name="connsiteY6" fmla="*/ 360731 h 548828"/>
                  <a:gd name="connsiteX7" fmla="*/ 1333195 w 1435142"/>
                  <a:gd name="connsiteY7" fmla="*/ 402050 h 548828"/>
                  <a:gd name="connsiteX8" fmla="*/ 1422006 w 1435142"/>
                  <a:gd name="connsiteY8" fmla="*/ 352844 h 548828"/>
                  <a:gd name="connsiteX9" fmla="*/ 1424407 w 1435142"/>
                  <a:gd name="connsiteY9" fmla="*/ 349072 h 548828"/>
                  <a:gd name="connsiteX10" fmla="*/ 1379487 w 1435142"/>
                  <a:gd name="connsiteY10" fmla="*/ 178308 h 548828"/>
                  <a:gd name="connsiteX11" fmla="*/ 1161059 w 1435142"/>
                  <a:gd name="connsiteY11" fmla="*/ 58807 h 548828"/>
                  <a:gd name="connsiteX12" fmla="*/ 1034701 w 1435142"/>
                  <a:gd name="connsiteY12" fmla="*/ 27089 h 548828"/>
                  <a:gd name="connsiteX13" fmla="*/ 1012241 w 1435142"/>
                  <a:gd name="connsiteY13" fmla="*/ 89154 h 548828"/>
                  <a:gd name="connsiteX14" fmla="*/ 862736 w 1435142"/>
                  <a:gd name="connsiteY14" fmla="*/ 157563 h 548828"/>
                  <a:gd name="connsiteX15" fmla="*/ 772725 w 1435142"/>
                  <a:gd name="connsiteY15" fmla="*/ 165792 h 548828"/>
                  <a:gd name="connsiteX16" fmla="*/ 517779 w 1435142"/>
                  <a:gd name="connsiteY16" fmla="*/ 46463 h 548828"/>
                  <a:gd name="connsiteX17" fmla="*/ 486746 w 1435142"/>
                  <a:gd name="connsiteY17" fmla="*/ 0 h 548828"/>
                  <a:gd name="connsiteX18" fmla="*/ 469773 w 1435142"/>
                  <a:gd name="connsiteY18" fmla="*/ 2572 h 548828"/>
                  <a:gd name="connsiteX19" fmla="*/ 185852 w 1435142"/>
                  <a:gd name="connsiteY19" fmla="*/ 98755 h 548828"/>
                  <a:gd name="connsiteX20" fmla="*/ 42348 w 1435142"/>
                  <a:gd name="connsiteY20" fmla="*/ 249974 h 548828"/>
                  <a:gd name="connsiteX21" fmla="*/ 0 w 1435142"/>
                  <a:gd name="connsiteY21" fmla="*/ 377533 h 548828"/>
                  <a:gd name="connsiteX22" fmla="*/ 17145 w 1435142"/>
                  <a:gd name="connsiteY22" fmla="*/ 428282 h 5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142" h="548828">
                    <a:moveTo>
                      <a:pt x="17145" y="428282"/>
                    </a:moveTo>
                    <a:cubicBezTo>
                      <a:pt x="51435" y="465487"/>
                      <a:pt x="114700" y="461886"/>
                      <a:pt x="162020" y="441312"/>
                    </a:cubicBezTo>
                    <a:cubicBezTo>
                      <a:pt x="209340" y="420738"/>
                      <a:pt x="249974" y="387134"/>
                      <a:pt x="299009" y="370504"/>
                    </a:cubicBezTo>
                    <a:cubicBezTo>
                      <a:pt x="365017" y="348386"/>
                      <a:pt x="439255" y="360388"/>
                      <a:pt x="502863" y="387649"/>
                    </a:cubicBezTo>
                    <a:cubicBezTo>
                      <a:pt x="566642" y="415081"/>
                      <a:pt x="622192" y="456743"/>
                      <a:pt x="678085" y="496519"/>
                    </a:cubicBezTo>
                    <a:cubicBezTo>
                      <a:pt x="718204" y="524980"/>
                      <a:pt x="764324" y="554298"/>
                      <a:pt x="814045" y="547954"/>
                    </a:cubicBezTo>
                    <a:cubicBezTo>
                      <a:pt x="916057" y="535096"/>
                      <a:pt x="944175" y="391592"/>
                      <a:pt x="1041730" y="360731"/>
                    </a:cubicBezTo>
                    <a:cubicBezTo>
                      <a:pt x="1139628" y="329870"/>
                      <a:pt x="1197235" y="434454"/>
                      <a:pt x="1333195" y="402050"/>
                    </a:cubicBezTo>
                    <a:cubicBezTo>
                      <a:pt x="1358055" y="396050"/>
                      <a:pt x="1400404" y="385420"/>
                      <a:pt x="1422006" y="352844"/>
                    </a:cubicBezTo>
                    <a:cubicBezTo>
                      <a:pt x="1422863" y="351644"/>
                      <a:pt x="1423721" y="350272"/>
                      <a:pt x="1424407" y="349072"/>
                    </a:cubicBezTo>
                    <a:cubicBezTo>
                      <a:pt x="1462126" y="283921"/>
                      <a:pt x="1389088" y="190310"/>
                      <a:pt x="1379487" y="178308"/>
                    </a:cubicBezTo>
                    <a:cubicBezTo>
                      <a:pt x="1322222" y="106642"/>
                      <a:pt x="1239755" y="79724"/>
                      <a:pt x="1161059" y="58807"/>
                    </a:cubicBezTo>
                    <a:cubicBezTo>
                      <a:pt x="1121454" y="48349"/>
                      <a:pt x="1079449" y="37205"/>
                      <a:pt x="1034701" y="27089"/>
                    </a:cubicBezTo>
                    <a:cubicBezTo>
                      <a:pt x="1036072" y="48520"/>
                      <a:pt x="1023385" y="73895"/>
                      <a:pt x="1012241" y="89154"/>
                    </a:cubicBezTo>
                    <a:cubicBezTo>
                      <a:pt x="978465" y="135788"/>
                      <a:pt x="919315" y="146933"/>
                      <a:pt x="862736" y="157563"/>
                    </a:cubicBezTo>
                    <a:cubicBezTo>
                      <a:pt x="840105" y="161849"/>
                      <a:pt x="811301" y="167164"/>
                      <a:pt x="772725" y="165792"/>
                    </a:cubicBezTo>
                    <a:cubicBezTo>
                      <a:pt x="627164" y="160649"/>
                      <a:pt x="534924" y="67037"/>
                      <a:pt x="517779" y="46463"/>
                    </a:cubicBezTo>
                    <a:cubicBezTo>
                      <a:pt x="505778" y="32061"/>
                      <a:pt x="495147" y="16631"/>
                      <a:pt x="486746" y="0"/>
                    </a:cubicBezTo>
                    <a:cubicBezTo>
                      <a:pt x="481089" y="857"/>
                      <a:pt x="475431" y="1715"/>
                      <a:pt x="469773" y="2572"/>
                    </a:cubicBezTo>
                    <a:cubicBezTo>
                      <a:pt x="327126" y="24517"/>
                      <a:pt x="248774" y="57436"/>
                      <a:pt x="185852" y="98755"/>
                    </a:cubicBezTo>
                    <a:cubicBezTo>
                      <a:pt x="97727" y="156534"/>
                      <a:pt x="58979" y="218599"/>
                      <a:pt x="42348" y="249974"/>
                    </a:cubicBezTo>
                    <a:cubicBezTo>
                      <a:pt x="31032" y="271405"/>
                      <a:pt x="686" y="329184"/>
                      <a:pt x="0" y="377533"/>
                    </a:cubicBezTo>
                    <a:cubicBezTo>
                      <a:pt x="343" y="397078"/>
                      <a:pt x="4800" y="414909"/>
                      <a:pt x="17145" y="428282"/>
                    </a:cubicBezTo>
                    <a:close/>
                  </a:path>
                </a:pathLst>
              </a:custGeom>
              <a:solidFill>
                <a:srgbClr val="FFA6A4"/>
              </a:solidFill>
              <a:ln w="1715" cap="flat">
                <a:noFill/>
                <a:prstDash val="solid"/>
                <a:miter/>
              </a:ln>
            </p:spPr>
            <p:txBody>
              <a:bodyPr rtlCol="0" anchor="ctr"/>
              <a:lstStyle/>
              <a:p>
                <a:endParaRPr lang="en-US"/>
              </a:p>
            </p:txBody>
          </p:sp>
          <p:sp>
            <p:nvSpPr>
              <p:cNvPr id="376" name="Freeform: Shape 375">
                <a:extLst>
                  <a:ext uri="{FF2B5EF4-FFF2-40B4-BE49-F238E27FC236}">
                    <a16:creationId xmlns:a16="http://schemas.microsoft.com/office/drawing/2014/main" id="{8A2E9841-1E3F-43A7-9749-E0586219F428}"/>
                  </a:ext>
                </a:extLst>
              </p:cNvPr>
              <p:cNvSpPr/>
              <p:nvPr/>
            </p:nvSpPr>
            <p:spPr>
              <a:xfrm>
                <a:off x="5865385" y="391077"/>
                <a:ext cx="530930" cy="184783"/>
              </a:xfrm>
              <a:custGeom>
                <a:avLst/>
                <a:gdLst>
                  <a:gd name="connsiteX0" fmla="*/ 3786 w 530930"/>
                  <a:gd name="connsiteY0" fmla="*/ 55550 h 184783"/>
                  <a:gd name="connsiteX1" fmla="*/ 64137 w 530930"/>
                  <a:gd name="connsiteY1" fmla="*/ 122415 h 184783"/>
                  <a:gd name="connsiteX2" fmla="*/ 151233 w 530930"/>
                  <a:gd name="connsiteY2" fmla="*/ 159106 h 184783"/>
                  <a:gd name="connsiteX3" fmla="*/ 250674 w 530930"/>
                  <a:gd name="connsiteY3" fmla="*/ 171450 h 184783"/>
                  <a:gd name="connsiteX4" fmla="*/ 421439 w 530930"/>
                  <a:gd name="connsiteY4" fmla="*/ 182594 h 184783"/>
                  <a:gd name="connsiteX5" fmla="*/ 494820 w 530930"/>
                  <a:gd name="connsiteY5" fmla="*/ 157048 h 184783"/>
                  <a:gd name="connsiteX6" fmla="*/ 521565 w 530930"/>
                  <a:gd name="connsiteY6" fmla="*/ 132017 h 184783"/>
                  <a:gd name="connsiteX7" fmla="*/ 527566 w 530930"/>
                  <a:gd name="connsiteY7" fmla="*/ 90011 h 184783"/>
                  <a:gd name="connsiteX8" fmla="*/ 481446 w 530930"/>
                  <a:gd name="connsiteY8" fmla="*/ 67208 h 184783"/>
                  <a:gd name="connsiteX9" fmla="*/ 451957 w 530930"/>
                  <a:gd name="connsiteY9" fmla="*/ 80410 h 184783"/>
                  <a:gd name="connsiteX10" fmla="*/ 160663 w 530930"/>
                  <a:gd name="connsiteY10" fmla="*/ 42863 h 184783"/>
                  <a:gd name="connsiteX11" fmla="*/ 105799 w 530930"/>
                  <a:gd name="connsiteY11" fmla="*/ 30518 h 184783"/>
                  <a:gd name="connsiteX12" fmla="*/ 32419 w 530930"/>
                  <a:gd name="connsiteY12" fmla="*/ 0 h 184783"/>
                  <a:gd name="connsiteX13" fmla="*/ 2415 w 530930"/>
                  <a:gd name="connsiteY13" fmla="*/ 23146 h 184783"/>
                  <a:gd name="connsiteX14" fmla="*/ 357 w 530930"/>
                  <a:gd name="connsiteY14" fmla="*/ 31204 h 184783"/>
                  <a:gd name="connsiteX15" fmla="*/ 3786 w 530930"/>
                  <a:gd name="connsiteY15" fmla="*/ 55550 h 1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930" h="184783">
                    <a:moveTo>
                      <a:pt x="3786" y="55550"/>
                    </a:moveTo>
                    <a:cubicBezTo>
                      <a:pt x="7044" y="64808"/>
                      <a:pt x="18360" y="92583"/>
                      <a:pt x="64137" y="122415"/>
                    </a:cubicBezTo>
                    <a:cubicBezTo>
                      <a:pt x="79224" y="132188"/>
                      <a:pt x="106485" y="147790"/>
                      <a:pt x="151233" y="159106"/>
                    </a:cubicBezTo>
                    <a:cubicBezTo>
                      <a:pt x="181409" y="166821"/>
                      <a:pt x="192896" y="165792"/>
                      <a:pt x="250674" y="171450"/>
                    </a:cubicBezTo>
                    <a:cubicBezTo>
                      <a:pt x="347201" y="180880"/>
                      <a:pt x="369147" y="188766"/>
                      <a:pt x="421439" y="182594"/>
                    </a:cubicBezTo>
                    <a:cubicBezTo>
                      <a:pt x="458472" y="178308"/>
                      <a:pt x="476474" y="168021"/>
                      <a:pt x="494820" y="157048"/>
                    </a:cubicBezTo>
                    <a:cubicBezTo>
                      <a:pt x="504935" y="150876"/>
                      <a:pt x="514707" y="142132"/>
                      <a:pt x="521565" y="132017"/>
                    </a:cubicBezTo>
                    <a:cubicBezTo>
                      <a:pt x="530310" y="118986"/>
                      <a:pt x="534253" y="103899"/>
                      <a:pt x="527566" y="90011"/>
                    </a:cubicBezTo>
                    <a:cubicBezTo>
                      <a:pt x="519337" y="72695"/>
                      <a:pt x="501506" y="67723"/>
                      <a:pt x="481446" y="67208"/>
                    </a:cubicBezTo>
                    <a:cubicBezTo>
                      <a:pt x="469102" y="73724"/>
                      <a:pt x="457615" y="78181"/>
                      <a:pt x="451957" y="80410"/>
                    </a:cubicBezTo>
                    <a:cubicBezTo>
                      <a:pt x="343600" y="122758"/>
                      <a:pt x="202840" y="79381"/>
                      <a:pt x="160663" y="42863"/>
                    </a:cubicBezTo>
                    <a:cubicBezTo>
                      <a:pt x="134774" y="39948"/>
                      <a:pt x="115401" y="35147"/>
                      <a:pt x="105799" y="30518"/>
                    </a:cubicBezTo>
                    <a:cubicBezTo>
                      <a:pt x="82996" y="27089"/>
                      <a:pt x="47335" y="19888"/>
                      <a:pt x="32419" y="0"/>
                    </a:cubicBezTo>
                    <a:cubicBezTo>
                      <a:pt x="19903" y="4286"/>
                      <a:pt x="7387" y="11144"/>
                      <a:pt x="2415" y="23146"/>
                    </a:cubicBezTo>
                    <a:cubicBezTo>
                      <a:pt x="1729" y="25032"/>
                      <a:pt x="700" y="27603"/>
                      <a:pt x="357" y="31204"/>
                    </a:cubicBezTo>
                    <a:cubicBezTo>
                      <a:pt x="-500" y="37033"/>
                      <a:pt x="15" y="44748"/>
                      <a:pt x="3786" y="55550"/>
                    </a:cubicBezTo>
                    <a:close/>
                  </a:path>
                </a:pathLst>
              </a:custGeom>
              <a:solidFill>
                <a:srgbClr val="FFA6A4"/>
              </a:solidFill>
              <a:ln w="1715" cap="flat">
                <a:noFill/>
                <a:prstDash val="solid"/>
                <a:miter/>
              </a:ln>
            </p:spPr>
            <p:txBody>
              <a:bodyPr rtlCol="0" anchor="ctr"/>
              <a:lstStyle/>
              <a:p>
                <a:endParaRPr lang="en-US"/>
              </a:p>
            </p:txBody>
          </p:sp>
        </p:grpSp>
        <p:grpSp>
          <p:nvGrpSpPr>
            <p:cNvPr id="350" name="Graphic 3">
              <a:extLst>
                <a:ext uri="{FF2B5EF4-FFF2-40B4-BE49-F238E27FC236}">
                  <a16:creationId xmlns:a16="http://schemas.microsoft.com/office/drawing/2014/main" id="{A476B2E3-599C-421D-AB6F-96D64A9B1660}"/>
                </a:ext>
              </a:extLst>
            </p:cNvPr>
            <p:cNvGrpSpPr/>
            <p:nvPr/>
          </p:nvGrpSpPr>
          <p:grpSpPr>
            <a:xfrm>
              <a:off x="-6081134" y="-744473"/>
              <a:ext cx="564092" cy="411737"/>
              <a:chOff x="5844390" y="281478"/>
              <a:chExt cx="564092" cy="411737"/>
            </a:xfrm>
            <a:solidFill>
              <a:srgbClr val="FFD3B6"/>
            </a:solidFill>
          </p:grpSpPr>
          <p:sp>
            <p:nvSpPr>
              <p:cNvPr id="373" name="Freeform: Shape 372">
                <a:extLst>
                  <a:ext uri="{FF2B5EF4-FFF2-40B4-BE49-F238E27FC236}">
                    <a16:creationId xmlns:a16="http://schemas.microsoft.com/office/drawing/2014/main" id="{30084D37-A8C3-40C3-99B6-9ECF07104819}"/>
                  </a:ext>
                </a:extLst>
              </p:cNvPr>
              <p:cNvSpPr/>
              <p:nvPr/>
            </p:nvSpPr>
            <p:spPr>
              <a:xfrm>
                <a:off x="5844390" y="422967"/>
                <a:ext cx="564092" cy="270248"/>
              </a:xfrm>
              <a:custGeom>
                <a:avLst/>
                <a:gdLst>
                  <a:gd name="connsiteX0" fmla="*/ 302016 w 564092"/>
                  <a:gd name="connsiteY0" fmla="*/ 270034 h 270248"/>
                  <a:gd name="connsiteX1" fmla="*/ 392027 w 564092"/>
                  <a:gd name="connsiteY1" fmla="*/ 261804 h 270248"/>
                  <a:gd name="connsiteX2" fmla="*/ 541532 w 564092"/>
                  <a:gd name="connsiteY2" fmla="*/ 193396 h 270248"/>
                  <a:gd name="connsiteX3" fmla="*/ 563992 w 564092"/>
                  <a:gd name="connsiteY3" fmla="*/ 131331 h 270248"/>
                  <a:gd name="connsiteX4" fmla="*/ 558848 w 564092"/>
                  <a:gd name="connsiteY4" fmla="*/ 114186 h 270248"/>
                  <a:gd name="connsiteX5" fmla="*/ 542732 w 564092"/>
                  <a:gd name="connsiteY5" fmla="*/ 100470 h 270248"/>
                  <a:gd name="connsiteX6" fmla="*/ 515986 w 564092"/>
                  <a:gd name="connsiteY6" fmla="*/ 125501 h 270248"/>
                  <a:gd name="connsiteX7" fmla="*/ 442605 w 564092"/>
                  <a:gd name="connsiteY7" fmla="*/ 151047 h 270248"/>
                  <a:gd name="connsiteX8" fmla="*/ 271841 w 564092"/>
                  <a:gd name="connsiteY8" fmla="*/ 139903 h 270248"/>
                  <a:gd name="connsiteX9" fmla="*/ 172400 w 564092"/>
                  <a:gd name="connsiteY9" fmla="*/ 127559 h 270248"/>
                  <a:gd name="connsiteX10" fmla="*/ 85303 w 564092"/>
                  <a:gd name="connsiteY10" fmla="*/ 90869 h 270248"/>
                  <a:gd name="connsiteX11" fmla="*/ 24953 w 564092"/>
                  <a:gd name="connsiteY11" fmla="*/ 24003 h 270248"/>
                  <a:gd name="connsiteX12" fmla="*/ 21352 w 564092"/>
                  <a:gd name="connsiteY12" fmla="*/ 0 h 270248"/>
                  <a:gd name="connsiteX13" fmla="*/ 3007 w 564092"/>
                  <a:gd name="connsiteY13" fmla="*/ 70637 h 270248"/>
                  <a:gd name="connsiteX14" fmla="*/ 16037 w 564092"/>
                  <a:gd name="connsiteY14" fmla="*/ 104413 h 270248"/>
                  <a:gd name="connsiteX15" fmla="*/ 47070 w 564092"/>
                  <a:gd name="connsiteY15" fmla="*/ 150876 h 270248"/>
                  <a:gd name="connsiteX16" fmla="*/ 302016 w 564092"/>
                  <a:gd name="connsiteY16" fmla="*/ 270034 h 27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4092" h="270248">
                    <a:moveTo>
                      <a:pt x="302016" y="270034"/>
                    </a:moveTo>
                    <a:cubicBezTo>
                      <a:pt x="340592" y="271405"/>
                      <a:pt x="369225" y="265919"/>
                      <a:pt x="392027" y="261804"/>
                    </a:cubicBezTo>
                    <a:cubicBezTo>
                      <a:pt x="448606" y="251174"/>
                      <a:pt x="507756" y="240030"/>
                      <a:pt x="541532" y="193396"/>
                    </a:cubicBezTo>
                    <a:cubicBezTo>
                      <a:pt x="552505" y="178137"/>
                      <a:pt x="565363" y="152762"/>
                      <a:pt x="563992" y="131331"/>
                    </a:cubicBezTo>
                    <a:cubicBezTo>
                      <a:pt x="563649" y="125159"/>
                      <a:pt x="561934" y="119329"/>
                      <a:pt x="558848" y="114186"/>
                    </a:cubicBezTo>
                    <a:cubicBezTo>
                      <a:pt x="555076" y="107842"/>
                      <a:pt x="549418" y="103556"/>
                      <a:pt x="542732" y="100470"/>
                    </a:cubicBezTo>
                    <a:cubicBezTo>
                      <a:pt x="535874" y="110414"/>
                      <a:pt x="526273" y="119329"/>
                      <a:pt x="515986" y="125501"/>
                    </a:cubicBezTo>
                    <a:cubicBezTo>
                      <a:pt x="497641" y="136646"/>
                      <a:pt x="479638" y="146761"/>
                      <a:pt x="442605" y="151047"/>
                    </a:cubicBezTo>
                    <a:cubicBezTo>
                      <a:pt x="390313" y="157220"/>
                      <a:pt x="368196" y="149333"/>
                      <a:pt x="271841" y="139903"/>
                    </a:cubicBezTo>
                    <a:cubicBezTo>
                      <a:pt x="213891" y="134245"/>
                      <a:pt x="202575" y="135274"/>
                      <a:pt x="172400" y="127559"/>
                    </a:cubicBezTo>
                    <a:cubicBezTo>
                      <a:pt x="127651" y="116072"/>
                      <a:pt x="100391" y="100641"/>
                      <a:pt x="85303" y="90869"/>
                    </a:cubicBezTo>
                    <a:cubicBezTo>
                      <a:pt x="39698" y="61208"/>
                      <a:pt x="28210" y="33433"/>
                      <a:pt x="24953" y="24003"/>
                    </a:cubicBezTo>
                    <a:cubicBezTo>
                      <a:pt x="21181" y="13202"/>
                      <a:pt x="20667" y="5486"/>
                      <a:pt x="21352" y="0"/>
                    </a:cubicBezTo>
                    <a:cubicBezTo>
                      <a:pt x="93" y="12516"/>
                      <a:pt x="-3679" y="45434"/>
                      <a:pt x="3007" y="70637"/>
                    </a:cubicBezTo>
                    <a:cubicBezTo>
                      <a:pt x="6093" y="82296"/>
                      <a:pt x="10551" y="93612"/>
                      <a:pt x="16037" y="104413"/>
                    </a:cubicBezTo>
                    <a:cubicBezTo>
                      <a:pt x="24438" y="121044"/>
                      <a:pt x="35240" y="136646"/>
                      <a:pt x="47070" y="150876"/>
                    </a:cubicBezTo>
                    <a:cubicBezTo>
                      <a:pt x="64043" y="171279"/>
                      <a:pt x="156455" y="264890"/>
                      <a:pt x="302016" y="270034"/>
                    </a:cubicBezTo>
                    <a:close/>
                  </a:path>
                </a:pathLst>
              </a:custGeom>
              <a:solidFill>
                <a:srgbClr val="FFD3B6"/>
              </a:solidFill>
              <a:ln w="1715" cap="flat">
                <a:noFill/>
                <a:prstDash val="solid"/>
                <a:miter/>
              </a:ln>
            </p:spPr>
            <p:txBody>
              <a:bodyPr rtlCol="0" anchor="ctr"/>
              <a:lstStyle/>
              <a:p>
                <a:endParaRPr lang="en-US"/>
              </a:p>
            </p:txBody>
          </p:sp>
          <p:sp>
            <p:nvSpPr>
              <p:cNvPr id="374" name="Freeform: Shape 373">
                <a:extLst>
                  <a:ext uri="{FF2B5EF4-FFF2-40B4-BE49-F238E27FC236}">
                    <a16:creationId xmlns:a16="http://schemas.microsoft.com/office/drawing/2014/main" id="{7DEFDFCE-3C0B-43DC-831E-F7E84F692D46}"/>
                  </a:ext>
                </a:extLst>
              </p:cNvPr>
              <p:cNvSpPr/>
              <p:nvPr/>
            </p:nvSpPr>
            <p:spPr>
              <a:xfrm>
                <a:off x="5971012" y="281478"/>
                <a:ext cx="331315" cy="155686"/>
              </a:xfrm>
              <a:custGeom>
                <a:avLst/>
                <a:gdLst>
                  <a:gd name="connsiteX0" fmla="*/ 284778 w 331315"/>
                  <a:gd name="connsiteY0" fmla="*/ 19074 h 155686"/>
                  <a:gd name="connsiteX1" fmla="*/ 230943 w 331315"/>
                  <a:gd name="connsiteY1" fmla="*/ 71709 h 155686"/>
                  <a:gd name="connsiteX2" fmla="*/ 145561 w 331315"/>
                  <a:gd name="connsiteY2" fmla="*/ 117658 h 155686"/>
                  <a:gd name="connsiteX3" fmla="*/ 9258 w 331315"/>
                  <a:gd name="connsiteY3" fmla="*/ 141661 h 155686"/>
                  <a:gd name="connsiteX4" fmla="*/ 0 w 331315"/>
                  <a:gd name="connsiteY4" fmla="*/ 140289 h 155686"/>
                  <a:gd name="connsiteX5" fmla="*/ 54864 w 331315"/>
                  <a:gd name="connsiteY5" fmla="*/ 152633 h 155686"/>
                  <a:gd name="connsiteX6" fmla="*/ 229400 w 331315"/>
                  <a:gd name="connsiteY6" fmla="*/ 141146 h 155686"/>
                  <a:gd name="connsiteX7" fmla="*/ 302781 w 331315"/>
                  <a:gd name="connsiteY7" fmla="*/ 101884 h 155686"/>
                  <a:gd name="connsiteX8" fmla="*/ 328841 w 331315"/>
                  <a:gd name="connsiteY8" fmla="*/ 55421 h 155686"/>
                  <a:gd name="connsiteX9" fmla="*/ 330213 w 331315"/>
                  <a:gd name="connsiteY9" fmla="*/ 26275 h 155686"/>
                  <a:gd name="connsiteX10" fmla="*/ 313925 w 331315"/>
                  <a:gd name="connsiteY10" fmla="*/ 1929 h 155686"/>
                  <a:gd name="connsiteX11" fmla="*/ 293694 w 331315"/>
                  <a:gd name="connsiteY11" fmla="*/ 1414 h 155686"/>
                  <a:gd name="connsiteX12" fmla="*/ 293694 w 331315"/>
                  <a:gd name="connsiteY12" fmla="*/ 1414 h 155686"/>
                  <a:gd name="connsiteX13" fmla="*/ 284778 w 331315"/>
                  <a:gd name="connsiteY13" fmla="*/ 19074 h 15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315" h="155686">
                    <a:moveTo>
                      <a:pt x="284778" y="19074"/>
                    </a:moveTo>
                    <a:cubicBezTo>
                      <a:pt x="262662" y="49763"/>
                      <a:pt x="237630" y="67080"/>
                      <a:pt x="230943" y="71709"/>
                    </a:cubicBezTo>
                    <a:cubicBezTo>
                      <a:pt x="209512" y="86282"/>
                      <a:pt x="184823" y="102741"/>
                      <a:pt x="145561" y="117658"/>
                    </a:cubicBezTo>
                    <a:cubicBezTo>
                      <a:pt x="105613" y="132745"/>
                      <a:pt x="62922" y="149033"/>
                      <a:pt x="9258" y="141661"/>
                    </a:cubicBezTo>
                    <a:cubicBezTo>
                      <a:pt x="6515" y="141318"/>
                      <a:pt x="3429" y="140803"/>
                      <a:pt x="0" y="140289"/>
                    </a:cubicBezTo>
                    <a:cubicBezTo>
                      <a:pt x="9601" y="144918"/>
                      <a:pt x="29147" y="149547"/>
                      <a:pt x="54864" y="152633"/>
                    </a:cubicBezTo>
                    <a:cubicBezTo>
                      <a:pt x="100298" y="157948"/>
                      <a:pt x="165278" y="157605"/>
                      <a:pt x="229400" y="141146"/>
                    </a:cubicBezTo>
                    <a:cubicBezTo>
                      <a:pt x="253917" y="134803"/>
                      <a:pt x="280835" y="125544"/>
                      <a:pt x="302781" y="101884"/>
                    </a:cubicBezTo>
                    <a:cubicBezTo>
                      <a:pt x="306038" y="98284"/>
                      <a:pt x="322669" y="79253"/>
                      <a:pt x="328841" y="55421"/>
                    </a:cubicBezTo>
                    <a:cubicBezTo>
                      <a:pt x="331242" y="46163"/>
                      <a:pt x="332270" y="36219"/>
                      <a:pt x="330213" y="26275"/>
                    </a:cubicBezTo>
                    <a:cubicBezTo>
                      <a:pt x="328327" y="16331"/>
                      <a:pt x="323183" y="6044"/>
                      <a:pt x="313925" y="1929"/>
                    </a:cubicBezTo>
                    <a:cubicBezTo>
                      <a:pt x="307581" y="-814"/>
                      <a:pt x="300552" y="-300"/>
                      <a:pt x="293694" y="1414"/>
                    </a:cubicBezTo>
                    <a:lnTo>
                      <a:pt x="293694" y="1414"/>
                    </a:lnTo>
                    <a:cubicBezTo>
                      <a:pt x="294037" y="3129"/>
                      <a:pt x="294380" y="5872"/>
                      <a:pt x="284778" y="19074"/>
                    </a:cubicBezTo>
                    <a:close/>
                  </a:path>
                </a:pathLst>
              </a:custGeom>
              <a:solidFill>
                <a:srgbClr val="FFD3B6"/>
              </a:solidFill>
              <a:ln w="1715" cap="flat">
                <a:noFill/>
                <a:prstDash val="solid"/>
                <a:miter/>
              </a:ln>
            </p:spPr>
            <p:txBody>
              <a:bodyPr rtlCol="0" anchor="ctr"/>
              <a:lstStyle/>
              <a:p>
                <a:endParaRPr lang="en-US"/>
              </a:p>
            </p:txBody>
          </p:sp>
        </p:grpSp>
        <p:grpSp>
          <p:nvGrpSpPr>
            <p:cNvPr id="351" name="Graphic 3">
              <a:extLst>
                <a:ext uri="{FF2B5EF4-FFF2-40B4-BE49-F238E27FC236}">
                  <a16:creationId xmlns:a16="http://schemas.microsoft.com/office/drawing/2014/main" id="{73381F89-7B43-4EC6-A653-8FE54B640404}"/>
                </a:ext>
              </a:extLst>
            </p:cNvPr>
            <p:cNvGrpSpPr/>
            <p:nvPr/>
          </p:nvGrpSpPr>
          <p:grpSpPr>
            <a:xfrm>
              <a:off x="-6629731" y="-873221"/>
              <a:ext cx="1593489" cy="1561556"/>
              <a:chOff x="5295793" y="152730"/>
              <a:chExt cx="1593489" cy="1561556"/>
            </a:xfrm>
            <a:solidFill>
              <a:srgbClr val="E86F7A"/>
            </a:solidFill>
          </p:grpSpPr>
          <p:sp>
            <p:nvSpPr>
              <p:cNvPr id="370" name="Freeform: Shape 369">
                <a:extLst>
                  <a:ext uri="{FF2B5EF4-FFF2-40B4-BE49-F238E27FC236}">
                    <a16:creationId xmlns:a16="http://schemas.microsoft.com/office/drawing/2014/main" id="{EA11C377-65A9-4B7B-88E7-FA26EF509BB9}"/>
                  </a:ext>
                </a:extLst>
              </p:cNvPr>
              <p:cNvSpPr/>
              <p:nvPr/>
            </p:nvSpPr>
            <p:spPr>
              <a:xfrm>
                <a:off x="5295793" y="880052"/>
                <a:ext cx="1593489" cy="834234"/>
              </a:xfrm>
              <a:custGeom>
                <a:avLst/>
                <a:gdLst>
                  <a:gd name="connsiteX0" fmla="*/ 1499551 w 1593489"/>
                  <a:gd name="connsiteY0" fmla="*/ 0 h 834234"/>
                  <a:gd name="connsiteX1" fmla="*/ 1410740 w 1593489"/>
                  <a:gd name="connsiteY1" fmla="*/ 49206 h 834234"/>
                  <a:gd name="connsiteX2" fmla="*/ 1119275 w 1593489"/>
                  <a:gd name="connsiteY2" fmla="*/ 7887 h 834234"/>
                  <a:gd name="connsiteX3" fmla="*/ 891590 w 1593489"/>
                  <a:gd name="connsiteY3" fmla="*/ 195110 h 834234"/>
                  <a:gd name="connsiteX4" fmla="*/ 755630 w 1593489"/>
                  <a:gd name="connsiteY4" fmla="*/ 143675 h 834234"/>
                  <a:gd name="connsiteX5" fmla="*/ 580408 w 1593489"/>
                  <a:gd name="connsiteY5" fmla="*/ 34804 h 834234"/>
                  <a:gd name="connsiteX6" fmla="*/ 376554 w 1593489"/>
                  <a:gd name="connsiteY6" fmla="*/ 17659 h 834234"/>
                  <a:gd name="connsiteX7" fmla="*/ 239565 w 1593489"/>
                  <a:gd name="connsiteY7" fmla="*/ 88468 h 834234"/>
                  <a:gd name="connsiteX8" fmla="*/ 94690 w 1593489"/>
                  <a:gd name="connsiteY8" fmla="*/ 75438 h 834234"/>
                  <a:gd name="connsiteX9" fmla="*/ 78059 w 1593489"/>
                  <a:gd name="connsiteY9" fmla="*/ 24860 h 834234"/>
                  <a:gd name="connsiteX10" fmla="*/ 9308 w 1593489"/>
                  <a:gd name="connsiteY10" fmla="*/ 192881 h 834234"/>
                  <a:gd name="connsiteX11" fmla="*/ 6222 w 1593489"/>
                  <a:gd name="connsiteY11" fmla="*/ 307410 h 834234"/>
                  <a:gd name="connsiteX12" fmla="*/ 85946 w 1593489"/>
                  <a:gd name="connsiteY12" fmla="*/ 382334 h 834234"/>
                  <a:gd name="connsiteX13" fmla="*/ 183673 w 1593489"/>
                  <a:gd name="connsiteY13" fmla="*/ 352158 h 834234"/>
                  <a:gd name="connsiteX14" fmla="*/ 282771 w 1593489"/>
                  <a:gd name="connsiteY14" fmla="*/ 343072 h 834234"/>
                  <a:gd name="connsiteX15" fmla="*/ 361981 w 1593489"/>
                  <a:gd name="connsiteY15" fmla="*/ 528238 h 834234"/>
                  <a:gd name="connsiteX16" fmla="*/ 487482 w 1593489"/>
                  <a:gd name="connsiteY16" fmla="*/ 504577 h 834234"/>
                  <a:gd name="connsiteX17" fmla="*/ 572007 w 1593489"/>
                  <a:gd name="connsiteY17" fmla="*/ 393135 h 834234"/>
                  <a:gd name="connsiteX18" fmla="*/ 697165 w 1593489"/>
                  <a:gd name="connsiteY18" fmla="*/ 364674 h 834234"/>
                  <a:gd name="connsiteX19" fmla="*/ 732998 w 1593489"/>
                  <a:gd name="connsiteY19" fmla="*/ 499262 h 834234"/>
                  <a:gd name="connsiteX20" fmla="*/ 778604 w 1593489"/>
                  <a:gd name="connsiteY20" fmla="*/ 707574 h 834234"/>
                  <a:gd name="connsiteX21" fmla="*/ 795235 w 1593489"/>
                  <a:gd name="connsiteY21" fmla="*/ 827246 h 834234"/>
                  <a:gd name="connsiteX22" fmla="*/ 920736 w 1593489"/>
                  <a:gd name="connsiteY22" fmla="*/ 803415 h 834234"/>
                  <a:gd name="connsiteX23" fmla="*/ 934623 w 1593489"/>
                  <a:gd name="connsiteY23" fmla="*/ 641395 h 834234"/>
                  <a:gd name="connsiteX24" fmla="*/ 961027 w 1593489"/>
                  <a:gd name="connsiteY24" fmla="*/ 445084 h 834234"/>
                  <a:gd name="connsiteX25" fmla="*/ 1015377 w 1593489"/>
                  <a:gd name="connsiteY25" fmla="*/ 382505 h 834234"/>
                  <a:gd name="connsiteX26" fmla="*/ 1095444 w 1593489"/>
                  <a:gd name="connsiteY26" fmla="*/ 376676 h 834234"/>
                  <a:gd name="connsiteX27" fmla="*/ 1144307 w 1593489"/>
                  <a:gd name="connsiteY27" fmla="*/ 455028 h 834234"/>
                  <a:gd name="connsiteX28" fmla="*/ 1168653 w 1593489"/>
                  <a:gd name="connsiteY28" fmla="*/ 546754 h 834234"/>
                  <a:gd name="connsiteX29" fmla="*/ 1246662 w 1593489"/>
                  <a:gd name="connsiteY29" fmla="*/ 586359 h 834234"/>
                  <a:gd name="connsiteX30" fmla="*/ 1287125 w 1593489"/>
                  <a:gd name="connsiteY30" fmla="*/ 527380 h 834234"/>
                  <a:gd name="connsiteX31" fmla="*/ 1285067 w 1593489"/>
                  <a:gd name="connsiteY31" fmla="*/ 452285 h 834234"/>
                  <a:gd name="connsiteX32" fmla="*/ 1308042 w 1593489"/>
                  <a:gd name="connsiteY32" fmla="*/ 375304 h 834234"/>
                  <a:gd name="connsiteX33" fmla="*/ 1380908 w 1593489"/>
                  <a:gd name="connsiteY33" fmla="*/ 371704 h 834234"/>
                  <a:gd name="connsiteX34" fmla="*/ 1399939 w 1593489"/>
                  <a:gd name="connsiteY34" fmla="*/ 441312 h 834234"/>
                  <a:gd name="connsiteX35" fmla="*/ 1518582 w 1593489"/>
                  <a:gd name="connsiteY35" fmla="*/ 472002 h 834234"/>
                  <a:gd name="connsiteX36" fmla="*/ 1586648 w 1593489"/>
                  <a:gd name="connsiteY36" fmla="*/ 353701 h 834234"/>
                  <a:gd name="connsiteX37" fmla="*/ 1499551 w 1593489"/>
                  <a:gd name="connsiteY37" fmla="*/ 0 h 83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3489" h="834234">
                    <a:moveTo>
                      <a:pt x="1499551" y="0"/>
                    </a:moveTo>
                    <a:cubicBezTo>
                      <a:pt x="1477949" y="32747"/>
                      <a:pt x="1435601" y="43377"/>
                      <a:pt x="1410740" y="49206"/>
                    </a:cubicBezTo>
                    <a:cubicBezTo>
                      <a:pt x="1274780" y="81439"/>
                      <a:pt x="1217173" y="-23146"/>
                      <a:pt x="1119275" y="7887"/>
                    </a:cubicBezTo>
                    <a:cubicBezTo>
                      <a:pt x="1021549" y="38748"/>
                      <a:pt x="993602" y="182251"/>
                      <a:pt x="891590" y="195110"/>
                    </a:cubicBezTo>
                    <a:cubicBezTo>
                      <a:pt x="841869" y="201454"/>
                      <a:pt x="795749" y="172136"/>
                      <a:pt x="755630" y="143675"/>
                    </a:cubicBezTo>
                    <a:cubicBezTo>
                      <a:pt x="699566" y="103899"/>
                      <a:pt x="644016" y="62065"/>
                      <a:pt x="580408" y="34804"/>
                    </a:cubicBezTo>
                    <a:cubicBezTo>
                      <a:pt x="516628" y="7372"/>
                      <a:pt x="442391" y="-4458"/>
                      <a:pt x="376554" y="17659"/>
                    </a:cubicBezTo>
                    <a:cubicBezTo>
                      <a:pt x="327519" y="34119"/>
                      <a:pt x="286885" y="67894"/>
                      <a:pt x="239565" y="88468"/>
                    </a:cubicBezTo>
                    <a:cubicBezTo>
                      <a:pt x="192245" y="109042"/>
                      <a:pt x="128980" y="112643"/>
                      <a:pt x="94690" y="75438"/>
                    </a:cubicBezTo>
                    <a:cubicBezTo>
                      <a:pt x="82346" y="62065"/>
                      <a:pt x="77888" y="44234"/>
                      <a:pt x="78059" y="24860"/>
                    </a:cubicBezTo>
                    <a:cubicBezTo>
                      <a:pt x="46855" y="76981"/>
                      <a:pt x="23367" y="133731"/>
                      <a:pt x="9308" y="192881"/>
                    </a:cubicBezTo>
                    <a:cubicBezTo>
                      <a:pt x="392" y="230429"/>
                      <a:pt x="-4751" y="270377"/>
                      <a:pt x="6222" y="307410"/>
                    </a:cubicBezTo>
                    <a:cubicBezTo>
                      <a:pt x="17195" y="344443"/>
                      <a:pt x="47541" y="378047"/>
                      <a:pt x="85946" y="382334"/>
                    </a:cubicBezTo>
                    <a:cubicBezTo>
                      <a:pt x="120407" y="386277"/>
                      <a:pt x="152640" y="367417"/>
                      <a:pt x="183673" y="352158"/>
                    </a:cubicBezTo>
                    <a:cubicBezTo>
                      <a:pt x="214876" y="337071"/>
                      <a:pt x="252938" y="325584"/>
                      <a:pt x="282771" y="343072"/>
                    </a:cubicBezTo>
                    <a:cubicBezTo>
                      <a:pt x="342607" y="378219"/>
                      <a:pt x="307631" y="485204"/>
                      <a:pt x="361981" y="528238"/>
                    </a:cubicBezTo>
                    <a:cubicBezTo>
                      <a:pt x="398671" y="557213"/>
                      <a:pt x="454735" y="537839"/>
                      <a:pt x="487482" y="504577"/>
                    </a:cubicBezTo>
                    <a:cubicBezTo>
                      <a:pt x="520229" y="471316"/>
                      <a:pt x="539774" y="426911"/>
                      <a:pt x="572007" y="393135"/>
                    </a:cubicBezTo>
                    <a:cubicBezTo>
                      <a:pt x="604239" y="359359"/>
                      <a:pt x="659103" y="337757"/>
                      <a:pt x="697165" y="364674"/>
                    </a:cubicBezTo>
                    <a:cubicBezTo>
                      <a:pt x="736770" y="392621"/>
                      <a:pt x="733341" y="450742"/>
                      <a:pt x="732998" y="499262"/>
                    </a:cubicBezTo>
                    <a:cubicBezTo>
                      <a:pt x="732484" y="570929"/>
                      <a:pt x="797464" y="638480"/>
                      <a:pt x="778604" y="707574"/>
                    </a:cubicBezTo>
                    <a:cubicBezTo>
                      <a:pt x="770889" y="735863"/>
                      <a:pt x="766945" y="809930"/>
                      <a:pt x="795235" y="827246"/>
                    </a:cubicBezTo>
                    <a:cubicBezTo>
                      <a:pt x="823524" y="844563"/>
                      <a:pt x="897419" y="827075"/>
                      <a:pt x="920736" y="803415"/>
                    </a:cubicBezTo>
                    <a:cubicBezTo>
                      <a:pt x="954683" y="768953"/>
                      <a:pt x="945082" y="688543"/>
                      <a:pt x="934623" y="641395"/>
                    </a:cubicBezTo>
                    <a:cubicBezTo>
                      <a:pt x="919879" y="575558"/>
                      <a:pt x="929480" y="504749"/>
                      <a:pt x="961027" y="445084"/>
                    </a:cubicBezTo>
                    <a:cubicBezTo>
                      <a:pt x="974057" y="420395"/>
                      <a:pt x="991545" y="397078"/>
                      <a:pt x="1015377" y="382505"/>
                    </a:cubicBezTo>
                    <a:cubicBezTo>
                      <a:pt x="1039208" y="367932"/>
                      <a:pt x="1070583" y="363646"/>
                      <a:pt x="1095444" y="376676"/>
                    </a:cubicBezTo>
                    <a:cubicBezTo>
                      <a:pt x="1123562" y="391420"/>
                      <a:pt x="1137449" y="423996"/>
                      <a:pt x="1144307" y="455028"/>
                    </a:cubicBezTo>
                    <a:cubicBezTo>
                      <a:pt x="1151165" y="486061"/>
                      <a:pt x="1153737" y="518808"/>
                      <a:pt x="1168653" y="546754"/>
                    </a:cubicBezTo>
                    <a:cubicBezTo>
                      <a:pt x="1183569" y="574700"/>
                      <a:pt x="1216659" y="596818"/>
                      <a:pt x="1246662" y="586359"/>
                    </a:cubicBezTo>
                    <a:cubicBezTo>
                      <a:pt x="1270323" y="577958"/>
                      <a:pt x="1283867" y="552412"/>
                      <a:pt x="1287125" y="527380"/>
                    </a:cubicBezTo>
                    <a:cubicBezTo>
                      <a:pt x="1290382" y="502520"/>
                      <a:pt x="1285753" y="477317"/>
                      <a:pt x="1285067" y="452285"/>
                    </a:cubicBezTo>
                    <a:cubicBezTo>
                      <a:pt x="1284210" y="424853"/>
                      <a:pt x="1289011" y="395364"/>
                      <a:pt x="1308042" y="375304"/>
                    </a:cubicBezTo>
                    <a:cubicBezTo>
                      <a:pt x="1326901" y="355416"/>
                      <a:pt x="1363248" y="350615"/>
                      <a:pt x="1380908" y="371704"/>
                    </a:cubicBezTo>
                    <a:cubicBezTo>
                      <a:pt x="1396510" y="390220"/>
                      <a:pt x="1391709" y="418338"/>
                      <a:pt x="1399939" y="441312"/>
                    </a:cubicBezTo>
                    <a:cubicBezTo>
                      <a:pt x="1415712" y="485375"/>
                      <a:pt x="1478806" y="496519"/>
                      <a:pt x="1518582" y="472002"/>
                    </a:cubicBezTo>
                    <a:cubicBezTo>
                      <a:pt x="1558359" y="447313"/>
                      <a:pt x="1577904" y="399821"/>
                      <a:pt x="1586648" y="353701"/>
                    </a:cubicBezTo>
                    <a:cubicBezTo>
                      <a:pt x="1609794" y="230943"/>
                      <a:pt x="1572589" y="101670"/>
                      <a:pt x="1499551" y="0"/>
                    </a:cubicBezTo>
                    <a:close/>
                  </a:path>
                </a:pathLst>
              </a:custGeom>
              <a:solidFill>
                <a:srgbClr val="E86F7A"/>
              </a:solidFill>
              <a:ln w="1715" cap="flat">
                <a:noFill/>
                <a:prstDash val="solid"/>
                <a:miter/>
              </a:ln>
            </p:spPr>
            <p:txBody>
              <a:bodyPr rtlCol="0" anchor="ctr"/>
              <a:lstStyle/>
              <a:p>
                <a:endParaRPr lang="en-US"/>
              </a:p>
            </p:txBody>
          </p:sp>
          <p:sp>
            <p:nvSpPr>
              <p:cNvPr id="371" name="Freeform: Shape 370">
                <a:extLst>
                  <a:ext uri="{FF2B5EF4-FFF2-40B4-BE49-F238E27FC236}">
                    <a16:creationId xmlns:a16="http://schemas.microsoft.com/office/drawing/2014/main" id="{DA723DE4-7722-4C12-99A4-DF137CF0FF0E}"/>
                  </a:ext>
                </a:extLst>
              </p:cNvPr>
              <p:cNvSpPr/>
              <p:nvPr/>
            </p:nvSpPr>
            <p:spPr>
              <a:xfrm>
                <a:off x="6025876" y="335299"/>
                <a:ext cx="365718" cy="154036"/>
              </a:xfrm>
              <a:custGeom>
                <a:avLst/>
                <a:gdLst>
                  <a:gd name="connsiteX0" fmla="*/ 174536 w 365718"/>
                  <a:gd name="connsiteY0" fmla="*/ 87496 h 154036"/>
                  <a:gd name="connsiteX1" fmla="*/ 0 w 365718"/>
                  <a:gd name="connsiteY1" fmla="*/ 98983 h 154036"/>
                  <a:gd name="connsiteX2" fmla="*/ 291294 w 365718"/>
                  <a:gd name="connsiteY2" fmla="*/ 136530 h 154036"/>
                  <a:gd name="connsiteX3" fmla="*/ 320783 w 365718"/>
                  <a:gd name="connsiteY3" fmla="*/ 123329 h 154036"/>
                  <a:gd name="connsiteX4" fmla="*/ 365703 w 365718"/>
                  <a:gd name="connsiteY4" fmla="*/ 74294 h 154036"/>
                  <a:gd name="connsiteX5" fmla="*/ 344271 w 365718"/>
                  <a:gd name="connsiteY5" fmla="*/ 31260 h 154036"/>
                  <a:gd name="connsiteX6" fmla="*/ 303295 w 365718"/>
                  <a:gd name="connsiteY6" fmla="*/ 1085 h 154036"/>
                  <a:gd name="connsiteX7" fmla="*/ 273806 w 365718"/>
                  <a:gd name="connsiteY7" fmla="*/ 1942 h 154036"/>
                  <a:gd name="connsiteX8" fmla="*/ 247745 w 365718"/>
                  <a:gd name="connsiteY8" fmla="*/ 48405 h 154036"/>
                  <a:gd name="connsiteX9" fmla="*/ 174536 w 365718"/>
                  <a:gd name="connsiteY9" fmla="*/ 87496 h 15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18" h="154036">
                    <a:moveTo>
                      <a:pt x="174536" y="87496"/>
                    </a:moveTo>
                    <a:cubicBezTo>
                      <a:pt x="110414" y="103955"/>
                      <a:pt x="45434" y="104126"/>
                      <a:pt x="0" y="98983"/>
                    </a:cubicBezTo>
                    <a:cubicBezTo>
                      <a:pt x="42177" y="135673"/>
                      <a:pt x="182937" y="178879"/>
                      <a:pt x="291294" y="136530"/>
                    </a:cubicBezTo>
                    <a:cubicBezTo>
                      <a:pt x="296952" y="134302"/>
                      <a:pt x="308439" y="129844"/>
                      <a:pt x="320783" y="123329"/>
                    </a:cubicBezTo>
                    <a:cubicBezTo>
                      <a:pt x="341700" y="112356"/>
                      <a:pt x="365017" y="95382"/>
                      <a:pt x="365703" y="74294"/>
                    </a:cubicBezTo>
                    <a:cubicBezTo>
                      <a:pt x="366217" y="58349"/>
                      <a:pt x="353873" y="42747"/>
                      <a:pt x="344271" y="31260"/>
                    </a:cubicBezTo>
                    <a:cubicBezTo>
                      <a:pt x="333127" y="18059"/>
                      <a:pt x="320268" y="4857"/>
                      <a:pt x="303295" y="1085"/>
                    </a:cubicBezTo>
                    <a:cubicBezTo>
                      <a:pt x="293694" y="-972"/>
                      <a:pt x="283578" y="228"/>
                      <a:pt x="273806" y="1942"/>
                    </a:cubicBezTo>
                    <a:cubicBezTo>
                      <a:pt x="267462" y="25774"/>
                      <a:pt x="251003" y="44805"/>
                      <a:pt x="247745" y="48405"/>
                    </a:cubicBezTo>
                    <a:cubicBezTo>
                      <a:pt x="225800" y="71894"/>
                      <a:pt x="199053" y="81152"/>
                      <a:pt x="174536" y="87496"/>
                    </a:cubicBezTo>
                    <a:close/>
                  </a:path>
                </a:pathLst>
              </a:custGeom>
              <a:solidFill>
                <a:srgbClr val="E86F7A"/>
              </a:solidFill>
              <a:ln w="1715" cap="flat">
                <a:noFill/>
                <a:prstDash val="solid"/>
                <a:miter/>
              </a:ln>
            </p:spPr>
            <p:txBody>
              <a:bodyPr rtlCol="0" anchor="ctr"/>
              <a:lstStyle/>
              <a:p>
                <a:endParaRPr lang="en-US"/>
              </a:p>
            </p:txBody>
          </p:sp>
          <p:sp>
            <p:nvSpPr>
              <p:cNvPr id="372" name="Freeform: Shape 371">
                <a:extLst>
                  <a:ext uri="{FF2B5EF4-FFF2-40B4-BE49-F238E27FC236}">
                    <a16:creationId xmlns:a16="http://schemas.microsoft.com/office/drawing/2014/main" id="{C1068AB7-2994-4D7F-BA23-2C487C3543B4}"/>
                  </a:ext>
                </a:extLst>
              </p:cNvPr>
              <p:cNvSpPr/>
              <p:nvPr/>
            </p:nvSpPr>
            <p:spPr>
              <a:xfrm>
                <a:off x="5891257" y="152730"/>
                <a:ext cx="373488" cy="272409"/>
              </a:xfrm>
              <a:custGeom>
                <a:avLst/>
                <a:gdLst>
                  <a:gd name="connsiteX0" fmla="*/ 79755 w 373488"/>
                  <a:gd name="connsiteY0" fmla="*/ 269208 h 272409"/>
                  <a:gd name="connsiteX1" fmla="*/ 89013 w 373488"/>
                  <a:gd name="connsiteY1" fmla="*/ 270579 h 272409"/>
                  <a:gd name="connsiteX2" fmla="*/ 225316 w 373488"/>
                  <a:gd name="connsiteY2" fmla="*/ 246576 h 272409"/>
                  <a:gd name="connsiteX3" fmla="*/ 310698 w 373488"/>
                  <a:gd name="connsiteY3" fmla="*/ 200628 h 272409"/>
                  <a:gd name="connsiteX4" fmla="*/ 364533 w 373488"/>
                  <a:gd name="connsiteY4" fmla="*/ 147992 h 272409"/>
                  <a:gd name="connsiteX5" fmla="*/ 373277 w 373488"/>
                  <a:gd name="connsiteY5" fmla="*/ 130505 h 272409"/>
                  <a:gd name="connsiteX6" fmla="*/ 373277 w 373488"/>
                  <a:gd name="connsiteY6" fmla="*/ 130505 h 272409"/>
                  <a:gd name="connsiteX7" fmla="*/ 194626 w 373488"/>
                  <a:gd name="connsiteY7" fmla="*/ 110616 h 272409"/>
                  <a:gd name="connsiteX8" fmla="*/ 95700 w 373488"/>
                  <a:gd name="connsiteY8" fmla="*/ 8946 h 272409"/>
                  <a:gd name="connsiteX9" fmla="*/ 76326 w 373488"/>
                  <a:gd name="connsiteY9" fmla="*/ 717 h 272409"/>
                  <a:gd name="connsiteX10" fmla="*/ 79584 w 373488"/>
                  <a:gd name="connsiteY10" fmla="*/ 45122 h 272409"/>
                  <a:gd name="connsiteX11" fmla="*/ 53352 w 373488"/>
                  <a:gd name="connsiteY11" fmla="*/ 110788 h 272409"/>
                  <a:gd name="connsiteX12" fmla="*/ 1402 w 373488"/>
                  <a:gd name="connsiteY12" fmla="*/ 229260 h 272409"/>
                  <a:gd name="connsiteX13" fmla="*/ 6374 w 373488"/>
                  <a:gd name="connsiteY13" fmla="*/ 238689 h 272409"/>
                  <a:gd name="connsiteX14" fmla="*/ 79755 w 373488"/>
                  <a:gd name="connsiteY14" fmla="*/ 269208 h 27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488" h="272409">
                    <a:moveTo>
                      <a:pt x="79755" y="269208"/>
                    </a:moveTo>
                    <a:cubicBezTo>
                      <a:pt x="83184" y="269722"/>
                      <a:pt x="86270" y="270236"/>
                      <a:pt x="89013" y="270579"/>
                    </a:cubicBezTo>
                    <a:cubicBezTo>
                      <a:pt x="142677" y="277952"/>
                      <a:pt x="185540" y="261664"/>
                      <a:pt x="225316" y="246576"/>
                    </a:cubicBezTo>
                    <a:cubicBezTo>
                      <a:pt x="264578" y="231660"/>
                      <a:pt x="289267" y="215201"/>
                      <a:pt x="310698" y="200628"/>
                    </a:cubicBezTo>
                    <a:cubicBezTo>
                      <a:pt x="317385" y="195998"/>
                      <a:pt x="342416" y="178682"/>
                      <a:pt x="364533" y="147992"/>
                    </a:cubicBezTo>
                    <a:cubicBezTo>
                      <a:pt x="374135" y="134619"/>
                      <a:pt x="373792" y="131876"/>
                      <a:pt x="373277" y="130505"/>
                    </a:cubicBezTo>
                    <a:lnTo>
                      <a:pt x="373277" y="130505"/>
                    </a:lnTo>
                    <a:cubicBezTo>
                      <a:pt x="366762" y="107873"/>
                      <a:pt x="258406" y="158622"/>
                      <a:pt x="194626" y="110616"/>
                    </a:cubicBezTo>
                    <a:cubicBezTo>
                      <a:pt x="167023" y="89871"/>
                      <a:pt x="139762" y="44608"/>
                      <a:pt x="95700" y="8946"/>
                    </a:cubicBezTo>
                    <a:cubicBezTo>
                      <a:pt x="92271" y="6203"/>
                      <a:pt x="81298" y="-2541"/>
                      <a:pt x="76326" y="717"/>
                    </a:cubicBezTo>
                    <a:cubicBezTo>
                      <a:pt x="69811" y="4832"/>
                      <a:pt x="79241" y="23863"/>
                      <a:pt x="79584" y="45122"/>
                    </a:cubicBezTo>
                    <a:cubicBezTo>
                      <a:pt x="80098" y="69125"/>
                      <a:pt x="68954" y="84899"/>
                      <a:pt x="53352" y="110788"/>
                    </a:cubicBezTo>
                    <a:cubicBezTo>
                      <a:pt x="14090" y="176110"/>
                      <a:pt x="-5627" y="208857"/>
                      <a:pt x="1402" y="229260"/>
                    </a:cubicBezTo>
                    <a:cubicBezTo>
                      <a:pt x="2602" y="232689"/>
                      <a:pt x="4317" y="235775"/>
                      <a:pt x="6374" y="238689"/>
                    </a:cubicBezTo>
                    <a:cubicBezTo>
                      <a:pt x="21119" y="258578"/>
                      <a:pt x="56781" y="265779"/>
                      <a:pt x="79755" y="269208"/>
                    </a:cubicBezTo>
                    <a:close/>
                  </a:path>
                </a:pathLst>
              </a:custGeom>
              <a:solidFill>
                <a:srgbClr val="E86F7A"/>
              </a:solidFill>
              <a:ln w="1715" cap="flat">
                <a:noFill/>
                <a:prstDash val="solid"/>
                <a:miter/>
              </a:ln>
            </p:spPr>
            <p:txBody>
              <a:bodyPr rtlCol="0" anchor="ctr"/>
              <a:lstStyle/>
              <a:p>
                <a:endParaRPr lang="en-US"/>
              </a:p>
            </p:txBody>
          </p:sp>
        </p:grpSp>
        <p:grpSp>
          <p:nvGrpSpPr>
            <p:cNvPr id="352" name="Graphic 3">
              <a:extLst>
                <a:ext uri="{FF2B5EF4-FFF2-40B4-BE49-F238E27FC236}">
                  <a16:creationId xmlns:a16="http://schemas.microsoft.com/office/drawing/2014/main" id="{AA23DCBA-2A90-404F-9FB4-31440C078348}"/>
                </a:ext>
              </a:extLst>
            </p:cNvPr>
            <p:cNvGrpSpPr/>
            <p:nvPr/>
          </p:nvGrpSpPr>
          <p:grpSpPr>
            <a:xfrm>
              <a:off x="-6591629" y="-755575"/>
              <a:ext cx="1498666" cy="1068063"/>
              <a:chOff x="5333895" y="270376"/>
              <a:chExt cx="1498666" cy="1068063"/>
            </a:xfrm>
            <a:solidFill>
              <a:srgbClr val="FFFFFF"/>
            </a:solidFill>
          </p:grpSpPr>
          <p:sp>
            <p:nvSpPr>
              <p:cNvPr id="353" name="Freeform: Shape 352">
                <a:extLst>
                  <a:ext uri="{FF2B5EF4-FFF2-40B4-BE49-F238E27FC236}">
                    <a16:creationId xmlns:a16="http://schemas.microsoft.com/office/drawing/2014/main" id="{E699E02C-51AE-4C33-8075-E5E1534423D2}"/>
                  </a:ext>
                </a:extLst>
              </p:cNvPr>
              <p:cNvSpPr/>
              <p:nvPr/>
            </p:nvSpPr>
            <p:spPr>
              <a:xfrm>
                <a:off x="5974206" y="27037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4" name="Freeform: Shape 353">
                <a:extLst>
                  <a:ext uri="{FF2B5EF4-FFF2-40B4-BE49-F238E27FC236}">
                    <a16:creationId xmlns:a16="http://schemas.microsoft.com/office/drawing/2014/main" id="{CFB591A9-9A1E-4985-88DB-81C568741B46}"/>
                  </a:ext>
                </a:extLst>
              </p:cNvPr>
              <p:cNvSpPr/>
              <p:nvPr/>
            </p:nvSpPr>
            <p:spPr>
              <a:xfrm>
                <a:off x="6205320" y="348900"/>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5" name="Freeform: Shape 354">
                <a:extLst>
                  <a:ext uri="{FF2B5EF4-FFF2-40B4-BE49-F238E27FC236}">
                    <a16:creationId xmlns:a16="http://schemas.microsoft.com/office/drawing/2014/main" id="{7FD91693-3D74-4A7D-8E9E-F2B2370C2E85}"/>
                  </a:ext>
                </a:extLst>
              </p:cNvPr>
              <p:cNvSpPr/>
              <p:nvPr/>
            </p:nvSpPr>
            <p:spPr>
              <a:xfrm>
                <a:off x="6067132" y="421081"/>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6" name="Freeform: Shape 355">
                <a:extLst>
                  <a:ext uri="{FF2B5EF4-FFF2-40B4-BE49-F238E27FC236}">
                    <a16:creationId xmlns:a16="http://schemas.microsoft.com/office/drawing/2014/main" id="{01C54C85-EB94-4838-B465-AB5621C2C6FA}"/>
                  </a:ext>
                </a:extLst>
              </p:cNvPr>
              <p:cNvSpPr/>
              <p:nvPr/>
            </p:nvSpPr>
            <p:spPr>
              <a:xfrm>
                <a:off x="6261042" y="60264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7" name="Freeform: Shape 356">
                <a:extLst>
                  <a:ext uri="{FF2B5EF4-FFF2-40B4-BE49-F238E27FC236}">
                    <a16:creationId xmlns:a16="http://schemas.microsoft.com/office/drawing/2014/main" id="{4EBD95FE-A876-4A08-86B1-8BAA1864056E}"/>
                  </a:ext>
                </a:extLst>
              </p:cNvPr>
              <p:cNvSpPr/>
              <p:nvPr/>
            </p:nvSpPr>
            <p:spPr>
              <a:xfrm>
                <a:off x="5951574" y="565442"/>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8" name="Freeform: Shape 357">
                <a:extLst>
                  <a:ext uri="{FF2B5EF4-FFF2-40B4-BE49-F238E27FC236}">
                    <a16:creationId xmlns:a16="http://schemas.microsoft.com/office/drawing/2014/main" id="{44BC6392-72DF-4957-862B-A1D3025A9BEA}"/>
                  </a:ext>
                </a:extLst>
              </p:cNvPr>
              <p:cNvSpPr/>
              <p:nvPr/>
            </p:nvSpPr>
            <p:spPr>
              <a:xfrm>
                <a:off x="5864821" y="412851"/>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7"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9" name="Freeform: Shape 358">
                <a:extLst>
                  <a:ext uri="{FF2B5EF4-FFF2-40B4-BE49-F238E27FC236}">
                    <a16:creationId xmlns:a16="http://schemas.microsoft.com/office/drawing/2014/main" id="{CB58BC00-9170-4549-A1EB-F6B7D0B21A28}"/>
                  </a:ext>
                </a:extLst>
              </p:cNvPr>
              <p:cNvSpPr/>
              <p:nvPr/>
            </p:nvSpPr>
            <p:spPr>
              <a:xfrm>
                <a:off x="6172402" y="511778"/>
                <a:ext cx="43269" cy="44919"/>
              </a:xfrm>
              <a:custGeom>
                <a:avLst/>
                <a:gdLst>
                  <a:gd name="connsiteX0" fmla="*/ 21667 w 43269"/>
                  <a:gd name="connsiteY0" fmla="*/ 0 h 44919"/>
                  <a:gd name="connsiteX1" fmla="*/ 21667 w 43269"/>
                  <a:gd name="connsiteY1" fmla="*/ 44920 h 44919"/>
                  <a:gd name="connsiteX2" fmla="*/ 21667 w 43269"/>
                  <a:gd name="connsiteY2" fmla="*/ 0 h 44919"/>
                </a:gdLst>
                <a:ahLst/>
                <a:cxnLst>
                  <a:cxn ang="0">
                    <a:pos x="connsiteX0" y="connsiteY0"/>
                  </a:cxn>
                  <a:cxn ang="0">
                    <a:pos x="connsiteX1" y="connsiteY1"/>
                  </a:cxn>
                  <a:cxn ang="0">
                    <a:pos x="connsiteX2" y="connsiteY2"/>
                  </a:cxn>
                </a:cxnLst>
                <a:rect l="l" t="t" r="r" b="b"/>
                <a:pathLst>
                  <a:path w="43269" h="44919">
                    <a:moveTo>
                      <a:pt x="21667" y="0"/>
                    </a:moveTo>
                    <a:cubicBezTo>
                      <a:pt x="-7137" y="0"/>
                      <a:pt x="-7308" y="44920"/>
                      <a:pt x="21667" y="44920"/>
                    </a:cubicBezTo>
                    <a:cubicBezTo>
                      <a:pt x="50471" y="44920"/>
                      <a:pt x="50471" y="0"/>
                      <a:pt x="21667" y="0"/>
                    </a:cubicBezTo>
                    <a:close/>
                  </a:path>
                </a:pathLst>
              </a:custGeom>
              <a:solidFill>
                <a:srgbClr val="FFFFFF"/>
              </a:solidFill>
              <a:ln w="1715" cap="flat">
                <a:noFill/>
                <a:prstDash val="solid"/>
                <a:miter/>
              </a:ln>
            </p:spPr>
            <p:txBody>
              <a:bodyPr rtlCol="0" anchor="ctr"/>
              <a:lstStyle/>
              <a:p>
                <a:endParaRPr lang="en-US"/>
              </a:p>
            </p:txBody>
          </p:sp>
          <p:grpSp>
            <p:nvGrpSpPr>
              <p:cNvPr id="360" name="Graphic 3">
                <a:extLst>
                  <a:ext uri="{FF2B5EF4-FFF2-40B4-BE49-F238E27FC236}">
                    <a16:creationId xmlns:a16="http://schemas.microsoft.com/office/drawing/2014/main" id="{2129627E-34F3-431B-9DC6-2BFC54AA39A9}"/>
                  </a:ext>
                </a:extLst>
              </p:cNvPr>
              <p:cNvGrpSpPr/>
              <p:nvPr/>
            </p:nvGrpSpPr>
            <p:grpSpPr>
              <a:xfrm>
                <a:off x="5622598" y="686095"/>
                <a:ext cx="71565" cy="59721"/>
                <a:chOff x="5622598" y="686095"/>
                <a:chExt cx="71565" cy="59721"/>
              </a:xfrm>
              <a:solidFill>
                <a:srgbClr val="FFFFFF"/>
              </a:solidFill>
            </p:grpSpPr>
            <p:sp>
              <p:nvSpPr>
                <p:cNvPr id="368" name="Freeform: Shape 367">
                  <a:extLst>
                    <a:ext uri="{FF2B5EF4-FFF2-40B4-BE49-F238E27FC236}">
                      <a16:creationId xmlns:a16="http://schemas.microsoft.com/office/drawing/2014/main" id="{39AABA5F-CA05-4223-9686-608450E43472}"/>
                    </a:ext>
                  </a:extLst>
                </p:cNvPr>
                <p:cNvSpPr/>
                <p:nvPr/>
              </p:nvSpPr>
              <p:spPr>
                <a:xfrm>
                  <a:off x="5622598" y="686095"/>
                  <a:ext cx="71565" cy="59721"/>
                </a:xfrm>
                <a:custGeom>
                  <a:avLst/>
                  <a:gdLst>
                    <a:gd name="connsiteX0" fmla="*/ 70494 w 71565"/>
                    <a:gd name="connsiteY0" fmla="*/ 11877 h 59721"/>
                    <a:gd name="connsiteX1" fmla="*/ 57636 w 71565"/>
                    <a:gd name="connsiteY1" fmla="*/ 47 h 59721"/>
                    <a:gd name="connsiteX2" fmla="*/ 44262 w 71565"/>
                    <a:gd name="connsiteY2" fmla="*/ 8448 h 59721"/>
                    <a:gd name="connsiteX3" fmla="*/ 41005 w 71565"/>
                    <a:gd name="connsiteY3" fmla="*/ 27822 h 59721"/>
                    <a:gd name="connsiteX4" fmla="*/ 40833 w 71565"/>
                    <a:gd name="connsiteY4" fmla="*/ 32108 h 59721"/>
                    <a:gd name="connsiteX5" fmla="*/ 39291 w 71565"/>
                    <a:gd name="connsiteY5" fmla="*/ 30908 h 59721"/>
                    <a:gd name="connsiteX6" fmla="*/ 9458 w 71565"/>
                    <a:gd name="connsiteY6" fmla="*/ 18221 h 59721"/>
                    <a:gd name="connsiteX7" fmla="*/ 1572 w 71565"/>
                    <a:gd name="connsiteY7" fmla="*/ 20964 h 59721"/>
                    <a:gd name="connsiteX8" fmla="*/ 1057 w 71565"/>
                    <a:gd name="connsiteY8" fmla="*/ 29193 h 59721"/>
                    <a:gd name="connsiteX9" fmla="*/ 49749 w 71565"/>
                    <a:gd name="connsiteY9" fmla="*/ 59197 h 59721"/>
                    <a:gd name="connsiteX10" fmla="*/ 51120 w 71565"/>
                    <a:gd name="connsiteY10" fmla="*/ 59197 h 59721"/>
                    <a:gd name="connsiteX11" fmla="*/ 59522 w 71565"/>
                    <a:gd name="connsiteY11" fmla="*/ 58511 h 59721"/>
                    <a:gd name="connsiteX12" fmla="*/ 66380 w 71565"/>
                    <a:gd name="connsiteY12" fmla="*/ 49939 h 59721"/>
                    <a:gd name="connsiteX13" fmla="*/ 70837 w 71565"/>
                    <a:gd name="connsiteY13" fmla="*/ 30565 h 59721"/>
                    <a:gd name="connsiteX14" fmla="*/ 70494 w 71565"/>
                    <a:gd name="connsiteY14" fmla="*/ 11877 h 59721"/>
                    <a:gd name="connsiteX15" fmla="*/ 56093 w 71565"/>
                    <a:gd name="connsiteY15" fmla="*/ 30908 h 59721"/>
                    <a:gd name="connsiteX16" fmla="*/ 55750 w 71565"/>
                    <a:gd name="connsiteY16" fmla="*/ 32794 h 59721"/>
                    <a:gd name="connsiteX17" fmla="*/ 56264 w 71565"/>
                    <a:gd name="connsiteY17" fmla="*/ 19421 h 59721"/>
                    <a:gd name="connsiteX18" fmla="*/ 56436 w 71565"/>
                    <a:gd name="connsiteY18" fmla="*/ 18221 h 59721"/>
                    <a:gd name="connsiteX19" fmla="*/ 56436 w 71565"/>
                    <a:gd name="connsiteY19" fmla="*/ 19078 h 59721"/>
                    <a:gd name="connsiteX20" fmla="*/ 56436 w 71565"/>
                    <a:gd name="connsiteY20" fmla="*/ 22678 h 59721"/>
                    <a:gd name="connsiteX21" fmla="*/ 56093 w 71565"/>
                    <a:gd name="connsiteY21" fmla="*/ 30908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65" h="59721">
                      <a:moveTo>
                        <a:pt x="70494" y="11877"/>
                      </a:moveTo>
                      <a:cubicBezTo>
                        <a:pt x="68780" y="5705"/>
                        <a:pt x="64322" y="561"/>
                        <a:pt x="57636" y="47"/>
                      </a:cubicBezTo>
                      <a:cubicBezTo>
                        <a:pt x="51806" y="-467"/>
                        <a:pt x="46834" y="3304"/>
                        <a:pt x="44262" y="8448"/>
                      </a:cubicBezTo>
                      <a:cubicBezTo>
                        <a:pt x="41177" y="14449"/>
                        <a:pt x="41348" y="21135"/>
                        <a:pt x="41005" y="27822"/>
                      </a:cubicBezTo>
                      <a:cubicBezTo>
                        <a:pt x="41005" y="29193"/>
                        <a:pt x="40833" y="30736"/>
                        <a:pt x="40833" y="32108"/>
                      </a:cubicBezTo>
                      <a:cubicBezTo>
                        <a:pt x="40319" y="31765"/>
                        <a:pt x="39805" y="31251"/>
                        <a:pt x="39291" y="30908"/>
                      </a:cubicBezTo>
                      <a:cubicBezTo>
                        <a:pt x="30375" y="24564"/>
                        <a:pt x="20088" y="20278"/>
                        <a:pt x="9458" y="18221"/>
                      </a:cubicBezTo>
                      <a:cubicBezTo>
                        <a:pt x="6543" y="17706"/>
                        <a:pt x="3458" y="18392"/>
                        <a:pt x="1572" y="20964"/>
                      </a:cubicBezTo>
                      <a:cubicBezTo>
                        <a:pt x="-143" y="23193"/>
                        <a:pt x="-657" y="26622"/>
                        <a:pt x="1057" y="29193"/>
                      </a:cubicBezTo>
                      <a:cubicBezTo>
                        <a:pt x="12030" y="46167"/>
                        <a:pt x="29861" y="56797"/>
                        <a:pt x="49749" y="59197"/>
                      </a:cubicBezTo>
                      <a:cubicBezTo>
                        <a:pt x="50263" y="59197"/>
                        <a:pt x="50606" y="59197"/>
                        <a:pt x="51120" y="59197"/>
                      </a:cubicBezTo>
                      <a:cubicBezTo>
                        <a:pt x="53864" y="60054"/>
                        <a:pt x="56778" y="59883"/>
                        <a:pt x="59522" y="58511"/>
                      </a:cubicBezTo>
                      <a:cubicBezTo>
                        <a:pt x="63122" y="56797"/>
                        <a:pt x="65008" y="53539"/>
                        <a:pt x="66380" y="49939"/>
                      </a:cubicBezTo>
                      <a:cubicBezTo>
                        <a:pt x="68780" y="43767"/>
                        <a:pt x="69980" y="37252"/>
                        <a:pt x="70837" y="30565"/>
                      </a:cubicBezTo>
                      <a:cubicBezTo>
                        <a:pt x="71694" y="24393"/>
                        <a:pt x="72038" y="17706"/>
                        <a:pt x="70494" y="11877"/>
                      </a:cubicBezTo>
                      <a:close/>
                      <a:moveTo>
                        <a:pt x="56093" y="30908"/>
                      </a:moveTo>
                      <a:cubicBezTo>
                        <a:pt x="55921" y="31594"/>
                        <a:pt x="55921" y="32108"/>
                        <a:pt x="55750" y="32794"/>
                      </a:cubicBezTo>
                      <a:cubicBezTo>
                        <a:pt x="55921" y="28336"/>
                        <a:pt x="55921" y="23878"/>
                        <a:pt x="56264" y="19421"/>
                      </a:cubicBezTo>
                      <a:cubicBezTo>
                        <a:pt x="56264" y="19078"/>
                        <a:pt x="56436" y="18564"/>
                        <a:pt x="56436" y="18221"/>
                      </a:cubicBezTo>
                      <a:cubicBezTo>
                        <a:pt x="56436" y="18564"/>
                        <a:pt x="56436" y="18906"/>
                        <a:pt x="56436" y="19078"/>
                      </a:cubicBezTo>
                      <a:cubicBezTo>
                        <a:pt x="56436" y="20278"/>
                        <a:pt x="56436" y="21478"/>
                        <a:pt x="56436" y="22678"/>
                      </a:cubicBezTo>
                      <a:cubicBezTo>
                        <a:pt x="56607" y="25422"/>
                        <a:pt x="56436" y="28165"/>
                        <a:pt x="56093" y="30908"/>
                      </a:cubicBezTo>
                      <a:close/>
                    </a:path>
                  </a:pathLst>
                </a:custGeom>
                <a:solidFill>
                  <a:srgbClr val="FFFFFF"/>
                </a:solidFill>
                <a:ln w="1715" cap="flat">
                  <a:noFill/>
                  <a:prstDash val="solid"/>
                  <a:miter/>
                </a:ln>
              </p:spPr>
              <p:txBody>
                <a:bodyPr rtlCol="0" anchor="ctr"/>
                <a:lstStyle/>
                <a:p>
                  <a:endParaRPr lang="en-US"/>
                </a:p>
              </p:txBody>
            </p:sp>
            <p:sp>
              <p:nvSpPr>
                <p:cNvPr id="369" name="Freeform: Shape 368">
                  <a:extLst>
                    <a:ext uri="{FF2B5EF4-FFF2-40B4-BE49-F238E27FC236}">
                      <a16:creationId xmlns:a16="http://schemas.microsoft.com/office/drawing/2014/main" id="{7C03DA00-33F3-4782-9457-9ABD675B3EE0}"/>
                    </a:ext>
                  </a:extLst>
                </p:cNvPr>
                <p:cNvSpPr/>
                <p:nvPr/>
              </p:nvSpPr>
              <p:spPr>
                <a:xfrm>
                  <a:off x="5678219" y="700373"/>
                  <a:ext cx="128" cy="171"/>
                </a:xfrm>
                <a:custGeom>
                  <a:avLst/>
                  <a:gdLst>
                    <a:gd name="connsiteX0" fmla="*/ 129 w 128"/>
                    <a:gd name="connsiteY0" fmla="*/ 171 h 171"/>
                    <a:gd name="connsiteX1" fmla="*/ 129 w 128"/>
                    <a:gd name="connsiteY1" fmla="*/ 0 h 171"/>
                    <a:gd name="connsiteX2" fmla="*/ 129 w 128"/>
                    <a:gd name="connsiteY2" fmla="*/ 0 h 171"/>
                    <a:gd name="connsiteX3" fmla="*/ 129 w 128"/>
                    <a:gd name="connsiteY3" fmla="*/ 171 h 171"/>
                    <a:gd name="connsiteX4" fmla="*/ 129 w 128"/>
                    <a:gd name="connsiteY4" fmla="*/ 171 h 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 h="171">
                      <a:moveTo>
                        <a:pt x="129" y="171"/>
                      </a:moveTo>
                      <a:cubicBezTo>
                        <a:pt x="129" y="0"/>
                        <a:pt x="129" y="0"/>
                        <a:pt x="129" y="0"/>
                      </a:cubicBezTo>
                      <a:cubicBezTo>
                        <a:pt x="129" y="0"/>
                        <a:pt x="129" y="0"/>
                        <a:pt x="129" y="0"/>
                      </a:cubicBezTo>
                      <a:cubicBezTo>
                        <a:pt x="-43" y="0"/>
                        <a:pt x="-43" y="171"/>
                        <a:pt x="129" y="171"/>
                      </a:cubicBezTo>
                      <a:cubicBezTo>
                        <a:pt x="129" y="171"/>
                        <a:pt x="129" y="171"/>
                        <a:pt x="129" y="171"/>
                      </a:cubicBezTo>
                      <a:close/>
                    </a:path>
                  </a:pathLst>
                </a:custGeom>
                <a:solidFill>
                  <a:srgbClr val="FFFFFF"/>
                </a:solidFill>
                <a:ln w="1715" cap="flat">
                  <a:noFill/>
                  <a:prstDash val="solid"/>
                  <a:miter/>
                </a:ln>
              </p:spPr>
              <p:txBody>
                <a:bodyPr rtlCol="0" anchor="ctr"/>
                <a:lstStyle/>
                <a:p>
                  <a:endParaRPr lang="en-US"/>
                </a:p>
              </p:txBody>
            </p:sp>
          </p:grpSp>
          <p:sp>
            <p:nvSpPr>
              <p:cNvPr id="361" name="Freeform: Shape 360">
                <a:extLst>
                  <a:ext uri="{FF2B5EF4-FFF2-40B4-BE49-F238E27FC236}">
                    <a16:creationId xmlns:a16="http://schemas.microsoft.com/office/drawing/2014/main" id="{F67D0C13-5D80-45A3-BAE6-1DD8286B7CB0}"/>
                  </a:ext>
                </a:extLst>
              </p:cNvPr>
              <p:cNvSpPr/>
              <p:nvPr/>
            </p:nvSpPr>
            <p:spPr>
              <a:xfrm>
                <a:off x="6117421" y="868389"/>
                <a:ext cx="75357" cy="59391"/>
              </a:xfrm>
              <a:custGeom>
                <a:avLst/>
                <a:gdLst>
                  <a:gd name="connsiteX0" fmla="*/ 71161 w 75357"/>
                  <a:gd name="connsiteY0" fmla="*/ 3948 h 59391"/>
                  <a:gd name="connsiteX1" fmla="*/ 53502 w 75357"/>
                  <a:gd name="connsiteY1" fmla="*/ 3262 h 59391"/>
                  <a:gd name="connsiteX2" fmla="*/ 45101 w 75357"/>
                  <a:gd name="connsiteY2" fmla="*/ 21950 h 59391"/>
                  <a:gd name="connsiteX3" fmla="*/ 42186 w 75357"/>
                  <a:gd name="connsiteY3" fmla="*/ 31894 h 59391"/>
                  <a:gd name="connsiteX4" fmla="*/ 41672 w 75357"/>
                  <a:gd name="connsiteY4" fmla="*/ 31037 h 59391"/>
                  <a:gd name="connsiteX5" fmla="*/ 29327 w 75357"/>
                  <a:gd name="connsiteY5" fmla="*/ 15435 h 59391"/>
                  <a:gd name="connsiteX6" fmla="*/ 21098 w 75357"/>
                  <a:gd name="connsiteY6" fmla="*/ 9434 h 59391"/>
                  <a:gd name="connsiteX7" fmla="*/ 9439 w 75357"/>
                  <a:gd name="connsiteY7" fmla="*/ 5491 h 59391"/>
                  <a:gd name="connsiteX8" fmla="*/ 9 w 75357"/>
                  <a:gd name="connsiteY8" fmla="*/ 15092 h 59391"/>
                  <a:gd name="connsiteX9" fmla="*/ 4467 w 75357"/>
                  <a:gd name="connsiteY9" fmla="*/ 25894 h 59391"/>
                  <a:gd name="connsiteX10" fmla="*/ 42015 w 75357"/>
                  <a:gd name="connsiteY10" fmla="*/ 58469 h 59391"/>
                  <a:gd name="connsiteX11" fmla="*/ 49044 w 75357"/>
                  <a:gd name="connsiteY11" fmla="*/ 58641 h 59391"/>
                  <a:gd name="connsiteX12" fmla="*/ 57274 w 75357"/>
                  <a:gd name="connsiteY12" fmla="*/ 53840 h 59391"/>
                  <a:gd name="connsiteX13" fmla="*/ 74933 w 75357"/>
                  <a:gd name="connsiteY13" fmla="*/ 20750 h 59391"/>
                  <a:gd name="connsiteX14" fmla="*/ 71161 w 75357"/>
                  <a:gd name="connsiteY14" fmla="*/ 3948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57" h="59391">
                    <a:moveTo>
                      <a:pt x="71161" y="3948"/>
                    </a:moveTo>
                    <a:cubicBezTo>
                      <a:pt x="66532" y="-1196"/>
                      <a:pt x="58645" y="-1196"/>
                      <a:pt x="53502" y="3262"/>
                    </a:cubicBezTo>
                    <a:cubicBezTo>
                      <a:pt x="48187" y="7891"/>
                      <a:pt x="46987" y="15435"/>
                      <a:pt x="45101" y="21950"/>
                    </a:cubicBezTo>
                    <a:cubicBezTo>
                      <a:pt x="44243" y="25208"/>
                      <a:pt x="43215" y="28637"/>
                      <a:pt x="42186" y="31894"/>
                    </a:cubicBezTo>
                    <a:cubicBezTo>
                      <a:pt x="42015" y="31723"/>
                      <a:pt x="41843" y="31380"/>
                      <a:pt x="41672" y="31037"/>
                    </a:cubicBezTo>
                    <a:cubicBezTo>
                      <a:pt x="38243" y="25379"/>
                      <a:pt x="34128" y="19893"/>
                      <a:pt x="29327" y="15435"/>
                    </a:cubicBezTo>
                    <a:cubicBezTo>
                      <a:pt x="26755" y="13206"/>
                      <a:pt x="24012" y="10977"/>
                      <a:pt x="21098" y="9434"/>
                    </a:cubicBezTo>
                    <a:cubicBezTo>
                      <a:pt x="17840" y="7548"/>
                      <a:pt x="13382" y="5320"/>
                      <a:pt x="9439" y="5491"/>
                    </a:cubicBezTo>
                    <a:cubicBezTo>
                      <a:pt x="4124" y="5662"/>
                      <a:pt x="9" y="9777"/>
                      <a:pt x="9" y="15092"/>
                    </a:cubicBezTo>
                    <a:cubicBezTo>
                      <a:pt x="-162" y="19207"/>
                      <a:pt x="2067" y="22636"/>
                      <a:pt x="4467" y="25894"/>
                    </a:cubicBezTo>
                    <a:cubicBezTo>
                      <a:pt x="14240" y="39610"/>
                      <a:pt x="26927" y="50754"/>
                      <a:pt x="42015" y="58469"/>
                    </a:cubicBezTo>
                    <a:cubicBezTo>
                      <a:pt x="44243" y="59669"/>
                      <a:pt x="46815" y="59669"/>
                      <a:pt x="49044" y="58641"/>
                    </a:cubicBezTo>
                    <a:cubicBezTo>
                      <a:pt x="52302" y="58126"/>
                      <a:pt x="54873" y="56240"/>
                      <a:pt x="57274" y="53840"/>
                    </a:cubicBezTo>
                    <a:cubicBezTo>
                      <a:pt x="65846" y="45096"/>
                      <a:pt x="73047" y="33094"/>
                      <a:pt x="74933" y="20750"/>
                    </a:cubicBezTo>
                    <a:cubicBezTo>
                      <a:pt x="75962" y="15092"/>
                      <a:pt x="75276" y="8577"/>
                      <a:pt x="71161" y="3948"/>
                    </a:cubicBezTo>
                    <a:close/>
                  </a:path>
                </a:pathLst>
              </a:custGeom>
              <a:solidFill>
                <a:srgbClr val="FFFFFF"/>
              </a:solidFill>
              <a:ln w="1715" cap="flat">
                <a:noFill/>
                <a:prstDash val="solid"/>
                <a:miter/>
              </a:ln>
            </p:spPr>
            <p:txBody>
              <a:bodyPr rtlCol="0" anchor="ctr"/>
              <a:lstStyle/>
              <a:p>
                <a:endParaRPr lang="en-US"/>
              </a:p>
            </p:txBody>
          </p:sp>
          <p:sp>
            <p:nvSpPr>
              <p:cNvPr id="362" name="Freeform: Shape 361">
                <a:extLst>
                  <a:ext uri="{FF2B5EF4-FFF2-40B4-BE49-F238E27FC236}">
                    <a16:creationId xmlns:a16="http://schemas.microsoft.com/office/drawing/2014/main" id="{BC3F39E7-BF20-4A57-B4F2-68B005D4E328}"/>
                  </a:ext>
                </a:extLst>
              </p:cNvPr>
              <p:cNvSpPr/>
              <p:nvPr/>
            </p:nvSpPr>
            <p:spPr>
              <a:xfrm>
                <a:off x="6549231" y="698311"/>
                <a:ext cx="67812" cy="69118"/>
              </a:xfrm>
              <a:custGeom>
                <a:avLst/>
                <a:gdLst>
                  <a:gd name="connsiteX0" fmla="*/ 62319 w 67812"/>
                  <a:gd name="connsiteY0" fmla="*/ 3605 h 69118"/>
                  <a:gd name="connsiteX1" fmla="*/ 49460 w 67812"/>
                  <a:gd name="connsiteY1" fmla="*/ 3605 h 69118"/>
                  <a:gd name="connsiteX2" fmla="*/ 34030 w 67812"/>
                  <a:gd name="connsiteY2" fmla="*/ 34809 h 69118"/>
                  <a:gd name="connsiteX3" fmla="*/ 33172 w 67812"/>
                  <a:gd name="connsiteY3" fmla="*/ 33437 h 69118"/>
                  <a:gd name="connsiteX4" fmla="*/ 26143 w 67812"/>
                  <a:gd name="connsiteY4" fmla="*/ 22979 h 69118"/>
                  <a:gd name="connsiteX5" fmla="*/ 17227 w 67812"/>
                  <a:gd name="connsiteY5" fmla="*/ 13549 h 69118"/>
                  <a:gd name="connsiteX6" fmla="*/ 4712 w 67812"/>
                  <a:gd name="connsiteY6" fmla="*/ 12863 h 69118"/>
                  <a:gd name="connsiteX7" fmla="*/ 769 w 67812"/>
                  <a:gd name="connsiteY7" fmla="*/ 27265 h 69118"/>
                  <a:gd name="connsiteX8" fmla="*/ 10541 w 67812"/>
                  <a:gd name="connsiteY8" fmla="*/ 48353 h 69118"/>
                  <a:gd name="connsiteX9" fmla="*/ 29915 w 67812"/>
                  <a:gd name="connsiteY9" fmla="*/ 68070 h 69118"/>
                  <a:gd name="connsiteX10" fmla="*/ 40030 w 67812"/>
                  <a:gd name="connsiteY10" fmla="*/ 65498 h 69118"/>
                  <a:gd name="connsiteX11" fmla="*/ 40373 w 67812"/>
                  <a:gd name="connsiteY11" fmla="*/ 65327 h 69118"/>
                  <a:gd name="connsiteX12" fmla="*/ 64376 w 67812"/>
                  <a:gd name="connsiteY12" fmla="*/ 37895 h 69118"/>
                  <a:gd name="connsiteX13" fmla="*/ 62319 w 67812"/>
                  <a:gd name="connsiteY13" fmla="*/ 3605 h 6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12" h="69118">
                    <a:moveTo>
                      <a:pt x="62319" y="3605"/>
                    </a:moveTo>
                    <a:cubicBezTo>
                      <a:pt x="59233" y="-853"/>
                      <a:pt x="52375" y="-1538"/>
                      <a:pt x="49460" y="3605"/>
                    </a:cubicBezTo>
                    <a:cubicBezTo>
                      <a:pt x="43802" y="13721"/>
                      <a:pt x="38488" y="24179"/>
                      <a:pt x="34030" y="34809"/>
                    </a:cubicBezTo>
                    <a:cubicBezTo>
                      <a:pt x="33687" y="34295"/>
                      <a:pt x="33515" y="33780"/>
                      <a:pt x="33172" y="33437"/>
                    </a:cubicBezTo>
                    <a:cubicBezTo>
                      <a:pt x="30943" y="29837"/>
                      <a:pt x="28715" y="26408"/>
                      <a:pt x="26143" y="22979"/>
                    </a:cubicBezTo>
                    <a:cubicBezTo>
                      <a:pt x="23571" y="19550"/>
                      <a:pt x="21000" y="15778"/>
                      <a:pt x="17227" y="13549"/>
                    </a:cubicBezTo>
                    <a:cubicBezTo>
                      <a:pt x="13456" y="11320"/>
                      <a:pt x="8827" y="10634"/>
                      <a:pt x="4712" y="12863"/>
                    </a:cubicBezTo>
                    <a:cubicBezTo>
                      <a:pt x="-603" y="15778"/>
                      <a:pt x="-603" y="22122"/>
                      <a:pt x="769" y="27265"/>
                    </a:cubicBezTo>
                    <a:cubicBezTo>
                      <a:pt x="2826" y="34637"/>
                      <a:pt x="6255" y="42010"/>
                      <a:pt x="10541" y="48353"/>
                    </a:cubicBezTo>
                    <a:cubicBezTo>
                      <a:pt x="15856" y="56069"/>
                      <a:pt x="22371" y="62584"/>
                      <a:pt x="29915" y="68070"/>
                    </a:cubicBezTo>
                    <a:cubicBezTo>
                      <a:pt x="33172" y="70299"/>
                      <a:pt x="38145" y="68756"/>
                      <a:pt x="40030" y="65498"/>
                    </a:cubicBezTo>
                    <a:cubicBezTo>
                      <a:pt x="40202" y="65498"/>
                      <a:pt x="40202" y="65327"/>
                      <a:pt x="40373" y="65327"/>
                    </a:cubicBezTo>
                    <a:cubicBezTo>
                      <a:pt x="50146" y="57955"/>
                      <a:pt x="59404" y="49382"/>
                      <a:pt x="64376" y="37895"/>
                    </a:cubicBezTo>
                    <a:cubicBezTo>
                      <a:pt x="69177" y="26922"/>
                      <a:pt x="69349" y="13549"/>
                      <a:pt x="62319" y="3605"/>
                    </a:cubicBezTo>
                    <a:close/>
                  </a:path>
                </a:pathLst>
              </a:custGeom>
              <a:solidFill>
                <a:srgbClr val="FFFFFF"/>
              </a:solidFill>
              <a:ln w="1715" cap="flat">
                <a:noFill/>
                <a:prstDash val="solid"/>
                <a:miter/>
              </a:ln>
            </p:spPr>
            <p:txBody>
              <a:bodyPr rtlCol="0" anchor="ctr"/>
              <a:lstStyle/>
              <a:p>
                <a:endParaRPr lang="en-US"/>
              </a:p>
            </p:txBody>
          </p:sp>
          <p:sp>
            <p:nvSpPr>
              <p:cNvPr id="363" name="Freeform: Shape 362">
                <a:extLst>
                  <a:ext uri="{FF2B5EF4-FFF2-40B4-BE49-F238E27FC236}">
                    <a16:creationId xmlns:a16="http://schemas.microsoft.com/office/drawing/2014/main" id="{FD43552C-64CC-43FA-A825-9C5C3D5ABE7C}"/>
                  </a:ext>
                </a:extLst>
              </p:cNvPr>
              <p:cNvSpPr/>
              <p:nvPr/>
            </p:nvSpPr>
            <p:spPr>
              <a:xfrm>
                <a:off x="5730592" y="1023426"/>
                <a:ext cx="73256" cy="61576"/>
              </a:xfrm>
              <a:custGeom>
                <a:avLst/>
                <a:gdLst>
                  <a:gd name="connsiteX0" fmla="*/ 73257 w 73256"/>
                  <a:gd name="connsiteY0" fmla="*/ 18132 h 61576"/>
                  <a:gd name="connsiteX1" fmla="*/ 69313 w 73256"/>
                  <a:gd name="connsiteY1" fmla="*/ 3216 h 61576"/>
                  <a:gd name="connsiteX2" fmla="*/ 52511 w 73256"/>
                  <a:gd name="connsiteY2" fmla="*/ 5445 h 61576"/>
                  <a:gd name="connsiteX3" fmla="*/ 45310 w 73256"/>
                  <a:gd name="connsiteY3" fmla="*/ 20704 h 61576"/>
                  <a:gd name="connsiteX4" fmla="*/ 42224 w 73256"/>
                  <a:gd name="connsiteY4" fmla="*/ 30819 h 61576"/>
                  <a:gd name="connsiteX5" fmla="*/ 18564 w 73256"/>
                  <a:gd name="connsiteY5" fmla="*/ 11960 h 61576"/>
                  <a:gd name="connsiteX6" fmla="*/ 4677 w 73256"/>
                  <a:gd name="connsiteY6" fmla="*/ 11103 h 61576"/>
                  <a:gd name="connsiteX7" fmla="*/ 2276 w 73256"/>
                  <a:gd name="connsiteY7" fmla="*/ 27047 h 61576"/>
                  <a:gd name="connsiteX8" fmla="*/ 21822 w 73256"/>
                  <a:gd name="connsiteY8" fmla="*/ 45907 h 61576"/>
                  <a:gd name="connsiteX9" fmla="*/ 40167 w 73256"/>
                  <a:gd name="connsiteY9" fmla="*/ 57566 h 61576"/>
                  <a:gd name="connsiteX10" fmla="*/ 47882 w 73256"/>
                  <a:gd name="connsiteY10" fmla="*/ 61166 h 61576"/>
                  <a:gd name="connsiteX11" fmla="*/ 56626 w 73256"/>
                  <a:gd name="connsiteY11" fmla="*/ 58080 h 61576"/>
                  <a:gd name="connsiteX12" fmla="*/ 57483 w 73256"/>
                  <a:gd name="connsiteY12" fmla="*/ 54822 h 61576"/>
                  <a:gd name="connsiteX13" fmla="*/ 70856 w 73256"/>
                  <a:gd name="connsiteY13" fmla="*/ 33048 h 61576"/>
                  <a:gd name="connsiteX14" fmla="*/ 73257 w 73256"/>
                  <a:gd name="connsiteY14" fmla="*/ 18132 h 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56" h="61576">
                    <a:moveTo>
                      <a:pt x="73257" y="18132"/>
                    </a:moveTo>
                    <a:cubicBezTo>
                      <a:pt x="73257" y="12989"/>
                      <a:pt x="72914" y="6988"/>
                      <a:pt x="69313" y="3216"/>
                    </a:cubicBezTo>
                    <a:cubicBezTo>
                      <a:pt x="64170" y="-2271"/>
                      <a:pt x="56455" y="-213"/>
                      <a:pt x="52511" y="5445"/>
                    </a:cubicBezTo>
                    <a:cubicBezTo>
                      <a:pt x="49425" y="9902"/>
                      <a:pt x="47196" y="15560"/>
                      <a:pt x="45310" y="20704"/>
                    </a:cubicBezTo>
                    <a:cubicBezTo>
                      <a:pt x="44110" y="23961"/>
                      <a:pt x="43081" y="27390"/>
                      <a:pt x="42224" y="30819"/>
                    </a:cubicBezTo>
                    <a:cubicBezTo>
                      <a:pt x="35195" y="23447"/>
                      <a:pt x="27308" y="16932"/>
                      <a:pt x="18564" y="11960"/>
                    </a:cubicBezTo>
                    <a:cubicBezTo>
                      <a:pt x="14278" y="9560"/>
                      <a:pt x="9134" y="8359"/>
                      <a:pt x="4677" y="11103"/>
                    </a:cubicBezTo>
                    <a:cubicBezTo>
                      <a:pt x="-981" y="14532"/>
                      <a:pt x="-1153" y="21904"/>
                      <a:pt x="2276" y="27047"/>
                    </a:cubicBezTo>
                    <a:cubicBezTo>
                      <a:pt x="7248" y="34420"/>
                      <a:pt x="14792" y="40421"/>
                      <a:pt x="21822" y="45907"/>
                    </a:cubicBezTo>
                    <a:cubicBezTo>
                      <a:pt x="27480" y="50365"/>
                      <a:pt x="33652" y="54137"/>
                      <a:pt x="40167" y="57566"/>
                    </a:cubicBezTo>
                    <a:cubicBezTo>
                      <a:pt x="41710" y="60309"/>
                      <a:pt x="44967" y="61509"/>
                      <a:pt x="47882" y="61166"/>
                    </a:cubicBezTo>
                    <a:cubicBezTo>
                      <a:pt x="51140" y="62195"/>
                      <a:pt x="54740" y="61337"/>
                      <a:pt x="56626" y="58080"/>
                    </a:cubicBezTo>
                    <a:cubicBezTo>
                      <a:pt x="57140" y="57223"/>
                      <a:pt x="57483" y="56022"/>
                      <a:pt x="57483" y="54822"/>
                    </a:cubicBezTo>
                    <a:cubicBezTo>
                      <a:pt x="63655" y="48822"/>
                      <a:pt x="68285" y="41278"/>
                      <a:pt x="70856" y="33048"/>
                    </a:cubicBezTo>
                    <a:cubicBezTo>
                      <a:pt x="72399" y="28248"/>
                      <a:pt x="73257" y="23104"/>
                      <a:pt x="73257" y="18132"/>
                    </a:cubicBezTo>
                    <a:close/>
                  </a:path>
                </a:pathLst>
              </a:custGeom>
              <a:solidFill>
                <a:srgbClr val="FFFFFF"/>
              </a:solidFill>
              <a:ln w="1715" cap="flat">
                <a:noFill/>
                <a:prstDash val="solid"/>
                <a:miter/>
              </a:ln>
            </p:spPr>
            <p:txBody>
              <a:bodyPr rtlCol="0" anchor="ctr"/>
              <a:lstStyle/>
              <a:p>
                <a:endParaRPr lang="en-US"/>
              </a:p>
            </p:txBody>
          </p:sp>
          <p:sp>
            <p:nvSpPr>
              <p:cNvPr id="364" name="Freeform: Shape 363">
                <a:extLst>
                  <a:ext uri="{FF2B5EF4-FFF2-40B4-BE49-F238E27FC236}">
                    <a16:creationId xmlns:a16="http://schemas.microsoft.com/office/drawing/2014/main" id="{54D29EE3-190D-419A-A869-CAA7FCF742F4}"/>
                  </a:ext>
                </a:extLst>
              </p:cNvPr>
              <p:cNvSpPr/>
              <p:nvPr/>
            </p:nvSpPr>
            <p:spPr>
              <a:xfrm>
                <a:off x="6081571" y="1276951"/>
                <a:ext cx="70490" cy="61487"/>
              </a:xfrm>
              <a:custGeom>
                <a:avLst/>
                <a:gdLst>
                  <a:gd name="connsiteX0" fmla="*/ 61405 w 70490"/>
                  <a:gd name="connsiteY0" fmla="*/ 1894 h 61487"/>
                  <a:gd name="connsiteX1" fmla="*/ 45289 w 70490"/>
                  <a:gd name="connsiteY1" fmla="*/ 5151 h 61487"/>
                  <a:gd name="connsiteX2" fmla="*/ 41517 w 70490"/>
                  <a:gd name="connsiteY2" fmla="*/ 20067 h 61487"/>
                  <a:gd name="connsiteX3" fmla="*/ 40146 w 70490"/>
                  <a:gd name="connsiteY3" fmla="*/ 31726 h 61487"/>
                  <a:gd name="connsiteX4" fmla="*/ 32087 w 70490"/>
                  <a:gd name="connsiteY4" fmla="*/ 22296 h 61487"/>
                  <a:gd name="connsiteX5" fmla="*/ 5341 w 70490"/>
                  <a:gd name="connsiteY5" fmla="*/ 8580 h 61487"/>
                  <a:gd name="connsiteX6" fmla="*/ 1055 w 70490"/>
                  <a:gd name="connsiteY6" fmla="*/ 19210 h 61487"/>
                  <a:gd name="connsiteX7" fmla="*/ 41689 w 70490"/>
                  <a:gd name="connsiteY7" fmla="*/ 59844 h 61487"/>
                  <a:gd name="connsiteX8" fmla="*/ 45975 w 70490"/>
                  <a:gd name="connsiteY8" fmla="*/ 60701 h 61487"/>
                  <a:gd name="connsiteX9" fmla="*/ 55919 w 70490"/>
                  <a:gd name="connsiteY9" fmla="*/ 57786 h 61487"/>
                  <a:gd name="connsiteX10" fmla="*/ 69463 w 70490"/>
                  <a:gd name="connsiteY10" fmla="*/ 30354 h 61487"/>
                  <a:gd name="connsiteX11" fmla="*/ 61405 w 70490"/>
                  <a:gd name="connsiteY11" fmla="*/ 1894 h 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490" h="61487">
                    <a:moveTo>
                      <a:pt x="61405" y="1894"/>
                    </a:moveTo>
                    <a:cubicBezTo>
                      <a:pt x="55919" y="-1364"/>
                      <a:pt x="48889" y="-507"/>
                      <a:pt x="45289" y="5151"/>
                    </a:cubicBezTo>
                    <a:cubicBezTo>
                      <a:pt x="42717" y="9266"/>
                      <a:pt x="42203" y="15267"/>
                      <a:pt x="41517" y="20067"/>
                    </a:cubicBezTo>
                    <a:cubicBezTo>
                      <a:pt x="41003" y="24011"/>
                      <a:pt x="40488" y="27783"/>
                      <a:pt x="40146" y="31726"/>
                    </a:cubicBezTo>
                    <a:lnTo>
                      <a:pt x="32087" y="22296"/>
                    </a:lnTo>
                    <a:cubicBezTo>
                      <a:pt x="25744" y="14752"/>
                      <a:pt x="16657" y="3951"/>
                      <a:pt x="5341" y="8580"/>
                    </a:cubicBezTo>
                    <a:cubicBezTo>
                      <a:pt x="883" y="10295"/>
                      <a:pt x="-1517" y="14752"/>
                      <a:pt x="1055" y="19210"/>
                    </a:cubicBezTo>
                    <a:cubicBezTo>
                      <a:pt x="10485" y="36355"/>
                      <a:pt x="24372" y="50585"/>
                      <a:pt x="41689" y="59844"/>
                    </a:cubicBezTo>
                    <a:cubicBezTo>
                      <a:pt x="43060" y="60529"/>
                      <a:pt x="44603" y="60872"/>
                      <a:pt x="45975" y="60701"/>
                    </a:cubicBezTo>
                    <a:cubicBezTo>
                      <a:pt x="49232" y="62587"/>
                      <a:pt x="53862" y="60872"/>
                      <a:pt x="55919" y="57786"/>
                    </a:cubicBezTo>
                    <a:cubicBezTo>
                      <a:pt x="61577" y="49385"/>
                      <a:pt x="67406" y="40298"/>
                      <a:pt x="69463" y="30354"/>
                    </a:cubicBezTo>
                    <a:cubicBezTo>
                      <a:pt x="71692" y="20753"/>
                      <a:pt x="70835" y="7551"/>
                      <a:pt x="61405" y="1894"/>
                    </a:cubicBezTo>
                    <a:close/>
                  </a:path>
                </a:pathLst>
              </a:custGeom>
              <a:solidFill>
                <a:srgbClr val="FFFFFF"/>
              </a:solidFill>
              <a:ln w="1715" cap="flat">
                <a:noFill/>
                <a:prstDash val="solid"/>
                <a:miter/>
              </a:ln>
            </p:spPr>
            <p:txBody>
              <a:bodyPr rtlCol="0" anchor="ctr"/>
              <a:lstStyle/>
              <a:p>
                <a:endParaRPr lang="en-US"/>
              </a:p>
            </p:txBody>
          </p:sp>
          <p:sp>
            <p:nvSpPr>
              <p:cNvPr id="365" name="Freeform: Shape 364">
                <a:extLst>
                  <a:ext uri="{FF2B5EF4-FFF2-40B4-BE49-F238E27FC236}">
                    <a16:creationId xmlns:a16="http://schemas.microsoft.com/office/drawing/2014/main" id="{5EA01B44-7C32-47EF-9471-6423AFBDB8E5}"/>
                  </a:ext>
                </a:extLst>
              </p:cNvPr>
              <p:cNvSpPr/>
              <p:nvPr/>
            </p:nvSpPr>
            <p:spPr>
              <a:xfrm>
                <a:off x="6509946" y="1073642"/>
                <a:ext cx="64912" cy="62202"/>
              </a:xfrm>
              <a:custGeom>
                <a:avLst/>
                <a:gdLst>
                  <a:gd name="connsiteX0" fmla="*/ 62341 w 64912"/>
                  <a:gd name="connsiteY0" fmla="*/ 4950 h 62202"/>
                  <a:gd name="connsiteX1" fmla="*/ 48968 w 64912"/>
                  <a:gd name="connsiteY1" fmla="*/ 835 h 62202"/>
                  <a:gd name="connsiteX2" fmla="*/ 40738 w 64912"/>
                  <a:gd name="connsiteY2" fmla="*/ 9922 h 62202"/>
                  <a:gd name="connsiteX3" fmla="*/ 35766 w 64912"/>
                  <a:gd name="connsiteY3" fmla="*/ 22095 h 62202"/>
                  <a:gd name="connsiteX4" fmla="*/ 35080 w 64912"/>
                  <a:gd name="connsiteY4" fmla="*/ 24323 h 62202"/>
                  <a:gd name="connsiteX5" fmla="*/ 34052 w 64912"/>
                  <a:gd name="connsiteY5" fmla="*/ 22780 h 62202"/>
                  <a:gd name="connsiteX6" fmla="*/ 7477 w 64912"/>
                  <a:gd name="connsiteY6" fmla="*/ 5807 h 62202"/>
                  <a:gd name="connsiteX7" fmla="*/ 276 w 64912"/>
                  <a:gd name="connsiteY7" fmla="*/ 15237 h 62202"/>
                  <a:gd name="connsiteX8" fmla="*/ 37309 w 64912"/>
                  <a:gd name="connsiteY8" fmla="*/ 61185 h 62202"/>
                  <a:gd name="connsiteX9" fmla="*/ 42453 w 64912"/>
                  <a:gd name="connsiteY9" fmla="*/ 62042 h 62202"/>
                  <a:gd name="connsiteX10" fmla="*/ 47939 w 64912"/>
                  <a:gd name="connsiteY10" fmla="*/ 59985 h 62202"/>
                  <a:gd name="connsiteX11" fmla="*/ 64913 w 64912"/>
                  <a:gd name="connsiteY11" fmla="*/ 15065 h 62202"/>
                  <a:gd name="connsiteX12" fmla="*/ 62341 w 64912"/>
                  <a:gd name="connsiteY12" fmla="*/ 4950 h 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12" h="62202">
                    <a:moveTo>
                      <a:pt x="62341" y="4950"/>
                    </a:moveTo>
                    <a:cubicBezTo>
                      <a:pt x="59255" y="663"/>
                      <a:pt x="53940" y="-1223"/>
                      <a:pt x="48968" y="835"/>
                    </a:cubicBezTo>
                    <a:cubicBezTo>
                      <a:pt x="45025" y="2549"/>
                      <a:pt x="42624" y="6150"/>
                      <a:pt x="40738" y="9922"/>
                    </a:cubicBezTo>
                    <a:cubicBezTo>
                      <a:pt x="38853" y="13865"/>
                      <a:pt x="37138" y="17980"/>
                      <a:pt x="35766" y="22095"/>
                    </a:cubicBezTo>
                    <a:cubicBezTo>
                      <a:pt x="35424" y="22780"/>
                      <a:pt x="35252" y="23638"/>
                      <a:pt x="35080" y="24323"/>
                    </a:cubicBezTo>
                    <a:cubicBezTo>
                      <a:pt x="34738" y="23809"/>
                      <a:pt x="34395" y="23295"/>
                      <a:pt x="34052" y="22780"/>
                    </a:cubicBezTo>
                    <a:cubicBezTo>
                      <a:pt x="27708" y="13694"/>
                      <a:pt x="18793" y="6493"/>
                      <a:pt x="7477" y="5807"/>
                    </a:cubicBezTo>
                    <a:cubicBezTo>
                      <a:pt x="2848" y="5464"/>
                      <a:pt x="-1095" y="10779"/>
                      <a:pt x="276" y="15237"/>
                    </a:cubicBezTo>
                    <a:cubicBezTo>
                      <a:pt x="6620" y="34439"/>
                      <a:pt x="19822" y="50898"/>
                      <a:pt x="37309" y="61185"/>
                    </a:cubicBezTo>
                    <a:cubicBezTo>
                      <a:pt x="39195" y="62214"/>
                      <a:pt x="40910" y="62385"/>
                      <a:pt x="42453" y="62042"/>
                    </a:cubicBezTo>
                    <a:cubicBezTo>
                      <a:pt x="44510" y="62214"/>
                      <a:pt x="46568" y="61700"/>
                      <a:pt x="47939" y="59985"/>
                    </a:cubicBezTo>
                    <a:cubicBezTo>
                      <a:pt x="58055" y="47298"/>
                      <a:pt x="64570" y="31524"/>
                      <a:pt x="64913" y="15065"/>
                    </a:cubicBezTo>
                    <a:cubicBezTo>
                      <a:pt x="64913" y="11465"/>
                      <a:pt x="64227" y="7693"/>
                      <a:pt x="62341" y="4950"/>
                    </a:cubicBezTo>
                    <a:close/>
                  </a:path>
                </a:pathLst>
              </a:custGeom>
              <a:solidFill>
                <a:srgbClr val="FFFFFF"/>
              </a:solidFill>
              <a:ln w="1715" cap="flat">
                <a:noFill/>
                <a:prstDash val="solid"/>
                <a:miter/>
              </a:ln>
            </p:spPr>
            <p:txBody>
              <a:bodyPr rtlCol="0" anchor="ctr"/>
              <a:lstStyle/>
              <a:p>
                <a:endParaRPr lang="en-US"/>
              </a:p>
            </p:txBody>
          </p:sp>
          <p:sp>
            <p:nvSpPr>
              <p:cNvPr id="366" name="Freeform: Shape 365">
                <a:extLst>
                  <a:ext uri="{FF2B5EF4-FFF2-40B4-BE49-F238E27FC236}">
                    <a16:creationId xmlns:a16="http://schemas.microsoft.com/office/drawing/2014/main" id="{95636A0C-632C-42DE-BEAC-00CAAF4355DF}"/>
                  </a:ext>
                </a:extLst>
              </p:cNvPr>
              <p:cNvSpPr/>
              <p:nvPr/>
            </p:nvSpPr>
            <p:spPr>
              <a:xfrm>
                <a:off x="6767923" y="1198597"/>
                <a:ext cx="64638" cy="63516"/>
              </a:xfrm>
              <a:custGeom>
                <a:avLst/>
                <a:gdLst>
                  <a:gd name="connsiteX0" fmla="*/ 58625 w 64638"/>
                  <a:gd name="connsiteY0" fmla="*/ 1210 h 63516"/>
                  <a:gd name="connsiteX1" fmla="*/ 44395 w 64638"/>
                  <a:gd name="connsiteY1" fmla="*/ 4811 h 63516"/>
                  <a:gd name="connsiteX2" fmla="*/ 37880 w 64638"/>
                  <a:gd name="connsiteY2" fmla="*/ 18869 h 63516"/>
                  <a:gd name="connsiteX3" fmla="*/ 35480 w 64638"/>
                  <a:gd name="connsiteY3" fmla="*/ 27099 h 63516"/>
                  <a:gd name="connsiteX4" fmla="*/ 5647 w 64638"/>
                  <a:gd name="connsiteY4" fmla="*/ 13897 h 63516"/>
                  <a:gd name="connsiteX5" fmla="*/ 1190 w 64638"/>
                  <a:gd name="connsiteY5" fmla="*/ 24870 h 63516"/>
                  <a:gd name="connsiteX6" fmla="*/ 45252 w 64638"/>
                  <a:gd name="connsiteY6" fmla="*/ 62589 h 63516"/>
                  <a:gd name="connsiteX7" fmla="*/ 55368 w 64638"/>
                  <a:gd name="connsiteY7" fmla="*/ 59846 h 63516"/>
                  <a:gd name="connsiteX8" fmla="*/ 55882 w 64638"/>
                  <a:gd name="connsiteY8" fmla="*/ 53331 h 63516"/>
                  <a:gd name="connsiteX9" fmla="*/ 62397 w 64638"/>
                  <a:gd name="connsiteY9" fmla="*/ 29671 h 63516"/>
                  <a:gd name="connsiteX10" fmla="*/ 64626 w 64638"/>
                  <a:gd name="connsiteY10" fmla="*/ 14069 h 63516"/>
                  <a:gd name="connsiteX11" fmla="*/ 58625 w 64638"/>
                  <a:gd name="connsiteY11" fmla="*/ 1210 h 6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38" h="63516">
                    <a:moveTo>
                      <a:pt x="58625" y="1210"/>
                    </a:moveTo>
                    <a:cubicBezTo>
                      <a:pt x="53653" y="-1533"/>
                      <a:pt x="47824" y="696"/>
                      <a:pt x="44395" y="4811"/>
                    </a:cubicBezTo>
                    <a:cubicBezTo>
                      <a:pt x="40966" y="8754"/>
                      <a:pt x="39423" y="13897"/>
                      <a:pt x="37880" y="18869"/>
                    </a:cubicBezTo>
                    <a:cubicBezTo>
                      <a:pt x="37023" y="21613"/>
                      <a:pt x="36165" y="24356"/>
                      <a:pt x="35480" y="27099"/>
                    </a:cubicBezTo>
                    <a:cubicBezTo>
                      <a:pt x="28793" y="18012"/>
                      <a:pt x="17477" y="9611"/>
                      <a:pt x="5647" y="13897"/>
                    </a:cubicBezTo>
                    <a:cubicBezTo>
                      <a:pt x="1533" y="15269"/>
                      <a:pt x="-1896" y="20755"/>
                      <a:pt x="1190" y="24870"/>
                    </a:cubicBezTo>
                    <a:cubicBezTo>
                      <a:pt x="12848" y="40643"/>
                      <a:pt x="27764" y="53674"/>
                      <a:pt x="45252" y="62589"/>
                    </a:cubicBezTo>
                    <a:cubicBezTo>
                      <a:pt x="48852" y="64475"/>
                      <a:pt x="53310" y="63446"/>
                      <a:pt x="55368" y="59846"/>
                    </a:cubicBezTo>
                    <a:cubicBezTo>
                      <a:pt x="56568" y="57960"/>
                      <a:pt x="56568" y="55560"/>
                      <a:pt x="55882" y="53331"/>
                    </a:cubicBezTo>
                    <a:cubicBezTo>
                      <a:pt x="58625" y="45616"/>
                      <a:pt x="60854" y="37729"/>
                      <a:pt x="62397" y="29671"/>
                    </a:cubicBezTo>
                    <a:cubicBezTo>
                      <a:pt x="63426" y="24527"/>
                      <a:pt x="64112" y="19384"/>
                      <a:pt x="64626" y="14069"/>
                    </a:cubicBezTo>
                    <a:cubicBezTo>
                      <a:pt x="64797" y="8925"/>
                      <a:pt x="63255" y="3782"/>
                      <a:pt x="58625" y="1210"/>
                    </a:cubicBezTo>
                    <a:close/>
                  </a:path>
                </a:pathLst>
              </a:custGeom>
              <a:solidFill>
                <a:srgbClr val="FFFFFF"/>
              </a:solidFill>
              <a:ln w="1715" cap="flat">
                <a:noFill/>
                <a:prstDash val="solid"/>
                <a:miter/>
              </a:ln>
            </p:spPr>
            <p:txBody>
              <a:bodyPr rtlCol="0" anchor="ctr"/>
              <a:lstStyle/>
              <a:p>
                <a:endParaRPr lang="en-US"/>
              </a:p>
            </p:txBody>
          </p:sp>
          <p:sp>
            <p:nvSpPr>
              <p:cNvPr id="367" name="Freeform: Shape 366">
                <a:extLst>
                  <a:ext uri="{FF2B5EF4-FFF2-40B4-BE49-F238E27FC236}">
                    <a16:creationId xmlns:a16="http://schemas.microsoft.com/office/drawing/2014/main" id="{EC0120E0-C9F8-434B-A6E2-50A6E1F35008}"/>
                  </a:ext>
                </a:extLst>
              </p:cNvPr>
              <p:cNvSpPr/>
              <p:nvPr/>
            </p:nvSpPr>
            <p:spPr>
              <a:xfrm>
                <a:off x="5333895" y="1076151"/>
                <a:ext cx="69490" cy="64848"/>
              </a:xfrm>
              <a:custGeom>
                <a:avLst/>
                <a:gdLst>
                  <a:gd name="connsiteX0" fmla="*/ 66188 w 69490"/>
                  <a:gd name="connsiteY0" fmla="*/ 5527 h 64848"/>
                  <a:gd name="connsiteX1" fmla="*/ 55216 w 69490"/>
                  <a:gd name="connsiteY1" fmla="*/ 1069 h 64848"/>
                  <a:gd name="connsiteX2" fmla="*/ 38756 w 69490"/>
                  <a:gd name="connsiteY2" fmla="*/ 24729 h 64848"/>
                  <a:gd name="connsiteX3" fmla="*/ 37556 w 69490"/>
                  <a:gd name="connsiteY3" fmla="*/ 30215 h 64848"/>
                  <a:gd name="connsiteX4" fmla="*/ 31898 w 69490"/>
                  <a:gd name="connsiteY4" fmla="*/ 24386 h 64848"/>
                  <a:gd name="connsiteX5" fmla="*/ 9439 w 69490"/>
                  <a:gd name="connsiteY5" fmla="*/ 11699 h 64848"/>
                  <a:gd name="connsiteX6" fmla="*/ 1037 w 69490"/>
                  <a:gd name="connsiteY6" fmla="*/ 22672 h 64848"/>
                  <a:gd name="connsiteX7" fmla="*/ 38414 w 69490"/>
                  <a:gd name="connsiteY7" fmla="*/ 60562 h 64848"/>
                  <a:gd name="connsiteX8" fmla="*/ 44929 w 69490"/>
                  <a:gd name="connsiteY8" fmla="*/ 64848 h 64848"/>
                  <a:gd name="connsiteX9" fmla="*/ 46815 w 69490"/>
                  <a:gd name="connsiteY9" fmla="*/ 64505 h 64848"/>
                  <a:gd name="connsiteX10" fmla="*/ 58130 w 69490"/>
                  <a:gd name="connsiteY10" fmla="*/ 58848 h 64848"/>
                  <a:gd name="connsiteX11" fmla="*/ 68417 w 69490"/>
                  <a:gd name="connsiteY11" fmla="*/ 34845 h 64848"/>
                  <a:gd name="connsiteX12" fmla="*/ 66188 w 69490"/>
                  <a:gd name="connsiteY12" fmla="*/ 5527 h 64848"/>
                  <a:gd name="connsiteX13" fmla="*/ 51787 w 69490"/>
                  <a:gd name="connsiteY13" fmla="*/ 40674 h 64848"/>
                  <a:gd name="connsiteX14" fmla="*/ 52987 w 69490"/>
                  <a:gd name="connsiteY14" fmla="*/ 30044 h 64848"/>
                  <a:gd name="connsiteX15" fmla="*/ 54873 w 69490"/>
                  <a:gd name="connsiteY15" fmla="*/ 23872 h 64848"/>
                  <a:gd name="connsiteX16" fmla="*/ 51787 w 69490"/>
                  <a:gd name="connsiteY16" fmla="*/ 40674 h 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490" h="64848">
                    <a:moveTo>
                      <a:pt x="66188" y="5527"/>
                    </a:moveTo>
                    <a:cubicBezTo>
                      <a:pt x="64645" y="1240"/>
                      <a:pt x="59673" y="-1674"/>
                      <a:pt x="55216" y="1069"/>
                    </a:cubicBezTo>
                    <a:cubicBezTo>
                      <a:pt x="46815" y="6555"/>
                      <a:pt x="41328" y="15128"/>
                      <a:pt x="38756" y="24729"/>
                    </a:cubicBezTo>
                    <a:cubicBezTo>
                      <a:pt x="38242" y="26615"/>
                      <a:pt x="37899" y="28330"/>
                      <a:pt x="37556" y="30215"/>
                    </a:cubicBezTo>
                    <a:cubicBezTo>
                      <a:pt x="35842" y="28158"/>
                      <a:pt x="33956" y="26272"/>
                      <a:pt x="31898" y="24386"/>
                    </a:cubicBezTo>
                    <a:cubicBezTo>
                      <a:pt x="25383" y="18557"/>
                      <a:pt x="17840" y="14271"/>
                      <a:pt x="9439" y="11699"/>
                    </a:cubicBezTo>
                    <a:cubicBezTo>
                      <a:pt x="3266" y="9813"/>
                      <a:pt x="-2392" y="17185"/>
                      <a:pt x="1037" y="22672"/>
                    </a:cubicBezTo>
                    <a:cubicBezTo>
                      <a:pt x="10639" y="37759"/>
                      <a:pt x="23497" y="50789"/>
                      <a:pt x="38414" y="60562"/>
                    </a:cubicBezTo>
                    <a:cubicBezTo>
                      <a:pt x="39614" y="63134"/>
                      <a:pt x="41843" y="64848"/>
                      <a:pt x="44929" y="64848"/>
                    </a:cubicBezTo>
                    <a:cubicBezTo>
                      <a:pt x="45614" y="64848"/>
                      <a:pt x="46129" y="64677"/>
                      <a:pt x="46815" y="64505"/>
                    </a:cubicBezTo>
                    <a:cubicBezTo>
                      <a:pt x="51272" y="64848"/>
                      <a:pt x="55216" y="62448"/>
                      <a:pt x="58130" y="58848"/>
                    </a:cubicBezTo>
                    <a:cubicBezTo>
                      <a:pt x="63445" y="51990"/>
                      <a:pt x="67046" y="43417"/>
                      <a:pt x="68417" y="34845"/>
                    </a:cubicBezTo>
                    <a:cubicBezTo>
                      <a:pt x="70303" y="24901"/>
                      <a:pt x="69789" y="14785"/>
                      <a:pt x="66188" y="5527"/>
                    </a:cubicBezTo>
                    <a:close/>
                    <a:moveTo>
                      <a:pt x="51787" y="40674"/>
                    </a:moveTo>
                    <a:cubicBezTo>
                      <a:pt x="51787" y="37073"/>
                      <a:pt x="52130" y="33473"/>
                      <a:pt x="52987" y="30044"/>
                    </a:cubicBezTo>
                    <a:cubicBezTo>
                      <a:pt x="53501" y="27472"/>
                      <a:pt x="54187" y="25586"/>
                      <a:pt x="54873" y="23872"/>
                    </a:cubicBezTo>
                    <a:cubicBezTo>
                      <a:pt x="55044" y="29701"/>
                      <a:pt x="53844" y="35359"/>
                      <a:pt x="51787" y="40674"/>
                    </a:cubicBezTo>
                    <a:close/>
                  </a:path>
                </a:pathLst>
              </a:custGeom>
              <a:solidFill>
                <a:srgbClr val="FFFFFF"/>
              </a:solidFill>
              <a:ln w="1715" cap="flat">
                <a:noFill/>
                <a:prstDash val="solid"/>
                <a:miter/>
              </a:ln>
            </p:spPr>
            <p:txBody>
              <a:bodyPr rtlCol="0" anchor="ctr"/>
              <a:lstStyle/>
              <a:p>
                <a:endParaRPr lang="en-US"/>
              </a:p>
            </p:txBody>
          </p:sp>
        </p:grpSp>
      </p:grpSp>
      <p:grpSp>
        <p:nvGrpSpPr>
          <p:cNvPr id="597" name="Group 596">
            <a:extLst>
              <a:ext uri="{FF2B5EF4-FFF2-40B4-BE49-F238E27FC236}">
                <a16:creationId xmlns:a16="http://schemas.microsoft.com/office/drawing/2014/main" id="{69885E7A-063D-44E9-B7DE-8DB42DE96A27}"/>
              </a:ext>
            </a:extLst>
          </p:cNvPr>
          <p:cNvGrpSpPr/>
          <p:nvPr/>
        </p:nvGrpSpPr>
        <p:grpSpPr>
          <a:xfrm>
            <a:off x="10670224" y="2827750"/>
            <a:ext cx="1412087" cy="2144467"/>
            <a:chOff x="-5816000" y="3527816"/>
            <a:chExt cx="1321728" cy="2025968"/>
          </a:xfrm>
        </p:grpSpPr>
        <p:grpSp>
          <p:nvGrpSpPr>
            <p:cNvPr id="384" name="Graphic 3">
              <a:extLst>
                <a:ext uri="{FF2B5EF4-FFF2-40B4-BE49-F238E27FC236}">
                  <a16:creationId xmlns:a16="http://schemas.microsoft.com/office/drawing/2014/main" id="{E61E184A-21AE-4A23-91B5-9833BB79B6D0}"/>
                </a:ext>
              </a:extLst>
            </p:cNvPr>
            <p:cNvGrpSpPr/>
            <p:nvPr/>
          </p:nvGrpSpPr>
          <p:grpSpPr>
            <a:xfrm>
              <a:off x="-5800844" y="3777562"/>
              <a:ext cx="1301940" cy="1059289"/>
              <a:chOff x="6124680" y="4803513"/>
              <a:chExt cx="1301940" cy="1059289"/>
            </a:xfrm>
          </p:grpSpPr>
          <p:sp>
            <p:nvSpPr>
              <p:cNvPr id="414" name="Freeform: Shape 413">
                <a:extLst>
                  <a:ext uri="{FF2B5EF4-FFF2-40B4-BE49-F238E27FC236}">
                    <a16:creationId xmlns:a16="http://schemas.microsoft.com/office/drawing/2014/main" id="{E6786B2F-EEB8-4F72-8B49-8398B271D4BF}"/>
                  </a:ext>
                </a:extLst>
              </p:cNvPr>
              <p:cNvSpPr/>
              <p:nvPr/>
            </p:nvSpPr>
            <p:spPr>
              <a:xfrm>
                <a:off x="6696417" y="4980622"/>
                <a:ext cx="4800" cy="8400"/>
              </a:xfrm>
              <a:custGeom>
                <a:avLst/>
                <a:gdLst>
                  <a:gd name="connsiteX0" fmla="*/ 0 w 4800"/>
                  <a:gd name="connsiteY0" fmla="*/ 0 h 8400"/>
                  <a:gd name="connsiteX1" fmla="*/ 4801 w 4800"/>
                  <a:gd name="connsiteY1" fmla="*/ 8401 h 8400"/>
                  <a:gd name="connsiteX2" fmla="*/ 0 w 4800"/>
                  <a:gd name="connsiteY2" fmla="*/ 0 h 8400"/>
                </a:gdLst>
                <a:ahLst/>
                <a:cxnLst>
                  <a:cxn ang="0">
                    <a:pos x="connsiteX0" y="connsiteY0"/>
                  </a:cxn>
                  <a:cxn ang="0">
                    <a:pos x="connsiteX1" y="connsiteY1"/>
                  </a:cxn>
                  <a:cxn ang="0">
                    <a:pos x="connsiteX2" y="connsiteY2"/>
                  </a:cxn>
                </a:cxnLst>
                <a:rect l="l" t="t" r="r" b="b"/>
                <a:pathLst>
                  <a:path w="4800" h="8400">
                    <a:moveTo>
                      <a:pt x="0" y="0"/>
                    </a:moveTo>
                    <a:cubicBezTo>
                      <a:pt x="1372" y="2915"/>
                      <a:pt x="2915" y="5658"/>
                      <a:pt x="4801" y="8401"/>
                    </a:cubicBezTo>
                    <a:cubicBezTo>
                      <a:pt x="3086" y="5658"/>
                      <a:pt x="1543" y="2915"/>
                      <a:pt x="0" y="0"/>
                    </a:cubicBezTo>
                    <a:close/>
                  </a:path>
                </a:pathLst>
              </a:custGeom>
              <a:noFill/>
              <a:ln w="1715" cap="flat">
                <a:noFill/>
                <a:prstDash val="solid"/>
                <a:miter/>
              </a:ln>
            </p:spPr>
            <p:txBody>
              <a:bodyPr rtlCol="0" anchor="ctr"/>
              <a:lstStyle/>
              <a:p>
                <a:endParaRPr lang="en-US"/>
              </a:p>
            </p:txBody>
          </p:sp>
          <p:sp>
            <p:nvSpPr>
              <p:cNvPr id="415" name="Freeform: Shape 414">
                <a:extLst>
                  <a:ext uri="{FF2B5EF4-FFF2-40B4-BE49-F238E27FC236}">
                    <a16:creationId xmlns:a16="http://schemas.microsoft.com/office/drawing/2014/main" id="{EACD6588-5F55-4A46-B1C4-60C9437015EB}"/>
                  </a:ext>
                </a:extLst>
              </p:cNvPr>
              <p:cNvSpPr/>
              <p:nvPr/>
            </p:nvSpPr>
            <p:spPr>
              <a:xfrm>
                <a:off x="6250934" y="5324357"/>
                <a:ext cx="1080713" cy="315560"/>
              </a:xfrm>
              <a:custGeom>
                <a:avLst/>
                <a:gdLst>
                  <a:gd name="connsiteX0" fmla="*/ 198081 w 1080713"/>
                  <a:gd name="connsiteY0" fmla="*/ 250168 h 315560"/>
                  <a:gd name="connsiteX1" fmla="*/ 707287 w 1080713"/>
                  <a:gd name="connsiteY1" fmla="*/ 315490 h 315560"/>
                  <a:gd name="connsiteX2" fmla="*/ 1016241 w 1080713"/>
                  <a:gd name="connsiteY2" fmla="*/ 250854 h 315560"/>
                  <a:gd name="connsiteX3" fmla="*/ 1034929 w 1080713"/>
                  <a:gd name="connsiteY3" fmla="*/ 232680 h 315560"/>
                  <a:gd name="connsiteX4" fmla="*/ 1080020 w 1080713"/>
                  <a:gd name="connsiteY4" fmla="*/ 137525 h 315560"/>
                  <a:gd name="connsiteX5" fmla="*/ 1028756 w 1080713"/>
                  <a:gd name="connsiteY5" fmla="*/ 21796 h 315560"/>
                  <a:gd name="connsiteX6" fmla="*/ 929658 w 1080713"/>
                  <a:gd name="connsiteY6" fmla="*/ 22 h 315560"/>
                  <a:gd name="connsiteX7" fmla="*/ 907027 w 1080713"/>
                  <a:gd name="connsiteY7" fmla="*/ 51457 h 315560"/>
                  <a:gd name="connsiteX8" fmla="*/ 805014 w 1080713"/>
                  <a:gd name="connsiteY8" fmla="*/ 91234 h 315560"/>
                  <a:gd name="connsiteX9" fmla="*/ 152133 w 1080713"/>
                  <a:gd name="connsiteY9" fmla="*/ 114551 h 315560"/>
                  <a:gd name="connsiteX10" fmla="*/ 78923 w 1080713"/>
                  <a:gd name="connsiteY10" fmla="*/ 58830 h 315560"/>
                  <a:gd name="connsiteX11" fmla="*/ 15144 w 1080713"/>
                  <a:gd name="connsiteY11" fmla="*/ 91405 h 315560"/>
                  <a:gd name="connsiteX12" fmla="*/ 1428 w 1080713"/>
                  <a:gd name="connsiteY12" fmla="*/ 158442 h 315560"/>
                  <a:gd name="connsiteX13" fmla="*/ 9658 w 1080713"/>
                  <a:gd name="connsiteY13" fmla="*/ 183988 h 315560"/>
                  <a:gd name="connsiteX14" fmla="*/ 198081 w 1080713"/>
                  <a:gd name="connsiteY14" fmla="*/ 250168 h 3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0713" h="315560">
                    <a:moveTo>
                      <a:pt x="198081" y="250168"/>
                    </a:moveTo>
                    <a:cubicBezTo>
                      <a:pt x="501547" y="276743"/>
                      <a:pt x="465372" y="313604"/>
                      <a:pt x="707287" y="315490"/>
                    </a:cubicBezTo>
                    <a:cubicBezTo>
                      <a:pt x="899483" y="317033"/>
                      <a:pt x="966520" y="293202"/>
                      <a:pt x="1016241" y="250854"/>
                    </a:cubicBezTo>
                    <a:cubicBezTo>
                      <a:pt x="1022927" y="245196"/>
                      <a:pt x="1029099" y="239195"/>
                      <a:pt x="1034929" y="232680"/>
                    </a:cubicBezTo>
                    <a:cubicBezTo>
                      <a:pt x="1059103" y="206105"/>
                      <a:pt x="1076248" y="173187"/>
                      <a:pt x="1080020" y="137525"/>
                    </a:cubicBezTo>
                    <a:cubicBezTo>
                      <a:pt x="1084649" y="93463"/>
                      <a:pt x="1065961" y="45971"/>
                      <a:pt x="1028756" y="21796"/>
                    </a:cubicBezTo>
                    <a:cubicBezTo>
                      <a:pt x="999953" y="3109"/>
                      <a:pt x="964120" y="-320"/>
                      <a:pt x="929658" y="22"/>
                    </a:cubicBezTo>
                    <a:cubicBezTo>
                      <a:pt x="925715" y="19911"/>
                      <a:pt x="918171" y="37741"/>
                      <a:pt x="907027" y="51457"/>
                    </a:cubicBezTo>
                    <a:cubicBezTo>
                      <a:pt x="878737" y="86090"/>
                      <a:pt x="830389" y="89348"/>
                      <a:pt x="805014" y="91234"/>
                    </a:cubicBezTo>
                    <a:cubicBezTo>
                      <a:pt x="464514" y="116608"/>
                      <a:pt x="327526" y="197190"/>
                      <a:pt x="152133" y="114551"/>
                    </a:cubicBezTo>
                    <a:cubicBezTo>
                      <a:pt x="118185" y="98606"/>
                      <a:pt x="92296" y="80947"/>
                      <a:pt x="78923" y="58830"/>
                    </a:cubicBezTo>
                    <a:cubicBezTo>
                      <a:pt x="56463" y="62430"/>
                      <a:pt x="30917" y="70145"/>
                      <a:pt x="15144" y="91405"/>
                    </a:cubicBezTo>
                    <a:cubicBezTo>
                      <a:pt x="1599" y="110093"/>
                      <a:pt x="-2516" y="135468"/>
                      <a:pt x="1428" y="158442"/>
                    </a:cubicBezTo>
                    <a:cubicBezTo>
                      <a:pt x="2971" y="167529"/>
                      <a:pt x="5714" y="176273"/>
                      <a:pt x="9658" y="183988"/>
                    </a:cubicBezTo>
                    <a:cubicBezTo>
                      <a:pt x="37432" y="238510"/>
                      <a:pt x="123329" y="243481"/>
                      <a:pt x="198081" y="250168"/>
                    </a:cubicBezTo>
                    <a:close/>
                  </a:path>
                </a:pathLst>
              </a:custGeom>
              <a:solidFill>
                <a:srgbClr val="FFD3B6"/>
              </a:solidFill>
              <a:ln w="1715" cap="flat">
                <a:noFill/>
                <a:prstDash val="solid"/>
                <a:miter/>
              </a:ln>
            </p:spPr>
            <p:txBody>
              <a:bodyPr rtlCol="0" anchor="ctr"/>
              <a:lstStyle/>
              <a:p>
                <a:endParaRPr lang="en-US"/>
              </a:p>
            </p:txBody>
          </p:sp>
          <p:sp>
            <p:nvSpPr>
              <p:cNvPr id="416" name="Freeform: Shape 415">
                <a:extLst>
                  <a:ext uri="{FF2B5EF4-FFF2-40B4-BE49-F238E27FC236}">
                    <a16:creationId xmlns:a16="http://schemas.microsoft.com/office/drawing/2014/main" id="{CB060652-F342-4060-BB7D-114F369EE294}"/>
                  </a:ext>
                </a:extLst>
              </p:cNvPr>
              <p:cNvSpPr/>
              <p:nvPr/>
            </p:nvSpPr>
            <p:spPr>
              <a:xfrm>
                <a:off x="7098810" y="5217223"/>
                <a:ext cx="16630" cy="46463"/>
              </a:xfrm>
              <a:custGeom>
                <a:avLst/>
                <a:gdLst>
                  <a:gd name="connsiteX0" fmla="*/ 8744 w 16630"/>
                  <a:gd name="connsiteY0" fmla="*/ 31547 h 46463"/>
                  <a:gd name="connsiteX1" fmla="*/ 16631 w 16630"/>
                  <a:gd name="connsiteY1" fmla="*/ 0 h 46463"/>
                  <a:gd name="connsiteX2" fmla="*/ 0 w 16630"/>
                  <a:gd name="connsiteY2" fmla="*/ 46463 h 46463"/>
                  <a:gd name="connsiteX3" fmla="*/ 8744 w 16630"/>
                  <a:gd name="connsiteY3" fmla="*/ 31547 h 46463"/>
                </a:gdLst>
                <a:ahLst/>
                <a:cxnLst>
                  <a:cxn ang="0">
                    <a:pos x="connsiteX0" y="connsiteY0"/>
                  </a:cxn>
                  <a:cxn ang="0">
                    <a:pos x="connsiteX1" y="connsiteY1"/>
                  </a:cxn>
                  <a:cxn ang="0">
                    <a:pos x="connsiteX2" y="connsiteY2"/>
                  </a:cxn>
                  <a:cxn ang="0">
                    <a:pos x="connsiteX3" y="connsiteY3"/>
                  </a:cxn>
                </a:cxnLst>
                <a:rect l="l" t="t" r="r" b="b"/>
                <a:pathLst>
                  <a:path w="16630" h="46463">
                    <a:moveTo>
                      <a:pt x="8744" y="31547"/>
                    </a:moveTo>
                    <a:cubicBezTo>
                      <a:pt x="13202" y="21603"/>
                      <a:pt x="15602" y="10973"/>
                      <a:pt x="16631" y="0"/>
                    </a:cubicBezTo>
                    <a:cubicBezTo>
                      <a:pt x="13888" y="16631"/>
                      <a:pt x="8573" y="32747"/>
                      <a:pt x="0" y="46463"/>
                    </a:cubicBezTo>
                    <a:cubicBezTo>
                      <a:pt x="3429" y="41834"/>
                      <a:pt x="6344" y="36862"/>
                      <a:pt x="8744" y="31547"/>
                    </a:cubicBezTo>
                    <a:close/>
                  </a:path>
                </a:pathLst>
              </a:custGeom>
              <a:solidFill>
                <a:srgbClr val="FFAAA5"/>
              </a:solidFill>
              <a:ln w="1715" cap="flat">
                <a:noFill/>
                <a:prstDash val="solid"/>
                <a:miter/>
              </a:ln>
            </p:spPr>
            <p:txBody>
              <a:bodyPr rtlCol="0" anchor="ctr"/>
              <a:lstStyle/>
              <a:p>
                <a:endParaRPr lang="en-US"/>
              </a:p>
            </p:txBody>
          </p:sp>
          <p:sp>
            <p:nvSpPr>
              <p:cNvPr id="417" name="Freeform: Shape 416">
                <a:extLst>
                  <a:ext uri="{FF2B5EF4-FFF2-40B4-BE49-F238E27FC236}">
                    <a16:creationId xmlns:a16="http://schemas.microsoft.com/office/drawing/2014/main" id="{10D6BABB-16F1-4C0A-B284-122504B975FC}"/>
                  </a:ext>
                </a:extLst>
              </p:cNvPr>
              <p:cNvSpPr/>
              <p:nvPr/>
            </p:nvSpPr>
            <p:spPr>
              <a:xfrm>
                <a:off x="6320208" y="5167845"/>
                <a:ext cx="863286" cy="307414"/>
              </a:xfrm>
              <a:custGeom>
                <a:avLst/>
                <a:gdLst>
                  <a:gd name="connsiteX0" fmla="*/ 82687 w 863286"/>
                  <a:gd name="connsiteY0" fmla="*/ 271063 h 307414"/>
                  <a:gd name="connsiteX1" fmla="*/ 735568 w 863286"/>
                  <a:gd name="connsiteY1" fmla="*/ 247745 h 307414"/>
                  <a:gd name="connsiteX2" fmla="*/ 837581 w 863286"/>
                  <a:gd name="connsiteY2" fmla="*/ 207969 h 307414"/>
                  <a:gd name="connsiteX3" fmla="*/ 860212 w 863286"/>
                  <a:gd name="connsiteY3" fmla="*/ 156534 h 307414"/>
                  <a:gd name="connsiteX4" fmla="*/ 810149 w 863286"/>
                  <a:gd name="connsiteY4" fmla="*/ 1715 h 307414"/>
                  <a:gd name="connsiteX5" fmla="*/ 807920 w 863286"/>
                  <a:gd name="connsiteY5" fmla="*/ 0 h 307414"/>
                  <a:gd name="connsiteX6" fmla="*/ 800377 w 863286"/>
                  <a:gd name="connsiteY6" fmla="*/ 85554 h 307414"/>
                  <a:gd name="connsiteX7" fmla="*/ 732311 w 863286"/>
                  <a:gd name="connsiteY7" fmla="*/ 141961 h 307414"/>
                  <a:gd name="connsiteX8" fmla="*/ 635956 w 863286"/>
                  <a:gd name="connsiteY8" fmla="*/ 154134 h 307414"/>
                  <a:gd name="connsiteX9" fmla="*/ 525713 w 863286"/>
                  <a:gd name="connsiteY9" fmla="*/ 159449 h 307414"/>
                  <a:gd name="connsiteX10" fmla="*/ 371237 w 863286"/>
                  <a:gd name="connsiteY10" fmla="*/ 166993 h 307414"/>
                  <a:gd name="connsiteX11" fmla="*/ 261166 w 863286"/>
                  <a:gd name="connsiteY11" fmla="*/ 166649 h 307414"/>
                  <a:gd name="connsiteX12" fmla="*/ 147323 w 863286"/>
                  <a:gd name="connsiteY12" fmla="*/ 135788 h 307414"/>
                  <a:gd name="connsiteX13" fmla="*/ 139437 w 863286"/>
                  <a:gd name="connsiteY13" fmla="*/ 132017 h 307414"/>
                  <a:gd name="connsiteX14" fmla="*/ 78743 w 863286"/>
                  <a:gd name="connsiteY14" fmla="*/ 86068 h 307414"/>
                  <a:gd name="connsiteX15" fmla="*/ 72571 w 863286"/>
                  <a:gd name="connsiteY15" fmla="*/ 74410 h 307414"/>
                  <a:gd name="connsiteX16" fmla="*/ 56969 w 863286"/>
                  <a:gd name="connsiteY16" fmla="*/ 85039 h 307414"/>
                  <a:gd name="connsiteX17" fmla="*/ 1076 w 863286"/>
                  <a:gd name="connsiteY17" fmla="*/ 192538 h 307414"/>
                  <a:gd name="connsiteX18" fmla="*/ 9649 w 863286"/>
                  <a:gd name="connsiteY18" fmla="*/ 215170 h 307414"/>
                  <a:gd name="connsiteX19" fmla="*/ 82687 w 863286"/>
                  <a:gd name="connsiteY19" fmla="*/ 271063 h 30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286" h="307414">
                    <a:moveTo>
                      <a:pt x="82687" y="271063"/>
                    </a:moveTo>
                    <a:cubicBezTo>
                      <a:pt x="258080" y="353701"/>
                      <a:pt x="395069" y="273120"/>
                      <a:pt x="735568" y="247745"/>
                    </a:cubicBezTo>
                    <a:cubicBezTo>
                      <a:pt x="760943" y="245860"/>
                      <a:pt x="809292" y="242602"/>
                      <a:pt x="837581" y="207969"/>
                    </a:cubicBezTo>
                    <a:cubicBezTo>
                      <a:pt x="848725" y="194253"/>
                      <a:pt x="856269" y="176422"/>
                      <a:pt x="860212" y="156534"/>
                    </a:cubicBezTo>
                    <a:cubicBezTo>
                      <a:pt x="870671" y="103042"/>
                      <a:pt x="854555" y="36005"/>
                      <a:pt x="810149" y="1715"/>
                    </a:cubicBezTo>
                    <a:cubicBezTo>
                      <a:pt x="809463" y="1200"/>
                      <a:pt x="808606" y="686"/>
                      <a:pt x="807920" y="0"/>
                    </a:cubicBezTo>
                    <a:cubicBezTo>
                      <a:pt x="812035" y="28632"/>
                      <a:pt x="811692" y="59150"/>
                      <a:pt x="800377" y="85554"/>
                    </a:cubicBezTo>
                    <a:cubicBezTo>
                      <a:pt x="787861" y="114700"/>
                      <a:pt x="761629" y="132874"/>
                      <a:pt x="732311" y="141961"/>
                    </a:cubicBezTo>
                    <a:cubicBezTo>
                      <a:pt x="701278" y="151562"/>
                      <a:pt x="668188" y="152591"/>
                      <a:pt x="635956" y="154134"/>
                    </a:cubicBezTo>
                    <a:cubicBezTo>
                      <a:pt x="599266" y="155848"/>
                      <a:pt x="562575" y="157734"/>
                      <a:pt x="525713" y="159449"/>
                    </a:cubicBezTo>
                    <a:cubicBezTo>
                      <a:pt x="474107" y="164421"/>
                      <a:pt x="422501" y="167507"/>
                      <a:pt x="371237" y="166993"/>
                    </a:cubicBezTo>
                    <a:cubicBezTo>
                      <a:pt x="334547" y="168707"/>
                      <a:pt x="297856" y="170250"/>
                      <a:pt x="261166" y="166649"/>
                    </a:cubicBezTo>
                    <a:cubicBezTo>
                      <a:pt x="221733" y="162706"/>
                      <a:pt x="183328" y="152419"/>
                      <a:pt x="147323" y="135788"/>
                    </a:cubicBezTo>
                    <a:cubicBezTo>
                      <a:pt x="144752" y="134588"/>
                      <a:pt x="142009" y="133388"/>
                      <a:pt x="139437" y="132017"/>
                    </a:cubicBezTo>
                    <a:cubicBezTo>
                      <a:pt x="114748" y="122244"/>
                      <a:pt x="92459" y="108185"/>
                      <a:pt x="78743" y="86068"/>
                    </a:cubicBezTo>
                    <a:cubicBezTo>
                      <a:pt x="76343" y="82296"/>
                      <a:pt x="74457" y="78353"/>
                      <a:pt x="72571" y="74410"/>
                    </a:cubicBezTo>
                    <a:cubicBezTo>
                      <a:pt x="67256" y="77667"/>
                      <a:pt x="61941" y="81268"/>
                      <a:pt x="56969" y="85039"/>
                    </a:cubicBezTo>
                    <a:cubicBezTo>
                      <a:pt x="51140" y="89497"/>
                      <a:pt x="-8696" y="138875"/>
                      <a:pt x="1076" y="192538"/>
                    </a:cubicBezTo>
                    <a:cubicBezTo>
                      <a:pt x="2620" y="200597"/>
                      <a:pt x="5534" y="207969"/>
                      <a:pt x="9649" y="215170"/>
                    </a:cubicBezTo>
                    <a:cubicBezTo>
                      <a:pt x="22851" y="237458"/>
                      <a:pt x="48740" y="255118"/>
                      <a:pt x="82687" y="271063"/>
                    </a:cubicBezTo>
                    <a:close/>
                  </a:path>
                </a:pathLst>
              </a:custGeom>
              <a:solidFill>
                <a:srgbClr val="FFAAA5"/>
              </a:solidFill>
              <a:ln w="1715" cap="flat">
                <a:noFill/>
                <a:prstDash val="solid"/>
                <a:miter/>
              </a:ln>
            </p:spPr>
            <p:txBody>
              <a:bodyPr rtlCol="0" anchor="ctr"/>
              <a:lstStyle/>
              <a:p>
                <a:endParaRPr lang="en-US"/>
              </a:p>
            </p:txBody>
          </p:sp>
          <p:grpSp>
            <p:nvGrpSpPr>
              <p:cNvPr id="418" name="Graphic 3">
                <a:extLst>
                  <a:ext uri="{FF2B5EF4-FFF2-40B4-BE49-F238E27FC236}">
                    <a16:creationId xmlns:a16="http://schemas.microsoft.com/office/drawing/2014/main" id="{FF1A61C9-6D51-4295-A3F0-8924E0D3ADEF}"/>
                  </a:ext>
                </a:extLst>
              </p:cNvPr>
              <p:cNvGrpSpPr/>
              <p:nvPr/>
            </p:nvGrpSpPr>
            <p:grpSpPr>
              <a:xfrm>
                <a:off x="6124680" y="4803513"/>
                <a:ext cx="1301940" cy="1059289"/>
                <a:chOff x="6124680" y="4803513"/>
                <a:chExt cx="1301940" cy="1059289"/>
              </a:xfrm>
              <a:solidFill>
                <a:srgbClr val="FF7A78"/>
              </a:solidFill>
            </p:grpSpPr>
            <p:sp>
              <p:nvSpPr>
                <p:cNvPr id="419" name="Freeform: Shape 418">
                  <a:extLst>
                    <a:ext uri="{FF2B5EF4-FFF2-40B4-BE49-F238E27FC236}">
                      <a16:creationId xmlns:a16="http://schemas.microsoft.com/office/drawing/2014/main" id="{6FA98008-B4AC-4E74-944E-887AE638DBBC}"/>
                    </a:ext>
                  </a:extLst>
                </p:cNvPr>
                <p:cNvSpPr/>
                <p:nvPr/>
              </p:nvSpPr>
              <p:spPr>
                <a:xfrm>
                  <a:off x="6124680" y="5482799"/>
                  <a:ext cx="1301940" cy="380002"/>
                </a:xfrm>
                <a:custGeom>
                  <a:avLst/>
                  <a:gdLst>
                    <a:gd name="connsiteX0" fmla="*/ 1264224 w 1301940"/>
                    <a:gd name="connsiteY0" fmla="*/ 80925 h 380002"/>
                    <a:gd name="connsiteX1" fmla="*/ 1219647 w 1301940"/>
                    <a:gd name="connsiteY1" fmla="*/ 71495 h 380002"/>
                    <a:gd name="connsiteX2" fmla="*/ 1161011 w 1301940"/>
                    <a:gd name="connsiteY2" fmla="*/ 74238 h 380002"/>
                    <a:gd name="connsiteX3" fmla="*/ 1142323 w 1301940"/>
                    <a:gd name="connsiteY3" fmla="*/ 92412 h 380002"/>
                    <a:gd name="connsiteX4" fmla="*/ 833370 w 1301940"/>
                    <a:gd name="connsiteY4" fmla="*/ 157048 h 380002"/>
                    <a:gd name="connsiteX5" fmla="*/ 324164 w 1301940"/>
                    <a:gd name="connsiteY5" fmla="*/ 91726 h 380002"/>
                    <a:gd name="connsiteX6" fmla="*/ 135740 w 1301940"/>
                    <a:gd name="connsiteY6" fmla="*/ 25546 h 380002"/>
                    <a:gd name="connsiteX7" fmla="*/ 127510 w 1301940"/>
                    <a:gd name="connsiteY7" fmla="*/ 0 h 380002"/>
                    <a:gd name="connsiteX8" fmla="*/ 113451 w 1301940"/>
                    <a:gd name="connsiteY8" fmla="*/ 3943 h 380002"/>
                    <a:gd name="connsiteX9" fmla="*/ 42814 w 1301940"/>
                    <a:gd name="connsiteY9" fmla="*/ 42348 h 380002"/>
                    <a:gd name="connsiteX10" fmla="*/ 22240 w 1301940"/>
                    <a:gd name="connsiteY10" fmla="*/ 231115 h 380002"/>
                    <a:gd name="connsiteX11" fmla="*/ 165229 w 1301940"/>
                    <a:gd name="connsiteY11" fmla="*/ 297123 h 380002"/>
                    <a:gd name="connsiteX12" fmla="*/ 301189 w 1301940"/>
                    <a:gd name="connsiteY12" fmla="*/ 349415 h 380002"/>
                    <a:gd name="connsiteX13" fmla="*/ 509501 w 1301940"/>
                    <a:gd name="connsiteY13" fmla="*/ 378562 h 380002"/>
                    <a:gd name="connsiteX14" fmla="*/ 986132 w 1301940"/>
                    <a:gd name="connsiteY14" fmla="*/ 355073 h 380002"/>
                    <a:gd name="connsiteX15" fmla="*/ 1291827 w 1301940"/>
                    <a:gd name="connsiteY15" fmla="*/ 202997 h 380002"/>
                    <a:gd name="connsiteX16" fmla="*/ 1264224 w 1301940"/>
                    <a:gd name="connsiteY16" fmla="*/ 80925 h 38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940" h="380002">
                      <a:moveTo>
                        <a:pt x="1264224" y="80925"/>
                      </a:moveTo>
                      <a:cubicBezTo>
                        <a:pt x="1250679" y="73895"/>
                        <a:pt x="1234906" y="72009"/>
                        <a:pt x="1219647" y="71495"/>
                      </a:cubicBezTo>
                      <a:cubicBezTo>
                        <a:pt x="1200101" y="70809"/>
                        <a:pt x="1180556" y="71838"/>
                        <a:pt x="1161011" y="74238"/>
                      </a:cubicBezTo>
                      <a:cubicBezTo>
                        <a:pt x="1155182" y="80753"/>
                        <a:pt x="1148838" y="86754"/>
                        <a:pt x="1142323" y="92412"/>
                      </a:cubicBezTo>
                      <a:cubicBezTo>
                        <a:pt x="1092431" y="134760"/>
                        <a:pt x="1025565" y="158591"/>
                        <a:pt x="833370" y="157048"/>
                      </a:cubicBezTo>
                      <a:cubicBezTo>
                        <a:pt x="591454" y="154991"/>
                        <a:pt x="627630" y="118301"/>
                        <a:pt x="324164" y="91726"/>
                      </a:cubicBezTo>
                      <a:cubicBezTo>
                        <a:pt x="249411" y="85211"/>
                        <a:pt x="163515" y="80067"/>
                        <a:pt x="135740" y="25546"/>
                      </a:cubicBezTo>
                      <a:cubicBezTo>
                        <a:pt x="131797" y="17831"/>
                        <a:pt x="129053" y="9087"/>
                        <a:pt x="127510" y="0"/>
                      </a:cubicBezTo>
                      <a:cubicBezTo>
                        <a:pt x="122881" y="1372"/>
                        <a:pt x="118252" y="2572"/>
                        <a:pt x="113451" y="3943"/>
                      </a:cubicBezTo>
                      <a:cubicBezTo>
                        <a:pt x="97678" y="8744"/>
                        <a:pt x="67674" y="16631"/>
                        <a:pt x="42814" y="42348"/>
                      </a:cubicBezTo>
                      <a:cubicBezTo>
                        <a:pt x="-3478" y="90183"/>
                        <a:pt x="-15136" y="179337"/>
                        <a:pt x="22240" y="231115"/>
                      </a:cubicBezTo>
                      <a:cubicBezTo>
                        <a:pt x="37499" y="252375"/>
                        <a:pt x="51558" y="254089"/>
                        <a:pt x="165229" y="297123"/>
                      </a:cubicBezTo>
                      <a:cubicBezTo>
                        <a:pt x="282158" y="341357"/>
                        <a:pt x="268613" y="341014"/>
                        <a:pt x="301189" y="349415"/>
                      </a:cubicBezTo>
                      <a:cubicBezTo>
                        <a:pt x="399944" y="374790"/>
                        <a:pt x="479669" y="377704"/>
                        <a:pt x="509501" y="378562"/>
                      </a:cubicBezTo>
                      <a:cubicBezTo>
                        <a:pt x="721070" y="384734"/>
                        <a:pt x="830112" y="369989"/>
                        <a:pt x="986132" y="355073"/>
                      </a:cubicBezTo>
                      <a:cubicBezTo>
                        <a:pt x="1105461" y="343586"/>
                        <a:pt x="1245021" y="313240"/>
                        <a:pt x="1291827" y="202997"/>
                      </a:cubicBezTo>
                      <a:cubicBezTo>
                        <a:pt x="1310172" y="160649"/>
                        <a:pt x="1305029" y="102184"/>
                        <a:pt x="1264224" y="80925"/>
                      </a:cubicBezTo>
                      <a:close/>
                    </a:path>
                  </a:pathLst>
                </a:custGeom>
                <a:solidFill>
                  <a:srgbClr val="FF7A78"/>
                </a:solidFill>
                <a:ln w="1715" cap="flat">
                  <a:noFill/>
                  <a:prstDash val="solid"/>
                  <a:miter/>
                </a:ln>
              </p:spPr>
              <p:txBody>
                <a:bodyPr rtlCol="0" anchor="ctr"/>
                <a:lstStyle/>
                <a:p>
                  <a:endParaRPr lang="en-US"/>
                </a:p>
              </p:txBody>
            </p:sp>
            <p:sp>
              <p:nvSpPr>
                <p:cNvPr id="420" name="Freeform: Shape 419">
                  <a:extLst>
                    <a:ext uri="{FF2B5EF4-FFF2-40B4-BE49-F238E27FC236}">
                      <a16:creationId xmlns:a16="http://schemas.microsoft.com/office/drawing/2014/main" id="{D139CCC1-B70F-4F68-85F1-3739A3702A63}"/>
                    </a:ext>
                  </a:extLst>
                </p:cNvPr>
                <p:cNvSpPr/>
                <p:nvPr/>
              </p:nvSpPr>
              <p:spPr>
                <a:xfrm>
                  <a:off x="6384320" y="4803513"/>
                  <a:ext cx="746044" cy="533571"/>
                </a:xfrm>
                <a:custGeom>
                  <a:avLst/>
                  <a:gdLst>
                    <a:gd name="connsiteX0" fmla="*/ 75153 w 746044"/>
                    <a:gd name="connsiteY0" fmla="*/ 496692 h 533571"/>
                    <a:gd name="connsiteX1" fmla="*/ 83040 w 746044"/>
                    <a:gd name="connsiteY1" fmla="*/ 500464 h 533571"/>
                    <a:gd name="connsiteX2" fmla="*/ 196883 w 746044"/>
                    <a:gd name="connsiteY2" fmla="*/ 531325 h 533571"/>
                    <a:gd name="connsiteX3" fmla="*/ 306954 w 746044"/>
                    <a:gd name="connsiteY3" fmla="*/ 531668 h 533571"/>
                    <a:gd name="connsiteX4" fmla="*/ 461430 w 746044"/>
                    <a:gd name="connsiteY4" fmla="*/ 524124 h 533571"/>
                    <a:gd name="connsiteX5" fmla="*/ 571673 w 746044"/>
                    <a:gd name="connsiteY5" fmla="*/ 518809 h 533571"/>
                    <a:gd name="connsiteX6" fmla="*/ 668028 w 746044"/>
                    <a:gd name="connsiteY6" fmla="*/ 506636 h 533571"/>
                    <a:gd name="connsiteX7" fmla="*/ 736093 w 746044"/>
                    <a:gd name="connsiteY7" fmla="*/ 450229 h 533571"/>
                    <a:gd name="connsiteX8" fmla="*/ 743637 w 746044"/>
                    <a:gd name="connsiteY8" fmla="*/ 364675 h 533571"/>
                    <a:gd name="connsiteX9" fmla="*/ 740551 w 746044"/>
                    <a:gd name="connsiteY9" fmla="*/ 347016 h 533571"/>
                    <a:gd name="connsiteX10" fmla="*/ 722205 w 746044"/>
                    <a:gd name="connsiteY10" fmla="*/ 300896 h 533571"/>
                    <a:gd name="connsiteX11" fmla="*/ 684144 w 746044"/>
                    <a:gd name="connsiteY11" fmla="*/ 269178 h 533571"/>
                    <a:gd name="connsiteX12" fmla="*/ 634766 w 746044"/>
                    <a:gd name="connsiteY12" fmla="*/ 254776 h 533571"/>
                    <a:gd name="connsiteX13" fmla="*/ 575959 w 746044"/>
                    <a:gd name="connsiteY13" fmla="*/ 245004 h 533571"/>
                    <a:gd name="connsiteX14" fmla="*/ 452515 w 746044"/>
                    <a:gd name="connsiteY14" fmla="*/ 227344 h 533571"/>
                    <a:gd name="connsiteX15" fmla="*/ 347759 w 746044"/>
                    <a:gd name="connsiteY15" fmla="*/ 198369 h 533571"/>
                    <a:gd name="connsiteX16" fmla="*/ 321527 w 746044"/>
                    <a:gd name="connsiteY16" fmla="*/ 163565 h 533571"/>
                    <a:gd name="connsiteX17" fmla="*/ 325985 w 746044"/>
                    <a:gd name="connsiteY17" fmla="*/ 117444 h 533571"/>
                    <a:gd name="connsiteX18" fmla="*/ 348273 w 746044"/>
                    <a:gd name="connsiteY18" fmla="*/ 70810 h 533571"/>
                    <a:gd name="connsiteX19" fmla="*/ 352045 w 746044"/>
                    <a:gd name="connsiteY19" fmla="*/ 56065 h 533571"/>
                    <a:gd name="connsiteX20" fmla="*/ 353760 w 746044"/>
                    <a:gd name="connsiteY20" fmla="*/ 47836 h 533571"/>
                    <a:gd name="connsiteX21" fmla="*/ 343301 w 746044"/>
                    <a:gd name="connsiteY21" fmla="*/ 8403 h 533571"/>
                    <a:gd name="connsiteX22" fmla="*/ 340901 w 746044"/>
                    <a:gd name="connsiteY22" fmla="*/ 5831 h 533571"/>
                    <a:gd name="connsiteX23" fmla="*/ 332500 w 746044"/>
                    <a:gd name="connsiteY23" fmla="*/ 687 h 533571"/>
                    <a:gd name="connsiteX24" fmla="*/ 327528 w 746044"/>
                    <a:gd name="connsiteY24" fmla="*/ 1 h 533571"/>
                    <a:gd name="connsiteX25" fmla="*/ 315526 w 746044"/>
                    <a:gd name="connsiteY25" fmla="*/ 32406 h 533571"/>
                    <a:gd name="connsiteX26" fmla="*/ 268720 w 746044"/>
                    <a:gd name="connsiteY26" fmla="*/ 71667 h 533571"/>
                    <a:gd name="connsiteX27" fmla="*/ 219000 w 746044"/>
                    <a:gd name="connsiteY27" fmla="*/ 94128 h 533571"/>
                    <a:gd name="connsiteX28" fmla="*/ 178023 w 746044"/>
                    <a:gd name="connsiteY28" fmla="*/ 116244 h 533571"/>
                    <a:gd name="connsiteX29" fmla="*/ 45150 w 746044"/>
                    <a:gd name="connsiteY29" fmla="*/ 248433 h 533571"/>
                    <a:gd name="connsiteX30" fmla="*/ 9488 w 746044"/>
                    <a:gd name="connsiteY30" fmla="*/ 333643 h 533571"/>
                    <a:gd name="connsiteX31" fmla="*/ 9145 w 746044"/>
                    <a:gd name="connsiteY31" fmla="*/ 335358 h 533571"/>
                    <a:gd name="connsiteX32" fmla="*/ 8459 w 746044"/>
                    <a:gd name="connsiteY32" fmla="*/ 337929 h 533571"/>
                    <a:gd name="connsiteX33" fmla="*/ 8631 w 746044"/>
                    <a:gd name="connsiteY33" fmla="*/ 438913 h 533571"/>
                    <a:gd name="connsiteX34" fmla="*/ 14803 w 746044"/>
                    <a:gd name="connsiteY34" fmla="*/ 450572 h 533571"/>
                    <a:gd name="connsiteX35" fmla="*/ 75153 w 746044"/>
                    <a:gd name="connsiteY35" fmla="*/ 496692 h 533571"/>
                    <a:gd name="connsiteX36" fmla="*/ 723234 w 746044"/>
                    <a:gd name="connsiteY36" fmla="*/ 445257 h 533571"/>
                    <a:gd name="connsiteX37" fmla="*/ 714490 w 746044"/>
                    <a:gd name="connsiteY37" fmla="*/ 460173 h 533571"/>
                    <a:gd name="connsiteX38" fmla="*/ 731121 w 746044"/>
                    <a:gd name="connsiteY38" fmla="*/ 413710 h 533571"/>
                    <a:gd name="connsiteX39" fmla="*/ 723234 w 746044"/>
                    <a:gd name="connsiteY39" fmla="*/ 445257 h 533571"/>
                    <a:gd name="connsiteX40" fmla="*/ 316898 w 746044"/>
                    <a:gd name="connsiteY40" fmla="*/ 185510 h 533571"/>
                    <a:gd name="connsiteX41" fmla="*/ 312097 w 746044"/>
                    <a:gd name="connsiteY41" fmla="*/ 177109 h 533571"/>
                    <a:gd name="connsiteX42" fmla="*/ 316898 w 746044"/>
                    <a:gd name="connsiteY42" fmla="*/ 185510 h 53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6044" h="533571">
                      <a:moveTo>
                        <a:pt x="75153" y="496692"/>
                      </a:moveTo>
                      <a:cubicBezTo>
                        <a:pt x="77725" y="498064"/>
                        <a:pt x="80468" y="499264"/>
                        <a:pt x="83040" y="500464"/>
                      </a:cubicBezTo>
                      <a:cubicBezTo>
                        <a:pt x="119045" y="517095"/>
                        <a:pt x="157449" y="527382"/>
                        <a:pt x="196883" y="531325"/>
                      </a:cubicBezTo>
                      <a:cubicBezTo>
                        <a:pt x="233402" y="534925"/>
                        <a:pt x="270263" y="533554"/>
                        <a:pt x="306954" y="531668"/>
                      </a:cubicBezTo>
                      <a:cubicBezTo>
                        <a:pt x="358217" y="532182"/>
                        <a:pt x="409824" y="529096"/>
                        <a:pt x="461430" y="524124"/>
                      </a:cubicBezTo>
                      <a:cubicBezTo>
                        <a:pt x="498120" y="522409"/>
                        <a:pt x="534811" y="520524"/>
                        <a:pt x="571673" y="518809"/>
                      </a:cubicBezTo>
                      <a:cubicBezTo>
                        <a:pt x="603905" y="517266"/>
                        <a:pt x="636995" y="516409"/>
                        <a:pt x="668028" y="506636"/>
                      </a:cubicBezTo>
                      <a:cubicBezTo>
                        <a:pt x="697517" y="497378"/>
                        <a:pt x="723749" y="479376"/>
                        <a:pt x="736093" y="450229"/>
                      </a:cubicBezTo>
                      <a:cubicBezTo>
                        <a:pt x="747409" y="423826"/>
                        <a:pt x="747752" y="393308"/>
                        <a:pt x="743637" y="364675"/>
                      </a:cubicBezTo>
                      <a:cubicBezTo>
                        <a:pt x="742779" y="358675"/>
                        <a:pt x="741751" y="352845"/>
                        <a:pt x="740551" y="347016"/>
                      </a:cubicBezTo>
                      <a:cubicBezTo>
                        <a:pt x="737122" y="330900"/>
                        <a:pt x="731635" y="314612"/>
                        <a:pt x="722205" y="300896"/>
                      </a:cubicBezTo>
                      <a:cubicBezTo>
                        <a:pt x="712605" y="287009"/>
                        <a:pt x="699403" y="276379"/>
                        <a:pt x="684144" y="269178"/>
                      </a:cubicBezTo>
                      <a:cubicBezTo>
                        <a:pt x="668370" y="261977"/>
                        <a:pt x="651568" y="257862"/>
                        <a:pt x="634766" y="254776"/>
                      </a:cubicBezTo>
                      <a:cubicBezTo>
                        <a:pt x="615221" y="251175"/>
                        <a:pt x="595676" y="248089"/>
                        <a:pt x="575959" y="245004"/>
                      </a:cubicBezTo>
                      <a:cubicBezTo>
                        <a:pt x="534982" y="238488"/>
                        <a:pt x="493834" y="232659"/>
                        <a:pt x="452515" y="227344"/>
                      </a:cubicBezTo>
                      <a:cubicBezTo>
                        <a:pt x="417024" y="222886"/>
                        <a:pt x="377420" y="220657"/>
                        <a:pt x="347759" y="198369"/>
                      </a:cubicBezTo>
                      <a:cubicBezTo>
                        <a:pt x="336100" y="189625"/>
                        <a:pt x="325985" y="177452"/>
                        <a:pt x="321527" y="163565"/>
                      </a:cubicBezTo>
                      <a:cubicBezTo>
                        <a:pt x="316383" y="147963"/>
                        <a:pt x="319470" y="132189"/>
                        <a:pt x="325985" y="117444"/>
                      </a:cubicBezTo>
                      <a:cubicBezTo>
                        <a:pt x="332843" y="101671"/>
                        <a:pt x="342615" y="87098"/>
                        <a:pt x="348273" y="70810"/>
                      </a:cubicBezTo>
                      <a:cubicBezTo>
                        <a:pt x="349988" y="66009"/>
                        <a:pt x="351188" y="61038"/>
                        <a:pt x="352045" y="56065"/>
                      </a:cubicBezTo>
                      <a:cubicBezTo>
                        <a:pt x="352731" y="53322"/>
                        <a:pt x="353417" y="50751"/>
                        <a:pt x="353760" y="47836"/>
                      </a:cubicBezTo>
                      <a:cubicBezTo>
                        <a:pt x="355988" y="33606"/>
                        <a:pt x="351702" y="17661"/>
                        <a:pt x="343301" y="8403"/>
                      </a:cubicBezTo>
                      <a:cubicBezTo>
                        <a:pt x="342615" y="7545"/>
                        <a:pt x="341758" y="6688"/>
                        <a:pt x="340901" y="5831"/>
                      </a:cubicBezTo>
                      <a:cubicBezTo>
                        <a:pt x="338501" y="3602"/>
                        <a:pt x="335414" y="1545"/>
                        <a:pt x="332500" y="687"/>
                      </a:cubicBezTo>
                      <a:cubicBezTo>
                        <a:pt x="330614" y="173"/>
                        <a:pt x="329071" y="344"/>
                        <a:pt x="327528" y="1"/>
                      </a:cubicBezTo>
                      <a:cubicBezTo>
                        <a:pt x="325642" y="-170"/>
                        <a:pt x="326328" y="17489"/>
                        <a:pt x="315526" y="32406"/>
                      </a:cubicBezTo>
                      <a:cubicBezTo>
                        <a:pt x="303353" y="49207"/>
                        <a:pt x="281751" y="64981"/>
                        <a:pt x="268720" y="71667"/>
                      </a:cubicBezTo>
                      <a:cubicBezTo>
                        <a:pt x="252432" y="79897"/>
                        <a:pt x="235459" y="86412"/>
                        <a:pt x="219000" y="94128"/>
                      </a:cubicBezTo>
                      <a:cubicBezTo>
                        <a:pt x="204941" y="100814"/>
                        <a:pt x="191225" y="108186"/>
                        <a:pt x="178023" y="116244"/>
                      </a:cubicBezTo>
                      <a:cubicBezTo>
                        <a:pt x="124531" y="149163"/>
                        <a:pt x="77553" y="194254"/>
                        <a:pt x="45150" y="248433"/>
                      </a:cubicBezTo>
                      <a:cubicBezTo>
                        <a:pt x="29376" y="274836"/>
                        <a:pt x="17032" y="303639"/>
                        <a:pt x="9488" y="333643"/>
                      </a:cubicBezTo>
                      <a:cubicBezTo>
                        <a:pt x="9317" y="334158"/>
                        <a:pt x="9145" y="334843"/>
                        <a:pt x="9145" y="335358"/>
                      </a:cubicBezTo>
                      <a:cubicBezTo>
                        <a:pt x="8973" y="336215"/>
                        <a:pt x="8631" y="337072"/>
                        <a:pt x="8459" y="337929"/>
                      </a:cubicBezTo>
                      <a:cubicBezTo>
                        <a:pt x="-799" y="371019"/>
                        <a:pt x="-4743" y="408052"/>
                        <a:pt x="8631" y="438913"/>
                      </a:cubicBezTo>
                      <a:cubicBezTo>
                        <a:pt x="10345" y="442857"/>
                        <a:pt x="12402" y="446800"/>
                        <a:pt x="14803" y="450572"/>
                      </a:cubicBezTo>
                      <a:cubicBezTo>
                        <a:pt x="28176" y="472860"/>
                        <a:pt x="50465" y="486919"/>
                        <a:pt x="75153" y="496692"/>
                      </a:cubicBezTo>
                      <a:close/>
                      <a:moveTo>
                        <a:pt x="723234" y="445257"/>
                      </a:moveTo>
                      <a:cubicBezTo>
                        <a:pt x="720834" y="450572"/>
                        <a:pt x="717919" y="455544"/>
                        <a:pt x="714490" y="460173"/>
                      </a:cubicBezTo>
                      <a:cubicBezTo>
                        <a:pt x="723063" y="446457"/>
                        <a:pt x="728378" y="430512"/>
                        <a:pt x="731121" y="413710"/>
                      </a:cubicBezTo>
                      <a:cubicBezTo>
                        <a:pt x="730092" y="424512"/>
                        <a:pt x="727692" y="435313"/>
                        <a:pt x="723234" y="445257"/>
                      </a:cubicBezTo>
                      <a:close/>
                      <a:moveTo>
                        <a:pt x="316898" y="185510"/>
                      </a:moveTo>
                      <a:cubicBezTo>
                        <a:pt x="315012" y="182938"/>
                        <a:pt x="313469" y="180024"/>
                        <a:pt x="312097" y="177109"/>
                      </a:cubicBezTo>
                      <a:cubicBezTo>
                        <a:pt x="313640" y="180024"/>
                        <a:pt x="315183" y="182767"/>
                        <a:pt x="316898" y="185510"/>
                      </a:cubicBezTo>
                      <a:close/>
                    </a:path>
                  </a:pathLst>
                </a:custGeom>
                <a:solidFill>
                  <a:srgbClr val="FF7A78"/>
                </a:solidFill>
                <a:ln w="1715" cap="flat">
                  <a:noFill/>
                  <a:prstDash val="solid"/>
                  <a:miter/>
                </a:ln>
              </p:spPr>
              <p:txBody>
                <a:bodyPr rtlCol="0" anchor="ctr"/>
                <a:lstStyle/>
                <a:p>
                  <a:endParaRPr lang="en-US"/>
                </a:p>
              </p:txBody>
            </p:sp>
          </p:grpSp>
        </p:grpSp>
        <p:sp>
          <p:nvSpPr>
            <p:cNvPr id="385" name="Freeform: Shape 384">
              <a:extLst>
                <a:ext uri="{FF2B5EF4-FFF2-40B4-BE49-F238E27FC236}">
                  <a16:creationId xmlns:a16="http://schemas.microsoft.com/office/drawing/2014/main" id="{D0A29165-3F9D-4484-B783-66F83F7E4EDA}"/>
                </a:ext>
              </a:extLst>
            </p:cNvPr>
            <p:cNvSpPr/>
            <p:nvPr/>
          </p:nvSpPr>
          <p:spPr>
            <a:xfrm>
              <a:off x="-5816000" y="4626675"/>
              <a:ext cx="1321557" cy="927026"/>
            </a:xfrm>
            <a:custGeom>
              <a:avLst/>
              <a:gdLst>
                <a:gd name="connsiteX0" fmla="*/ 5850 w 1321557"/>
                <a:gd name="connsiteY0" fmla="*/ 10539 h 927026"/>
                <a:gd name="connsiteX1" fmla="*/ 283256 w 1321557"/>
                <a:gd name="connsiteY1" fmla="*/ 872246 h 927026"/>
                <a:gd name="connsiteX2" fmla="*/ 705880 w 1321557"/>
                <a:gd name="connsiteY2" fmla="*/ 926939 h 927026"/>
                <a:gd name="connsiteX3" fmla="*/ 1042608 w 1321557"/>
                <a:gd name="connsiteY3" fmla="*/ 882876 h 927026"/>
                <a:gd name="connsiteX4" fmla="*/ 1268065 w 1321557"/>
                <a:gd name="connsiteY4" fmla="*/ 253826 h 927026"/>
                <a:gd name="connsiteX5" fmla="*/ 1321557 w 1321557"/>
                <a:gd name="connsiteY5" fmla="*/ 10367 h 927026"/>
                <a:gd name="connsiteX6" fmla="*/ 1265321 w 1321557"/>
                <a:gd name="connsiteY6" fmla="*/ 18597 h 927026"/>
                <a:gd name="connsiteX7" fmla="*/ 1237718 w 1321557"/>
                <a:gd name="connsiteY7" fmla="*/ 87177 h 927026"/>
                <a:gd name="connsiteX8" fmla="*/ 1171024 w 1321557"/>
                <a:gd name="connsiteY8" fmla="*/ 41400 h 927026"/>
                <a:gd name="connsiteX9" fmla="*/ 1103473 w 1321557"/>
                <a:gd name="connsiteY9" fmla="*/ 103293 h 927026"/>
                <a:gd name="connsiteX10" fmla="*/ 1041751 w 1321557"/>
                <a:gd name="connsiteY10" fmla="*/ 58887 h 927026"/>
                <a:gd name="connsiteX11" fmla="*/ 979686 w 1321557"/>
                <a:gd name="connsiteY11" fmla="*/ 125581 h 927026"/>
                <a:gd name="connsiteX12" fmla="*/ 928422 w 1321557"/>
                <a:gd name="connsiteY12" fmla="*/ 60259 h 927026"/>
                <a:gd name="connsiteX13" fmla="*/ 867043 w 1321557"/>
                <a:gd name="connsiteY13" fmla="*/ 116494 h 927026"/>
                <a:gd name="connsiteX14" fmla="*/ 810808 w 1321557"/>
                <a:gd name="connsiteY14" fmla="*/ 50658 h 927026"/>
                <a:gd name="connsiteX15" fmla="*/ 734341 w 1321557"/>
                <a:gd name="connsiteY15" fmla="*/ 114951 h 927026"/>
                <a:gd name="connsiteX16" fmla="*/ 666275 w 1321557"/>
                <a:gd name="connsiteY16" fmla="*/ 45686 h 927026"/>
                <a:gd name="connsiteX17" fmla="*/ 591180 w 1321557"/>
                <a:gd name="connsiteY17" fmla="*/ 111865 h 927026"/>
                <a:gd name="connsiteX18" fmla="*/ 504255 w 1321557"/>
                <a:gd name="connsiteY18" fmla="*/ 55458 h 927026"/>
                <a:gd name="connsiteX19" fmla="*/ 449905 w 1321557"/>
                <a:gd name="connsiteY19" fmla="*/ 135697 h 927026"/>
                <a:gd name="connsiteX20" fmla="*/ 385783 w 1321557"/>
                <a:gd name="connsiteY20" fmla="*/ 47400 h 927026"/>
                <a:gd name="connsiteX21" fmla="*/ 283084 w 1321557"/>
                <a:gd name="connsiteY21" fmla="*/ 97292 h 927026"/>
                <a:gd name="connsiteX22" fmla="*/ 197702 w 1321557"/>
                <a:gd name="connsiteY22" fmla="*/ 33684 h 927026"/>
                <a:gd name="connsiteX23" fmla="*/ 155697 w 1321557"/>
                <a:gd name="connsiteY23" fmla="*/ 39685 h 927026"/>
                <a:gd name="connsiteX24" fmla="*/ 113006 w 1321557"/>
                <a:gd name="connsiteY24" fmla="*/ 85119 h 927026"/>
                <a:gd name="connsiteX25" fmla="*/ 66029 w 1321557"/>
                <a:gd name="connsiteY25" fmla="*/ 20997 h 927026"/>
                <a:gd name="connsiteX26" fmla="*/ 5850 w 1321557"/>
                <a:gd name="connsiteY26" fmla="*/ 10539 h 92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1557" h="927026">
                  <a:moveTo>
                    <a:pt x="5850" y="10539"/>
                  </a:moveTo>
                  <a:cubicBezTo>
                    <a:pt x="-45585" y="47229"/>
                    <a:pt x="258396" y="851844"/>
                    <a:pt x="283256" y="872246"/>
                  </a:cubicBezTo>
                  <a:cubicBezTo>
                    <a:pt x="356122" y="932254"/>
                    <a:pt x="574035" y="926082"/>
                    <a:pt x="705880" y="926939"/>
                  </a:cubicBezTo>
                  <a:cubicBezTo>
                    <a:pt x="910420" y="928310"/>
                    <a:pt x="992716" y="913566"/>
                    <a:pt x="1042608" y="882876"/>
                  </a:cubicBezTo>
                  <a:cubicBezTo>
                    <a:pt x="1049809" y="878418"/>
                    <a:pt x="1141192" y="800409"/>
                    <a:pt x="1268065" y="253826"/>
                  </a:cubicBezTo>
                  <a:cubicBezTo>
                    <a:pt x="1282981" y="189704"/>
                    <a:pt x="1321557" y="89920"/>
                    <a:pt x="1321557" y="10367"/>
                  </a:cubicBezTo>
                  <a:cubicBezTo>
                    <a:pt x="1321557" y="-6950"/>
                    <a:pt x="1296526" y="-1463"/>
                    <a:pt x="1265321" y="18597"/>
                  </a:cubicBezTo>
                  <a:cubicBezTo>
                    <a:pt x="1237718" y="36256"/>
                    <a:pt x="1237204" y="82376"/>
                    <a:pt x="1237718" y="87177"/>
                  </a:cubicBezTo>
                  <a:cubicBezTo>
                    <a:pt x="1239947" y="55801"/>
                    <a:pt x="1201542" y="33856"/>
                    <a:pt x="1171024" y="41400"/>
                  </a:cubicBezTo>
                  <a:cubicBezTo>
                    <a:pt x="1140506" y="49115"/>
                    <a:pt x="1118903" y="76032"/>
                    <a:pt x="1103473" y="103293"/>
                  </a:cubicBezTo>
                  <a:cubicBezTo>
                    <a:pt x="1111702" y="73289"/>
                    <a:pt x="1071240" y="48772"/>
                    <a:pt x="1041751" y="58887"/>
                  </a:cubicBezTo>
                  <a:cubicBezTo>
                    <a:pt x="1012261" y="69003"/>
                    <a:pt x="994602" y="98321"/>
                    <a:pt x="979686" y="125581"/>
                  </a:cubicBezTo>
                  <a:cubicBezTo>
                    <a:pt x="977629" y="91120"/>
                    <a:pt x="962712" y="63174"/>
                    <a:pt x="928422" y="60259"/>
                  </a:cubicBezTo>
                  <a:cubicBezTo>
                    <a:pt x="894132" y="57344"/>
                    <a:pt x="874587" y="82890"/>
                    <a:pt x="867043" y="116494"/>
                  </a:cubicBezTo>
                  <a:cubicBezTo>
                    <a:pt x="852470" y="88720"/>
                    <a:pt x="840469" y="60430"/>
                    <a:pt x="810808" y="50658"/>
                  </a:cubicBezTo>
                  <a:cubicBezTo>
                    <a:pt x="780975" y="40885"/>
                    <a:pt x="732284" y="83576"/>
                    <a:pt x="734341" y="114951"/>
                  </a:cubicBezTo>
                  <a:cubicBezTo>
                    <a:pt x="732284" y="84090"/>
                    <a:pt x="698679" y="45686"/>
                    <a:pt x="666275" y="45686"/>
                  </a:cubicBezTo>
                  <a:cubicBezTo>
                    <a:pt x="642272" y="45686"/>
                    <a:pt x="607125" y="85291"/>
                    <a:pt x="591180" y="111865"/>
                  </a:cubicBezTo>
                  <a:cubicBezTo>
                    <a:pt x="585865" y="76375"/>
                    <a:pt x="534430" y="41571"/>
                    <a:pt x="504255" y="55458"/>
                  </a:cubicBezTo>
                  <a:cubicBezTo>
                    <a:pt x="473908" y="69346"/>
                    <a:pt x="460021" y="103979"/>
                    <a:pt x="449905" y="135697"/>
                  </a:cubicBezTo>
                  <a:cubicBezTo>
                    <a:pt x="436018" y="92149"/>
                    <a:pt x="420416" y="61116"/>
                    <a:pt x="385783" y="47400"/>
                  </a:cubicBezTo>
                  <a:cubicBezTo>
                    <a:pt x="351322" y="33684"/>
                    <a:pt x="289257" y="60773"/>
                    <a:pt x="283084" y="97292"/>
                  </a:cubicBezTo>
                  <a:cubicBezTo>
                    <a:pt x="279484" y="64717"/>
                    <a:pt x="223077" y="37285"/>
                    <a:pt x="197702" y="33684"/>
                  </a:cubicBezTo>
                  <a:cubicBezTo>
                    <a:pt x="187072" y="32141"/>
                    <a:pt x="168041" y="32141"/>
                    <a:pt x="155697" y="39685"/>
                  </a:cubicBezTo>
                  <a:cubicBezTo>
                    <a:pt x="130322" y="54944"/>
                    <a:pt x="113006" y="85119"/>
                    <a:pt x="113006" y="85119"/>
                  </a:cubicBezTo>
                  <a:cubicBezTo>
                    <a:pt x="113006" y="85119"/>
                    <a:pt x="99976" y="43457"/>
                    <a:pt x="66029" y="20997"/>
                  </a:cubicBezTo>
                  <a:cubicBezTo>
                    <a:pt x="46483" y="8481"/>
                    <a:pt x="11165" y="6766"/>
                    <a:pt x="5850" y="10539"/>
                  </a:cubicBezTo>
                  <a:close/>
                </a:path>
              </a:pathLst>
            </a:custGeom>
            <a:solidFill>
              <a:srgbClr val="FCE6BD"/>
            </a:solidFill>
            <a:ln w="1715" cap="flat">
              <a:noFill/>
              <a:prstDash val="solid"/>
              <a:miter/>
            </a:ln>
          </p:spPr>
          <p:txBody>
            <a:bodyPr rtlCol="0" anchor="ctr"/>
            <a:lstStyle/>
            <a:p>
              <a:endParaRPr lang="en-US"/>
            </a:p>
          </p:txBody>
        </p:sp>
        <p:grpSp>
          <p:nvGrpSpPr>
            <p:cNvPr id="386" name="Graphic 3">
              <a:extLst>
                <a:ext uri="{FF2B5EF4-FFF2-40B4-BE49-F238E27FC236}">
                  <a16:creationId xmlns:a16="http://schemas.microsoft.com/office/drawing/2014/main" id="{45B6EE97-DF81-4791-BE32-1B0E316283D9}"/>
                </a:ext>
              </a:extLst>
            </p:cNvPr>
            <p:cNvGrpSpPr/>
            <p:nvPr/>
          </p:nvGrpSpPr>
          <p:grpSpPr>
            <a:xfrm>
              <a:off x="-5815829" y="3527816"/>
              <a:ext cx="1321557" cy="2025968"/>
              <a:chOff x="6109695" y="4553767"/>
              <a:chExt cx="1321557" cy="2025968"/>
            </a:xfrm>
            <a:solidFill>
              <a:srgbClr val="FFD57E"/>
            </a:solidFill>
          </p:grpSpPr>
          <p:sp>
            <p:nvSpPr>
              <p:cNvPr id="403" name="Freeform: Shape 402">
                <a:extLst>
                  <a:ext uri="{FF2B5EF4-FFF2-40B4-BE49-F238E27FC236}">
                    <a16:creationId xmlns:a16="http://schemas.microsoft.com/office/drawing/2014/main" id="{F4BC00EA-6875-4F4C-B03F-3F9F476BB905}"/>
                  </a:ext>
                </a:extLst>
              </p:cNvPr>
              <p:cNvSpPr/>
              <p:nvPr/>
            </p:nvSpPr>
            <p:spPr>
              <a:xfrm>
                <a:off x="6546276" y="4553767"/>
                <a:ext cx="376690" cy="387750"/>
              </a:xfrm>
              <a:custGeom>
                <a:avLst/>
                <a:gdLst>
                  <a:gd name="connsiteX0" fmla="*/ 334451 w 376690"/>
                  <a:gd name="connsiteY0" fmla="*/ 219400 h 387750"/>
                  <a:gd name="connsiteX1" fmla="*/ 280787 w 376690"/>
                  <a:gd name="connsiteY1" fmla="*/ 194883 h 387750"/>
                  <a:gd name="connsiteX2" fmla="*/ 295703 w 376690"/>
                  <a:gd name="connsiteY2" fmla="*/ 183738 h 387750"/>
                  <a:gd name="connsiteX3" fmla="*/ 343880 w 376690"/>
                  <a:gd name="connsiteY3" fmla="*/ 132818 h 387750"/>
                  <a:gd name="connsiteX4" fmla="*/ 351253 w 376690"/>
                  <a:gd name="connsiteY4" fmla="*/ 75725 h 387750"/>
                  <a:gd name="connsiteX5" fmla="*/ 291417 w 376690"/>
                  <a:gd name="connsiteY5" fmla="*/ 81726 h 387750"/>
                  <a:gd name="connsiteX6" fmla="*/ 274615 w 376690"/>
                  <a:gd name="connsiteY6" fmla="*/ 91155 h 387750"/>
                  <a:gd name="connsiteX7" fmla="*/ 231923 w 376690"/>
                  <a:gd name="connsiteY7" fmla="*/ 129903 h 387750"/>
                  <a:gd name="connsiteX8" fmla="*/ 226780 w 376690"/>
                  <a:gd name="connsiteY8" fmla="*/ 136075 h 387750"/>
                  <a:gd name="connsiteX9" fmla="*/ 226780 w 376690"/>
                  <a:gd name="connsiteY9" fmla="*/ 116358 h 387750"/>
                  <a:gd name="connsiteX10" fmla="*/ 206206 w 376690"/>
                  <a:gd name="connsiteY10" fmla="*/ 24119 h 387750"/>
                  <a:gd name="connsiteX11" fmla="*/ 149285 w 376690"/>
                  <a:gd name="connsiteY11" fmla="*/ 8859 h 387750"/>
                  <a:gd name="connsiteX12" fmla="*/ 132311 w 376690"/>
                  <a:gd name="connsiteY12" fmla="*/ 98528 h 387750"/>
                  <a:gd name="connsiteX13" fmla="*/ 138483 w 376690"/>
                  <a:gd name="connsiteY13" fmla="*/ 130246 h 387750"/>
                  <a:gd name="connsiteX14" fmla="*/ 106765 w 376690"/>
                  <a:gd name="connsiteY14" fmla="*/ 112758 h 387750"/>
                  <a:gd name="connsiteX15" fmla="*/ 3038 w 376690"/>
                  <a:gd name="connsiteY15" fmla="*/ 125617 h 387750"/>
                  <a:gd name="connsiteX16" fmla="*/ 62017 w 376690"/>
                  <a:gd name="connsiteY16" fmla="*/ 200541 h 387750"/>
                  <a:gd name="connsiteX17" fmla="*/ 102822 w 376690"/>
                  <a:gd name="connsiteY17" fmla="*/ 216657 h 387750"/>
                  <a:gd name="connsiteX18" fmla="*/ 59102 w 376690"/>
                  <a:gd name="connsiteY18" fmla="*/ 248547 h 387750"/>
                  <a:gd name="connsiteX19" fmla="*/ 15211 w 376690"/>
                  <a:gd name="connsiteY19" fmla="*/ 335300 h 387750"/>
                  <a:gd name="connsiteX20" fmla="*/ 113966 w 376690"/>
                  <a:gd name="connsiteY20" fmla="*/ 325699 h 387750"/>
                  <a:gd name="connsiteX21" fmla="*/ 137112 w 376690"/>
                  <a:gd name="connsiteY21" fmla="*/ 307182 h 387750"/>
                  <a:gd name="connsiteX22" fmla="*/ 167973 w 376690"/>
                  <a:gd name="connsiteY22" fmla="*/ 284037 h 387750"/>
                  <a:gd name="connsiteX23" fmla="*/ 168316 w 376690"/>
                  <a:gd name="connsiteY23" fmla="*/ 289180 h 387750"/>
                  <a:gd name="connsiteX24" fmla="*/ 169859 w 376690"/>
                  <a:gd name="connsiteY24" fmla="*/ 313355 h 387750"/>
                  <a:gd name="connsiteX25" fmla="*/ 178431 w 376690"/>
                  <a:gd name="connsiteY25" fmla="*/ 341644 h 387750"/>
                  <a:gd name="connsiteX26" fmla="*/ 190090 w 376690"/>
                  <a:gd name="connsiteY26" fmla="*/ 370962 h 387750"/>
                  <a:gd name="connsiteX27" fmla="*/ 231409 w 376690"/>
                  <a:gd name="connsiteY27" fmla="*/ 382963 h 387750"/>
                  <a:gd name="connsiteX28" fmla="*/ 245468 w 376690"/>
                  <a:gd name="connsiteY28" fmla="*/ 366675 h 387750"/>
                  <a:gd name="connsiteX29" fmla="*/ 254898 w 376690"/>
                  <a:gd name="connsiteY29" fmla="*/ 344044 h 387750"/>
                  <a:gd name="connsiteX30" fmla="*/ 255584 w 376690"/>
                  <a:gd name="connsiteY30" fmla="*/ 331871 h 387750"/>
                  <a:gd name="connsiteX31" fmla="*/ 252326 w 376690"/>
                  <a:gd name="connsiteY31" fmla="*/ 275807 h 387750"/>
                  <a:gd name="connsiteX32" fmla="*/ 277701 w 376690"/>
                  <a:gd name="connsiteY32" fmla="*/ 289523 h 387750"/>
                  <a:gd name="connsiteX33" fmla="*/ 370455 w 376690"/>
                  <a:gd name="connsiteY33" fmla="*/ 291581 h 387750"/>
                  <a:gd name="connsiteX34" fmla="*/ 334451 w 376690"/>
                  <a:gd name="connsiteY34" fmla="*/ 219400 h 387750"/>
                  <a:gd name="connsiteX35" fmla="*/ 213064 w 376690"/>
                  <a:gd name="connsiteY35" fmla="*/ 219915 h 387750"/>
                  <a:gd name="connsiteX36" fmla="*/ 205520 w 376690"/>
                  <a:gd name="connsiteY36" fmla="*/ 224886 h 387750"/>
                  <a:gd name="connsiteX37" fmla="*/ 203806 w 376690"/>
                  <a:gd name="connsiteY37" fmla="*/ 226086 h 387750"/>
                  <a:gd name="connsiteX38" fmla="*/ 177403 w 376690"/>
                  <a:gd name="connsiteY38" fmla="*/ 232430 h 387750"/>
                  <a:gd name="connsiteX39" fmla="*/ 173459 w 376690"/>
                  <a:gd name="connsiteY39" fmla="*/ 230716 h 387750"/>
                  <a:gd name="connsiteX40" fmla="*/ 159572 w 376690"/>
                  <a:gd name="connsiteY40" fmla="*/ 222315 h 387750"/>
                  <a:gd name="connsiteX41" fmla="*/ 163515 w 376690"/>
                  <a:gd name="connsiteY41" fmla="*/ 172080 h 387750"/>
                  <a:gd name="connsiteX42" fmla="*/ 187690 w 376690"/>
                  <a:gd name="connsiteY42" fmla="*/ 166936 h 387750"/>
                  <a:gd name="connsiteX43" fmla="*/ 194033 w 376690"/>
                  <a:gd name="connsiteY43" fmla="*/ 165736 h 387750"/>
                  <a:gd name="connsiteX44" fmla="*/ 213064 w 376690"/>
                  <a:gd name="connsiteY44" fmla="*/ 219915 h 3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6690" h="387750">
                    <a:moveTo>
                      <a:pt x="334451" y="219400"/>
                    </a:moveTo>
                    <a:cubicBezTo>
                      <a:pt x="317992" y="207741"/>
                      <a:pt x="299818" y="200198"/>
                      <a:pt x="280787" y="194883"/>
                    </a:cubicBezTo>
                    <a:cubicBezTo>
                      <a:pt x="287131" y="190254"/>
                      <a:pt x="292274" y="186310"/>
                      <a:pt x="295703" y="183738"/>
                    </a:cubicBezTo>
                    <a:cubicBezTo>
                      <a:pt x="314048" y="169508"/>
                      <a:pt x="332393" y="153392"/>
                      <a:pt x="343880" y="132818"/>
                    </a:cubicBezTo>
                    <a:cubicBezTo>
                      <a:pt x="352282" y="117730"/>
                      <a:pt x="361711" y="91841"/>
                      <a:pt x="351253" y="75725"/>
                    </a:cubicBezTo>
                    <a:cubicBezTo>
                      <a:pt x="336337" y="52922"/>
                      <a:pt x="312848" y="63381"/>
                      <a:pt x="291417" y="81726"/>
                    </a:cubicBezTo>
                    <a:cubicBezTo>
                      <a:pt x="285244" y="84297"/>
                      <a:pt x="279415" y="87726"/>
                      <a:pt x="274615" y="91155"/>
                    </a:cubicBezTo>
                    <a:cubicBezTo>
                      <a:pt x="258841" y="102128"/>
                      <a:pt x="244268" y="115158"/>
                      <a:pt x="231923" y="129903"/>
                    </a:cubicBezTo>
                    <a:cubicBezTo>
                      <a:pt x="230209" y="131789"/>
                      <a:pt x="228494" y="133847"/>
                      <a:pt x="226780" y="136075"/>
                    </a:cubicBezTo>
                    <a:cubicBezTo>
                      <a:pt x="226951" y="128703"/>
                      <a:pt x="226951" y="122016"/>
                      <a:pt x="226780" y="116358"/>
                    </a:cubicBezTo>
                    <a:cubicBezTo>
                      <a:pt x="226437" y="85326"/>
                      <a:pt x="220436" y="51894"/>
                      <a:pt x="206206" y="24119"/>
                    </a:cubicBezTo>
                    <a:cubicBezTo>
                      <a:pt x="194890" y="1830"/>
                      <a:pt x="170373" y="-8800"/>
                      <a:pt x="149285" y="8859"/>
                    </a:cubicBezTo>
                    <a:cubicBezTo>
                      <a:pt x="125796" y="28576"/>
                      <a:pt x="129053" y="71267"/>
                      <a:pt x="132311" y="98528"/>
                    </a:cubicBezTo>
                    <a:cubicBezTo>
                      <a:pt x="133683" y="109329"/>
                      <a:pt x="135740" y="119787"/>
                      <a:pt x="138483" y="130246"/>
                    </a:cubicBezTo>
                    <a:cubicBezTo>
                      <a:pt x="128711" y="123216"/>
                      <a:pt x="118081" y="117387"/>
                      <a:pt x="106765" y="112758"/>
                    </a:cubicBezTo>
                    <a:cubicBezTo>
                      <a:pt x="79676" y="101785"/>
                      <a:pt x="20354" y="92870"/>
                      <a:pt x="3038" y="125617"/>
                    </a:cubicBezTo>
                    <a:cubicBezTo>
                      <a:pt x="-13250" y="156306"/>
                      <a:pt x="40243" y="189054"/>
                      <a:pt x="62017" y="200541"/>
                    </a:cubicBezTo>
                    <a:cubicBezTo>
                      <a:pt x="75047" y="207399"/>
                      <a:pt x="88763" y="212885"/>
                      <a:pt x="102822" y="216657"/>
                    </a:cubicBezTo>
                    <a:cubicBezTo>
                      <a:pt x="87220" y="225744"/>
                      <a:pt x="72475" y="236373"/>
                      <a:pt x="59102" y="248547"/>
                    </a:cubicBezTo>
                    <a:cubicBezTo>
                      <a:pt x="40071" y="265863"/>
                      <a:pt x="-3306" y="306325"/>
                      <a:pt x="15211" y="335300"/>
                    </a:cubicBezTo>
                    <a:cubicBezTo>
                      <a:pt x="34756" y="365990"/>
                      <a:pt x="92020" y="340444"/>
                      <a:pt x="113966" y="325699"/>
                    </a:cubicBezTo>
                    <a:cubicBezTo>
                      <a:pt x="121853" y="320384"/>
                      <a:pt x="129568" y="314212"/>
                      <a:pt x="137112" y="307182"/>
                    </a:cubicBezTo>
                    <a:cubicBezTo>
                      <a:pt x="148770" y="300839"/>
                      <a:pt x="159400" y="292781"/>
                      <a:pt x="167973" y="284037"/>
                    </a:cubicBezTo>
                    <a:cubicBezTo>
                      <a:pt x="168144" y="285751"/>
                      <a:pt x="168144" y="287466"/>
                      <a:pt x="168316" y="289180"/>
                    </a:cubicBezTo>
                    <a:cubicBezTo>
                      <a:pt x="168144" y="299810"/>
                      <a:pt x="168830" y="308554"/>
                      <a:pt x="169859" y="313355"/>
                    </a:cubicBezTo>
                    <a:cubicBezTo>
                      <a:pt x="171573" y="321927"/>
                      <a:pt x="174316" y="332043"/>
                      <a:pt x="178431" y="341644"/>
                    </a:cubicBezTo>
                    <a:cubicBezTo>
                      <a:pt x="180832" y="351931"/>
                      <a:pt x="184603" y="362046"/>
                      <a:pt x="190090" y="370962"/>
                    </a:cubicBezTo>
                    <a:cubicBezTo>
                      <a:pt x="199005" y="385535"/>
                      <a:pt x="215979" y="393422"/>
                      <a:pt x="231409" y="382963"/>
                    </a:cubicBezTo>
                    <a:cubicBezTo>
                      <a:pt x="237410" y="379020"/>
                      <a:pt x="241868" y="373191"/>
                      <a:pt x="245468" y="366675"/>
                    </a:cubicBezTo>
                    <a:cubicBezTo>
                      <a:pt x="250440" y="361189"/>
                      <a:pt x="254041" y="353474"/>
                      <a:pt x="254898" y="344044"/>
                    </a:cubicBezTo>
                    <a:cubicBezTo>
                      <a:pt x="255241" y="340101"/>
                      <a:pt x="255584" y="335986"/>
                      <a:pt x="255584" y="331871"/>
                    </a:cubicBezTo>
                    <a:cubicBezTo>
                      <a:pt x="257984" y="313183"/>
                      <a:pt x="256098" y="294324"/>
                      <a:pt x="252326" y="275807"/>
                    </a:cubicBezTo>
                    <a:cubicBezTo>
                      <a:pt x="260384" y="280950"/>
                      <a:pt x="268785" y="285580"/>
                      <a:pt x="277701" y="289523"/>
                    </a:cubicBezTo>
                    <a:cubicBezTo>
                      <a:pt x="302218" y="300324"/>
                      <a:pt x="349024" y="316784"/>
                      <a:pt x="370455" y="291581"/>
                    </a:cubicBezTo>
                    <a:cubicBezTo>
                      <a:pt x="391715" y="266892"/>
                      <a:pt x="353310" y="232773"/>
                      <a:pt x="334451" y="219400"/>
                    </a:cubicBezTo>
                    <a:close/>
                    <a:moveTo>
                      <a:pt x="213064" y="219915"/>
                    </a:moveTo>
                    <a:cubicBezTo>
                      <a:pt x="210664" y="221972"/>
                      <a:pt x="208092" y="223686"/>
                      <a:pt x="205520" y="224886"/>
                    </a:cubicBezTo>
                    <a:cubicBezTo>
                      <a:pt x="205006" y="225229"/>
                      <a:pt x="204320" y="225744"/>
                      <a:pt x="203806" y="226086"/>
                    </a:cubicBezTo>
                    <a:cubicBezTo>
                      <a:pt x="196948" y="232259"/>
                      <a:pt x="187518" y="235516"/>
                      <a:pt x="177403" y="232430"/>
                    </a:cubicBezTo>
                    <a:cubicBezTo>
                      <a:pt x="176031" y="231916"/>
                      <a:pt x="174659" y="231402"/>
                      <a:pt x="173459" y="230716"/>
                    </a:cubicBezTo>
                    <a:cubicBezTo>
                      <a:pt x="168316" y="229173"/>
                      <a:pt x="163515" y="226601"/>
                      <a:pt x="159572" y="222315"/>
                    </a:cubicBezTo>
                    <a:cubicBezTo>
                      <a:pt x="146370" y="208256"/>
                      <a:pt x="148256" y="183738"/>
                      <a:pt x="163515" y="172080"/>
                    </a:cubicBezTo>
                    <a:cubicBezTo>
                      <a:pt x="171059" y="166251"/>
                      <a:pt x="179631" y="165051"/>
                      <a:pt x="187690" y="166936"/>
                    </a:cubicBezTo>
                    <a:cubicBezTo>
                      <a:pt x="189747" y="166251"/>
                      <a:pt x="191804" y="165908"/>
                      <a:pt x="194033" y="165736"/>
                    </a:cubicBezTo>
                    <a:cubicBezTo>
                      <a:pt x="222837" y="164708"/>
                      <a:pt x="233295" y="202427"/>
                      <a:pt x="213064" y="219915"/>
                    </a:cubicBezTo>
                    <a:close/>
                  </a:path>
                </a:pathLst>
              </a:custGeom>
              <a:solidFill>
                <a:srgbClr val="FFD57E"/>
              </a:solidFill>
              <a:ln w="1715" cap="flat">
                <a:noFill/>
                <a:prstDash val="solid"/>
                <a:miter/>
              </a:ln>
            </p:spPr>
            <p:txBody>
              <a:bodyPr rtlCol="0" anchor="ctr"/>
              <a:lstStyle/>
              <a:p>
                <a:endParaRPr lang="en-US"/>
              </a:p>
            </p:txBody>
          </p:sp>
          <p:sp>
            <p:nvSpPr>
              <p:cNvPr id="404" name="Freeform: Shape 403">
                <a:extLst>
                  <a:ext uri="{FF2B5EF4-FFF2-40B4-BE49-F238E27FC236}">
                    <a16:creationId xmlns:a16="http://schemas.microsoft.com/office/drawing/2014/main" id="{D7993524-E065-40C7-AB59-2BB91610CE06}"/>
                  </a:ext>
                </a:extLst>
              </p:cNvPr>
              <p:cNvSpPr/>
              <p:nvPr/>
            </p:nvSpPr>
            <p:spPr>
              <a:xfrm>
                <a:off x="6109695" y="5661575"/>
                <a:ext cx="355607" cy="895701"/>
              </a:xfrm>
              <a:custGeom>
                <a:avLst/>
                <a:gdLst>
                  <a:gd name="connsiteX0" fmla="*/ 302630 w 355607"/>
                  <a:gd name="connsiteY0" fmla="*/ 765570 h 895701"/>
                  <a:gd name="connsiteX1" fmla="*/ 239536 w 355607"/>
                  <a:gd name="connsiteY1" fmla="*/ 581948 h 895701"/>
                  <a:gd name="connsiteX2" fmla="*/ 185187 w 355607"/>
                  <a:gd name="connsiteY2" fmla="*/ 395067 h 895701"/>
                  <a:gd name="connsiteX3" fmla="*/ 135981 w 355607"/>
                  <a:gd name="connsiteY3" fmla="*/ 206129 h 895701"/>
                  <a:gd name="connsiteX4" fmla="*/ 113178 w 355607"/>
                  <a:gd name="connsiteY4" fmla="*/ 112003 h 895701"/>
                  <a:gd name="connsiteX5" fmla="*/ 100833 w 355607"/>
                  <a:gd name="connsiteY5" fmla="*/ 50624 h 895701"/>
                  <a:gd name="connsiteX6" fmla="*/ 66029 w 355607"/>
                  <a:gd name="connsiteY6" fmla="*/ 12562 h 895701"/>
                  <a:gd name="connsiteX7" fmla="*/ 5850 w 355607"/>
                  <a:gd name="connsiteY7" fmla="*/ 1761 h 895701"/>
                  <a:gd name="connsiteX8" fmla="*/ 283256 w 355607"/>
                  <a:gd name="connsiteY8" fmla="*/ 863469 h 895701"/>
                  <a:gd name="connsiteX9" fmla="*/ 355608 w 355607"/>
                  <a:gd name="connsiteY9" fmla="*/ 895701 h 895701"/>
                  <a:gd name="connsiteX10" fmla="*/ 302630 w 355607"/>
                  <a:gd name="connsiteY10" fmla="*/ 765570 h 8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607" h="895701">
                    <a:moveTo>
                      <a:pt x="302630" y="765570"/>
                    </a:moveTo>
                    <a:cubicBezTo>
                      <a:pt x="279656" y="705049"/>
                      <a:pt x="258738" y="643670"/>
                      <a:pt x="239536" y="581948"/>
                    </a:cubicBezTo>
                    <a:cubicBezTo>
                      <a:pt x="220162" y="520054"/>
                      <a:pt x="202332" y="457646"/>
                      <a:pt x="185187" y="395067"/>
                    </a:cubicBezTo>
                    <a:cubicBezTo>
                      <a:pt x="168042" y="332316"/>
                      <a:pt x="151754" y="269223"/>
                      <a:pt x="135981" y="206129"/>
                    </a:cubicBezTo>
                    <a:cubicBezTo>
                      <a:pt x="128265" y="174754"/>
                      <a:pt x="120721" y="143379"/>
                      <a:pt x="113178" y="112003"/>
                    </a:cubicBezTo>
                    <a:cubicBezTo>
                      <a:pt x="108206" y="91601"/>
                      <a:pt x="103748" y="71198"/>
                      <a:pt x="100833" y="50624"/>
                    </a:cubicBezTo>
                    <a:cubicBezTo>
                      <a:pt x="93289" y="37937"/>
                      <a:pt x="81974" y="23192"/>
                      <a:pt x="66029" y="12562"/>
                    </a:cubicBezTo>
                    <a:cubicBezTo>
                      <a:pt x="46483" y="-297"/>
                      <a:pt x="11165" y="-2011"/>
                      <a:pt x="5850" y="1761"/>
                    </a:cubicBezTo>
                    <a:cubicBezTo>
                      <a:pt x="-45585" y="38451"/>
                      <a:pt x="258396" y="843066"/>
                      <a:pt x="283256" y="863469"/>
                    </a:cubicBezTo>
                    <a:cubicBezTo>
                      <a:pt x="300401" y="877527"/>
                      <a:pt x="325433" y="887986"/>
                      <a:pt x="355608" y="895701"/>
                    </a:cubicBezTo>
                    <a:cubicBezTo>
                      <a:pt x="336577" y="852839"/>
                      <a:pt x="319089" y="809290"/>
                      <a:pt x="302630" y="765570"/>
                    </a:cubicBezTo>
                    <a:close/>
                  </a:path>
                </a:pathLst>
              </a:custGeom>
              <a:solidFill>
                <a:srgbClr val="FFD57E"/>
              </a:solidFill>
              <a:ln w="1715" cap="flat">
                <a:noFill/>
                <a:prstDash val="solid"/>
                <a:miter/>
              </a:ln>
            </p:spPr>
            <p:txBody>
              <a:bodyPr rtlCol="0" anchor="ctr"/>
              <a:lstStyle/>
              <a:p>
                <a:endParaRPr lang="en-US"/>
              </a:p>
            </p:txBody>
          </p:sp>
          <p:sp>
            <p:nvSpPr>
              <p:cNvPr id="405" name="Freeform: Shape 404">
                <a:extLst>
                  <a:ext uri="{FF2B5EF4-FFF2-40B4-BE49-F238E27FC236}">
                    <a16:creationId xmlns:a16="http://schemas.microsoft.com/office/drawing/2014/main" id="{0C94CFB8-B4E8-4402-A616-15A6E99A7818}"/>
                  </a:ext>
                </a:extLst>
              </p:cNvPr>
              <p:cNvSpPr/>
              <p:nvPr/>
            </p:nvSpPr>
            <p:spPr>
              <a:xfrm>
                <a:off x="6228188" y="5685842"/>
                <a:ext cx="297979" cy="882921"/>
              </a:xfrm>
              <a:custGeom>
                <a:avLst/>
                <a:gdLst>
                  <a:gd name="connsiteX0" fmla="*/ 291808 w 297979"/>
                  <a:gd name="connsiteY0" fmla="*/ 863205 h 882921"/>
                  <a:gd name="connsiteX1" fmla="*/ 266776 w 297979"/>
                  <a:gd name="connsiteY1" fmla="*/ 773365 h 882921"/>
                  <a:gd name="connsiteX2" fmla="*/ 228886 w 297979"/>
                  <a:gd name="connsiteY2" fmla="*/ 591971 h 882921"/>
                  <a:gd name="connsiteX3" fmla="*/ 200253 w 297979"/>
                  <a:gd name="connsiteY3" fmla="*/ 408177 h 882921"/>
                  <a:gd name="connsiteX4" fmla="*/ 172478 w 297979"/>
                  <a:gd name="connsiteY4" fmla="*/ 216496 h 882921"/>
                  <a:gd name="connsiteX5" fmla="*/ 157220 w 297979"/>
                  <a:gd name="connsiteY5" fmla="*/ 46417 h 882921"/>
                  <a:gd name="connsiteX6" fmla="*/ 79038 w 297979"/>
                  <a:gd name="connsiteY6" fmla="*/ 812 h 882921"/>
                  <a:gd name="connsiteX7" fmla="*/ 37033 w 297979"/>
                  <a:gd name="connsiteY7" fmla="*/ 6812 h 882921"/>
                  <a:gd name="connsiteX8" fmla="*/ 0 w 297979"/>
                  <a:gd name="connsiteY8" fmla="*/ 43674 h 882921"/>
                  <a:gd name="connsiteX9" fmla="*/ 14573 w 297979"/>
                  <a:gd name="connsiteY9" fmla="*/ 109511 h 882921"/>
                  <a:gd name="connsiteX10" fmla="*/ 38405 w 297979"/>
                  <a:gd name="connsiteY10" fmla="*/ 203808 h 882921"/>
                  <a:gd name="connsiteX11" fmla="*/ 88468 w 297979"/>
                  <a:gd name="connsiteY11" fmla="*/ 391546 h 882921"/>
                  <a:gd name="connsiteX12" fmla="*/ 144361 w 297979"/>
                  <a:gd name="connsiteY12" fmla="*/ 576026 h 882921"/>
                  <a:gd name="connsiteX13" fmla="*/ 208997 w 297979"/>
                  <a:gd name="connsiteY13" fmla="*/ 758278 h 882921"/>
                  <a:gd name="connsiteX14" fmla="*/ 245345 w 297979"/>
                  <a:gd name="connsiteY14" fmla="*/ 847432 h 882921"/>
                  <a:gd name="connsiteX15" fmla="*/ 258203 w 297979"/>
                  <a:gd name="connsiteY15" fmla="*/ 876235 h 882921"/>
                  <a:gd name="connsiteX16" fmla="*/ 297980 w 297979"/>
                  <a:gd name="connsiteY16" fmla="*/ 882922 h 882921"/>
                  <a:gd name="connsiteX17" fmla="*/ 291808 w 297979"/>
                  <a:gd name="connsiteY17" fmla="*/ 863205 h 88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7979" h="882921">
                    <a:moveTo>
                      <a:pt x="291808" y="863205"/>
                    </a:moveTo>
                    <a:cubicBezTo>
                      <a:pt x="282549" y="833544"/>
                      <a:pt x="274320" y="803540"/>
                      <a:pt x="266776" y="773365"/>
                    </a:cubicBezTo>
                    <a:cubicBezTo>
                      <a:pt x="251688" y="713358"/>
                      <a:pt x="239516" y="652836"/>
                      <a:pt x="228886" y="591971"/>
                    </a:cubicBezTo>
                    <a:cubicBezTo>
                      <a:pt x="218256" y="530935"/>
                      <a:pt x="209169" y="469556"/>
                      <a:pt x="200253" y="408177"/>
                    </a:cubicBezTo>
                    <a:cubicBezTo>
                      <a:pt x="191167" y="344226"/>
                      <a:pt x="180537" y="280446"/>
                      <a:pt x="172478" y="216496"/>
                    </a:cubicBezTo>
                    <a:cubicBezTo>
                      <a:pt x="165449" y="160088"/>
                      <a:pt x="160134" y="103339"/>
                      <a:pt x="157220" y="46417"/>
                    </a:cubicBezTo>
                    <a:cubicBezTo>
                      <a:pt x="140417" y="22243"/>
                      <a:pt x="99612" y="3726"/>
                      <a:pt x="79038" y="812"/>
                    </a:cubicBezTo>
                    <a:cubicBezTo>
                      <a:pt x="68408" y="-732"/>
                      <a:pt x="49377" y="-732"/>
                      <a:pt x="37033" y="6812"/>
                    </a:cubicBezTo>
                    <a:cubicBezTo>
                      <a:pt x="20231" y="16928"/>
                      <a:pt x="7029" y="33558"/>
                      <a:pt x="0" y="43674"/>
                    </a:cubicBezTo>
                    <a:cubicBezTo>
                      <a:pt x="4286" y="65791"/>
                      <a:pt x="9601" y="87737"/>
                      <a:pt x="14573" y="109511"/>
                    </a:cubicBezTo>
                    <a:cubicBezTo>
                      <a:pt x="21774" y="141058"/>
                      <a:pt x="30347" y="172433"/>
                      <a:pt x="38405" y="203808"/>
                    </a:cubicBezTo>
                    <a:cubicBezTo>
                      <a:pt x="54521" y="266559"/>
                      <a:pt x="70980" y="329138"/>
                      <a:pt x="88468" y="391546"/>
                    </a:cubicBezTo>
                    <a:cubicBezTo>
                      <a:pt x="105956" y="453440"/>
                      <a:pt x="124301" y="514990"/>
                      <a:pt x="144361" y="576026"/>
                    </a:cubicBezTo>
                    <a:cubicBezTo>
                      <a:pt x="164420" y="637234"/>
                      <a:pt x="185680" y="698099"/>
                      <a:pt x="208997" y="758278"/>
                    </a:cubicBezTo>
                    <a:cubicBezTo>
                      <a:pt x="220656" y="788110"/>
                      <a:pt x="232658" y="817942"/>
                      <a:pt x="245345" y="847432"/>
                    </a:cubicBezTo>
                    <a:cubicBezTo>
                      <a:pt x="249460" y="857033"/>
                      <a:pt x="253746" y="866634"/>
                      <a:pt x="258203" y="876235"/>
                    </a:cubicBezTo>
                    <a:cubicBezTo>
                      <a:pt x="270891" y="878807"/>
                      <a:pt x="284264" y="881036"/>
                      <a:pt x="297980" y="882922"/>
                    </a:cubicBezTo>
                    <a:cubicBezTo>
                      <a:pt x="295922" y="876235"/>
                      <a:pt x="293865" y="869720"/>
                      <a:pt x="291808" y="863205"/>
                    </a:cubicBezTo>
                    <a:close/>
                  </a:path>
                </a:pathLst>
              </a:custGeom>
              <a:solidFill>
                <a:srgbClr val="FFD57E"/>
              </a:solidFill>
              <a:ln w="1715" cap="flat">
                <a:noFill/>
                <a:prstDash val="solid"/>
                <a:miter/>
              </a:ln>
            </p:spPr>
            <p:txBody>
              <a:bodyPr rtlCol="0" anchor="ctr"/>
              <a:lstStyle/>
              <a:p>
                <a:endParaRPr lang="en-US"/>
              </a:p>
            </p:txBody>
          </p:sp>
          <p:sp>
            <p:nvSpPr>
              <p:cNvPr id="406" name="Freeform: Shape 405">
                <a:extLst>
                  <a:ext uri="{FF2B5EF4-FFF2-40B4-BE49-F238E27FC236}">
                    <a16:creationId xmlns:a16="http://schemas.microsoft.com/office/drawing/2014/main" id="{21D7FDD7-14AE-4A0D-8322-FC7A9C7414DC}"/>
                  </a:ext>
                </a:extLst>
              </p:cNvPr>
              <p:cNvSpPr/>
              <p:nvPr/>
            </p:nvSpPr>
            <p:spPr>
              <a:xfrm>
                <a:off x="6401352" y="5696768"/>
                <a:ext cx="165106" cy="876452"/>
              </a:xfrm>
              <a:custGeom>
                <a:avLst/>
                <a:gdLst>
                  <a:gd name="connsiteX0" fmla="*/ 162363 w 165106"/>
                  <a:gd name="connsiteY0" fmla="*/ 835305 h 876452"/>
                  <a:gd name="connsiteX1" fmla="*/ 156534 w 165106"/>
                  <a:gd name="connsiteY1" fmla="*/ 734492 h 876452"/>
                  <a:gd name="connsiteX2" fmla="*/ 147790 w 165106"/>
                  <a:gd name="connsiteY2" fmla="*/ 374961 h 876452"/>
                  <a:gd name="connsiteX3" fmla="*/ 154305 w 165106"/>
                  <a:gd name="connsiteY3" fmla="*/ 80239 h 876452"/>
                  <a:gd name="connsiteX4" fmla="*/ 94126 w 165106"/>
                  <a:gd name="connsiteY4" fmla="*/ 3601 h 876452"/>
                  <a:gd name="connsiteX5" fmla="*/ 0 w 165106"/>
                  <a:gd name="connsiteY5" fmla="*/ 34633 h 876452"/>
                  <a:gd name="connsiteX6" fmla="*/ 0 w 165106"/>
                  <a:gd name="connsiteY6" fmla="*/ 35662 h 876452"/>
                  <a:gd name="connsiteX7" fmla="*/ 19374 w 165106"/>
                  <a:gd name="connsiteY7" fmla="*/ 228200 h 876452"/>
                  <a:gd name="connsiteX8" fmla="*/ 47149 w 165106"/>
                  <a:gd name="connsiteY8" fmla="*/ 416453 h 876452"/>
                  <a:gd name="connsiteX9" fmla="*/ 76466 w 165106"/>
                  <a:gd name="connsiteY9" fmla="*/ 600075 h 876452"/>
                  <a:gd name="connsiteX10" fmla="*/ 115900 w 165106"/>
                  <a:gd name="connsiteY10" fmla="*/ 780098 h 876452"/>
                  <a:gd name="connsiteX11" fmla="*/ 141617 w 165106"/>
                  <a:gd name="connsiteY11" fmla="*/ 867880 h 876452"/>
                  <a:gd name="connsiteX12" fmla="*/ 143846 w 165106"/>
                  <a:gd name="connsiteY12" fmla="*/ 874395 h 876452"/>
                  <a:gd name="connsiteX13" fmla="*/ 165106 w 165106"/>
                  <a:gd name="connsiteY13" fmla="*/ 876453 h 876452"/>
                  <a:gd name="connsiteX14" fmla="*/ 162363 w 165106"/>
                  <a:gd name="connsiteY14" fmla="*/ 835305 h 87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106" h="876452">
                    <a:moveTo>
                      <a:pt x="162363" y="835305"/>
                    </a:moveTo>
                    <a:cubicBezTo>
                      <a:pt x="160134" y="801701"/>
                      <a:pt x="158248" y="768096"/>
                      <a:pt x="156534" y="734492"/>
                    </a:cubicBezTo>
                    <a:cubicBezTo>
                      <a:pt x="150533" y="614820"/>
                      <a:pt x="147790" y="494976"/>
                      <a:pt x="147790" y="374961"/>
                    </a:cubicBezTo>
                    <a:cubicBezTo>
                      <a:pt x="147790" y="276549"/>
                      <a:pt x="150019" y="178480"/>
                      <a:pt x="154305" y="80239"/>
                    </a:cubicBezTo>
                    <a:cubicBezTo>
                      <a:pt x="141275" y="42863"/>
                      <a:pt x="125501" y="16117"/>
                      <a:pt x="94126" y="3601"/>
                    </a:cubicBezTo>
                    <a:cubicBezTo>
                      <a:pt x="66008" y="-7543"/>
                      <a:pt x="19374" y="8402"/>
                      <a:pt x="0" y="34633"/>
                    </a:cubicBezTo>
                    <a:cubicBezTo>
                      <a:pt x="0" y="34976"/>
                      <a:pt x="0" y="35319"/>
                      <a:pt x="0" y="35662"/>
                    </a:cubicBezTo>
                    <a:cubicBezTo>
                      <a:pt x="3600" y="100127"/>
                      <a:pt x="10630" y="164249"/>
                      <a:pt x="19374" y="228200"/>
                    </a:cubicBezTo>
                    <a:cubicBezTo>
                      <a:pt x="27946" y="291122"/>
                      <a:pt x="38062" y="353702"/>
                      <a:pt x="47149" y="416453"/>
                    </a:cubicBezTo>
                    <a:cubicBezTo>
                      <a:pt x="56064" y="477831"/>
                      <a:pt x="65494" y="539039"/>
                      <a:pt x="76466" y="600075"/>
                    </a:cubicBezTo>
                    <a:cubicBezTo>
                      <a:pt x="87440" y="660597"/>
                      <a:pt x="100127" y="720776"/>
                      <a:pt x="115900" y="780098"/>
                    </a:cubicBezTo>
                    <a:cubicBezTo>
                      <a:pt x="123615" y="809587"/>
                      <a:pt x="132188" y="838905"/>
                      <a:pt x="141617" y="867880"/>
                    </a:cubicBezTo>
                    <a:cubicBezTo>
                      <a:pt x="142304" y="870109"/>
                      <a:pt x="142989" y="872166"/>
                      <a:pt x="143846" y="874395"/>
                    </a:cubicBezTo>
                    <a:cubicBezTo>
                      <a:pt x="150876" y="875252"/>
                      <a:pt x="157905" y="875939"/>
                      <a:pt x="165106" y="876453"/>
                    </a:cubicBezTo>
                    <a:cubicBezTo>
                      <a:pt x="164078" y="862737"/>
                      <a:pt x="163220" y="849021"/>
                      <a:pt x="162363" y="835305"/>
                    </a:cubicBezTo>
                    <a:close/>
                  </a:path>
                </a:pathLst>
              </a:custGeom>
              <a:solidFill>
                <a:srgbClr val="FFD57E"/>
              </a:solidFill>
              <a:ln w="1715" cap="flat">
                <a:noFill/>
                <a:prstDash val="solid"/>
                <a:miter/>
              </a:ln>
            </p:spPr>
            <p:txBody>
              <a:bodyPr rtlCol="0" anchor="ctr"/>
              <a:lstStyle/>
              <a:p>
                <a:endParaRPr lang="en-US"/>
              </a:p>
            </p:txBody>
          </p:sp>
          <p:sp>
            <p:nvSpPr>
              <p:cNvPr id="407" name="Freeform: Shape 406">
                <a:extLst>
                  <a:ext uri="{FF2B5EF4-FFF2-40B4-BE49-F238E27FC236}">
                    <a16:creationId xmlns:a16="http://schemas.microsoft.com/office/drawing/2014/main" id="{6E2E7C2C-ACAF-4AFA-96BE-072AE6C90755}"/>
                  </a:ext>
                </a:extLst>
              </p:cNvPr>
              <p:cNvSpPr/>
              <p:nvPr/>
            </p:nvSpPr>
            <p:spPr>
              <a:xfrm>
                <a:off x="6566199" y="5705152"/>
                <a:ext cx="134333" cy="872698"/>
              </a:xfrm>
              <a:custGeom>
                <a:avLst/>
                <a:gdLst>
                  <a:gd name="connsiteX0" fmla="*/ 80327 w 134333"/>
                  <a:gd name="connsiteY0" fmla="*/ 843209 h 872698"/>
                  <a:gd name="connsiteX1" fmla="*/ 89585 w 134333"/>
                  <a:gd name="connsiteY1" fmla="*/ 739825 h 872698"/>
                  <a:gd name="connsiteX2" fmla="*/ 117360 w 134333"/>
                  <a:gd name="connsiteY2" fmla="*/ 368978 h 872698"/>
                  <a:gd name="connsiteX3" fmla="*/ 134334 w 134333"/>
                  <a:gd name="connsiteY3" fmla="*/ 58825 h 872698"/>
                  <a:gd name="connsiteX4" fmla="*/ 47408 w 134333"/>
                  <a:gd name="connsiteY4" fmla="*/ 3104 h 872698"/>
                  <a:gd name="connsiteX5" fmla="*/ 5403 w 134333"/>
                  <a:gd name="connsiteY5" fmla="*/ 50424 h 872698"/>
                  <a:gd name="connsiteX6" fmla="*/ 1631 w 134333"/>
                  <a:gd name="connsiteY6" fmla="*/ 206958 h 872698"/>
                  <a:gd name="connsiteX7" fmla="*/ 2660 w 134333"/>
                  <a:gd name="connsiteY7" fmla="*/ 566489 h 872698"/>
                  <a:gd name="connsiteX8" fmla="*/ 9861 w 134333"/>
                  <a:gd name="connsiteY8" fmla="*/ 746168 h 872698"/>
                  <a:gd name="connsiteX9" fmla="*/ 15176 w 134333"/>
                  <a:gd name="connsiteY9" fmla="*/ 836008 h 872698"/>
                  <a:gd name="connsiteX10" fmla="*/ 17576 w 134333"/>
                  <a:gd name="connsiteY10" fmla="*/ 869441 h 872698"/>
                  <a:gd name="connsiteX11" fmla="*/ 77241 w 134333"/>
                  <a:gd name="connsiteY11" fmla="*/ 872699 h 872698"/>
                  <a:gd name="connsiteX12" fmla="*/ 80327 w 134333"/>
                  <a:gd name="connsiteY12" fmla="*/ 843209 h 8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33" h="872698">
                    <a:moveTo>
                      <a:pt x="80327" y="843209"/>
                    </a:moveTo>
                    <a:cubicBezTo>
                      <a:pt x="83584" y="808748"/>
                      <a:pt x="86671" y="774286"/>
                      <a:pt x="89585" y="739825"/>
                    </a:cubicBezTo>
                    <a:cubicBezTo>
                      <a:pt x="100387" y="616209"/>
                      <a:pt x="109474" y="492594"/>
                      <a:pt x="117360" y="368978"/>
                    </a:cubicBezTo>
                    <a:cubicBezTo>
                      <a:pt x="124047" y="265594"/>
                      <a:pt x="129704" y="162210"/>
                      <a:pt x="134334" y="58825"/>
                    </a:cubicBezTo>
                    <a:cubicBezTo>
                      <a:pt x="128504" y="23507"/>
                      <a:pt x="77584" y="-10612"/>
                      <a:pt x="47408" y="3104"/>
                    </a:cubicBezTo>
                    <a:cubicBezTo>
                      <a:pt x="27520" y="12191"/>
                      <a:pt x="14833" y="30193"/>
                      <a:pt x="5403" y="50424"/>
                    </a:cubicBezTo>
                    <a:cubicBezTo>
                      <a:pt x="3860" y="102545"/>
                      <a:pt x="2660" y="154837"/>
                      <a:pt x="1631" y="206958"/>
                    </a:cubicBezTo>
                    <a:cubicBezTo>
                      <a:pt x="-769" y="326802"/>
                      <a:pt x="-598" y="446645"/>
                      <a:pt x="2660" y="566489"/>
                    </a:cubicBezTo>
                    <a:cubicBezTo>
                      <a:pt x="4203" y="626496"/>
                      <a:pt x="6604" y="686332"/>
                      <a:pt x="9861" y="746168"/>
                    </a:cubicBezTo>
                    <a:cubicBezTo>
                      <a:pt x="11404" y="776172"/>
                      <a:pt x="13290" y="806004"/>
                      <a:pt x="15176" y="836008"/>
                    </a:cubicBezTo>
                    <a:cubicBezTo>
                      <a:pt x="15862" y="847152"/>
                      <a:pt x="16719" y="858297"/>
                      <a:pt x="17576" y="869441"/>
                    </a:cubicBezTo>
                    <a:cubicBezTo>
                      <a:pt x="37121" y="870984"/>
                      <a:pt x="57181" y="871841"/>
                      <a:pt x="77241" y="872699"/>
                    </a:cubicBezTo>
                    <a:cubicBezTo>
                      <a:pt x="78441" y="862926"/>
                      <a:pt x="79298" y="852982"/>
                      <a:pt x="80327" y="843209"/>
                    </a:cubicBezTo>
                    <a:close/>
                  </a:path>
                </a:pathLst>
              </a:custGeom>
              <a:solidFill>
                <a:srgbClr val="FFD57E"/>
              </a:solidFill>
              <a:ln w="1715" cap="flat">
                <a:noFill/>
                <a:prstDash val="solid"/>
                <a:miter/>
              </a:ln>
            </p:spPr>
            <p:txBody>
              <a:bodyPr rtlCol="0" anchor="ctr"/>
              <a:lstStyle/>
              <a:p>
                <a:endParaRPr lang="en-US"/>
              </a:p>
            </p:txBody>
          </p:sp>
          <p:sp>
            <p:nvSpPr>
              <p:cNvPr id="408" name="Freeform: Shape 407">
                <a:extLst>
                  <a:ext uri="{FF2B5EF4-FFF2-40B4-BE49-F238E27FC236}">
                    <a16:creationId xmlns:a16="http://schemas.microsoft.com/office/drawing/2014/main" id="{0E0104EA-2443-498F-82EB-E7A2231C5A21}"/>
                  </a:ext>
                </a:extLst>
              </p:cNvPr>
              <p:cNvSpPr/>
              <p:nvPr/>
            </p:nvSpPr>
            <p:spPr>
              <a:xfrm>
                <a:off x="6660927" y="5698312"/>
                <a:ext cx="166478" cy="880909"/>
              </a:xfrm>
              <a:custGeom>
                <a:avLst/>
                <a:gdLst>
                  <a:gd name="connsiteX0" fmla="*/ 77667 w 166478"/>
                  <a:gd name="connsiteY0" fmla="*/ 831189 h 880909"/>
                  <a:gd name="connsiteX1" fmla="*/ 95669 w 166478"/>
                  <a:gd name="connsiteY1" fmla="*/ 727291 h 880909"/>
                  <a:gd name="connsiteX2" fmla="*/ 147790 w 166478"/>
                  <a:gd name="connsiteY2" fmla="*/ 357130 h 880909"/>
                  <a:gd name="connsiteX3" fmla="*/ 166478 w 166478"/>
                  <a:gd name="connsiteY3" fmla="*/ 30175 h 880909"/>
                  <a:gd name="connsiteX4" fmla="*/ 114872 w 166478"/>
                  <a:gd name="connsiteY4" fmla="*/ 0 h 880909"/>
                  <a:gd name="connsiteX5" fmla="*/ 55378 w 166478"/>
                  <a:gd name="connsiteY5" fmla="*/ 44063 h 880909"/>
                  <a:gd name="connsiteX6" fmla="*/ 48520 w 166478"/>
                  <a:gd name="connsiteY6" fmla="*/ 213798 h 880909"/>
                  <a:gd name="connsiteX7" fmla="*/ 25375 w 166478"/>
                  <a:gd name="connsiteY7" fmla="*/ 584645 h 880909"/>
                  <a:gd name="connsiteX8" fmla="*/ 9944 w 166478"/>
                  <a:gd name="connsiteY8" fmla="*/ 771011 h 880909"/>
                  <a:gd name="connsiteX9" fmla="*/ 1543 w 166478"/>
                  <a:gd name="connsiteY9" fmla="*/ 863079 h 880909"/>
                  <a:gd name="connsiteX10" fmla="*/ 0 w 166478"/>
                  <a:gd name="connsiteY10" fmla="*/ 879881 h 880909"/>
                  <a:gd name="connsiteX11" fmla="*/ 68580 w 166478"/>
                  <a:gd name="connsiteY11" fmla="*/ 880910 h 880909"/>
                  <a:gd name="connsiteX12" fmla="*/ 77667 w 166478"/>
                  <a:gd name="connsiteY12" fmla="*/ 831189 h 88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78" h="880909">
                    <a:moveTo>
                      <a:pt x="77667" y="831189"/>
                    </a:moveTo>
                    <a:cubicBezTo>
                      <a:pt x="83839" y="796556"/>
                      <a:pt x="89840" y="761924"/>
                      <a:pt x="95669" y="727291"/>
                    </a:cubicBezTo>
                    <a:cubicBezTo>
                      <a:pt x="116414" y="604361"/>
                      <a:pt x="135103" y="481088"/>
                      <a:pt x="147790" y="357130"/>
                    </a:cubicBezTo>
                    <a:cubicBezTo>
                      <a:pt x="159106" y="248603"/>
                      <a:pt x="166135" y="139389"/>
                      <a:pt x="166478" y="30175"/>
                    </a:cubicBezTo>
                    <a:cubicBezTo>
                      <a:pt x="153276" y="13202"/>
                      <a:pt x="133903" y="0"/>
                      <a:pt x="114872" y="0"/>
                    </a:cubicBezTo>
                    <a:cubicBezTo>
                      <a:pt x="97041" y="0"/>
                      <a:pt x="73038" y="21945"/>
                      <a:pt x="55378" y="44063"/>
                    </a:cubicBezTo>
                    <a:cubicBezTo>
                      <a:pt x="53492" y="100641"/>
                      <a:pt x="51263" y="157220"/>
                      <a:pt x="48520" y="213798"/>
                    </a:cubicBezTo>
                    <a:cubicBezTo>
                      <a:pt x="42520" y="337585"/>
                      <a:pt x="34804" y="461201"/>
                      <a:pt x="25375" y="584645"/>
                    </a:cubicBezTo>
                    <a:cubicBezTo>
                      <a:pt x="20574" y="646709"/>
                      <a:pt x="15431" y="708946"/>
                      <a:pt x="9944" y="771011"/>
                    </a:cubicBezTo>
                    <a:cubicBezTo>
                      <a:pt x="7201" y="801700"/>
                      <a:pt x="4458" y="832390"/>
                      <a:pt x="1543" y="863079"/>
                    </a:cubicBezTo>
                    <a:cubicBezTo>
                      <a:pt x="1029" y="868565"/>
                      <a:pt x="514" y="874223"/>
                      <a:pt x="0" y="879881"/>
                    </a:cubicBezTo>
                    <a:cubicBezTo>
                      <a:pt x="23146" y="880567"/>
                      <a:pt x="46292" y="880739"/>
                      <a:pt x="68580" y="880910"/>
                    </a:cubicBezTo>
                    <a:cubicBezTo>
                      <a:pt x="71666" y="864451"/>
                      <a:pt x="74752" y="847820"/>
                      <a:pt x="77667" y="831189"/>
                    </a:cubicBezTo>
                    <a:close/>
                  </a:path>
                </a:pathLst>
              </a:custGeom>
              <a:solidFill>
                <a:srgbClr val="FFD57E"/>
              </a:solidFill>
              <a:ln w="1715" cap="flat">
                <a:noFill/>
                <a:prstDash val="solid"/>
                <a:miter/>
              </a:ln>
            </p:spPr>
            <p:txBody>
              <a:bodyPr rtlCol="0" anchor="ctr"/>
              <a:lstStyle/>
              <a:p>
                <a:endParaRPr lang="en-US"/>
              </a:p>
            </p:txBody>
          </p:sp>
          <p:sp>
            <p:nvSpPr>
              <p:cNvPr id="409" name="Freeform: Shape 408">
                <a:extLst>
                  <a:ext uri="{FF2B5EF4-FFF2-40B4-BE49-F238E27FC236}">
                    <a16:creationId xmlns:a16="http://schemas.microsoft.com/office/drawing/2014/main" id="{0BC6D27C-5411-409A-AB35-B08744885AC4}"/>
                  </a:ext>
                </a:extLst>
              </p:cNvPr>
              <p:cNvSpPr/>
              <p:nvPr/>
            </p:nvSpPr>
            <p:spPr>
              <a:xfrm>
                <a:off x="6747167" y="5702205"/>
                <a:ext cx="224085" cy="877531"/>
              </a:xfrm>
              <a:custGeom>
                <a:avLst/>
                <a:gdLst>
                  <a:gd name="connsiteX0" fmla="*/ 98412 w 224085"/>
                  <a:gd name="connsiteY0" fmla="*/ 732656 h 877531"/>
                  <a:gd name="connsiteX1" fmla="*/ 144875 w 224085"/>
                  <a:gd name="connsiteY1" fmla="*/ 558463 h 877531"/>
                  <a:gd name="connsiteX2" fmla="*/ 179336 w 224085"/>
                  <a:gd name="connsiteY2" fmla="*/ 380669 h 877531"/>
                  <a:gd name="connsiteX3" fmla="*/ 205740 w 224085"/>
                  <a:gd name="connsiteY3" fmla="*/ 201675 h 877531"/>
                  <a:gd name="connsiteX4" fmla="*/ 224085 w 224085"/>
                  <a:gd name="connsiteY4" fmla="*/ 56457 h 877531"/>
                  <a:gd name="connsiteX5" fmla="*/ 173336 w 224085"/>
                  <a:gd name="connsiteY5" fmla="*/ 1422 h 877531"/>
                  <a:gd name="connsiteX6" fmla="*/ 96869 w 224085"/>
                  <a:gd name="connsiteY6" fmla="*/ 65716 h 877531"/>
                  <a:gd name="connsiteX7" fmla="*/ 95669 w 224085"/>
                  <a:gd name="connsiteY7" fmla="*/ 57829 h 877531"/>
                  <a:gd name="connsiteX8" fmla="*/ 91897 w 224085"/>
                  <a:gd name="connsiteY8" fmla="*/ 189846 h 877531"/>
                  <a:gd name="connsiteX9" fmla="*/ 76295 w 224085"/>
                  <a:gd name="connsiteY9" fmla="*/ 376726 h 877531"/>
                  <a:gd name="connsiteX10" fmla="*/ 51949 w 224085"/>
                  <a:gd name="connsiteY10" fmla="*/ 564464 h 877531"/>
                  <a:gd name="connsiteX11" fmla="*/ 22117 w 224085"/>
                  <a:gd name="connsiteY11" fmla="*/ 750315 h 877531"/>
                  <a:gd name="connsiteX12" fmla="*/ 6001 w 224085"/>
                  <a:gd name="connsiteY12" fmla="*/ 843070 h 877531"/>
                  <a:gd name="connsiteX13" fmla="*/ 0 w 224085"/>
                  <a:gd name="connsiteY13" fmla="*/ 877360 h 877531"/>
                  <a:gd name="connsiteX14" fmla="*/ 46120 w 224085"/>
                  <a:gd name="connsiteY14" fmla="*/ 877531 h 877531"/>
                  <a:gd name="connsiteX15" fmla="*/ 98412 w 224085"/>
                  <a:gd name="connsiteY15" fmla="*/ 732656 h 87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085" h="877531">
                    <a:moveTo>
                      <a:pt x="98412" y="732656"/>
                    </a:moveTo>
                    <a:cubicBezTo>
                      <a:pt x="116414" y="675220"/>
                      <a:pt x="131674" y="617099"/>
                      <a:pt x="144875" y="558463"/>
                    </a:cubicBezTo>
                    <a:cubicBezTo>
                      <a:pt x="158248" y="499484"/>
                      <a:pt x="169564" y="440163"/>
                      <a:pt x="179336" y="380669"/>
                    </a:cubicBezTo>
                    <a:cubicBezTo>
                      <a:pt x="189281" y="321176"/>
                      <a:pt x="197682" y="261511"/>
                      <a:pt x="205740" y="201675"/>
                    </a:cubicBezTo>
                    <a:cubicBezTo>
                      <a:pt x="212084" y="153327"/>
                      <a:pt x="218256" y="104806"/>
                      <a:pt x="224085" y="56457"/>
                    </a:cubicBezTo>
                    <a:cubicBezTo>
                      <a:pt x="211569" y="32454"/>
                      <a:pt x="199225" y="9994"/>
                      <a:pt x="173336" y="1422"/>
                    </a:cubicBezTo>
                    <a:cubicBezTo>
                      <a:pt x="143504" y="-8351"/>
                      <a:pt x="94812" y="34340"/>
                      <a:pt x="96869" y="65716"/>
                    </a:cubicBezTo>
                    <a:cubicBezTo>
                      <a:pt x="96698" y="63144"/>
                      <a:pt x="96355" y="60572"/>
                      <a:pt x="95669" y="57829"/>
                    </a:cubicBezTo>
                    <a:cubicBezTo>
                      <a:pt x="95498" y="101892"/>
                      <a:pt x="94298" y="145954"/>
                      <a:pt x="91897" y="189846"/>
                    </a:cubicBezTo>
                    <a:cubicBezTo>
                      <a:pt x="88468" y="252253"/>
                      <a:pt x="83153" y="314661"/>
                      <a:pt x="76295" y="376726"/>
                    </a:cubicBezTo>
                    <a:cubicBezTo>
                      <a:pt x="69437" y="439477"/>
                      <a:pt x="61208" y="502056"/>
                      <a:pt x="51949" y="564464"/>
                    </a:cubicBezTo>
                    <a:cubicBezTo>
                      <a:pt x="42863" y="626529"/>
                      <a:pt x="32747" y="688422"/>
                      <a:pt x="22117" y="750315"/>
                    </a:cubicBezTo>
                    <a:cubicBezTo>
                      <a:pt x="16802" y="781176"/>
                      <a:pt x="11487" y="812209"/>
                      <a:pt x="6001" y="843070"/>
                    </a:cubicBezTo>
                    <a:cubicBezTo>
                      <a:pt x="3943" y="854557"/>
                      <a:pt x="2057" y="865873"/>
                      <a:pt x="0" y="877360"/>
                    </a:cubicBezTo>
                    <a:cubicBezTo>
                      <a:pt x="15945" y="877360"/>
                      <a:pt x="31375" y="877360"/>
                      <a:pt x="46120" y="877531"/>
                    </a:cubicBezTo>
                    <a:cubicBezTo>
                      <a:pt x="65665" y="829868"/>
                      <a:pt x="82982" y="781691"/>
                      <a:pt x="98412" y="732656"/>
                    </a:cubicBezTo>
                    <a:close/>
                  </a:path>
                </a:pathLst>
              </a:custGeom>
              <a:solidFill>
                <a:srgbClr val="FFD57E"/>
              </a:solidFill>
              <a:ln w="1715" cap="flat">
                <a:noFill/>
                <a:prstDash val="solid"/>
                <a:miter/>
              </a:ln>
            </p:spPr>
            <p:txBody>
              <a:bodyPr rtlCol="0" anchor="ctr"/>
              <a:lstStyle/>
              <a:p>
                <a:endParaRPr lang="en-US"/>
              </a:p>
            </p:txBody>
          </p:sp>
          <p:sp>
            <p:nvSpPr>
              <p:cNvPr id="410" name="Freeform: Shape 409">
                <a:extLst>
                  <a:ext uri="{FF2B5EF4-FFF2-40B4-BE49-F238E27FC236}">
                    <a16:creationId xmlns:a16="http://schemas.microsoft.com/office/drawing/2014/main" id="{4F6EC2F8-3DE0-4D95-8EEA-44B08AAEE3FD}"/>
                  </a:ext>
                </a:extLst>
              </p:cNvPr>
              <p:cNvSpPr/>
              <p:nvPr/>
            </p:nvSpPr>
            <p:spPr>
              <a:xfrm>
                <a:off x="6812489" y="5712685"/>
                <a:ext cx="273977" cy="867051"/>
              </a:xfrm>
              <a:custGeom>
                <a:avLst/>
                <a:gdLst>
                  <a:gd name="connsiteX0" fmla="*/ 41320 w 273977"/>
                  <a:gd name="connsiteY0" fmla="*/ 867051 h 867051"/>
                  <a:gd name="connsiteX1" fmla="*/ 91897 w 273977"/>
                  <a:gd name="connsiteY1" fmla="*/ 727491 h 867051"/>
                  <a:gd name="connsiteX2" fmla="*/ 145047 w 273977"/>
                  <a:gd name="connsiteY2" fmla="*/ 547640 h 867051"/>
                  <a:gd name="connsiteX3" fmla="*/ 196482 w 273977"/>
                  <a:gd name="connsiteY3" fmla="*/ 366246 h 867051"/>
                  <a:gd name="connsiteX4" fmla="*/ 243116 w 273977"/>
                  <a:gd name="connsiteY4" fmla="*/ 184509 h 867051"/>
                  <a:gd name="connsiteX5" fmla="*/ 273977 w 273977"/>
                  <a:gd name="connsiteY5" fmla="*/ 45291 h 867051"/>
                  <a:gd name="connsiteX6" fmla="*/ 225628 w 273977"/>
                  <a:gd name="connsiteY6" fmla="*/ 200 h 867051"/>
                  <a:gd name="connsiteX7" fmla="*/ 177622 w 273977"/>
                  <a:gd name="connsiteY7" fmla="*/ 23689 h 867051"/>
                  <a:gd name="connsiteX8" fmla="*/ 176594 w 273977"/>
                  <a:gd name="connsiteY8" fmla="*/ 33290 h 867051"/>
                  <a:gd name="connsiteX9" fmla="*/ 154648 w 273977"/>
                  <a:gd name="connsiteY9" fmla="*/ 214855 h 867051"/>
                  <a:gd name="connsiteX10" fmla="*/ 127387 w 273977"/>
                  <a:gd name="connsiteY10" fmla="*/ 395906 h 867051"/>
                  <a:gd name="connsiteX11" fmla="*/ 91383 w 273977"/>
                  <a:gd name="connsiteY11" fmla="*/ 574214 h 867051"/>
                  <a:gd name="connsiteX12" fmla="*/ 42863 w 273977"/>
                  <a:gd name="connsiteY12" fmla="*/ 748751 h 867051"/>
                  <a:gd name="connsiteX13" fmla="*/ 12688 w 273977"/>
                  <a:gd name="connsiteY13" fmla="*/ 833961 h 867051"/>
                  <a:gd name="connsiteX14" fmla="*/ 0 w 273977"/>
                  <a:gd name="connsiteY14" fmla="*/ 867051 h 867051"/>
                  <a:gd name="connsiteX15" fmla="*/ 2915 w 273977"/>
                  <a:gd name="connsiteY15" fmla="*/ 867051 h 867051"/>
                  <a:gd name="connsiteX16" fmla="*/ 41320 w 273977"/>
                  <a:gd name="connsiteY16" fmla="*/ 867051 h 8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977" h="867051">
                    <a:moveTo>
                      <a:pt x="41320" y="867051"/>
                    </a:moveTo>
                    <a:cubicBezTo>
                      <a:pt x="62236" y="822131"/>
                      <a:pt x="77153" y="774811"/>
                      <a:pt x="91897" y="727491"/>
                    </a:cubicBezTo>
                    <a:cubicBezTo>
                      <a:pt x="110414" y="667826"/>
                      <a:pt x="127559" y="607647"/>
                      <a:pt x="145047" y="547640"/>
                    </a:cubicBezTo>
                    <a:cubicBezTo>
                      <a:pt x="162706" y="487289"/>
                      <a:pt x="180023" y="426939"/>
                      <a:pt x="196482" y="366246"/>
                    </a:cubicBezTo>
                    <a:cubicBezTo>
                      <a:pt x="212941" y="305895"/>
                      <a:pt x="228543" y="245374"/>
                      <a:pt x="243116" y="184509"/>
                    </a:cubicBezTo>
                    <a:cubicBezTo>
                      <a:pt x="254089" y="138217"/>
                      <a:pt x="264547" y="91926"/>
                      <a:pt x="273977" y="45291"/>
                    </a:cubicBezTo>
                    <a:cubicBezTo>
                      <a:pt x="267976" y="20602"/>
                      <a:pt x="252889" y="2429"/>
                      <a:pt x="225628" y="200"/>
                    </a:cubicBezTo>
                    <a:cubicBezTo>
                      <a:pt x="203854" y="-1514"/>
                      <a:pt x="188081" y="7915"/>
                      <a:pt x="177622" y="23689"/>
                    </a:cubicBezTo>
                    <a:cubicBezTo>
                      <a:pt x="177280" y="26946"/>
                      <a:pt x="176937" y="30032"/>
                      <a:pt x="176594" y="33290"/>
                    </a:cubicBezTo>
                    <a:cubicBezTo>
                      <a:pt x="169564" y="93812"/>
                      <a:pt x="162535" y="154333"/>
                      <a:pt x="154648" y="214855"/>
                    </a:cubicBezTo>
                    <a:cubicBezTo>
                      <a:pt x="146590" y="275377"/>
                      <a:pt x="137674" y="335728"/>
                      <a:pt x="127387" y="395906"/>
                    </a:cubicBezTo>
                    <a:cubicBezTo>
                      <a:pt x="117100" y="455571"/>
                      <a:pt x="105271" y="515236"/>
                      <a:pt x="91383" y="574214"/>
                    </a:cubicBezTo>
                    <a:cubicBezTo>
                      <a:pt x="77496" y="633022"/>
                      <a:pt x="61551" y="691315"/>
                      <a:pt x="42863" y="748751"/>
                    </a:cubicBezTo>
                    <a:cubicBezTo>
                      <a:pt x="33604" y="777383"/>
                      <a:pt x="23489" y="805843"/>
                      <a:pt x="12688" y="833961"/>
                    </a:cubicBezTo>
                    <a:cubicBezTo>
                      <a:pt x="8573" y="844934"/>
                      <a:pt x="4286" y="855907"/>
                      <a:pt x="0" y="867051"/>
                    </a:cubicBezTo>
                    <a:cubicBezTo>
                      <a:pt x="1029" y="867051"/>
                      <a:pt x="2058" y="867051"/>
                      <a:pt x="2915" y="867051"/>
                    </a:cubicBezTo>
                    <a:cubicBezTo>
                      <a:pt x="16117" y="867051"/>
                      <a:pt x="28975" y="867051"/>
                      <a:pt x="41320" y="867051"/>
                    </a:cubicBezTo>
                    <a:close/>
                  </a:path>
                </a:pathLst>
              </a:custGeom>
              <a:solidFill>
                <a:srgbClr val="FFD57E"/>
              </a:solidFill>
              <a:ln w="1715" cap="flat">
                <a:noFill/>
                <a:prstDash val="solid"/>
                <a:miter/>
              </a:ln>
            </p:spPr>
            <p:txBody>
              <a:bodyPr rtlCol="0" anchor="ctr"/>
              <a:lstStyle/>
              <a:p>
                <a:endParaRPr lang="en-US"/>
              </a:p>
            </p:txBody>
          </p:sp>
          <p:sp>
            <p:nvSpPr>
              <p:cNvPr id="411" name="Freeform: Shape 410">
                <a:extLst>
                  <a:ext uri="{FF2B5EF4-FFF2-40B4-BE49-F238E27FC236}">
                    <a16:creationId xmlns:a16="http://schemas.microsoft.com/office/drawing/2014/main" id="{7156DBFB-A86E-4AE0-8C36-91C1D94D1578}"/>
                  </a:ext>
                </a:extLst>
              </p:cNvPr>
              <p:cNvSpPr/>
              <p:nvPr/>
            </p:nvSpPr>
            <p:spPr>
              <a:xfrm>
                <a:off x="6872668" y="5709196"/>
                <a:ext cx="330384" cy="870026"/>
              </a:xfrm>
              <a:custGeom>
                <a:avLst/>
                <a:gdLst>
                  <a:gd name="connsiteX0" fmla="*/ 68408 w 330384"/>
                  <a:gd name="connsiteY0" fmla="*/ 852367 h 870026"/>
                  <a:gd name="connsiteX1" fmla="*/ 142475 w 330384"/>
                  <a:gd name="connsiteY1" fmla="*/ 690347 h 870026"/>
                  <a:gd name="connsiteX2" fmla="*/ 205397 w 330384"/>
                  <a:gd name="connsiteY2" fmla="*/ 523526 h 870026"/>
                  <a:gd name="connsiteX3" fmla="*/ 259918 w 330384"/>
                  <a:gd name="connsiteY3" fmla="*/ 352590 h 870026"/>
                  <a:gd name="connsiteX4" fmla="*/ 307067 w 330384"/>
                  <a:gd name="connsiteY4" fmla="*/ 173596 h 870026"/>
                  <a:gd name="connsiteX5" fmla="*/ 330384 w 330384"/>
                  <a:gd name="connsiteY5" fmla="*/ 14834 h 870026"/>
                  <a:gd name="connsiteX6" fmla="*/ 278778 w 330384"/>
                  <a:gd name="connsiteY6" fmla="*/ 2318 h 870026"/>
                  <a:gd name="connsiteX7" fmla="*/ 231115 w 330384"/>
                  <a:gd name="connsiteY7" fmla="*/ 44494 h 870026"/>
                  <a:gd name="connsiteX8" fmla="*/ 193910 w 330384"/>
                  <a:gd name="connsiteY8" fmla="*/ 215773 h 870026"/>
                  <a:gd name="connsiteX9" fmla="*/ 146075 w 330384"/>
                  <a:gd name="connsiteY9" fmla="*/ 399053 h 870026"/>
                  <a:gd name="connsiteX10" fmla="*/ 94126 w 330384"/>
                  <a:gd name="connsiteY10" fmla="*/ 580276 h 870026"/>
                  <a:gd name="connsiteX11" fmla="*/ 41148 w 330384"/>
                  <a:gd name="connsiteY11" fmla="*/ 757898 h 870026"/>
                  <a:gd name="connsiteX12" fmla="*/ 12344 w 330384"/>
                  <a:gd name="connsiteY12" fmla="*/ 840880 h 870026"/>
                  <a:gd name="connsiteX13" fmla="*/ 0 w 330384"/>
                  <a:gd name="connsiteY13" fmla="*/ 870026 h 870026"/>
                  <a:gd name="connsiteX14" fmla="*/ 60350 w 330384"/>
                  <a:gd name="connsiteY14" fmla="*/ 868655 h 870026"/>
                  <a:gd name="connsiteX15" fmla="*/ 68408 w 330384"/>
                  <a:gd name="connsiteY15" fmla="*/ 852367 h 87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0384" h="870026">
                    <a:moveTo>
                      <a:pt x="68408" y="852367"/>
                    </a:moveTo>
                    <a:cubicBezTo>
                      <a:pt x="94983" y="799218"/>
                      <a:pt x="119843" y="745211"/>
                      <a:pt x="142475" y="690347"/>
                    </a:cubicBezTo>
                    <a:cubicBezTo>
                      <a:pt x="165106" y="635483"/>
                      <a:pt x="186023" y="579762"/>
                      <a:pt x="205397" y="523526"/>
                    </a:cubicBezTo>
                    <a:cubicBezTo>
                      <a:pt x="224942" y="466947"/>
                      <a:pt x="242945" y="410026"/>
                      <a:pt x="259918" y="352590"/>
                    </a:cubicBezTo>
                    <a:cubicBezTo>
                      <a:pt x="277406" y="293440"/>
                      <a:pt x="293694" y="233947"/>
                      <a:pt x="307067" y="173596"/>
                    </a:cubicBezTo>
                    <a:cubicBezTo>
                      <a:pt x="318725" y="121304"/>
                      <a:pt x="327984" y="68326"/>
                      <a:pt x="330384" y="14834"/>
                    </a:cubicBezTo>
                    <a:cubicBezTo>
                      <a:pt x="317697" y="2489"/>
                      <a:pt x="296266" y="-3683"/>
                      <a:pt x="278778" y="2318"/>
                    </a:cubicBezTo>
                    <a:cubicBezTo>
                      <a:pt x="258204" y="9347"/>
                      <a:pt x="243287" y="25978"/>
                      <a:pt x="231115" y="44494"/>
                    </a:cubicBezTo>
                    <a:cubicBezTo>
                      <a:pt x="220142" y="101930"/>
                      <a:pt x="207626" y="158852"/>
                      <a:pt x="193910" y="215773"/>
                    </a:cubicBezTo>
                    <a:cubicBezTo>
                      <a:pt x="179165" y="277152"/>
                      <a:pt x="162878" y="338188"/>
                      <a:pt x="146075" y="399053"/>
                    </a:cubicBezTo>
                    <a:cubicBezTo>
                      <a:pt x="129273" y="459575"/>
                      <a:pt x="111957" y="519925"/>
                      <a:pt x="94126" y="580276"/>
                    </a:cubicBezTo>
                    <a:cubicBezTo>
                      <a:pt x="76638" y="639597"/>
                      <a:pt x="59665" y="699090"/>
                      <a:pt x="41148" y="757898"/>
                    </a:cubicBezTo>
                    <a:cubicBezTo>
                      <a:pt x="32404" y="785844"/>
                      <a:pt x="23146" y="813791"/>
                      <a:pt x="12344" y="840880"/>
                    </a:cubicBezTo>
                    <a:cubicBezTo>
                      <a:pt x="8401" y="850653"/>
                      <a:pt x="4286" y="860425"/>
                      <a:pt x="0" y="870026"/>
                    </a:cubicBezTo>
                    <a:cubicBezTo>
                      <a:pt x="21774" y="869855"/>
                      <a:pt x="41662" y="869340"/>
                      <a:pt x="60350" y="868655"/>
                    </a:cubicBezTo>
                    <a:cubicBezTo>
                      <a:pt x="63094" y="863511"/>
                      <a:pt x="65665" y="857853"/>
                      <a:pt x="68408" y="852367"/>
                    </a:cubicBezTo>
                    <a:close/>
                  </a:path>
                </a:pathLst>
              </a:custGeom>
              <a:solidFill>
                <a:srgbClr val="FFD57E"/>
              </a:solidFill>
              <a:ln w="1715" cap="flat">
                <a:noFill/>
                <a:prstDash val="solid"/>
                <a:miter/>
              </a:ln>
            </p:spPr>
            <p:txBody>
              <a:bodyPr rtlCol="0" anchor="ctr"/>
              <a:lstStyle/>
              <a:p>
                <a:endParaRPr lang="en-US"/>
              </a:p>
            </p:txBody>
          </p:sp>
          <p:sp>
            <p:nvSpPr>
              <p:cNvPr id="412" name="Freeform: Shape 411">
                <a:extLst>
                  <a:ext uri="{FF2B5EF4-FFF2-40B4-BE49-F238E27FC236}">
                    <a16:creationId xmlns:a16="http://schemas.microsoft.com/office/drawing/2014/main" id="{858D0AD0-595E-4A83-AB0E-6F84690A77EA}"/>
                  </a:ext>
                </a:extLst>
              </p:cNvPr>
              <p:cNvSpPr/>
              <p:nvPr/>
            </p:nvSpPr>
            <p:spPr>
              <a:xfrm>
                <a:off x="7036574" y="5652712"/>
                <a:ext cx="394677" cy="917765"/>
              </a:xfrm>
              <a:custGeom>
                <a:avLst/>
                <a:gdLst>
                  <a:gd name="connsiteX0" fmla="*/ 338442 w 394677"/>
                  <a:gd name="connsiteY0" fmla="*/ 18510 h 917765"/>
                  <a:gd name="connsiteX1" fmla="*/ 317525 w 394677"/>
                  <a:gd name="connsiteY1" fmla="*/ 46457 h 917765"/>
                  <a:gd name="connsiteX2" fmla="*/ 297294 w 394677"/>
                  <a:gd name="connsiteY2" fmla="*/ 253740 h 917765"/>
                  <a:gd name="connsiteX3" fmla="*/ 237287 w 394677"/>
                  <a:gd name="connsiteY3" fmla="*/ 450907 h 917765"/>
                  <a:gd name="connsiteX4" fmla="*/ 153619 w 394677"/>
                  <a:gd name="connsiteY4" fmla="*/ 640702 h 917765"/>
                  <a:gd name="connsiteX5" fmla="*/ 55035 w 394677"/>
                  <a:gd name="connsiteY5" fmla="*/ 823639 h 917765"/>
                  <a:gd name="connsiteX6" fmla="*/ 2572 w 394677"/>
                  <a:gd name="connsiteY6" fmla="*/ 913308 h 917765"/>
                  <a:gd name="connsiteX7" fmla="*/ 0 w 394677"/>
                  <a:gd name="connsiteY7" fmla="*/ 917766 h 917765"/>
                  <a:gd name="connsiteX8" fmla="*/ 115729 w 394677"/>
                  <a:gd name="connsiteY8" fmla="*/ 882961 h 917765"/>
                  <a:gd name="connsiteX9" fmla="*/ 341186 w 394677"/>
                  <a:gd name="connsiteY9" fmla="*/ 253911 h 917765"/>
                  <a:gd name="connsiteX10" fmla="*/ 394678 w 394677"/>
                  <a:gd name="connsiteY10" fmla="*/ 10452 h 917765"/>
                  <a:gd name="connsiteX11" fmla="*/ 338442 w 394677"/>
                  <a:gd name="connsiteY11" fmla="*/ 18510 h 91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677" h="917765">
                    <a:moveTo>
                      <a:pt x="338442" y="18510"/>
                    </a:moveTo>
                    <a:cubicBezTo>
                      <a:pt x="328155" y="25026"/>
                      <a:pt x="321640" y="35655"/>
                      <a:pt x="317525" y="46457"/>
                    </a:cubicBezTo>
                    <a:cubicBezTo>
                      <a:pt x="323526" y="116065"/>
                      <a:pt x="312725" y="186017"/>
                      <a:pt x="297294" y="253740"/>
                    </a:cubicBezTo>
                    <a:cubicBezTo>
                      <a:pt x="282035" y="320777"/>
                      <a:pt x="261632" y="386614"/>
                      <a:pt x="237287" y="450907"/>
                    </a:cubicBezTo>
                    <a:cubicBezTo>
                      <a:pt x="212769" y="515544"/>
                      <a:pt x="184480" y="578809"/>
                      <a:pt x="153619" y="640702"/>
                    </a:cubicBezTo>
                    <a:cubicBezTo>
                      <a:pt x="122758" y="702767"/>
                      <a:pt x="89497" y="763461"/>
                      <a:pt x="55035" y="823639"/>
                    </a:cubicBezTo>
                    <a:cubicBezTo>
                      <a:pt x="37719" y="853643"/>
                      <a:pt x="20231" y="883476"/>
                      <a:pt x="2572" y="913308"/>
                    </a:cubicBezTo>
                    <a:cubicBezTo>
                      <a:pt x="1715" y="914851"/>
                      <a:pt x="857" y="916222"/>
                      <a:pt x="0" y="917766"/>
                    </a:cubicBezTo>
                    <a:cubicBezTo>
                      <a:pt x="55378" y="910393"/>
                      <a:pt x="89840" y="898906"/>
                      <a:pt x="115729" y="882961"/>
                    </a:cubicBezTo>
                    <a:cubicBezTo>
                      <a:pt x="122930" y="878503"/>
                      <a:pt x="214313" y="800494"/>
                      <a:pt x="341186" y="253911"/>
                    </a:cubicBezTo>
                    <a:cubicBezTo>
                      <a:pt x="356102" y="189789"/>
                      <a:pt x="394678" y="90005"/>
                      <a:pt x="394678" y="10452"/>
                    </a:cubicBezTo>
                    <a:cubicBezTo>
                      <a:pt x="394678" y="-7036"/>
                      <a:pt x="369475" y="-1378"/>
                      <a:pt x="338442" y="18510"/>
                    </a:cubicBezTo>
                    <a:close/>
                  </a:path>
                </a:pathLst>
              </a:custGeom>
              <a:solidFill>
                <a:srgbClr val="FFD57E"/>
              </a:solidFill>
              <a:ln w="1715" cap="flat">
                <a:noFill/>
                <a:prstDash val="solid"/>
                <a:miter/>
              </a:ln>
            </p:spPr>
            <p:txBody>
              <a:bodyPr rtlCol="0" anchor="ctr"/>
              <a:lstStyle/>
              <a:p>
                <a:endParaRPr lang="en-US"/>
              </a:p>
            </p:txBody>
          </p:sp>
          <p:sp>
            <p:nvSpPr>
              <p:cNvPr id="413" name="Freeform: Shape 412">
                <a:extLst>
                  <a:ext uri="{FF2B5EF4-FFF2-40B4-BE49-F238E27FC236}">
                    <a16:creationId xmlns:a16="http://schemas.microsoft.com/office/drawing/2014/main" id="{1EFB3E0E-5829-42FB-9982-C282B14E7998}"/>
                  </a:ext>
                </a:extLst>
              </p:cNvPr>
              <p:cNvSpPr/>
              <p:nvPr/>
            </p:nvSpPr>
            <p:spPr>
              <a:xfrm>
                <a:off x="6952049" y="5692475"/>
                <a:ext cx="386445" cy="885203"/>
              </a:xfrm>
              <a:custGeom>
                <a:avLst/>
                <a:gdLst>
                  <a:gd name="connsiteX0" fmla="*/ 136131 w 386445"/>
                  <a:gd name="connsiteY0" fmla="*/ 755073 h 885203"/>
                  <a:gd name="connsiteX1" fmla="*/ 232658 w 386445"/>
                  <a:gd name="connsiteY1" fmla="*/ 573165 h 885203"/>
                  <a:gd name="connsiteX2" fmla="*/ 312725 w 386445"/>
                  <a:gd name="connsiteY2" fmla="*/ 385941 h 885203"/>
                  <a:gd name="connsiteX3" fmla="*/ 369475 w 386445"/>
                  <a:gd name="connsiteY3" fmla="*/ 189460 h 885203"/>
                  <a:gd name="connsiteX4" fmla="*/ 385763 w 386445"/>
                  <a:gd name="connsiteY4" fmla="*/ 19724 h 885203"/>
                  <a:gd name="connsiteX5" fmla="*/ 328841 w 386445"/>
                  <a:gd name="connsiteY5" fmla="*/ 1551 h 885203"/>
                  <a:gd name="connsiteX6" fmla="*/ 265061 w 386445"/>
                  <a:gd name="connsiteY6" fmla="*/ 56757 h 885203"/>
                  <a:gd name="connsiteX7" fmla="*/ 239687 w 386445"/>
                  <a:gd name="connsiteY7" fmla="*/ 215177 h 885203"/>
                  <a:gd name="connsiteX8" fmla="*/ 191167 w 386445"/>
                  <a:gd name="connsiteY8" fmla="*/ 394514 h 885203"/>
                  <a:gd name="connsiteX9" fmla="*/ 135446 w 386445"/>
                  <a:gd name="connsiteY9" fmla="*/ 565964 h 885203"/>
                  <a:gd name="connsiteX10" fmla="*/ 70123 w 386445"/>
                  <a:gd name="connsiteY10" fmla="*/ 735185 h 885203"/>
                  <a:gd name="connsiteX11" fmla="*/ 33776 w 386445"/>
                  <a:gd name="connsiteY11" fmla="*/ 816967 h 885203"/>
                  <a:gd name="connsiteX12" fmla="*/ 0 w 386445"/>
                  <a:gd name="connsiteY12" fmla="*/ 885204 h 885203"/>
                  <a:gd name="connsiteX13" fmla="*/ 62750 w 386445"/>
                  <a:gd name="connsiteY13" fmla="*/ 880575 h 885203"/>
                  <a:gd name="connsiteX14" fmla="*/ 136131 w 386445"/>
                  <a:gd name="connsiteY14" fmla="*/ 755073 h 8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445" h="885203">
                    <a:moveTo>
                      <a:pt x="136131" y="755073"/>
                    </a:moveTo>
                    <a:cubicBezTo>
                      <a:pt x="170078" y="695409"/>
                      <a:pt x="202654" y="634887"/>
                      <a:pt x="232658" y="573165"/>
                    </a:cubicBezTo>
                    <a:cubicBezTo>
                      <a:pt x="262319" y="512128"/>
                      <a:pt x="289579" y="449721"/>
                      <a:pt x="312725" y="385941"/>
                    </a:cubicBezTo>
                    <a:cubicBezTo>
                      <a:pt x="336042" y="321819"/>
                      <a:pt x="355416" y="256325"/>
                      <a:pt x="369475" y="189460"/>
                    </a:cubicBezTo>
                    <a:cubicBezTo>
                      <a:pt x="381133" y="133910"/>
                      <a:pt x="388849" y="76645"/>
                      <a:pt x="385763" y="19724"/>
                    </a:cubicBezTo>
                    <a:cubicBezTo>
                      <a:pt x="372732" y="4465"/>
                      <a:pt x="349072" y="-3593"/>
                      <a:pt x="328841" y="1551"/>
                    </a:cubicBezTo>
                    <a:cubicBezTo>
                      <a:pt x="300895" y="8580"/>
                      <a:pt x="280321" y="31897"/>
                      <a:pt x="265061" y="56757"/>
                    </a:cubicBezTo>
                    <a:cubicBezTo>
                      <a:pt x="261118" y="110078"/>
                      <a:pt x="251689" y="163056"/>
                      <a:pt x="239687" y="215177"/>
                    </a:cubicBezTo>
                    <a:cubicBezTo>
                      <a:pt x="225800" y="275527"/>
                      <a:pt x="208997" y="335192"/>
                      <a:pt x="191167" y="394514"/>
                    </a:cubicBezTo>
                    <a:cubicBezTo>
                      <a:pt x="173850" y="452121"/>
                      <a:pt x="155505" y="509214"/>
                      <a:pt x="135446" y="565964"/>
                    </a:cubicBezTo>
                    <a:cubicBezTo>
                      <a:pt x="115386" y="623057"/>
                      <a:pt x="93611" y="679464"/>
                      <a:pt x="70123" y="735185"/>
                    </a:cubicBezTo>
                    <a:cubicBezTo>
                      <a:pt x="58464" y="762617"/>
                      <a:pt x="46463" y="789877"/>
                      <a:pt x="33776" y="816967"/>
                    </a:cubicBezTo>
                    <a:cubicBezTo>
                      <a:pt x="22974" y="839941"/>
                      <a:pt x="12173" y="862915"/>
                      <a:pt x="0" y="885204"/>
                    </a:cubicBezTo>
                    <a:cubicBezTo>
                      <a:pt x="23317" y="884175"/>
                      <a:pt x="44063" y="882632"/>
                      <a:pt x="62750" y="880575"/>
                    </a:cubicBezTo>
                    <a:cubicBezTo>
                      <a:pt x="87611" y="838912"/>
                      <a:pt x="112128" y="797079"/>
                      <a:pt x="136131" y="755073"/>
                    </a:cubicBezTo>
                    <a:close/>
                  </a:path>
                </a:pathLst>
              </a:custGeom>
              <a:solidFill>
                <a:srgbClr val="FFD57E"/>
              </a:solidFill>
              <a:ln w="1715" cap="flat">
                <a:noFill/>
                <a:prstDash val="solid"/>
                <a:miter/>
              </a:ln>
            </p:spPr>
            <p:txBody>
              <a:bodyPr rtlCol="0" anchor="ctr"/>
              <a:lstStyle/>
              <a:p>
                <a:endParaRPr lang="en-US"/>
              </a:p>
            </p:txBody>
          </p:sp>
        </p:grpSp>
        <p:grpSp>
          <p:nvGrpSpPr>
            <p:cNvPr id="387" name="Graphic 3">
              <a:extLst>
                <a:ext uri="{FF2B5EF4-FFF2-40B4-BE49-F238E27FC236}">
                  <a16:creationId xmlns:a16="http://schemas.microsoft.com/office/drawing/2014/main" id="{9E8A5898-FA61-4999-B627-63DF162EAF76}"/>
                </a:ext>
              </a:extLst>
            </p:cNvPr>
            <p:cNvGrpSpPr/>
            <p:nvPr/>
          </p:nvGrpSpPr>
          <p:grpSpPr>
            <a:xfrm>
              <a:off x="-5711074" y="3868794"/>
              <a:ext cx="1107622" cy="785578"/>
              <a:chOff x="6214450" y="4894745"/>
              <a:chExt cx="1107622" cy="785578"/>
            </a:xfrm>
            <a:solidFill>
              <a:srgbClr val="FFFFFF"/>
            </a:solidFill>
          </p:grpSpPr>
          <p:sp>
            <p:nvSpPr>
              <p:cNvPr id="388" name="Freeform: Shape 387">
                <a:extLst>
                  <a:ext uri="{FF2B5EF4-FFF2-40B4-BE49-F238E27FC236}">
                    <a16:creationId xmlns:a16="http://schemas.microsoft.com/office/drawing/2014/main" id="{17979E33-0EC8-4213-A2A1-367945AF902B}"/>
                  </a:ext>
                </a:extLst>
              </p:cNvPr>
              <p:cNvSpPr/>
              <p:nvPr/>
            </p:nvSpPr>
            <p:spPr>
              <a:xfrm>
                <a:off x="6662283" y="4894745"/>
                <a:ext cx="33068" cy="31896"/>
              </a:xfrm>
              <a:custGeom>
                <a:avLst/>
                <a:gdLst>
                  <a:gd name="connsiteX0" fmla="*/ 32249 w 33068"/>
                  <a:gd name="connsiteY0" fmla="*/ 11124 h 31896"/>
                  <a:gd name="connsiteX1" fmla="*/ 28305 w 33068"/>
                  <a:gd name="connsiteY1" fmla="*/ 4438 h 31896"/>
                  <a:gd name="connsiteX2" fmla="*/ 21790 w 33068"/>
                  <a:gd name="connsiteY2" fmla="*/ 495 h 31896"/>
                  <a:gd name="connsiteX3" fmla="*/ 13389 w 33068"/>
                  <a:gd name="connsiteY3" fmla="*/ 666 h 31896"/>
                  <a:gd name="connsiteX4" fmla="*/ 8931 w 33068"/>
                  <a:gd name="connsiteY4" fmla="*/ 2723 h 31896"/>
                  <a:gd name="connsiteX5" fmla="*/ 6017 w 33068"/>
                  <a:gd name="connsiteY5" fmla="*/ 5295 h 31896"/>
                  <a:gd name="connsiteX6" fmla="*/ 2588 w 33068"/>
                  <a:gd name="connsiteY6" fmla="*/ 9410 h 31896"/>
                  <a:gd name="connsiteX7" fmla="*/ 16 w 33068"/>
                  <a:gd name="connsiteY7" fmla="*/ 17982 h 31896"/>
                  <a:gd name="connsiteX8" fmla="*/ 3445 w 33068"/>
                  <a:gd name="connsiteY8" fmla="*/ 28098 h 31896"/>
                  <a:gd name="connsiteX9" fmla="*/ 8589 w 33068"/>
                  <a:gd name="connsiteY9" fmla="*/ 31356 h 31896"/>
                  <a:gd name="connsiteX10" fmla="*/ 14761 w 33068"/>
                  <a:gd name="connsiteY10" fmla="*/ 31527 h 31896"/>
                  <a:gd name="connsiteX11" fmla="*/ 14932 w 33068"/>
                  <a:gd name="connsiteY11" fmla="*/ 31527 h 31896"/>
                  <a:gd name="connsiteX12" fmla="*/ 17161 w 33068"/>
                  <a:gd name="connsiteY12" fmla="*/ 31870 h 31896"/>
                  <a:gd name="connsiteX13" fmla="*/ 24876 w 33068"/>
                  <a:gd name="connsiteY13" fmla="*/ 30327 h 31896"/>
                  <a:gd name="connsiteX14" fmla="*/ 30706 w 33068"/>
                  <a:gd name="connsiteY14" fmla="*/ 25012 h 31896"/>
                  <a:gd name="connsiteX15" fmla="*/ 32934 w 33068"/>
                  <a:gd name="connsiteY15" fmla="*/ 17640 h 31896"/>
                  <a:gd name="connsiteX16" fmla="*/ 32249 w 33068"/>
                  <a:gd name="connsiteY16" fmla="*/ 11124 h 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68" h="31896">
                    <a:moveTo>
                      <a:pt x="32249" y="11124"/>
                    </a:moveTo>
                    <a:cubicBezTo>
                      <a:pt x="31392" y="8553"/>
                      <a:pt x="30191" y="6324"/>
                      <a:pt x="28305" y="4438"/>
                    </a:cubicBezTo>
                    <a:cubicBezTo>
                      <a:pt x="26591" y="2552"/>
                      <a:pt x="24190" y="1181"/>
                      <a:pt x="21790" y="495"/>
                    </a:cubicBezTo>
                    <a:cubicBezTo>
                      <a:pt x="19218" y="-191"/>
                      <a:pt x="16132" y="-191"/>
                      <a:pt x="13389" y="666"/>
                    </a:cubicBezTo>
                    <a:cubicBezTo>
                      <a:pt x="11846" y="1009"/>
                      <a:pt x="10303" y="1695"/>
                      <a:pt x="8931" y="2723"/>
                    </a:cubicBezTo>
                    <a:cubicBezTo>
                      <a:pt x="7903" y="3409"/>
                      <a:pt x="6874" y="4438"/>
                      <a:pt x="6017" y="5295"/>
                    </a:cubicBezTo>
                    <a:cubicBezTo>
                      <a:pt x="4645" y="6495"/>
                      <a:pt x="3445" y="7867"/>
                      <a:pt x="2588" y="9410"/>
                    </a:cubicBezTo>
                    <a:cubicBezTo>
                      <a:pt x="1045" y="11982"/>
                      <a:pt x="187" y="15068"/>
                      <a:pt x="16" y="17982"/>
                    </a:cubicBezTo>
                    <a:cubicBezTo>
                      <a:pt x="-155" y="21755"/>
                      <a:pt x="1045" y="25184"/>
                      <a:pt x="3445" y="28098"/>
                    </a:cubicBezTo>
                    <a:cubicBezTo>
                      <a:pt x="4817" y="29641"/>
                      <a:pt x="6703" y="30670"/>
                      <a:pt x="8589" y="31356"/>
                    </a:cubicBezTo>
                    <a:cubicBezTo>
                      <a:pt x="10646" y="32042"/>
                      <a:pt x="12703" y="31870"/>
                      <a:pt x="14761" y="31527"/>
                    </a:cubicBezTo>
                    <a:cubicBezTo>
                      <a:pt x="14761" y="31527"/>
                      <a:pt x="14932" y="31527"/>
                      <a:pt x="14932" y="31527"/>
                    </a:cubicBezTo>
                    <a:cubicBezTo>
                      <a:pt x="15618" y="31698"/>
                      <a:pt x="16475" y="31698"/>
                      <a:pt x="17161" y="31870"/>
                    </a:cubicBezTo>
                    <a:cubicBezTo>
                      <a:pt x="19904" y="32042"/>
                      <a:pt x="22476" y="31356"/>
                      <a:pt x="24876" y="30327"/>
                    </a:cubicBezTo>
                    <a:cubicBezTo>
                      <a:pt x="27277" y="29298"/>
                      <a:pt x="29163" y="27241"/>
                      <a:pt x="30706" y="25012"/>
                    </a:cubicBezTo>
                    <a:cubicBezTo>
                      <a:pt x="32077" y="22783"/>
                      <a:pt x="32763" y="20211"/>
                      <a:pt x="32934" y="17640"/>
                    </a:cubicBezTo>
                    <a:cubicBezTo>
                      <a:pt x="33277" y="15411"/>
                      <a:pt x="32934" y="13182"/>
                      <a:pt x="32249" y="11124"/>
                    </a:cubicBezTo>
                    <a:close/>
                  </a:path>
                </a:pathLst>
              </a:custGeom>
              <a:solidFill>
                <a:srgbClr val="FFFFFF"/>
              </a:solidFill>
              <a:ln w="1715" cap="flat">
                <a:noFill/>
                <a:prstDash val="solid"/>
                <a:miter/>
              </a:ln>
            </p:spPr>
            <p:txBody>
              <a:bodyPr rtlCol="0" anchor="ctr"/>
              <a:lstStyle/>
              <a:p>
                <a:endParaRPr lang="en-US"/>
              </a:p>
            </p:txBody>
          </p:sp>
          <p:sp>
            <p:nvSpPr>
              <p:cNvPr id="389" name="Freeform: Shape 388">
                <a:extLst>
                  <a:ext uri="{FF2B5EF4-FFF2-40B4-BE49-F238E27FC236}">
                    <a16:creationId xmlns:a16="http://schemas.microsoft.com/office/drawing/2014/main" id="{A3816763-1E9C-4811-89F2-9FD578D6ED9F}"/>
                  </a:ext>
                </a:extLst>
              </p:cNvPr>
              <p:cNvSpPr/>
              <p:nvPr/>
            </p:nvSpPr>
            <p:spPr>
              <a:xfrm>
                <a:off x="6465456" y="5125567"/>
                <a:ext cx="35721" cy="35571"/>
              </a:xfrm>
              <a:custGeom>
                <a:avLst/>
                <a:gdLst>
                  <a:gd name="connsiteX0" fmla="*/ 33623 w 35721"/>
                  <a:gd name="connsiteY0" fmla="*/ 8331 h 35571"/>
                  <a:gd name="connsiteX1" fmla="*/ 21278 w 35721"/>
                  <a:gd name="connsiteY1" fmla="*/ 273 h 35571"/>
                  <a:gd name="connsiteX2" fmla="*/ 12020 w 35721"/>
                  <a:gd name="connsiteY2" fmla="*/ 1131 h 35571"/>
                  <a:gd name="connsiteX3" fmla="*/ 2933 w 35721"/>
                  <a:gd name="connsiteY3" fmla="*/ 8160 h 35571"/>
                  <a:gd name="connsiteX4" fmla="*/ 18 w 35721"/>
                  <a:gd name="connsiteY4" fmla="*/ 17933 h 35571"/>
                  <a:gd name="connsiteX5" fmla="*/ 13392 w 35721"/>
                  <a:gd name="connsiteY5" fmla="*/ 34735 h 35571"/>
                  <a:gd name="connsiteX6" fmla="*/ 23850 w 35721"/>
                  <a:gd name="connsiteY6" fmla="*/ 34735 h 35571"/>
                  <a:gd name="connsiteX7" fmla="*/ 32766 w 35721"/>
                  <a:gd name="connsiteY7" fmla="*/ 27705 h 35571"/>
                  <a:gd name="connsiteX8" fmla="*/ 33623 w 35721"/>
                  <a:gd name="connsiteY8" fmla="*/ 8331 h 3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 h="35571">
                    <a:moveTo>
                      <a:pt x="33623" y="8331"/>
                    </a:moveTo>
                    <a:cubicBezTo>
                      <a:pt x="31222" y="3531"/>
                      <a:pt x="26422" y="788"/>
                      <a:pt x="21278" y="273"/>
                    </a:cubicBezTo>
                    <a:cubicBezTo>
                      <a:pt x="18192" y="-241"/>
                      <a:pt x="14935" y="-69"/>
                      <a:pt x="12020" y="1131"/>
                    </a:cubicBezTo>
                    <a:cubicBezTo>
                      <a:pt x="8248" y="2674"/>
                      <a:pt x="5334" y="4902"/>
                      <a:pt x="2933" y="8160"/>
                    </a:cubicBezTo>
                    <a:cubicBezTo>
                      <a:pt x="876" y="10903"/>
                      <a:pt x="-153" y="14504"/>
                      <a:pt x="18" y="17933"/>
                    </a:cubicBezTo>
                    <a:cubicBezTo>
                      <a:pt x="361" y="25820"/>
                      <a:pt x="6019" y="32163"/>
                      <a:pt x="13392" y="34735"/>
                    </a:cubicBezTo>
                    <a:cubicBezTo>
                      <a:pt x="16649" y="35763"/>
                      <a:pt x="20592" y="35935"/>
                      <a:pt x="23850" y="34735"/>
                    </a:cubicBezTo>
                    <a:cubicBezTo>
                      <a:pt x="27622" y="33363"/>
                      <a:pt x="30537" y="30963"/>
                      <a:pt x="32766" y="27705"/>
                    </a:cubicBezTo>
                    <a:cubicBezTo>
                      <a:pt x="36366" y="22047"/>
                      <a:pt x="36709" y="14332"/>
                      <a:pt x="33623" y="8331"/>
                    </a:cubicBezTo>
                    <a:close/>
                  </a:path>
                </a:pathLst>
              </a:custGeom>
              <a:solidFill>
                <a:srgbClr val="FFFFFF"/>
              </a:solidFill>
              <a:ln w="1715" cap="flat">
                <a:noFill/>
                <a:prstDash val="solid"/>
                <a:miter/>
              </a:ln>
            </p:spPr>
            <p:txBody>
              <a:bodyPr rtlCol="0" anchor="ctr"/>
              <a:lstStyle/>
              <a:p>
                <a:endParaRPr lang="en-US"/>
              </a:p>
            </p:txBody>
          </p:sp>
          <p:sp>
            <p:nvSpPr>
              <p:cNvPr id="390" name="Freeform: Shape 389">
                <a:extLst>
                  <a:ext uri="{FF2B5EF4-FFF2-40B4-BE49-F238E27FC236}">
                    <a16:creationId xmlns:a16="http://schemas.microsoft.com/office/drawing/2014/main" id="{C3BFC8F9-A2C8-47A5-922D-BE4CC60BD2E1}"/>
                  </a:ext>
                </a:extLst>
              </p:cNvPr>
              <p:cNvSpPr/>
              <p:nvPr/>
            </p:nvSpPr>
            <p:spPr>
              <a:xfrm>
                <a:off x="6759114" y="5158396"/>
                <a:ext cx="33207" cy="32154"/>
              </a:xfrm>
              <a:custGeom>
                <a:avLst/>
                <a:gdLst>
                  <a:gd name="connsiteX0" fmla="*/ 31429 w 33207"/>
                  <a:gd name="connsiteY0" fmla="*/ 8935 h 32154"/>
                  <a:gd name="connsiteX1" fmla="*/ 17199 w 33207"/>
                  <a:gd name="connsiteY1" fmla="*/ 20 h 32154"/>
                  <a:gd name="connsiteX2" fmla="*/ 8112 w 33207"/>
                  <a:gd name="connsiteY2" fmla="*/ 3621 h 32154"/>
                  <a:gd name="connsiteX3" fmla="*/ 4169 w 33207"/>
                  <a:gd name="connsiteY3" fmla="*/ 9107 h 32154"/>
                  <a:gd name="connsiteX4" fmla="*/ 3826 w 33207"/>
                  <a:gd name="connsiteY4" fmla="*/ 9279 h 32154"/>
                  <a:gd name="connsiteX5" fmla="*/ 568 w 33207"/>
                  <a:gd name="connsiteY5" fmla="*/ 14250 h 32154"/>
                  <a:gd name="connsiteX6" fmla="*/ 225 w 33207"/>
                  <a:gd name="connsiteY6" fmla="*/ 20423 h 32154"/>
                  <a:gd name="connsiteX7" fmla="*/ 4855 w 33207"/>
                  <a:gd name="connsiteY7" fmla="*/ 28138 h 32154"/>
                  <a:gd name="connsiteX8" fmla="*/ 9998 w 33207"/>
                  <a:gd name="connsiteY8" fmla="*/ 31224 h 32154"/>
                  <a:gd name="connsiteX9" fmla="*/ 14456 w 33207"/>
                  <a:gd name="connsiteY9" fmla="*/ 32081 h 32154"/>
                  <a:gd name="connsiteX10" fmla="*/ 28858 w 33207"/>
                  <a:gd name="connsiteY10" fmla="*/ 26424 h 32154"/>
                  <a:gd name="connsiteX11" fmla="*/ 32801 w 33207"/>
                  <a:gd name="connsiteY11" fmla="*/ 18879 h 32154"/>
                  <a:gd name="connsiteX12" fmla="*/ 31429 w 33207"/>
                  <a:gd name="connsiteY12" fmla="*/ 8935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07" h="32154">
                    <a:moveTo>
                      <a:pt x="31429" y="8935"/>
                    </a:moveTo>
                    <a:cubicBezTo>
                      <a:pt x="28858" y="3792"/>
                      <a:pt x="23028" y="-323"/>
                      <a:pt x="17199" y="20"/>
                    </a:cubicBezTo>
                    <a:cubicBezTo>
                      <a:pt x="13770" y="192"/>
                      <a:pt x="10855" y="1392"/>
                      <a:pt x="8112" y="3621"/>
                    </a:cubicBezTo>
                    <a:cubicBezTo>
                      <a:pt x="6398" y="5163"/>
                      <a:pt x="5026" y="7050"/>
                      <a:pt x="4169" y="9107"/>
                    </a:cubicBezTo>
                    <a:cubicBezTo>
                      <a:pt x="3997" y="9107"/>
                      <a:pt x="3997" y="9279"/>
                      <a:pt x="3826" y="9279"/>
                    </a:cubicBezTo>
                    <a:cubicBezTo>
                      <a:pt x="2283" y="10650"/>
                      <a:pt x="1254" y="12364"/>
                      <a:pt x="568" y="14250"/>
                    </a:cubicBezTo>
                    <a:cubicBezTo>
                      <a:pt x="-118" y="16308"/>
                      <a:pt x="-118" y="18365"/>
                      <a:pt x="225" y="20423"/>
                    </a:cubicBezTo>
                    <a:cubicBezTo>
                      <a:pt x="740" y="23337"/>
                      <a:pt x="2626" y="26252"/>
                      <a:pt x="4855" y="28138"/>
                    </a:cubicBezTo>
                    <a:cubicBezTo>
                      <a:pt x="6569" y="29509"/>
                      <a:pt x="7940" y="30367"/>
                      <a:pt x="9998" y="31224"/>
                    </a:cubicBezTo>
                    <a:cubicBezTo>
                      <a:pt x="11369" y="31738"/>
                      <a:pt x="12913" y="32081"/>
                      <a:pt x="14456" y="32081"/>
                    </a:cubicBezTo>
                    <a:cubicBezTo>
                      <a:pt x="19599" y="32595"/>
                      <a:pt x="25429" y="30367"/>
                      <a:pt x="28858" y="26424"/>
                    </a:cubicBezTo>
                    <a:cubicBezTo>
                      <a:pt x="30743" y="24366"/>
                      <a:pt x="32287" y="21623"/>
                      <a:pt x="32801" y="18879"/>
                    </a:cubicBezTo>
                    <a:cubicBezTo>
                      <a:pt x="33658" y="15450"/>
                      <a:pt x="33144" y="12193"/>
                      <a:pt x="31429" y="8935"/>
                    </a:cubicBezTo>
                    <a:close/>
                  </a:path>
                </a:pathLst>
              </a:custGeom>
              <a:solidFill>
                <a:srgbClr val="FFFFFF"/>
              </a:solidFill>
              <a:ln w="1715" cap="flat">
                <a:noFill/>
                <a:prstDash val="solid"/>
                <a:miter/>
              </a:ln>
            </p:spPr>
            <p:txBody>
              <a:bodyPr rtlCol="0" anchor="ctr"/>
              <a:lstStyle/>
              <a:p>
                <a:endParaRPr lang="en-US"/>
              </a:p>
            </p:txBody>
          </p:sp>
          <p:sp>
            <p:nvSpPr>
              <p:cNvPr id="391" name="Freeform: Shape 390">
                <a:extLst>
                  <a:ext uri="{FF2B5EF4-FFF2-40B4-BE49-F238E27FC236}">
                    <a16:creationId xmlns:a16="http://schemas.microsoft.com/office/drawing/2014/main" id="{AF5146E9-C38F-42D2-BBA7-51A6AB44C01E}"/>
                  </a:ext>
                </a:extLst>
              </p:cNvPr>
              <p:cNvSpPr/>
              <p:nvPr/>
            </p:nvSpPr>
            <p:spPr>
              <a:xfrm>
                <a:off x="6543545" y="5307851"/>
                <a:ext cx="33947" cy="36982"/>
              </a:xfrm>
              <a:custGeom>
                <a:avLst/>
                <a:gdLst>
                  <a:gd name="connsiteX0" fmla="*/ 33886 w 33947"/>
                  <a:gd name="connsiteY0" fmla="*/ 18928 h 36982"/>
                  <a:gd name="connsiteX1" fmla="*/ 23256 w 33947"/>
                  <a:gd name="connsiteY1" fmla="*/ 2126 h 36982"/>
                  <a:gd name="connsiteX2" fmla="*/ 9540 w 33947"/>
                  <a:gd name="connsiteY2" fmla="*/ 1440 h 36982"/>
                  <a:gd name="connsiteX3" fmla="*/ 3196 w 33947"/>
                  <a:gd name="connsiteY3" fmla="*/ 12242 h 36982"/>
                  <a:gd name="connsiteX4" fmla="*/ 1139 w 33947"/>
                  <a:gd name="connsiteY4" fmla="*/ 16013 h 36982"/>
                  <a:gd name="connsiteX5" fmla="*/ 5768 w 33947"/>
                  <a:gd name="connsiteY5" fmla="*/ 33673 h 36982"/>
                  <a:gd name="connsiteX6" fmla="*/ 18284 w 33947"/>
                  <a:gd name="connsiteY6" fmla="*/ 36759 h 36982"/>
                  <a:gd name="connsiteX7" fmla="*/ 31485 w 33947"/>
                  <a:gd name="connsiteY7" fmla="*/ 30244 h 36982"/>
                  <a:gd name="connsiteX8" fmla="*/ 33200 w 33947"/>
                  <a:gd name="connsiteY8" fmla="*/ 24415 h 36982"/>
                  <a:gd name="connsiteX9" fmla="*/ 33886 w 33947"/>
                  <a:gd name="connsiteY9" fmla="*/ 18928 h 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47" h="36982">
                    <a:moveTo>
                      <a:pt x="33886" y="18928"/>
                    </a:moveTo>
                    <a:cubicBezTo>
                      <a:pt x="33371" y="12070"/>
                      <a:pt x="29428" y="5384"/>
                      <a:pt x="23256" y="2126"/>
                    </a:cubicBezTo>
                    <a:cubicBezTo>
                      <a:pt x="18970" y="-103"/>
                      <a:pt x="13826" y="-960"/>
                      <a:pt x="9540" y="1440"/>
                    </a:cubicBezTo>
                    <a:cubicBezTo>
                      <a:pt x="5597" y="3669"/>
                      <a:pt x="3882" y="7955"/>
                      <a:pt x="3196" y="12242"/>
                    </a:cubicBezTo>
                    <a:cubicBezTo>
                      <a:pt x="2339" y="13442"/>
                      <a:pt x="1653" y="14642"/>
                      <a:pt x="1139" y="16013"/>
                    </a:cubicBezTo>
                    <a:cubicBezTo>
                      <a:pt x="-1433" y="22186"/>
                      <a:pt x="453" y="29558"/>
                      <a:pt x="5768" y="33673"/>
                    </a:cubicBezTo>
                    <a:cubicBezTo>
                      <a:pt x="9368" y="36587"/>
                      <a:pt x="13998" y="37445"/>
                      <a:pt x="18284" y="36759"/>
                    </a:cubicBezTo>
                    <a:cubicBezTo>
                      <a:pt x="23427" y="37273"/>
                      <a:pt x="28742" y="35044"/>
                      <a:pt x="31485" y="30244"/>
                    </a:cubicBezTo>
                    <a:cubicBezTo>
                      <a:pt x="32514" y="28529"/>
                      <a:pt x="33029" y="26472"/>
                      <a:pt x="33200" y="24415"/>
                    </a:cubicBezTo>
                    <a:cubicBezTo>
                      <a:pt x="33886" y="22700"/>
                      <a:pt x="34057" y="20814"/>
                      <a:pt x="33886" y="18928"/>
                    </a:cubicBezTo>
                    <a:close/>
                  </a:path>
                </a:pathLst>
              </a:custGeom>
              <a:solidFill>
                <a:srgbClr val="FFFFFF"/>
              </a:solidFill>
              <a:ln w="1715" cap="flat">
                <a:noFill/>
                <a:prstDash val="solid"/>
                <a:miter/>
              </a:ln>
            </p:spPr>
            <p:txBody>
              <a:bodyPr rtlCol="0" anchor="ctr"/>
              <a:lstStyle/>
              <a:p>
                <a:endParaRPr lang="en-US"/>
              </a:p>
            </p:txBody>
          </p:sp>
          <p:sp>
            <p:nvSpPr>
              <p:cNvPr id="392" name="Freeform: Shape 391">
                <a:extLst>
                  <a:ext uri="{FF2B5EF4-FFF2-40B4-BE49-F238E27FC236}">
                    <a16:creationId xmlns:a16="http://schemas.microsoft.com/office/drawing/2014/main" id="{35ABDA78-4E3D-4001-90D9-A666BB47662D}"/>
                  </a:ext>
                </a:extLst>
              </p:cNvPr>
              <p:cNvSpPr/>
              <p:nvPr/>
            </p:nvSpPr>
            <p:spPr>
              <a:xfrm>
                <a:off x="6966189" y="5326432"/>
                <a:ext cx="34018" cy="39711"/>
              </a:xfrm>
              <a:custGeom>
                <a:avLst/>
                <a:gdLst>
                  <a:gd name="connsiteX0" fmla="*/ 31809 w 34018"/>
                  <a:gd name="connsiteY0" fmla="*/ 11149 h 39711"/>
                  <a:gd name="connsiteX1" fmla="*/ 12263 w 34018"/>
                  <a:gd name="connsiteY1" fmla="*/ 691 h 39711"/>
                  <a:gd name="connsiteX2" fmla="*/ 91 w 34018"/>
                  <a:gd name="connsiteY2" fmla="*/ 19207 h 39711"/>
                  <a:gd name="connsiteX3" fmla="*/ 605 w 34018"/>
                  <a:gd name="connsiteY3" fmla="*/ 21779 h 39711"/>
                  <a:gd name="connsiteX4" fmla="*/ 1976 w 34018"/>
                  <a:gd name="connsiteY4" fmla="*/ 32066 h 39711"/>
                  <a:gd name="connsiteX5" fmla="*/ 10720 w 34018"/>
                  <a:gd name="connsiteY5" fmla="*/ 38924 h 39711"/>
                  <a:gd name="connsiteX6" fmla="*/ 16207 w 34018"/>
                  <a:gd name="connsiteY6" fmla="*/ 39610 h 39711"/>
                  <a:gd name="connsiteX7" fmla="*/ 21007 w 34018"/>
                  <a:gd name="connsiteY7" fmla="*/ 39267 h 39711"/>
                  <a:gd name="connsiteX8" fmla="*/ 23579 w 34018"/>
                  <a:gd name="connsiteY8" fmla="*/ 38066 h 39711"/>
                  <a:gd name="connsiteX9" fmla="*/ 29237 w 34018"/>
                  <a:gd name="connsiteY9" fmla="*/ 33780 h 39711"/>
                  <a:gd name="connsiteX10" fmla="*/ 31809 w 34018"/>
                  <a:gd name="connsiteY10" fmla="*/ 11149 h 3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18" h="39711">
                    <a:moveTo>
                      <a:pt x="31809" y="11149"/>
                    </a:moveTo>
                    <a:cubicBezTo>
                      <a:pt x="28551" y="3776"/>
                      <a:pt x="20493" y="-2053"/>
                      <a:pt x="12263" y="691"/>
                    </a:cubicBezTo>
                    <a:cubicBezTo>
                      <a:pt x="4548" y="3262"/>
                      <a:pt x="-767" y="11149"/>
                      <a:pt x="91" y="19207"/>
                    </a:cubicBezTo>
                    <a:cubicBezTo>
                      <a:pt x="262" y="20064"/>
                      <a:pt x="262" y="20921"/>
                      <a:pt x="605" y="21779"/>
                    </a:cubicBezTo>
                    <a:cubicBezTo>
                      <a:pt x="-81" y="25379"/>
                      <a:pt x="262" y="28808"/>
                      <a:pt x="1976" y="32066"/>
                    </a:cubicBezTo>
                    <a:cubicBezTo>
                      <a:pt x="3862" y="35495"/>
                      <a:pt x="7120" y="37723"/>
                      <a:pt x="10720" y="38924"/>
                    </a:cubicBezTo>
                    <a:cubicBezTo>
                      <a:pt x="12435" y="39438"/>
                      <a:pt x="14321" y="39781"/>
                      <a:pt x="16207" y="39610"/>
                    </a:cubicBezTo>
                    <a:cubicBezTo>
                      <a:pt x="17750" y="39781"/>
                      <a:pt x="19464" y="39781"/>
                      <a:pt x="21007" y="39267"/>
                    </a:cubicBezTo>
                    <a:cubicBezTo>
                      <a:pt x="21865" y="38924"/>
                      <a:pt x="22722" y="38410"/>
                      <a:pt x="23579" y="38066"/>
                    </a:cubicBezTo>
                    <a:cubicBezTo>
                      <a:pt x="25808" y="37038"/>
                      <a:pt x="27865" y="35666"/>
                      <a:pt x="29237" y="33780"/>
                    </a:cubicBezTo>
                    <a:cubicBezTo>
                      <a:pt x="34895" y="27265"/>
                      <a:pt x="35238" y="18521"/>
                      <a:pt x="31809" y="11149"/>
                    </a:cubicBezTo>
                    <a:close/>
                  </a:path>
                </a:pathLst>
              </a:custGeom>
              <a:solidFill>
                <a:srgbClr val="FFFFFF"/>
              </a:solidFill>
              <a:ln w="1715" cap="flat">
                <a:noFill/>
                <a:prstDash val="solid"/>
                <a:miter/>
              </a:ln>
            </p:spPr>
            <p:txBody>
              <a:bodyPr rtlCol="0" anchor="ctr"/>
              <a:lstStyle/>
              <a:p>
                <a:endParaRPr lang="en-US"/>
              </a:p>
            </p:txBody>
          </p:sp>
          <p:sp>
            <p:nvSpPr>
              <p:cNvPr id="393" name="Freeform: Shape 392">
                <a:extLst>
                  <a:ext uri="{FF2B5EF4-FFF2-40B4-BE49-F238E27FC236}">
                    <a16:creationId xmlns:a16="http://schemas.microsoft.com/office/drawing/2014/main" id="{93E717EB-D7DE-44F2-8DEF-0CF47CC1BABA}"/>
                  </a:ext>
                </a:extLst>
              </p:cNvPr>
              <p:cNvSpPr/>
              <p:nvPr/>
            </p:nvSpPr>
            <p:spPr>
              <a:xfrm>
                <a:off x="6330232" y="5458115"/>
                <a:ext cx="35658" cy="35870"/>
              </a:xfrm>
              <a:custGeom>
                <a:avLst/>
                <a:gdLst>
                  <a:gd name="connsiteX0" fmla="*/ 34944 w 35658"/>
                  <a:gd name="connsiteY0" fmla="*/ 12682 h 35870"/>
                  <a:gd name="connsiteX1" fmla="*/ 21914 w 35658"/>
                  <a:gd name="connsiteY1" fmla="*/ 338 h 35870"/>
                  <a:gd name="connsiteX2" fmla="*/ 12484 w 35658"/>
                  <a:gd name="connsiteY2" fmla="*/ 852 h 35870"/>
                  <a:gd name="connsiteX3" fmla="*/ 4598 w 35658"/>
                  <a:gd name="connsiteY3" fmla="*/ 5824 h 35870"/>
                  <a:gd name="connsiteX4" fmla="*/ 1169 w 35658"/>
                  <a:gd name="connsiteY4" fmla="*/ 23655 h 35870"/>
                  <a:gd name="connsiteX5" fmla="*/ 6484 w 35658"/>
                  <a:gd name="connsiteY5" fmla="*/ 31542 h 35870"/>
                  <a:gd name="connsiteX6" fmla="*/ 16599 w 35658"/>
                  <a:gd name="connsiteY6" fmla="*/ 35828 h 35870"/>
                  <a:gd name="connsiteX7" fmla="*/ 23457 w 35658"/>
                  <a:gd name="connsiteY7" fmla="*/ 34800 h 35870"/>
                  <a:gd name="connsiteX8" fmla="*/ 30830 w 35658"/>
                  <a:gd name="connsiteY8" fmla="*/ 30513 h 35870"/>
                  <a:gd name="connsiteX9" fmla="*/ 34944 w 35658"/>
                  <a:gd name="connsiteY9" fmla="*/ 12682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58" h="35870">
                    <a:moveTo>
                      <a:pt x="34944" y="12682"/>
                    </a:moveTo>
                    <a:cubicBezTo>
                      <a:pt x="33230" y="6681"/>
                      <a:pt x="28258" y="1538"/>
                      <a:pt x="21914" y="338"/>
                    </a:cubicBezTo>
                    <a:cubicBezTo>
                      <a:pt x="18828" y="-177"/>
                      <a:pt x="15570" y="-177"/>
                      <a:pt x="12484" y="852"/>
                    </a:cubicBezTo>
                    <a:cubicBezTo>
                      <a:pt x="9570" y="1881"/>
                      <a:pt x="6655" y="3424"/>
                      <a:pt x="4598" y="5824"/>
                    </a:cubicBezTo>
                    <a:cubicBezTo>
                      <a:pt x="140" y="10625"/>
                      <a:pt x="-1232" y="17483"/>
                      <a:pt x="1169" y="23655"/>
                    </a:cubicBezTo>
                    <a:cubicBezTo>
                      <a:pt x="2369" y="26741"/>
                      <a:pt x="4083" y="29484"/>
                      <a:pt x="6484" y="31542"/>
                    </a:cubicBezTo>
                    <a:cubicBezTo>
                      <a:pt x="9570" y="33942"/>
                      <a:pt x="12656" y="35485"/>
                      <a:pt x="16599" y="35828"/>
                    </a:cubicBezTo>
                    <a:cubicBezTo>
                      <a:pt x="18828" y="36000"/>
                      <a:pt x="21228" y="35657"/>
                      <a:pt x="23457" y="34800"/>
                    </a:cubicBezTo>
                    <a:cubicBezTo>
                      <a:pt x="26200" y="33942"/>
                      <a:pt x="28772" y="32571"/>
                      <a:pt x="30830" y="30513"/>
                    </a:cubicBezTo>
                    <a:cubicBezTo>
                      <a:pt x="35287" y="25884"/>
                      <a:pt x="36659" y="18855"/>
                      <a:pt x="34944" y="12682"/>
                    </a:cubicBezTo>
                    <a:close/>
                  </a:path>
                </a:pathLst>
              </a:custGeom>
              <a:solidFill>
                <a:srgbClr val="FFFFFF"/>
              </a:solidFill>
              <a:ln w="1715" cap="flat">
                <a:noFill/>
                <a:prstDash val="solid"/>
                <a:miter/>
              </a:ln>
            </p:spPr>
            <p:txBody>
              <a:bodyPr rtlCol="0" anchor="ctr"/>
              <a:lstStyle/>
              <a:p>
                <a:endParaRPr lang="en-US"/>
              </a:p>
            </p:txBody>
          </p:sp>
          <p:sp>
            <p:nvSpPr>
              <p:cNvPr id="394" name="Freeform: Shape 393">
                <a:extLst>
                  <a:ext uri="{FF2B5EF4-FFF2-40B4-BE49-F238E27FC236}">
                    <a16:creationId xmlns:a16="http://schemas.microsoft.com/office/drawing/2014/main" id="{B1845D8B-E06D-43AE-B7F3-F54FBB8A9EF9}"/>
                  </a:ext>
                </a:extLst>
              </p:cNvPr>
              <p:cNvSpPr/>
              <p:nvPr/>
            </p:nvSpPr>
            <p:spPr>
              <a:xfrm>
                <a:off x="6812170" y="5488606"/>
                <a:ext cx="35262" cy="46830"/>
              </a:xfrm>
              <a:custGeom>
                <a:avLst/>
                <a:gdLst>
                  <a:gd name="connsiteX0" fmla="*/ 28437 w 35262"/>
                  <a:gd name="connsiteY0" fmla="*/ 8766 h 46830"/>
                  <a:gd name="connsiteX1" fmla="*/ 16264 w 35262"/>
                  <a:gd name="connsiteY1" fmla="*/ 23 h 46830"/>
                  <a:gd name="connsiteX2" fmla="*/ 4091 w 35262"/>
                  <a:gd name="connsiteY2" fmla="*/ 7566 h 46830"/>
                  <a:gd name="connsiteX3" fmla="*/ 833 w 35262"/>
                  <a:gd name="connsiteY3" fmla="*/ 29684 h 46830"/>
                  <a:gd name="connsiteX4" fmla="*/ 17807 w 35262"/>
                  <a:gd name="connsiteY4" fmla="*/ 46829 h 46830"/>
                  <a:gd name="connsiteX5" fmla="*/ 26208 w 35262"/>
                  <a:gd name="connsiteY5" fmla="*/ 42714 h 46830"/>
                  <a:gd name="connsiteX6" fmla="*/ 34266 w 35262"/>
                  <a:gd name="connsiteY6" fmla="*/ 32427 h 46830"/>
                  <a:gd name="connsiteX7" fmla="*/ 28437 w 35262"/>
                  <a:gd name="connsiteY7" fmla="*/ 87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62" h="46830">
                    <a:moveTo>
                      <a:pt x="28437" y="8766"/>
                    </a:moveTo>
                    <a:cubicBezTo>
                      <a:pt x="25351" y="4652"/>
                      <a:pt x="21922" y="537"/>
                      <a:pt x="16264" y="23"/>
                    </a:cubicBezTo>
                    <a:cubicBezTo>
                      <a:pt x="10949" y="-320"/>
                      <a:pt x="6834" y="3280"/>
                      <a:pt x="4091" y="7566"/>
                    </a:cubicBezTo>
                    <a:cubicBezTo>
                      <a:pt x="-24" y="14081"/>
                      <a:pt x="-881" y="22311"/>
                      <a:pt x="833" y="29684"/>
                    </a:cubicBezTo>
                    <a:cubicBezTo>
                      <a:pt x="2720" y="37399"/>
                      <a:pt x="8891" y="47000"/>
                      <a:pt x="17807" y="46829"/>
                    </a:cubicBezTo>
                    <a:cubicBezTo>
                      <a:pt x="21407" y="46657"/>
                      <a:pt x="24151" y="45114"/>
                      <a:pt x="26208" y="42714"/>
                    </a:cubicBezTo>
                    <a:cubicBezTo>
                      <a:pt x="29980" y="40313"/>
                      <a:pt x="32894" y="36542"/>
                      <a:pt x="34266" y="32427"/>
                    </a:cubicBezTo>
                    <a:cubicBezTo>
                      <a:pt x="37181" y="24368"/>
                      <a:pt x="33238" y="15282"/>
                      <a:pt x="28437" y="8766"/>
                    </a:cubicBezTo>
                    <a:close/>
                  </a:path>
                </a:pathLst>
              </a:custGeom>
              <a:solidFill>
                <a:srgbClr val="FFFFFF"/>
              </a:solidFill>
              <a:ln w="1715" cap="flat">
                <a:noFill/>
                <a:prstDash val="solid"/>
                <a:miter/>
              </a:ln>
            </p:spPr>
            <p:txBody>
              <a:bodyPr rtlCol="0" anchor="ctr"/>
              <a:lstStyle/>
              <a:p>
                <a:endParaRPr lang="en-US"/>
              </a:p>
            </p:txBody>
          </p:sp>
          <p:sp>
            <p:nvSpPr>
              <p:cNvPr id="395" name="Freeform: Shape 394">
                <a:extLst>
                  <a:ext uri="{FF2B5EF4-FFF2-40B4-BE49-F238E27FC236}">
                    <a16:creationId xmlns:a16="http://schemas.microsoft.com/office/drawing/2014/main" id="{A3EF87FB-F457-4BA6-B5B2-19189206DF58}"/>
                  </a:ext>
                </a:extLst>
              </p:cNvPr>
              <p:cNvSpPr/>
              <p:nvPr/>
            </p:nvSpPr>
            <p:spPr>
              <a:xfrm>
                <a:off x="7194541" y="5376635"/>
                <a:ext cx="34597" cy="36769"/>
              </a:xfrm>
              <a:custGeom>
                <a:avLst/>
                <a:gdLst>
                  <a:gd name="connsiteX0" fmla="*/ 34572 w 34597"/>
                  <a:gd name="connsiteY0" fmla="*/ 17696 h 36769"/>
                  <a:gd name="connsiteX1" fmla="*/ 31657 w 34597"/>
                  <a:gd name="connsiteY1" fmla="*/ 8266 h 36769"/>
                  <a:gd name="connsiteX2" fmla="*/ 24456 w 34597"/>
                  <a:gd name="connsiteY2" fmla="*/ 1408 h 36769"/>
                  <a:gd name="connsiteX3" fmla="*/ 11255 w 34597"/>
                  <a:gd name="connsiteY3" fmla="*/ 2094 h 36769"/>
                  <a:gd name="connsiteX4" fmla="*/ 4568 w 34597"/>
                  <a:gd name="connsiteY4" fmla="*/ 10152 h 36769"/>
                  <a:gd name="connsiteX5" fmla="*/ 2853 w 34597"/>
                  <a:gd name="connsiteY5" fmla="*/ 12209 h 36769"/>
                  <a:gd name="connsiteX6" fmla="*/ 2682 w 34597"/>
                  <a:gd name="connsiteY6" fmla="*/ 29526 h 36769"/>
                  <a:gd name="connsiteX7" fmla="*/ 10912 w 34597"/>
                  <a:gd name="connsiteY7" fmla="*/ 35698 h 36769"/>
                  <a:gd name="connsiteX8" fmla="*/ 18113 w 34597"/>
                  <a:gd name="connsiteY8" fmla="*/ 36726 h 36769"/>
                  <a:gd name="connsiteX9" fmla="*/ 26685 w 34597"/>
                  <a:gd name="connsiteY9" fmla="*/ 33983 h 36769"/>
                  <a:gd name="connsiteX10" fmla="*/ 32686 w 34597"/>
                  <a:gd name="connsiteY10" fmla="*/ 26954 h 36769"/>
                  <a:gd name="connsiteX11" fmla="*/ 34572 w 34597"/>
                  <a:gd name="connsiteY11" fmla="*/ 17696 h 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97" h="36769">
                    <a:moveTo>
                      <a:pt x="34572" y="17696"/>
                    </a:moveTo>
                    <a:cubicBezTo>
                      <a:pt x="34229" y="14438"/>
                      <a:pt x="33543" y="11181"/>
                      <a:pt x="31657" y="8266"/>
                    </a:cubicBezTo>
                    <a:cubicBezTo>
                      <a:pt x="29943" y="5523"/>
                      <a:pt x="27371" y="2780"/>
                      <a:pt x="24456" y="1408"/>
                    </a:cubicBezTo>
                    <a:cubicBezTo>
                      <a:pt x="20170" y="-649"/>
                      <a:pt x="15369" y="-478"/>
                      <a:pt x="11255" y="2094"/>
                    </a:cubicBezTo>
                    <a:cubicBezTo>
                      <a:pt x="8169" y="4151"/>
                      <a:pt x="5940" y="6894"/>
                      <a:pt x="4568" y="10152"/>
                    </a:cubicBezTo>
                    <a:cubicBezTo>
                      <a:pt x="3882" y="10838"/>
                      <a:pt x="3368" y="11523"/>
                      <a:pt x="2853" y="12209"/>
                    </a:cubicBezTo>
                    <a:cubicBezTo>
                      <a:pt x="-747" y="17181"/>
                      <a:pt x="-1090" y="24554"/>
                      <a:pt x="2682" y="29526"/>
                    </a:cubicBezTo>
                    <a:cubicBezTo>
                      <a:pt x="4911" y="32440"/>
                      <a:pt x="7483" y="34326"/>
                      <a:pt x="10912" y="35698"/>
                    </a:cubicBezTo>
                    <a:cubicBezTo>
                      <a:pt x="13140" y="36555"/>
                      <a:pt x="15712" y="36898"/>
                      <a:pt x="18113" y="36726"/>
                    </a:cubicBezTo>
                    <a:cubicBezTo>
                      <a:pt x="21199" y="36555"/>
                      <a:pt x="24114" y="35698"/>
                      <a:pt x="26685" y="33983"/>
                    </a:cubicBezTo>
                    <a:cubicBezTo>
                      <a:pt x="29257" y="32269"/>
                      <a:pt x="31314" y="29868"/>
                      <a:pt x="32686" y="26954"/>
                    </a:cubicBezTo>
                    <a:cubicBezTo>
                      <a:pt x="34058" y="24211"/>
                      <a:pt x="34743" y="20953"/>
                      <a:pt x="34572" y="17696"/>
                    </a:cubicBezTo>
                    <a:close/>
                  </a:path>
                </a:pathLst>
              </a:custGeom>
              <a:solidFill>
                <a:srgbClr val="FFFFFF"/>
              </a:solidFill>
              <a:ln w="1715" cap="flat">
                <a:noFill/>
                <a:prstDash val="solid"/>
                <a:miter/>
              </a:ln>
            </p:spPr>
            <p:txBody>
              <a:bodyPr rtlCol="0" anchor="ctr"/>
              <a:lstStyle/>
              <a:p>
                <a:endParaRPr lang="en-US"/>
              </a:p>
            </p:txBody>
          </p:sp>
          <p:sp>
            <p:nvSpPr>
              <p:cNvPr id="396" name="Freeform: Shape 395">
                <a:extLst>
                  <a:ext uri="{FF2B5EF4-FFF2-40B4-BE49-F238E27FC236}">
                    <a16:creationId xmlns:a16="http://schemas.microsoft.com/office/drawing/2014/main" id="{37F40627-2874-46CB-8E3C-7728D0689615}"/>
                  </a:ext>
                </a:extLst>
              </p:cNvPr>
              <p:cNvSpPr/>
              <p:nvPr/>
            </p:nvSpPr>
            <p:spPr>
              <a:xfrm>
                <a:off x="7082917" y="5533331"/>
                <a:ext cx="36147" cy="35398"/>
              </a:xfrm>
              <a:custGeom>
                <a:avLst/>
                <a:gdLst>
                  <a:gd name="connsiteX0" fmla="*/ 35439 w 36147"/>
                  <a:gd name="connsiteY0" fmla="*/ 11704 h 35398"/>
                  <a:gd name="connsiteX1" fmla="*/ 29096 w 36147"/>
                  <a:gd name="connsiteY1" fmla="*/ 3303 h 35398"/>
                  <a:gd name="connsiteX2" fmla="*/ 14522 w 36147"/>
                  <a:gd name="connsiteY2" fmla="*/ 389 h 35398"/>
                  <a:gd name="connsiteX3" fmla="*/ 8522 w 36147"/>
                  <a:gd name="connsiteY3" fmla="*/ 1931 h 35398"/>
                  <a:gd name="connsiteX4" fmla="*/ 978 w 36147"/>
                  <a:gd name="connsiteY4" fmla="*/ 10676 h 35398"/>
                  <a:gd name="connsiteX5" fmla="*/ 463 w 36147"/>
                  <a:gd name="connsiteY5" fmla="*/ 20448 h 35398"/>
                  <a:gd name="connsiteX6" fmla="*/ 4749 w 36147"/>
                  <a:gd name="connsiteY6" fmla="*/ 29021 h 35398"/>
                  <a:gd name="connsiteX7" fmla="*/ 22409 w 36147"/>
                  <a:gd name="connsiteY7" fmla="*/ 34850 h 35398"/>
                  <a:gd name="connsiteX8" fmla="*/ 35439 w 36147"/>
                  <a:gd name="connsiteY8" fmla="*/ 21477 h 35398"/>
                  <a:gd name="connsiteX9" fmla="*/ 35439 w 36147"/>
                  <a:gd name="connsiteY9" fmla="*/ 11704 h 3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7" h="35398">
                    <a:moveTo>
                      <a:pt x="35439" y="11704"/>
                    </a:moveTo>
                    <a:cubicBezTo>
                      <a:pt x="34239" y="8104"/>
                      <a:pt x="32181" y="5532"/>
                      <a:pt x="29096" y="3303"/>
                    </a:cubicBezTo>
                    <a:cubicBezTo>
                      <a:pt x="25152" y="389"/>
                      <a:pt x="19494" y="-640"/>
                      <a:pt x="14522" y="389"/>
                    </a:cubicBezTo>
                    <a:cubicBezTo>
                      <a:pt x="12465" y="389"/>
                      <a:pt x="10407" y="1074"/>
                      <a:pt x="8522" y="1931"/>
                    </a:cubicBezTo>
                    <a:cubicBezTo>
                      <a:pt x="4921" y="3646"/>
                      <a:pt x="2349" y="7075"/>
                      <a:pt x="978" y="10676"/>
                    </a:cubicBezTo>
                    <a:cubicBezTo>
                      <a:pt x="-222" y="13761"/>
                      <a:pt x="-222" y="17190"/>
                      <a:pt x="463" y="20448"/>
                    </a:cubicBezTo>
                    <a:cubicBezTo>
                      <a:pt x="1149" y="23706"/>
                      <a:pt x="2864" y="26620"/>
                      <a:pt x="4749" y="29021"/>
                    </a:cubicBezTo>
                    <a:cubicBezTo>
                      <a:pt x="8865" y="34164"/>
                      <a:pt x="16065" y="36564"/>
                      <a:pt x="22409" y="34850"/>
                    </a:cubicBezTo>
                    <a:cubicBezTo>
                      <a:pt x="28752" y="33135"/>
                      <a:pt x="33725" y="27821"/>
                      <a:pt x="35439" y="21477"/>
                    </a:cubicBezTo>
                    <a:cubicBezTo>
                      <a:pt x="36297" y="18391"/>
                      <a:pt x="36468" y="14790"/>
                      <a:pt x="35439" y="11704"/>
                    </a:cubicBezTo>
                    <a:close/>
                  </a:path>
                </a:pathLst>
              </a:custGeom>
              <a:solidFill>
                <a:srgbClr val="FFFFFF"/>
              </a:solidFill>
              <a:ln w="1715" cap="flat">
                <a:noFill/>
                <a:prstDash val="solid"/>
                <a:miter/>
              </a:ln>
            </p:spPr>
            <p:txBody>
              <a:bodyPr rtlCol="0" anchor="ctr"/>
              <a:lstStyle/>
              <a:p>
                <a:endParaRPr lang="en-US"/>
              </a:p>
            </p:txBody>
          </p:sp>
          <p:sp>
            <p:nvSpPr>
              <p:cNvPr id="397" name="Freeform: Shape 396">
                <a:extLst>
                  <a:ext uri="{FF2B5EF4-FFF2-40B4-BE49-F238E27FC236}">
                    <a16:creationId xmlns:a16="http://schemas.microsoft.com/office/drawing/2014/main" id="{AC6D91A2-F6C5-4ABF-B984-01915252E106}"/>
                  </a:ext>
                </a:extLst>
              </p:cNvPr>
              <p:cNvSpPr/>
              <p:nvPr/>
            </p:nvSpPr>
            <p:spPr>
              <a:xfrm>
                <a:off x="6511297" y="5548165"/>
                <a:ext cx="32335" cy="37204"/>
              </a:xfrm>
              <a:custGeom>
                <a:avLst/>
                <a:gdLst>
                  <a:gd name="connsiteX0" fmla="*/ 31501 w 32335"/>
                  <a:gd name="connsiteY0" fmla="*/ 15215 h 37204"/>
                  <a:gd name="connsiteX1" fmla="*/ 20357 w 32335"/>
                  <a:gd name="connsiteY1" fmla="*/ 2186 h 37204"/>
                  <a:gd name="connsiteX2" fmla="*/ 8012 w 32335"/>
                  <a:gd name="connsiteY2" fmla="*/ 1328 h 37204"/>
                  <a:gd name="connsiteX3" fmla="*/ 1326 w 32335"/>
                  <a:gd name="connsiteY3" fmla="*/ 10586 h 37204"/>
                  <a:gd name="connsiteX4" fmla="*/ 3383 w 32335"/>
                  <a:gd name="connsiteY4" fmla="*/ 28246 h 37204"/>
                  <a:gd name="connsiteX5" fmla="*/ 4755 w 32335"/>
                  <a:gd name="connsiteY5" fmla="*/ 29789 h 37204"/>
                  <a:gd name="connsiteX6" fmla="*/ 9898 w 32335"/>
                  <a:gd name="connsiteY6" fmla="*/ 35447 h 37204"/>
                  <a:gd name="connsiteX7" fmla="*/ 27386 w 32335"/>
                  <a:gd name="connsiteY7" fmla="*/ 32361 h 37204"/>
                  <a:gd name="connsiteX8" fmla="*/ 31501 w 32335"/>
                  <a:gd name="connsiteY8" fmla="*/ 15215 h 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5" h="37204">
                    <a:moveTo>
                      <a:pt x="31501" y="15215"/>
                    </a:moveTo>
                    <a:cubicBezTo>
                      <a:pt x="29615" y="9729"/>
                      <a:pt x="25500" y="5100"/>
                      <a:pt x="20357" y="2186"/>
                    </a:cubicBezTo>
                    <a:cubicBezTo>
                      <a:pt x="16584" y="128"/>
                      <a:pt x="11955" y="-1072"/>
                      <a:pt x="8012" y="1328"/>
                    </a:cubicBezTo>
                    <a:cubicBezTo>
                      <a:pt x="4583" y="3214"/>
                      <a:pt x="2697" y="6986"/>
                      <a:pt x="1326" y="10586"/>
                    </a:cubicBezTo>
                    <a:cubicBezTo>
                      <a:pt x="-903" y="16416"/>
                      <a:pt x="-389" y="23274"/>
                      <a:pt x="3383" y="28246"/>
                    </a:cubicBezTo>
                    <a:cubicBezTo>
                      <a:pt x="3726" y="28760"/>
                      <a:pt x="4240" y="29275"/>
                      <a:pt x="4755" y="29789"/>
                    </a:cubicBezTo>
                    <a:cubicBezTo>
                      <a:pt x="5783" y="32189"/>
                      <a:pt x="7669" y="34247"/>
                      <a:pt x="9898" y="35447"/>
                    </a:cubicBezTo>
                    <a:cubicBezTo>
                      <a:pt x="15556" y="38876"/>
                      <a:pt x="22928" y="36990"/>
                      <a:pt x="27386" y="32361"/>
                    </a:cubicBezTo>
                    <a:cubicBezTo>
                      <a:pt x="31672" y="27903"/>
                      <a:pt x="33558" y="21216"/>
                      <a:pt x="31501" y="15215"/>
                    </a:cubicBezTo>
                    <a:close/>
                  </a:path>
                </a:pathLst>
              </a:custGeom>
              <a:solidFill>
                <a:srgbClr val="FFFFFF"/>
              </a:solidFill>
              <a:ln w="1715" cap="flat">
                <a:noFill/>
                <a:prstDash val="solid"/>
                <a:miter/>
              </a:ln>
            </p:spPr>
            <p:txBody>
              <a:bodyPr rtlCol="0" anchor="ctr"/>
              <a:lstStyle/>
              <a:p>
                <a:endParaRPr lang="en-US"/>
              </a:p>
            </p:txBody>
          </p:sp>
          <p:sp>
            <p:nvSpPr>
              <p:cNvPr id="398" name="Freeform: Shape 397">
                <a:extLst>
                  <a:ext uri="{FF2B5EF4-FFF2-40B4-BE49-F238E27FC236}">
                    <a16:creationId xmlns:a16="http://schemas.microsoft.com/office/drawing/2014/main" id="{B0E1A231-05BE-4784-96F9-6071CC1D95B3}"/>
                  </a:ext>
                </a:extLst>
              </p:cNvPr>
              <p:cNvSpPr/>
              <p:nvPr/>
            </p:nvSpPr>
            <p:spPr>
              <a:xfrm>
                <a:off x="6214450" y="5580757"/>
                <a:ext cx="32953" cy="32929"/>
              </a:xfrm>
              <a:custGeom>
                <a:avLst/>
                <a:gdLst>
                  <a:gd name="connsiteX0" fmla="*/ 31911 w 32953"/>
                  <a:gd name="connsiteY0" fmla="*/ 12456 h 32929"/>
                  <a:gd name="connsiteX1" fmla="*/ 31568 w 32953"/>
                  <a:gd name="connsiteY1" fmla="*/ 11427 h 32929"/>
                  <a:gd name="connsiteX2" fmla="*/ 29511 w 32953"/>
                  <a:gd name="connsiteY2" fmla="*/ 7312 h 32929"/>
                  <a:gd name="connsiteX3" fmla="*/ 25225 w 32953"/>
                  <a:gd name="connsiteY3" fmla="*/ 3026 h 32929"/>
                  <a:gd name="connsiteX4" fmla="*/ 8080 w 32953"/>
                  <a:gd name="connsiteY4" fmla="*/ 2169 h 32929"/>
                  <a:gd name="connsiteX5" fmla="*/ 2079 w 32953"/>
                  <a:gd name="connsiteY5" fmla="*/ 8512 h 32929"/>
                  <a:gd name="connsiteX6" fmla="*/ 22 w 32953"/>
                  <a:gd name="connsiteY6" fmla="*/ 17257 h 32929"/>
                  <a:gd name="connsiteX7" fmla="*/ 3279 w 32953"/>
                  <a:gd name="connsiteY7" fmla="*/ 26172 h 32929"/>
                  <a:gd name="connsiteX8" fmla="*/ 10994 w 32953"/>
                  <a:gd name="connsiteY8" fmla="*/ 31830 h 32929"/>
                  <a:gd name="connsiteX9" fmla="*/ 14595 w 32953"/>
                  <a:gd name="connsiteY9" fmla="*/ 32687 h 32929"/>
                  <a:gd name="connsiteX10" fmla="*/ 18367 w 32953"/>
                  <a:gd name="connsiteY10" fmla="*/ 32858 h 32929"/>
                  <a:gd name="connsiteX11" fmla="*/ 23510 w 32953"/>
                  <a:gd name="connsiteY11" fmla="*/ 31658 h 32929"/>
                  <a:gd name="connsiteX12" fmla="*/ 27968 w 32953"/>
                  <a:gd name="connsiteY12" fmla="*/ 28744 h 32929"/>
                  <a:gd name="connsiteX13" fmla="*/ 32597 w 32953"/>
                  <a:gd name="connsiteY13" fmla="*/ 20857 h 32929"/>
                  <a:gd name="connsiteX14" fmla="*/ 31911 w 32953"/>
                  <a:gd name="connsiteY14" fmla="*/ 12456 h 3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53" h="32929">
                    <a:moveTo>
                      <a:pt x="31911" y="12456"/>
                    </a:moveTo>
                    <a:cubicBezTo>
                      <a:pt x="31740" y="12113"/>
                      <a:pt x="31740" y="11770"/>
                      <a:pt x="31568" y="11427"/>
                    </a:cubicBezTo>
                    <a:cubicBezTo>
                      <a:pt x="31054" y="10055"/>
                      <a:pt x="30540" y="8512"/>
                      <a:pt x="29511" y="7312"/>
                    </a:cubicBezTo>
                    <a:cubicBezTo>
                      <a:pt x="28139" y="5598"/>
                      <a:pt x="26939" y="4398"/>
                      <a:pt x="25225" y="3026"/>
                    </a:cubicBezTo>
                    <a:cubicBezTo>
                      <a:pt x="20424" y="-574"/>
                      <a:pt x="13223" y="-1089"/>
                      <a:pt x="8080" y="2169"/>
                    </a:cubicBezTo>
                    <a:cubicBezTo>
                      <a:pt x="5679" y="3712"/>
                      <a:pt x="3451" y="5941"/>
                      <a:pt x="2079" y="8512"/>
                    </a:cubicBezTo>
                    <a:cubicBezTo>
                      <a:pt x="707" y="11256"/>
                      <a:pt x="-150" y="14170"/>
                      <a:pt x="22" y="17257"/>
                    </a:cubicBezTo>
                    <a:cubicBezTo>
                      <a:pt x="193" y="20514"/>
                      <a:pt x="1222" y="23600"/>
                      <a:pt x="3279" y="26172"/>
                    </a:cubicBezTo>
                    <a:cubicBezTo>
                      <a:pt x="5336" y="28915"/>
                      <a:pt x="7908" y="30629"/>
                      <a:pt x="10994" y="31830"/>
                    </a:cubicBezTo>
                    <a:cubicBezTo>
                      <a:pt x="12194" y="32344"/>
                      <a:pt x="13395" y="32515"/>
                      <a:pt x="14595" y="32687"/>
                    </a:cubicBezTo>
                    <a:cubicBezTo>
                      <a:pt x="15795" y="32858"/>
                      <a:pt x="16995" y="33030"/>
                      <a:pt x="18367" y="32858"/>
                    </a:cubicBezTo>
                    <a:cubicBezTo>
                      <a:pt x="20253" y="32687"/>
                      <a:pt x="21796" y="32344"/>
                      <a:pt x="23510" y="31658"/>
                    </a:cubicBezTo>
                    <a:cubicBezTo>
                      <a:pt x="25225" y="30973"/>
                      <a:pt x="26597" y="30115"/>
                      <a:pt x="27968" y="28744"/>
                    </a:cubicBezTo>
                    <a:cubicBezTo>
                      <a:pt x="30197" y="26858"/>
                      <a:pt x="32083" y="23771"/>
                      <a:pt x="32597" y="20857"/>
                    </a:cubicBezTo>
                    <a:cubicBezTo>
                      <a:pt x="33283" y="17771"/>
                      <a:pt x="32940" y="15028"/>
                      <a:pt x="31911" y="12456"/>
                    </a:cubicBezTo>
                    <a:close/>
                  </a:path>
                </a:pathLst>
              </a:custGeom>
              <a:solidFill>
                <a:srgbClr val="FFFFFF"/>
              </a:solidFill>
              <a:ln w="1715" cap="flat">
                <a:noFill/>
                <a:prstDash val="solid"/>
                <a:miter/>
              </a:ln>
            </p:spPr>
            <p:txBody>
              <a:bodyPr rtlCol="0" anchor="ctr"/>
              <a:lstStyle/>
              <a:p>
                <a:endParaRPr lang="en-US"/>
              </a:p>
            </p:txBody>
          </p:sp>
          <p:sp>
            <p:nvSpPr>
              <p:cNvPr id="399" name="Freeform: Shape 398">
                <a:extLst>
                  <a:ext uri="{FF2B5EF4-FFF2-40B4-BE49-F238E27FC236}">
                    <a16:creationId xmlns:a16="http://schemas.microsoft.com/office/drawing/2014/main" id="{C4F8B2D5-62ED-4B53-BDBA-150FA8BD485B}"/>
                  </a:ext>
                </a:extLst>
              </p:cNvPr>
              <p:cNvSpPr/>
              <p:nvPr/>
            </p:nvSpPr>
            <p:spPr>
              <a:xfrm>
                <a:off x="7289669" y="5599702"/>
                <a:ext cx="32403" cy="38775"/>
              </a:xfrm>
              <a:custGeom>
                <a:avLst/>
                <a:gdLst>
                  <a:gd name="connsiteX0" fmla="*/ 27569 w 32403"/>
                  <a:gd name="connsiteY0" fmla="*/ 7227 h 38775"/>
                  <a:gd name="connsiteX1" fmla="*/ 20539 w 32403"/>
                  <a:gd name="connsiteY1" fmla="*/ 1398 h 38775"/>
                  <a:gd name="connsiteX2" fmla="*/ 14367 w 32403"/>
                  <a:gd name="connsiteY2" fmla="*/ 27 h 38775"/>
                  <a:gd name="connsiteX3" fmla="*/ 7166 w 32403"/>
                  <a:gd name="connsiteY3" fmla="*/ 3112 h 38775"/>
                  <a:gd name="connsiteX4" fmla="*/ 2194 w 32403"/>
                  <a:gd name="connsiteY4" fmla="*/ 12028 h 38775"/>
                  <a:gd name="connsiteX5" fmla="*/ 1165 w 32403"/>
                  <a:gd name="connsiteY5" fmla="*/ 18714 h 38775"/>
                  <a:gd name="connsiteX6" fmla="*/ 651 w 32403"/>
                  <a:gd name="connsiteY6" fmla="*/ 19914 h 38775"/>
                  <a:gd name="connsiteX7" fmla="*/ 4251 w 32403"/>
                  <a:gd name="connsiteY7" fmla="*/ 34831 h 38775"/>
                  <a:gd name="connsiteX8" fmla="*/ 32026 w 32403"/>
                  <a:gd name="connsiteY8" fmla="*/ 24887 h 38775"/>
                  <a:gd name="connsiteX9" fmla="*/ 27569 w 32403"/>
                  <a:gd name="connsiteY9" fmla="*/ 7227 h 3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 h="38775">
                    <a:moveTo>
                      <a:pt x="27569" y="7227"/>
                    </a:moveTo>
                    <a:cubicBezTo>
                      <a:pt x="25683" y="4827"/>
                      <a:pt x="23454" y="2598"/>
                      <a:pt x="20539" y="1398"/>
                    </a:cubicBezTo>
                    <a:cubicBezTo>
                      <a:pt x="18653" y="541"/>
                      <a:pt x="16596" y="-145"/>
                      <a:pt x="14367" y="27"/>
                    </a:cubicBezTo>
                    <a:cubicBezTo>
                      <a:pt x="11624" y="198"/>
                      <a:pt x="9224" y="1227"/>
                      <a:pt x="7166" y="3112"/>
                    </a:cubicBezTo>
                    <a:cubicBezTo>
                      <a:pt x="4766" y="5341"/>
                      <a:pt x="3223" y="8942"/>
                      <a:pt x="2194" y="12028"/>
                    </a:cubicBezTo>
                    <a:cubicBezTo>
                      <a:pt x="1508" y="14257"/>
                      <a:pt x="1165" y="16485"/>
                      <a:pt x="1165" y="18714"/>
                    </a:cubicBezTo>
                    <a:cubicBezTo>
                      <a:pt x="994" y="19057"/>
                      <a:pt x="822" y="19572"/>
                      <a:pt x="651" y="19914"/>
                    </a:cubicBezTo>
                    <a:cubicBezTo>
                      <a:pt x="-892" y="24887"/>
                      <a:pt x="308" y="31230"/>
                      <a:pt x="4251" y="34831"/>
                    </a:cubicBezTo>
                    <a:cubicBezTo>
                      <a:pt x="13510" y="43403"/>
                      <a:pt x="29798" y="37059"/>
                      <a:pt x="32026" y="24887"/>
                    </a:cubicBezTo>
                    <a:cubicBezTo>
                      <a:pt x="33227" y="18543"/>
                      <a:pt x="31512" y="12371"/>
                      <a:pt x="27569" y="7227"/>
                    </a:cubicBezTo>
                    <a:close/>
                  </a:path>
                </a:pathLst>
              </a:custGeom>
              <a:solidFill>
                <a:srgbClr val="FFFFFF"/>
              </a:solidFill>
              <a:ln w="1715" cap="flat">
                <a:noFill/>
                <a:prstDash val="solid"/>
                <a:miter/>
              </a:ln>
            </p:spPr>
            <p:txBody>
              <a:bodyPr rtlCol="0" anchor="ctr"/>
              <a:lstStyle/>
              <a:p>
                <a:endParaRPr lang="en-US"/>
              </a:p>
            </p:txBody>
          </p:sp>
          <p:sp>
            <p:nvSpPr>
              <p:cNvPr id="400" name="Freeform: Shape 399">
                <a:extLst>
                  <a:ext uri="{FF2B5EF4-FFF2-40B4-BE49-F238E27FC236}">
                    <a16:creationId xmlns:a16="http://schemas.microsoft.com/office/drawing/2014/main" id="{1AB9EDDA-0684-4D02-B811-D30FE2950C21}"/>
                  </a:ext>
                </a:extLst>
              </p:cNvPr>
              <p:cNvSpPr/>
              <p:nvPr/>
            </p:nvSpPr>
            <p:spPr>
              <a:xfrm>
                <a:off x="6933190" y="5141181"/>
                <a:ext cx="34383" cy="33302"/>
              </a:xfrm>
              <a:custGeom>
                <a:avLst/>
                <a:gdLst>
                  <a:gd name="connsiteX0" fmla="*/ 34118 w 34383"/>
                  <a:gd name="connsiteY0" fmla="*/ 12948 h 33302"/>
                  <a:gd name="connsiteX1" fmla="*/ 26746 w 34383"/>
                  <a:gd name="connsiteY1" fmla="*/ 2490 h 33302"/>
                  <a:gd name="connsiteX2" fmla="*/ 14059 w 34383"/>
                  <a:gd name="connsiteY2" fmla="*/ 775 h 33302"/>
                  <a:gd name="connsiteX3" fmla="*/ 7715 w 34383"/>
                  <a:gd name="connsiteY3" fmla="*/ 5062 h 33302"/>
                  <a:gd name="connsiteX4" fmla="*/ 4457 w 34383"/>
                  <a:gd name="connsiteY4" fmla="*/ 9691 h 33302"/>
                  <a:gd name="connsiteX5" fmla="*/ 1886 w 34383"/>
                  <a:gd name="connsiteY5" fmla="*/ 12605 h 33302"/>
                  <a:gd name="connsiteX6" fmla="*/ 0 w 34383"/>
                  <a:gd name="connsiteY6" fmla="*/ 19463 h 33302"/>
                  <a:gd name="connsiteX7" fmla="*/ 7544 w 34383"/>
                  <a:gd name="connsiteY7" fmla="*/ 31293 h 33302"/>
                  <a:gd name="connsiteX8" fmla="*/ 20574 w 34383"/>
                  <a:gd name="connsiteY8" fmla="*/ 32665 h 33302"/>
                  <a:gd name="connsiteX9" fmla="*/ 30175 w 34383"/>
                  <a:gd name="connsiteY9" fmla="*/ 26493 h 33302"/>
                  <a:gd name="connsiteX10" fmla="*/ 33604 w 34383"/>
                  <a:gd name="connsiteY10" fmla="*/ 20321 h 33302"/>
                  <a:gd name="connsiteX11" fmla="*/ 34118 w 34383"/>
                  <a:gd name="connsiteY11" fmla="*/ 12948 h 33302"/>
                  <a:gd name="connsiteX12" fmla="*/ 17659 w 34383"/>
                  <a:gd name="connsiteY12" fmla="*/ 15005 h 33302"/>
                  <a:gd name="connsiteX13" fmla="*/ 18173 w 34383"/>
                  <a:gd name="connsiteY13" fmla="*/ 14491 h 33302"/>
                  <a:gd name="connsiteX14" fmla="*/ 18688 w 34383"/>
                  <a:gd name="connsiteY14" fmla="*/ 14148 h 33302"/>
                  <a:gd name="connsiteX15" fmla="*/ 18688 w 34383"/>
                  <a:gd name="connsiteY15" fmla="*/ 14148 h 33302"/>
                  <a:gd name="connsiteX16" fmla="*/ 18860 w 34383"/>
                  <a:gd name="connsiteY16" fmla="*/ 14148 h 33302"/>
                  <a:gd name="connsiteX17" fmla="*/ 19374 w 34383"/>
                  <a:gd name="connsiteY17" fmla="*/ 14491 h 33302"/>
                  <a:gd name="connsiteX18" fmla="*/ 20060 w 34383"/>
                  <a:gd name="connsiteY18" fmla="*/ 15177 h 33302"/>
                  <a:gd name="connsiteX19" fmla="*/ 20574 w 34383"/>
                  <a:gd name="connsiteY19" fmla="*/ 16034 h 33302"/>
                  <a:gd name="connsiteX20" fmla="*/ 20574 w 34383"/>
                  <a:gd name="connsiteY20" fmla="*/ 16034 h 33302"/>
                  <a:gd name="connsiteX21" fmla="*/ 20574 w 34383"/>
                  <a:gd name="connsiteY21" fmla="*/ 16377 h 33302"/>
                  <a:gd name="connsiteX22" fmla="*/ 20402 w 34383"/>
                  <a:gd name="connsiteY22" fmla="*/ 16892 h 33302"/>
                  <a:gd name="connsiteX23" fmla="*/ 20060 w 34383"/>
                  <a:gd name="connsiteY23" fmla="*/ 17577 h 33302"/>
                  <a:gd name="connsiteX24" fmla="*/ 19031 w 34383"/>
                  <a:gd name="connsiteY24" fmla="*/ 18606 h 33302"/>
                  <a:gd name="connsiteX25" fmla="*/ 16631 w 34383"/>
                  <a:gd name="connsiteY25" fmla="*/ 17234 h 33302"/>
                  <a:gd name="connsiteX26" fmla="*/ 16973 w 34383"/>
                  <a:gd name="connsiteY26" fmla="*/ 16034 h 33302"/>
                  <a:gd name="connsiteX27" fmla="*/ 17659 w 34383"/>
                  <a:gd name="connsiteY27" fmla="*/ 15005 h 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83" h="33302">
                    <a:moveTo>
                      <a:pt x="34118" y="12948"/>
                    </a:moveTo>
                    <a:cubicBezTo>
                      <a:pt x="33433" y="8662"/>
                      <a:pt x="30347" y="4890"/>
                      <a:pt x="26746" y="2490"/>
                    </a:cubicBezTo>
                    <a:cubicBezTo>
                      <a:pt x="23146" y="89"/>
                      <a:pt x="18173" y="-768"/>
                      <a:pt x="14059" y="775"/>
                    </a:cubicBezTo>
                    <a:cubicBezTo>
                      <a:pt x="11659" y="1804"/>
                      <a:pt x="9430" y="3004"/>
                      <a:pt x="7715" y="5062"/>
                    </a:cubicBezTo>
                    <a:cubicBezTo>
                      <a:pt x="6515" y="6433"/>
                      <a:pt x="5315" y="7976"/>
                      <a:pt x="4457" y="9691"/>
                    </a:cubicBezTo>
                    <a:cubicBezTo>
                      <a:pt x="3429" y="10548"/>
                      <a:pt x="2572" y="11405"/>
                      <a:pt x="1886" y="12605"/>
                    </a:cubicBezTo>
                    <a:cubicBezTo>
                      <a:pt x="686" y="14491"/>
                      <a:pt x="0" y="17063"/>
                      <a:pt x="0" y="19463"/>
                    </a:cubicBezTo>
                    <a:cubicBezTo>
                      <a:pt x="171" y="24435"/>
                      <a:pt x="3086" y="29065"/>
                      <a:pt x="7544" y="31293"/>
                    </a:cubicBezTo>
                    <a:cubicBezTo>
                      <a:pt x="11659" y="33351"/>
                      <a:pt x="16116" y="33865"/>
                      <a:pt x="20574" y="32665"/>
                    </a:cubicBezTo>
                    <a:cubicBezTo>
                      <a:pt x="24174" y="31636"/>
                      <a:pt x="27946" y="29579"/>
                      <a:pt x="30175" y="26493"/>
                    </a:cubicBezTo>
                    <a:cubicBezTo>
                      <a:pt x="31718" y="24607"/>
                      <a:pt x="32918" y="22721"/>
                      <a:pt x="33604" y="20321"/>
                    </a:cubicBezTo>
                    <a:cubicBezTo>
                      <a:pt x="34633" y="17920"/>
                      <a:pt x="34461" y="15520"/>
                      <a:pt x="34118" y="12948"/>
                    </a:cubicBezTo>
                    <a:close/>
                    <a:moveTo>
                      <a:pt x="17659" y="15005"/>
                    </a:moveTo>
                    <a:cubicBezTo>
                      <a:pt x="17831" y="14834"/>
                      <a:pt x="18002" y="14663"/>
                      <a:pt x="18173" y="14491"/>
                    </a:cubicBezTo>
                    <a:cubicBezTo>
                      <a:pt x="18345" y="14320"/>
                      <a:pt x="18517" y="14320"/>
                      <a:pt x="18688" y="14148"/>
                    </a:cubicBezTo>
                    <a:cubicBezTo>
                      <a:pt x="18688" y="14148"/>
                      <a:pt x="18688" y="14148"/>
                      <a:pt x="18688" y="14148"/>
                    </a:cubicBezTo>
                    <a:cubicBezTo>
                      <a:pt x="18688" y="14148"/>
                      <a:pt x="18860" y="14148"/>
                      <a:pt x="18860" y="14148"/>
                    </a:cubicBezTo>
                    <a:cubicBezTo>
                      <a:pt x="19031" y="14320"/>
                      <a:pt x="19202" y="14320"/>
                      <a:pt x="19374" y="14491"/>
                    </a:cubicBezTo>
                    <a:cubicBezTo>
                      <a:pt x="19545" y="14663"/>
                      <a:pt x="19888" y="14834"/>
                      <a:pt x="20060" y="15177"/>
                    </a:cubicBezTo>
                    <a:cubicBezTo>
                      <a:pt x="20231" y="15520"/>
                      <a:pt x="20402" y="15691"/>
                      <a:pt x="20574" y="16034"/>
                    </a:cubicBezTo>
                    <a:cubicBezTo>
                      <a:pt x="20574" y="16034"/>
                      <a:pt x="20574" y="16034"/>
                      <a:pt x="20574" y="16034"/>
                    </a:cubicBezTo>
                    <a:cubicBezTo>
                      <a:pt x="20574" y="16206"/>
                      <a:pt x="20574" y="16206"/>
                      <a:pt x="20574" y="16377"/>
                    </a:cubicBezTo>
                    <a:cubicBezTo>
                      <a:pt x="20574" y="16549"/>
                      <a:pt x="20402" y="16720"/>
                      <a:pt x="20402" y="16892"/>
                    </a:cubicBezTo>
                    <a:cubicBezTo>
                      <a:pt x="20231" y="17063"/>
                      <a:pt x="20231" y="17406"/>
                      <a:pt x="20060" y="17577"/>
                    </a:cubicBezTo>
                    <a:cubicBezTo>
                      <a:pt x="19717" y="17920"/>
                      <a:pt x="19374" y="18263"/>
                      <a:pt x="19031" y="18606"/>
                    </a:cubicBezTo>
                    <a:cubicBezTo>
                      <a:pt x="18345" y="17920"/>
                      <a:pt x="17488" y="17406"/>
                      <a:pt x="16631" y="17234"/>
                    </a:cubicBezTo>
                    <a:cubicBezTo>
                      <a:pt x="16802" y="16892"/>
                      <a:pt x="16973" y="16377"/>
                      <a:pt x="16973" y="16034"/>
                    </a:cubicBezTo>
                    <a:cubicBezTo>
                      <a:pt x="17145" y="15520"/>
                      <a:pt x="17488" y="15177"/>
                      <a:pt x="17659" y="15005"/>
                    </a:cubicBezTo>
                    <a:close/>
                  </a:path>
                </a:pathLst>
              </a:custGeom>
              <a:solidFill>
                <a:srgbClr val="FFFFFF"/>
              </a:solidFill>
              <a:ln w="1715" cap="flat">
                <a:noFill/>
                <a:prstDash val="solid"/>
                <a:miter/>
              </a:ln>
            </p:spPr>
            <p:txBody>
              <a:bodyPr rtlCol="0" anchor="ctr"/>
              <a:lstStyle/>
              <a:p>
                <a:endParaRPr lang="en-US"/>
              </a:p>
            </p:txBody>
          </p:sp>
          <p:sp>
            <p:nvSpPr>
              <p:cNvPr id="401" name="Freeform: Shape 400">
                <a:extLst>
                  <a:ext uri="{FF2B5EF4-FFF2-40B4-BE49-F238E27FC236}">
                    <a16:creationId xmlns:a16="http://schemas.microsoft.com/office/drawing/2014/main" id="{7CF13F23-5BCC-4A63-872D-9FE3C32089CB}"/>
                  </a:ext>
                </a:extLst>
              </p:cNvPr>
              <p:cNvSpPr/>
              <p:nvPr/>
            </p:nvSpPr>
            <p:spPr>
              <a:xfrm>
                <a:off x="6610622" y="5065080"/>
                <a:ext cx="31306" cy="34272"/>
              </a:xfrm>
              <a:custGeom>
                <a:avLst/>
                <a:gdLst>
                  <a:gd name="connsiteX0" fmla="*/ 31274 w 31306"/>
                  <a:gd name="connsiteY0" fmla="*/ 16525 h 34272"/>
                  <a:gd name="connsiteX1" fmla="*/ 22530 w 31306"/>
                  <a:gd name="connsiteY1" fmla="*/ 2124 h 34272"/>
                  <a:gd name="connsiteX2" fmla="*/ 14129 w 31306"/>
                  <a:gd name="connsiteY2" fmla="*/ 66 h 34272"/>
                  <a:gd name="connsiteX3" fmla="*/ 4871 w 31306"/>
                  <a:gd name="connsiteY3" fmla="*/ 4010 h 34272"/>
                  <a:gd name="connsiteX4" fmla="*/ 413 w 31306"/>
                  <a:gd name="connsiteY4" fmla="*/ 11039 h 34272"/>
                  <a:gd name="connsiteX5" fmla="*/ 1613 w 31306"/>
                  <a:gd name="connsiteY5" fmla="*/ 20983 h 34272"/>
                  <a:gd name="connsiteX6" fmla="*/ 2299 w 31306"/>
                  <a:gd name="connsiteY6" fmla="*/ 22183 h 34272"/>
                  <a:gd name="connsiteX7" fmla="*/ 8643 w 31306"/>
                  <a:gd name="connsiteY7" fmla="*/ 32470 h 34272"/>
                  <a:gd name="connsiteX8" fmla="*/ 16187 w 31306"/>
                  <a:gd name="connsiteY8" fmla="*/ 34185 h 34272"/>
                  <a:gd name="connsiteX9" fmla="*/ 25102 w 31306"/>
                  <a:gd name="connsiteY9" fmla="*/ 30413 h 34272"/>
                  <a:gd name="connsiteX10" fmla="*/ 31274 w 31306"/>
                  <a:gd name="connsiteY10" fmla="*/ 16525 h 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06" h="34272">
                    <a:moveTo>
                      <a:pt x="31274" y="16525"/>
                    </a:moveTo>
                    <a:cubicBezTo>
                      <a:pt x="30760" y="10696"/>
                      <a:pt x="27674" y="5210"/>
                      <a:pt x="22530" y="2124"/>
                    </a:cubicBezTo>
                    <a:cubicBezTo>
                      <a:pt x="20130" y="752"/>
                      <a:pt x="17044" y="-276"/>
                      <a:pt x="14129" y="66"/>
                    </a:cubicBezTo>
                    <a:cubicBezTo>
                      <a:pt x="10529" y="409"/>
                      <a:pt x="7614" y="1609"/>
                      <a:pt x="4871" y="4010"/>
                    </a:cubicBezTo>
                    <a:cubicBezTo>
                      <a:pt x="2813" y="5724"/>
                      <a:pt x="1099" y="8467"/>
                      <a:pt x="413" y="11039"/>
                    </a:cubicBezTo>
                    <a:cubicBezTo>
                      <a:pt x="-444" y="14468"/>
                      <a:pt x="70" y="17897"/>
                      <a:pt x="1613" y="20983"/>
                    </a:cubicBezTo>
                    <a:cubicBezTo>
                      <a:pt x="1785" y="21498"/>
                      <a:pt x="2127" y="21841"/>
                      <a:pt x="2299" y="22183"/>
                    </a:cubicBezTo>
                    <a:cubicBezTo>
                      <a:pt x="2813" y="26298"/>
                      <a:pt x="5042" y="30241"/>
                      <a:pt x="8643" y="32470"/>
                    </a:cubicBezTo>
                    <a:cubicBezTo>
                      <a:pt x="10872" y="33842"/>
                      <a:pt x="13615" y="34528"/>
                      <a:pt x="16187" y="34185"/>
                    </a:cubicBezTo>
                    <a:cubicBezTo>
                      <a:pt x="19616" y="33842"/>
                      <a:pt x="22530" y="32642"/>
                      <a:pt x="25102" y="30413"/>
                    </a:cubicBezTo>
                    <a:cubicBezTo>
                      <a:pt x="29217" y="27327"/>
                      <a:pt x="31617" y="21669"/>
                      <a:pt x="31274" y="16525"/>
                    </a:cubicBezTo>
                    <a:close/>
                  </a:path>
                </a:pathLst>
              </a:custGeom>
              <a:solidFill>
                <a:srgbClr val="FFFFFF"/>
              </a:solidFill>
              <a:ln w="1715" cap="flat">
                <a:noFill/>
                <a:prstDash val="solid"/>
                <a:miter/>
              </a:ln>
            </p:spPr>
            <p:txBody>
              <a:bodyPr rtlCol="0" anchor="ctr"/>
              <a:lstStyle/>
              <a:p>
                <a:endParaRPr lang="en-US"/>
              </a:p>
            </p:txBody>
          </p:sp>
          <p:sp>
            <p:nvSpPr>
              <p:cNvPr id="402" name="Freeform: Shape 401">
                <a:extLst>
                  <a:ext uri="{FF2B5EF4-FFF2-40B4-BE49-F238E27FC236}">
                    <a16:creationId xmlns:a16="http://schemas.microsoft.com/office/drawing/2014/main" id="{9AE7191A-F6BA-4AA0-B904-34BC36F0F9D3}"/>
                  </a:ext>
                </a:extLst>
              </p:cNvPr>
              <p:cNvSpPr/>
              <p:nvPr/>
            </p:nvSpPr>
            <p:spPr>
              <a:xfrm>
                <a:off x="6690062" y="5640176"/>
                <a:ext cx="34692" cy="40147"/>
              </a:xfrm>
              <a:custGeom>
                <a:avLst/>
                <a:gdLst>
                  <a:gd name="connsiteX0" fmla="*/ 31558 w 34692"/>
                  <a:gd name="connsiteY0" fmla="*/ 12015 h 40147"/>
                  <a:gd name="connsiteX1" fmla="*/ 14927 w 34692"/>
                  <a:gd name="connsiteY1" fmla="*/ 14 h 40147"/>
                  <a:gd name="connsiteX2" fmla="*/ 11 w 34692"/>
                  <a:gd name="connsiteY2" fmla="*/ 13730 h 40147"/>
                  <a:gd name="connsiteX3" fmla="*/ 1554 w 34692"/>
                  <a:gd name="connsiteY3" fmla="*/ 19731 h 40147"/>
                  <a:gd name="connsiteX4" fmla="*/ 4298 w 34692"/>
                  <a:gd name="connsiteY4" fmla="*/ 28132 h 40147"/>
                  <a:gd name="connsiteX5" fmla="*/ 20928 w 34692"/>
                  <a:gd name="connsiteY5" fmla="*/ 40134 h 40147"/>
                  <a:gd name="connsiteX6" fmla="*/ 34301 w 34692"/>
                  <a:gd name="connsiteY6" fmla="*/ 28646 h 40147"/>
                  <a:gd name="connsiteX7" fmla="*/ 31558 w 34692"/>
                  <a:gd name="connsiteY7" fmla="*/ 12015 h 4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92" h="40147">
                    <a:moveTo>
                      <a:pt x="31558" y="12015"/>
                    </a:moveTo>
                    <a:cubicBezTo>
                      <a:pt x="28129" y="5672"/>
                      <a:pt x="22471" y="357"/>
                      <a:pt x="14927" y="14"/>
                    </a:cubicBezTo>
                    <a:cubicBezTo>
                      <a:pt x="7212" y="-329"/>
                      <a:pt x="-332" y="5672"/>
                      <a:pt x="11" y="13730"/>
                    </a:cubicBezTo>
                    <a:cubicBezTo>
                      <a:pt x="183" y="15959"/>
                      <a:pt x="697" y="17845"/>
                      <a:pt x="1554" y="19731"/>
                    </a:cubicBezTo>
                    <a:cubicBezTo>
                      <a:pt x="1897" y="22645"/>
                      <a:pt x="2926" y="25560"/>
                      <a:pt x="4298" y="28132"/>
                    </a:cubicBezTo>
                    <a:cubicBezTo>
                      <a:pt x="7384" y="34304"/>
                      <a:pt x="13556" y="40476"/>
                      <a:pt x="20928" y="40134"/>
                    </a:cubicBezTo>
                    <a:cubicBezTo>
                      <a:pt x="27615" y="39790"/>
                      <a:pt x="32930" y="35161"/>
                      <a:pt x="34301" y="28646"/>
                    </a:cubicBezTo>
                    <a:cubicBezTo>
                      <a:pt x="35330" y="22989"/>
                      <a:pt x="34301" y="17159"/>
                      <a:pt x="31558" y="12015"/>
                    </a:cubicBezTo>
                    <a:close/>
                  </a:path>
                </a:pathLst>
              </a:custGeom>
              <a:solidFill>
                <a:srgbClr val="FFFFFF"/>
              </a:solidFill>
              <a:ln w="1715" cap="flat">
                <a:noFill/>
                <a:prstDash val="solid"/>
                <a:miter/>
              </a:ln>
            </p:spPr>
            <p:txBody>
              <a:bodyPr rtlCol="0" anchor="ctr"/>
              <a:lstStyle/>
              <a:p>
                <a:endParaRPr lang="en-US"/>
              </a:p>
            </p:txBody>
          </p:sp>
        </p:grpSp>
      </p:grpSp>
      <p:grpSp>
        <p:nvGrpSpPr>
          <p:cNvPr id="598" name="Group 597">
            <a:extLst>
              <a:ext uri="{FF2B5EF4-FFF2-40B4-BE49-F238E27FC236}">
                <a16:creationId xmlns:a16="http://schemas.microsoft.com/office/drawing/2014/main" id="{8C05E43F-16C4-4DE2-BEBD-78D8857F8C30}"/>
              </a:ext>
            </a:extLst>
          </p:cNvPr>
          <p:cNvGrpSpPr/>
          <p:nvPr/>
        </p:nvGrpSpPr>
        <p:grpSpPr>
          <a:xfrm>
            <a:off x="8233662" y="190500"/>
            <a:ext cx="1600513" cy="1638168"/>
            <a:chOff x="-4890434" y="2235072"/>
            <a:chExt cx="1594711" cy="1832833"/>
          </a:xfrm>
        </p:grpSpPr>
        <p:sp>
          <p:nvSpPr>
            <p:cNvPr id="422" name="Freeform: Shape 421">
              <a:extLst>
                <a:ext uri="{FF2B5EF4-FFF2-40B4-BE49-F238E27FC236}">
                  <a16:creationId xmlns:a16="http://schemas.microsoft.com/office/drawing/2014/main" id="{696BB74D-834A-4CD1-8AAE-9B5AFEC136F6}"/>
                </a:ext>
              </a:extLst>
            </p:cNvPr>
            <p:cNvSpPr/>
            <p:nvPr/>
          </p:nvSpPr>
          <p:spPr>
            <a:xfrm>
              <a:off x="-4890434" y="2762156"/>
              <a:ext cx="1594711" cy="879866"/>
            </a:xfrm>
            <a:custGeom>
              <a:avLst/>
              <a:gdLst>
                <a:gd name="connsiteX0" fmla="*/ 1577624 w 1594711"/>
                <a:gd name="connsiteY0" fmla="*/ 547006 h 879866"/>
                <a:gd name="connsiteX1" fmla="*/ 1392972 w 1594711"/>
                <a:gd name="connsiteY1" fmla="*/ 410531 h 879866"/>
                <a:gd name="connsiteX2" fmla="*/ 1316849 w 1594711"/>
                <a:gd name="connsiteY2" fmla="*/ 200677 h 879866"/>
                <a:gd name="connsiteX3" fmla="*/ 1211064 w 1594711"/>
                <a:gd name="connsiteY3" fmla="*/ 151642 h 879866"/>
                <a:gd name="connsiteX4" fmla="*/ 1155171 w 1594711"/>
                <a:gd name="connsiteY4" fmla="*/ 84776 h 879866"/>
                <a:gd name="connsiteX5" fmla="*/ 849133 w 1594711"/>
                <a:gd name="connsiteY5" fmla="*/ 34370 h 879866"/>
                <a:gd name="connsiteX6" fmla="*/ 642364 w 1594711"/>
                <a:gd name="connsiteY6" fmla="*/ 1452 h 879866"/>
                <a:gd name="connsiteX7" fmla="*/ 453255 w 1594711"/>
                <a:gd name="connsiteY7" fmla="*/ 160214 h 879866"/>
                <a:gd name="connsiteX8" fmla="*/ 410564 w 1594711"/>
                <a:gd name="connsiteY8" fmla="*/ 219193 h 879866"/>
                <a:gd name="connsiteX9" fmla="*/ 348499 w 1594711"/>
                <a:gd name="connsiteY9" fmla="*/ 234109 h 879866"/>
                <a:gd name="connsiteX10" fmla="*/ 125442 w 1594711"/>
                <a:gd name="connsiteY10" fmla="*/ 477911 h 879866"/>
                <a:gd name="connsiteX11" fmla="*/ 123214 w 1594711"/>
                <a:gd name="connsiteY11" fmla="*/ 468653 h 879866"/>
                <a:gd name="connsiteX12" fmla="*/ 3542 w 1594711"/>
                <a:gd name="connsiteY12" fmla="*/ 592954 h 879866"/>
                <a:gd name="connsiteX13" fmla="*/ 72464 w 1594711"/>
                <a:gd name="connsiteY13" fmla="*/ 743488 h 879866"/>
                <a:gd name="connsiteX14" fmla="*/ 144816 w 1594711"/>
                <a:gd name="connsiteY14" fmla="*/ 757032 h 879866"/>
                <a:gd name="connsiteX15" fmla="*/ 184764 w 1594711"/>
                <a:gd name="connsiteY15" fmla="*/ 760975 h 879866"/>
                <a:gd name="connsiteX16" fmla="*/ 453255 w 1594711"/>
                <a:gd name="connsiteY16" fmla="*/ 834013 h 879866"/>
                <a:gd name="connsiteX17" fmla="*/ 571898 w 1594711"/>
                <a:gd name="connsiteY17" fmla="*/ 805552 h 879866"/>
                <a:gd name="connsiteX18" fmla="*/ 762551 w 1594711"/>
                <a:gd name="connsiteY18" fmla="*/ 866932 h 879866"/>
                <a:gd name="connsiteX19" fmla="*/ 1135797 w 1594711"/>
                <a:gd name="connsiteY19" fmla="*/ 854073 h 879866"/>
                <a:gd name="connsiteX20" fmla="*/ 1265585 w 1594711"/>
                <a:gd name="connsiteY20" fmla="*/ 868132 h 879866"/>
                <a:gd name="connsiteX21" fmla="*/ 1302790 w 1594711"/>
                <a:gd name="connsiteY21" fmla="*/ 831784 h 879866"/>
                <a:gd name="connsiteX22" fmla="*/ 1399830 w 1594711"/>
                <a:gd name="connsiteY22" fmla="*/ 862131 h 879866"/>
                <a:gd name="connsiteX23" fmla="*/ 1429148 w 1594711"/>
                <a:gd name="connsiteY23" fmla="*/ 875161 h 879866"/>
                <a:gd name="connsiteX24" fmla="*/ 1561851 w 1594711"/>
                <a:gd name="connsiteY24" fmla="*/ 783950 h 879866"/>
                <a:gd name="connsiteX25" fmla="*/ 1577624 w 1594711"/>
                <a:gd name="connsiteY25" fmla="*/ 547006 h 8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4711" h="879866">
                  <a:moveTo>
                    <a:pt x="1577624" y="547006"/>
                  </a:moveTo>
                  <a:cubicBezTo>
                    <a:pt x="1548135" y="471225"/>
                    <a:pt x="1474240" y="411046"/>
                    <a:pt x="1392972" y="410531"/>
                  </a:cubicBezTo>
                  <a:cubicBezTo>
                    <a:pt x="1424519" y="335093"/>
                    <a:pt x="1389372" y="238396"/>
                    <a:pt x="1316849" y="200677"/>
                  </a:cubicBezTo>
                  <a:cubicBezTo>
                    <a:pt x="1282216" y="182674"/>
                    <a:pt x="1240896" y="176845"/>
                    <a:pt x="1211064" y="151642"/>
                  </a:cubicBezTo>
                  <a:cubicBezTo>
                    <a:pt x="1188776" y="132954"/>
                    <a:pt x="1175574" y="105522"/>
                    <a:pt x="1155171" y="84776"/>
                  </a:cubicBezTo>
                  <a:cubicBezTo>
                    <a:pt x="1080933" y="8824"/>
                    <a:pt x="954746" y="47229"/>
                    <a:pt x="849133" y="34370"/>
                  </a:cubicBezTo>
                  <a:cubicBezTo>
                    <a:pt x="779524" y="25969"/>
                    <a:pt x="711973" y="-7292"/>
                    <a:pt x="642364" y="1452"/>
                  </a:cubicBezTo>
                  <a:cubicBezTo>
                    <a:pt x="557325" y="12082"/>
                    <a:pt x="491831" y="83576"/>
                    <a:pt x="453255" y="160214"/>
                  </a:cubicBezTo>
                  <a:cubicBezTo>
                    <a:pt x="442111" y="182160"/>
                    <a:pt x="431481" y="206335"/>
                    <a:pt x="410564" y="219193"/>
                  </a:cubicBezTo>
                  <a:cubicBezTo>
                    <a:pt x="392390" y="230509"/>
                    <a:pt x="369759" y="231195"/>
                    <a:pt x="348499" y="234109"/>
                  </a:cubicBezTo>
                  <a:cubicBezTo>
                    <a:pt x="230370" y="250740"/>
                    <a:pt x="131615" y="358582"/>
                    <a:pt x="125442" y="477911"/>
                  </a:cubicBezTo>
                  <a:lnTo>
                    <a:pt x="123214" y="468653"/>
                  </a:lnTo>
                  <a:cubicBezTo>
                    <a:pt x="66635" y="488713"/>
                    <a:pt x="17429" y="534661"/>
                    <a:pt x="3542" y="592954"/>
                  </a:cubicBezTo>
                  <a:cubicBezTo>
                    <a:pt x="-10346" y="651247"/>
                    <a:pt x="17429" y="719656"/>
                    <a:pt x="72464" y="743488"/>
                  </a:cubicBezTo>
                  <a:cubicBezTo>
                    <a:pt x="95267" y="753260"/>
                    <a:pt x="119956" y="755317"/>
                    <a:pt x="144816" y="757032"/>
                  </a:cubicBezTo>
                  <a:cubicBezTo>
                    <a:pt x="158189" y="758061"/>
                    <a:pt x="171734" y="758918"/>
                    <a:pt x="184764" y="760975"/>
                  </a:cubicBezTo>
                  <a:cubicBezTo>
                    <a:pt x="277347" y="775206"/>
                    <a:pt x="360329" y="846186"/>
                    <a:pt x="453255" y="834013"/>
                  </a:cubicBezTo>
                  <a:cubicBezTo>
                    <a:pt x="493717" y="828698"/>
                    <a:pt x="531265" y="807610"/>
                    <a:pt x="571898" y="805552"/>
                  </a:cubicBezTo>
                  <a:cubicBezTo>
                    <a:pt x="639107" y="802123"/>
                    <a:pt x="697400" y="850301"/>
                    <a:pt x="762551" y="866932"/>
                  </a:cubicBezTo>
                  <a:cubicBezTo>
                    <a:pt x="884452" y="897793"/>
                    <a:pt x="1015954" y="816182"/>
                    <a:pt x="1135797" y="854073"/>
                  </a:cubicBezTo>
                  <a:cubicBezTo>
                    <a:pt x="1179174" y="867789"/>
                    <a:pt x="1229409" y="895735"/>
                    <a:pt x="1265585" y="868132"/>
                  </a:cubicBezTo>
                  <a:cubicBezTo>
                    <a:pt x="1279473" y="857502"/>
                    <a:pt x="1287702" y="840357"/>
                    <a:pt x="1302790" y="831784"/>
                  </a:cubicBezTo>
                  <a:cubicBezTo>
                    <a:pt x="1334508" y="814125"/>
                    <a:pt x="1366226" y="842757"/>
                    <a:pt x="1399830" y="862131"/>
                  </a:cubicBezTo>
                  <a:cubicBezTo>
                    <a:pt x="1409432" y="867617"/>
                    <a:pt x="1419204" y="872418"/>
                    <a:pt x="1429148" y="875161"/>
                  </a:cubicBezTo>
                  <a:cubicBezTo>
                    <a:pt x="1485555" y="890763"/>
                    <a:pt x="1537333" y="837099"/>
                    <a:pt x="1561851" y="783950"/>
                  </a:cubicBezTo>
                  <a:cubicBezTo>
                    <a:pt x="1596483" y="709883"/>
                    <a:pt x="1606942" y="622615"/>
                    <a:pt x="1577624" y="547006"/>
                  </a:cubicBezTo>
                  <a:close/>
                </a:path>
              </a:pathLst>
            </a:custGeom>
            <a:solidFill>
              <a:srgbClr val="FFD57E"/>
            </a:solidFill>
            <a:ln w="1715" cap="flat">
              <a:noFill/>
              <a:prstDash val="solid"/>
              <a:miter/>
            </a:ln>
          </p:spPr>
          <p:txBody>
            <a:bodyPr rtlCol="0" anchor="ctr"/>
            <a:lstStyle/>
            <a:p>
              <a:endParaRPr lang="en-US"/>
            </a:p>
          </p:txBody>
        </p:sp>
        <p:grpSp>
          <p:nvGrpSpPr>
            <p:cNvPr id="423" name="Graphic 3">
              <a:extLst>
                <a:ext uri="{FF2B5EF4-FFF2-40B4-BE49-F238E27FC236}">
                  <a16:creationId xmlns:a16="http://schemas.microsoft.com/office/drawing/2014/main" id="{9446ED38-146D-4E81-9B26-5BE16339EC2D}"/>
                </a:ext>
              </a:extLst>
            </p:cNvPr>
            <p:cNvGrpSpPr/>
            <p:nvPr/>
          </p:nvGrpSpPr>
          <p:grpSpPr>
            <a:xfrm>
              <a:off x="-4745275" y="2549125"/>
              <a:ext cx="1254842" cy="1518780"/>
              <a:chOff x="7180249" y="3575076"/>
              <a:chExt cx="1254842" cy="1518780"/>
            </a:xfrm>
            <a:solidFill>
              <a:srgbClr val="EA6E70"/>
            </a:solidFill>
          </p:grpSpPr>
          <p:sp>
            <p:nvSpPr>
              <p:cNvPr id="479" name="Freeform: Shape 478">
                <a:extLst>
                  <a:ext uri="{FF2B5EF4-FFF2-40B4-BE49-F238E27FC236}">
                    <a16:creationId xmlns:a16="http://schemas.microsoft.com/office/drawing/2014/main" id="{592D7B3F-D350-4C6C-AFEB-702CCCF3D8B8}"/>
                  </a:ext>
                </a:extLst>
              </p:cNvPr>
              <p:cNvSpPr/>
              <p:nvPr/>
            </p:nvSpPr>
            <p:spPr>
              <a:xfrm>
                <a:off x="7180249" y="4544796"/>
                <a:ext cx="1254842" cy="549060"/>
              </a:xfrm>
              <a:custGeom>
                <a:avLst/>
                <a:gdLst>
                  <a:gd name="connsiteX0" fmla="*/ 1157974 w 1254842"/>
                  <a:gd name="connsiteY0" fmla="*/ 74752 h 549060"/>
                  <a:gd name="connsiteX1" fmla="*/ 1120769 w 1254842"/>
                  <a:gd name="connsiteY1" fmla="*/ 111100 h 549060"/>
                  <a:gd name="connsiteX2" fmla="*/ 990981 w 1254842"/>
                  <a:gd name="connsiteY2" fmla="*/ 97040 h 549060"/>
                  <a:gd name="connsiteX3" fmla="*/ 617734 w 1254842"/>
                  <a:gd name="connsiteY3" fmla="*/ 109899 h 549060"/>
                  <a:gd name="connsiteX4" fmla="*/ 427082 w 1254842"/>
                  <a:gd name="connsiteY4" fmla="*/ 48520 h 549060"/>
                  <a:gd name="connsiteX5" fmla="*/ 308439 w 1254842"/>
                  <a:gd name="connsiteY5" fmla="*/ 76981 h 549060"/>
                  <a:gd name="connsiteX6" fmla="*/ 39948 w 1254842"/>
                  <a:gd name="connsiteY6" fmla="*/ 3943 h 549060"/>
                  <a:gd name="connsiteX7" fmla="*/ 0 w 1254842"/>
                  <a:gd name="connsiteY7" fmla="*/ 0 h 549060"/>
                  <a:gd name="connsiteX8" fmla="*/ 103384 w 1254842"/>
                  <a:gd name="connsiteY8" fmla="*/ 271405 h 549060"/>
                  <a:gd name="connsiteX9" fmla="*/ 253060 w 1254842"/>
                  <a:gd name="connsiteY9" fmla="*/ 463429 h 549060"/>
                  <a:gd name="connsiteX10" fmla="*/ 452800 w 1254842"/>
                  <a:gd name="connsiteY10" fmla="*/ 526694 h 549060"/>
                  <a:gd name="connsiteX11" fmla="*/ 859308 w 1254842"/>
                  <a:gd name="connsiteY11" fmla="*/ 524808 h 549060"/>
                  <a:gd name="connsiteX12" fmla="*/ 1016356 w 1254842"/>
                  <a:gd name="connsiteY12" fmla="*/ 481603 h 549060"/>
                  <a:gd name="connsiteX13" fmla="*/ 1157974 w 1254842"/>
                  <a:gd name="connsiteY13" fmla="*/ 304324 h 549060"/>
                  <a:gd name="connsiteX14" fmla="*/ 1254843 w 1254842"/>
                  <a:gd name="connsiteY14" fmla="*/ 104927 h 549060"/>
                  <a:gd name="connsiteX15" fmla="*/ 1157974 w 1254842"/>
                  <a:gd name="connsiteY15" fmla="*/ 74752 h 5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4842" h="549060">
                    <a:moveTo>
                      <a:pt x="1157974" y="74752"/>
                    </a:moveTo>
                    <a:cubicBezTo>
                      <a:pt x="1142714" y="83324"/>
                      <a:pt x="1134485" y="100469"/>
                      <a:pt x="1120769" y="111100"/>
                    </a:cubicBezTo>
                    <a:cubicBezTo>
                      <a:pt x="1084593" y="138875"/>
                      <a:pt x="1034358" y="110928"/>
                      <a:pt x="990981" y="97040"/>
                    </a:cubicBezTo>
                    <a:cubicBezTo>
                      <a:pt x="871138" y="59150"/>
                      <a:pt x="739636" y="140760"/>
                      <a:pt x="617734" y="109899"/>
                    </a:cubicBezTo>
                    <a:cubicBezTo>
                      <a:pt x="552412" y="93269"/>
                      <a:pt x="494290" y="45091"/>
                      <a:pt x="427082" y="48520"/>
                    </a:cubicBezTo>
                    <a:cubicBezTo>
                      <a:pt x="386277" y="50578"/>
                      <a:pt x="348901" y="71666"/>
                      <a:pt x="308439" y="76981"/>
                    </a:cubicBezTo>
                    <a:cubicBezTo>
                      <a:pt x="215684" y="89154"/>
                      <a:pt x="132531" y="18173"/>
                      <a:pt x="39948" y="3943"/>
                    </a:cubicBezTo>
                    <a:cubicBezTo>
                      <a:pt x="26746" y="1886"/>
                      <a:pt x="13373" y="1028"/>
                      <a:pt x="0" y="0"/>
                    </a:cubicBezTo>
                    <a:cubicBezTo>
                      <a:pt x="23832" y="73895"/>
                      <a:pt x="53836" y="169221"/>
                      <a:pt x="103384" y="271405"/>
                    </a:cubicBezTo>
                    <a:cubicBezTo>
                      <a:pt x="154648" y="376847"/>
                      <a:pt x="166650" y="430340"/>
                      <a:pt x="253060" y="463429"/>
                    </a:cubicBezTo>
                    <a:cubicBezTo>
                      <a:pt x="283236" y="475088"/>
                      <a:pt x="403765" y="515207"/>
                      <a:pt x="452800" y="526694"/>
                    </a:cubicBezTo>
                    <a:cubicBezTo>
                      <a:pt x="611219" y="563728"/>
                      <a:pt x="713746" y="548811"/>
                      <a:pt x="859308" y="524808"/>
                    </a:cubicBezTo>
                    <a:cubicBezTo>
                      <a:pt x="962863" y="507663"/>
                      <a:pt x="926344" y="518636"/>
                      <a:pt x="1016356" y="481603"/>
                    </a:cubicBezTo>
                    <a:cubicBezTo>
                      <a:pt x="1048417" y="468401"/>
                      <a:pt x="1126770" y="363131"/>
                      <a:pt x="1157974" y="304324"/>
                    </a:cubicBezTo>
                    <a:cubicBezTo>
                      <a:pt x="1175976" y="270548"/>
                      <a:pt x="1193978" y="238316"/>
                      <a:pt x="1254843" y="104927"/>
                    </a:cubicBezTo>
                    <a:cubicBezTo>
                      <a:pt x="1221410" y="85725"/>
                      <a:pt x="1189692" y="57093"/>
                      <a:pt x="1157974" y="74752"/>
                    </a:cubicBezTo>
                    <a:close/>
                  </a:path>
                </a:pathLst>
              </a:custGeom>
              <a:solidFill>
                <a:srgbClr val="EA6E70"/>
              </a:solidFill>
              <a:ln w="1715" cap="flat">
                <a:noFill/>
                <a:prstDash val="solid"/>
                <a:miter/>
              </a:ln>
            </p:spPr>
            <p:txBody>
              <a:bodyPr rtlCol="0" anchor="ctr"/>
              <a:lstStyle/>
              <a:p>
                <a:endParaRPr lang="en-US"/>
              </a:p>
            </p:txBody>
          </p:sp>
          <p:sp>
            <p:nvSpPr>
              <p:cNvPr id="480" name="Freeform: Shape 479">
                <a:extLst>
                  <a:ext uri="{FF2B5EF4-FFF2-40B4-BE49-F238E27FC236}">
                    <a16:creationId xmlns:a16="http://schemas.microsoft.com/office/drawing/2014/main" id="{8D7F9C16-E08B-4F16-BED8-AF4BFA2D6F11}"/>
                  </a:ext>
                </a:extLst>
              </p:cNvPr>
              <p:cNvSpPr/>
              <p:nvPr/>
            </p:nvSpPr>
            <p:spPr>
              <a:xfrm>
                <a:off x="7653673" y="3575076"/>
                <a:ext cx="371600" cy="332403"/>
              </a:xfrm>
              <a:custGeom>
                <a:avLst/>
                <a:gdLst>
                  <a:gd name="connsiteX0" fmla="*/ 243580 w 371600"/>
                  <a:gd name="connsiteY0" fmla="*/ 331069 h 332403"/>
                  <a:gd name="connsiteX1" fmla="*/ 17094 w 371600"/>
                  <a:gd name="connsiteY1" fmla="*/ 237800 h 332403"/>
                  <a:gd name="connsiteX2" fmla="*/ 34068 w 371600"/>
                  <a:gd name="connsiteY2" fmla="*/ 55891 h 332403"/>
                  <a:gd name="connsiteX3" fmla="*/ 166770 w 371600"/>
                  <a:gd name="connsiteY3" fmla="*/ 170 h 332403"/>
                  <a:gd name="connsiteX4" fmla="*/ 348165 w 371600"/>
                  <a:gd name="connsiteY4" fmla="*/ 70808 h 332403"/>
                  <a:gd name="connsiteX5" fmla="*/ 353651 w 371600"/>
                  <a:gd name="connsiteY5" fmla="*/ 246715 h 332403"/>
                  <a:gd name="connsiteX6" fmla="*/ 243580 w 371600"/>
                  <a:gd name="connsiteY6" fmla="*/ 331069 h 33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600" h="332403">
                    <a:moveTo>
                      <a:pt x="243580" y="331069"/>
                    </a:moveTo>
                    <a:cubicBezTo>
                      <a:pt x="191973" y="338784"/>
                      <a:pt x="47955" y="313752"/>
                      <a:pt x="17094" y="237800"/>
                    </a:cubicBezTo>
                    <a:cubicBezTo>
                      <a:pt x="-7080" y="178307"/>
                      <a:pt x="-9138" y="109555"/>
                      <a:pt x="34068" y="55891"/>
                    </a:cubicBezTo>
                    <a:cubicBezTo>
                      <a:pt x="64929" y="17658"/>
                      <a:pt x="116364" y="-2059"/>
                      <a:pt x="166770" y="170"/>
                    </a:cubicBezTo>
                    <a:cubicBezTo>
                      <a:pt x="227806" y="2742"/>
                      <a:pt x="321590" y="15772"/>
                      <a:pt x="348165" y="70808"/>
                    </a:cubicBezTo>
                    <a:cubicBezTo>
                      <a:pt x="371310" y="118642"/>
                      <a:pt x="384169" y="193566"/>
                      <a:pt x="353651" y="246715"/>
                    </a:cubicBezTo>
                    <a:cubicBezTo>
                      <a:pt x="330162" y="287692"/>
                      <a:pt x="291929" y="323868"/>
                      <a:pt x="243580" y="331069"/>
                    </a:cubicBezTo>
                    <a:close/>
                  </a:path>
                </a:pathLst>
              </a:custGeom>
              <a:solidFill>
                <a:srgbClr val="EA6E70"/>
              </a:solidFill>
              <a:ln w="1715" cap="flat">
                <a:noFill/>
                <a:prstDash val="solid"/>
                <a:miter/>
              </a:ln>
            </p:spPr>
            <p:txBody>
              <a:bodyPr rtlCol="0" anchor="ctr"/>
              <a:lstStyle/>
              <a:p>
                <a:endParaRPr lang="en-US"/>
              </a:p>
            </p:txBody>
          </p:sp>
        </p:grpSp>
        <p:sp>
          <p:nvSpPr>
            <p:cNvPr id="424" name="Freeform: Shape 423">
              <a:extLst>
                <a:ext uri="{FF2B5EF4-FFF2-40B4-BE49-F238E27FC236}">
                  <a16:creationId xmlns:a16="http://schemas.microsoft.com/office/drawing/2014/main" id="{57B6DA3E-214F-4B89-8485-999E57D1C5C4}"/>
                </a:ext>
              </a:extLst>
            </p:cNvPr>
            <p:cNvSpPr/>
            <p:nvPr/>
          </p:nvSpPr>
          <p:spPr>
            <a:xfrm>
              <a:off x="-4123018" y="2235072"/>
              <a:ext cx="189013" cy="365800"/>
            </a:xfrm>
            <a:custGeom>
              <a:avLst/>
              <a:gdLst>
                <a:gd name="connsiteX0" fmla="*/ 55485 w 189013"/>
                <a:gd name="connsiteY0" fmla="*/ 348513 h 365800"/>
                <a:gd name="connsiteX1" fmla="*/ 16909 w 189013"/>
                <a:gd name="connsiteY1" fmla="*/ 217868 h 365800"/>
                <a:gd name="connsiteX2" fmla="*/ 102977 w 189013"/>
                <a:gd name="connsiteY2" fmla="*/ 73850 h 365800"/>
                <a:gd name="connsiteX3" fmla="*/ 184416 w 189013"/>
                <a:gd name="connsiteY3" fmla="*/ 17271 h 365800"/>
                <a:gd name="connsiteX4" fmla="*/ 180129 w 189013"/>
                <a:gd name="connsiteY4" fmla="*/ 984 h 365800"/>
                <a:gd name="connsiteX5" fmla="*/ 35254 w 189013"/>
                <a:gd name="connsiteY5" fmla="*/ 128714 h 365800"/>
                <a:gd name="connsiteX6" fmla="*/ 4908 w 189013"/>
                <a:gd name="connsiteY6" fmla="*/ 295706 h 365800"/>
                <a:gd name="connsiteX7" fmla="*/ 48456 w 189013"/>
                <a:gd name="connsiteY7" fmla="*/ 364801 h 365800"/>
                <a:gd name="connsiteX8" fmla="*/ 55485 w 189013"/>
                <a:gd name="connsiteY8" fmla="*/ 348513 h 365800"/>
                <a:gd name="connsiteX9" fmla="*/ 55485 w 189013"/>
                <a:gd name="connsiteY9" fmla="*/ 348513 h 3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13" h="365800">
                  <a:moveTo>
                    <a:pt x="55485" y="348513"/>
                  </a:moveTo>
                  <a:cubicBezTo>
                    <a:pt x="19310" y="323996"/>
                    <a:pt x="9194" y="267760"/>
                    <a:pt x="16909" y="217868"/>
                  </a:cubicBezTo>
                  <a:cubicBezTo>
                    <a:pt x="26168" y="157003"/>
                    <a:pt x="62172" y="108997"/>
                    <a:pt x="102977" y="73850"/>
                  </a:cubicBezTo>
                  <a:cubicBezTo>
                    <a:pt x="128694" y="51733"/>
                    <a:pt x="156470" y="33902"/>
                    <a:pt x="184416" y="17271"/>
                  </a:cubicBezTo>
                  <a:cubicBezTo>
                    <a:pt x="192817" y="12299"/>
                    <a:pt x="188702" y="-4160"/>
                    <a:pt x="180129" y="984"/>
                  </a:cubicBezTo>
                  <a:cubicBezTo>
                    <a:pt x="127152" y="32359"/>
                    <a:pt x="72116" y="69392"/>
                    <a:pt x="35254" y="128714"/>
                  </a:cubicBezTo>
                  <a:cubicBezTo>
                    <a:pt x="5250" y="177063"/>
                    <a:pt x="-7951" y="239814"/>
                    <a:pt x="4908" y="295706"/>
                  </a:cubicBezTo>
                  <a:cubicBezTo>
                    <a:pt x="11766" y="325367"/>
                    <a:pt x="26682" y="350056"/>
                    <a:pt x="48456" y="364801"/>
                  </a:cubicBezTo>
                  <a:cubicBezTo>
                    <a:pt x="56514" y="369944"/>
                    <a:pt x="63201" y="353828"/>
                    <a:pt x="55485" y="348513"/>
                  </a:cubicBezTo>
                  <a:lnTo>
                    <a:pt x="55485" y="348513"/>
                  </a:lnTo>
                  <a:close/>
                </a:path>
              </a:pathLst>
            </a:custGeom>
            <a:solidFill>
              <a:srgbClr val="89C7B6"/>
            </a:solidFill>
            <a:ln w="1715" cap="flat">
              <a:noFill/>
              <a:prstDash val="solid"/>
              <a:miter/>
            </a:ln>
          </p:spPr>
          <p:txBody>
            <a:bodyPr rtlCol="0" anchor="ctr"/>
            <a:lstStyle/>
            <a:p>
              <a:endParaRPr lang="en-US"/>
            </a:p>
          </p:txBody>
        </p:sp>
        <p:grpSp>
          <p:nvGrpSpPr>
            <p:cNvPr id="425" name="Graphic 3">
              <a:extLst>
                <a:ext uri="{FF2B5EF4-FFF2-40B4-BE49-F238E27FC236}">
                  <a16:creationId xmlns:a16="http://schemas.microsoft.com/office/drawing/2014/main" id="{DF8740FE-8573-4321-AE21-7B497A4970A5}"/>
                </a:ext>
              </a:extLst>
            </p:cNvPr>
            <p:cNvGrpSpPr/>
            <p:nvPr/>
          </p:nvGrpSpPr>
          <p:grpSpPr>
            <a:xfrm>
              <a:off x="-4782032" y="2843141"/>
              <a:ext cx="1434661" cy="724044"/>
              <a:chOff x="7143492" y="3869092"/>
              <a:chExt cx="1434661" cy="724044"/>
            </a:xfrm>
            <a:solidFill>
              <a:srgbClr val="FF8B94"/>
            </a:solidFill>
          </p:grpSpPr>
          <p:sp>
            <p:nvSpPr>
              <p:cNvPr id="465" name="Freeform: Shape 464">
                <a:extLst>
                  <a:ext uri="{FF2B5EF4-FFF2-40B4-BE49-F238E27FC236}">
                    <a16:creationId xmlns:a16="http://schemas.microsoft.com/office/drawing/2014/main" id="{F34B5EFE-A933-4748-A7FD-F9B42F7673A5}"/>
                  </a:ext>
                </a:extLst>
              </p:cNvPr>
              <p:cNvSpPr/>
              <p:nvPr/>
            </p:nvSpPr>
            <p:spPr>
              <a:xfrm>
                <a:off x="7927866" y="4007201"/>
                <a:ext cx="41130" cy="65254"/>
              </a:xfrm>
              <a:custGeom>
                <a:avLst/>
                <a:gdLst>
                  <a:gd name="connsiteX0" fmla="*/ 763 w 41130"/>
                  <a:gd name="connsiteY0" fmla="*/ 8843 h 65254"/>
                  <a:gd name="connsiteX1" fmla="*/ 30253 w 41130"/>
                  <a:gd name="connsiteY1" fmla="*/ 62336 h 65254"/>
                  <a:gd name="connsiteX2" fmla="*/ 40368 w 41130"/>
                  <a:gd name="connsiteY2" fmla="*/ 56335 h 65254"/>
                  <a:gd name="connsiteX3" fmla="*/ 10879 w 41130"/>
                  <a:gd name="connsiteY3" fmla="*/ 2842 h 65254"/>
                  <a:gd name="connsiteX4" fmla="*/ 763 w 41130"/>
                  <a:gd name="connsiteY4" fmla="*/ 8843 h 65254"/>
                  <a:gd name="connsiteX5" fmla="*/ 763 w 41130"/>
                  <a:gd name="connsiteY5" fmla="*/ 8843 h 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0" h="65254">
                    <a:moveTo>
                      <a:pt x="763" y="8843"/>
                    </a:moveTo>
                    <a:cubicBezTo>
                      <a:pt x="10536" y="26674"/>
                      <a:pt x="20480" y="44505"/>
                      <a:pt x="30253" y="62336"/>
                    </a:cubicBezTo>
                    <a:cubicBezTo>
                      <a:pt x="33853" y="69022"/>
                      <a:pt x="43969" y="63021"/>
                      <a:pt x="40368" y="56335"/>
                    </a:cubicBezTo>
                    <a:cubicBezTo>
                      <a:pt x="30595" y="38504"/>
                      <a:pt x="20651" y="20673"/>
                      <a:pt x="10879" y="2842"/>
                    </a:cubicBezTo>
                    <a:cubicBezTo>
                      <a:pt x="7278" y="-3672"/>
                      <a:pt x="-2837" y="2157"/>
                      <a:pt x="763" y="8843"/>
                    </a:cubicBezTo>
                    <a:lnTo>
                      <a:pt x="763" y="8843"/>
                    </a:lnTo>
                    <a:close/>
                  </a:path>
                </a:pathLst>
              </a:custGeom>
              <a:solidFill>
                <a:srgbClr val="FF8B94"/>
              </a:solidFill>
              <a:ln w="171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E8B29ADE-F002-4592-B256-2DEFD2D35CC4}"/>
                  </a:ext>
                </a:extLst>
              </p:cNvPr>
              <p:cNvSpPr/>
              <p:nvPr/>
            </p:nvSpPr>
            <p:spPr>
              <a:xfrm>
                <a:off x="7896968" y="4207661"/>
                <a:ext cx="103097" cy="51849"/>
              </a:xfrm>
              <a:custGeom>
                <a:avLst/>
                <a:gdLst>
                  <a:gd name="connsiteX0" fmla="*/ 9029 w 103097"/>
                  <a:gd name="connsiteY0" fmla="*/ 51328 h 51849"/>
                  <a:gd name="connsiteX1" fmla="*/ 100069 w 103097"/>
                  <a:gd name="connsiteY1" fmla="*/ 10694 h 51849"/>
                  <a:gd name="connsiteX2" fmla="*/ 94069 w 103097"/>
                  <a:gd name="connsiteY2" fmla="*/ 579 h 51849"/>
                  <a:gd name="connsiteX3" fmla="*/ 3028 w 103097"/>
                  <a:gd name="connsiteY3" fmla="*/ 41212 h 51849"/>
                  <a:gd name="connsiteX4" fmla="*/ 9029 w 103097"/>
                  <a:gd name="connsiteY4" fmla="*/ 51328 h 51849"/>
                  <a:gd name="connsiteX5" fmla="*/ 9029 w 103097"/>
                  <a:gd name="connsiteY5" fmla="*/ 51328 h 5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97" h="51849">
                    <a:moveTo>
                      <a:pt x="9029" y="51328"/>
                    </a:moveTo>
                    <a:cubicBezTo>
                      <a:pt x="39376" y="37783"/>
                      <a:pt x="69723" y="24239"/>
                      <a:pt x="100069" y="10694"/>
                    </a:cubicBezTo>
                    <a:cubicBezTo>
                      <a:pt x="106927" y="7608"/>
                      <a:pt x="100927" y="-2507"/>
                      <a:pt x="94069" y="579"/>
                    </a:cubicBezTo>
                    <a:cubicBezTo>
                      <a:pt x="63722" y="14123"/>
                      <a:pt x="33375" y="27668"/>
                      <a:pt x="3028" y="41212"/>
                    </a:cubicBezTo>
                    <a:cubicBezTo>
                      <a:pt x="-3830" y="44127"/>
                      <a:pt x="2171" y="54243"/>
                      <a:pt x="9029" y="51328"/>
                    </a:cubicBezTo>
                    <a:lnTo>
                      <a:pt x="9029" y="51328"/>
                    </a:lnTo>
                    <a:close/>
                  </a:path>
                </a:pathLst>
              </a:custGeom>
              <a:solidFill>
                <a:srgbClr val="FF8B94"/>
              </a:solidFill>
              <a:ln w="1715" cap="flat">
                <a:noFill/>
                <a:prstDash val="solid"/>
                <a:miter/>
              </a:ln>
            </p:spPr>
            <p:txBody>
              <a:bodyPr rtlCol="0" anchor="ctr"/>
              <a:lstStyle/>
              <a:p>
                <a:endParaRPr lang="en-US"/>
              </a:p>
            </p:txBody>
          </p:sp>
          <p:sp>
            <p:nvSpPr>
              <p:cNvPr id="467" name="Freeform: Shape 466">
                <a:extLst>
                  <a:ext uri="{FF2B5EF4-FFF2-40B4-BE49-F238E27FC236}">
                    <a16:creationId xmlns:a16="http://schemas.microsoft.com/office/drawing/2014/main" id="{5FA31183-0DAE-43C3-8D07-44260F906A2F}"/>
                  </a:ext>
                </a:extLst>
              </p:cNvPr>
              <p:cNvSpPr/>
              <p:nvPr/>
            </p:nvSpPr>
            <p:spPr>
              <a:xfrm>
                <a:off x="7530474" y="4238307"/>
                <a:ext cx="69523" cy="106686"/>
              </a:xfrm>
              <a:custGeom>
                <a:avLst/>
                <a:gdLst>
                  <a:gd name="connsiteX0" fmla="*/ 21822 w 69523"/>
                  <a:gd name="connsiteY0" fmla="*/ 100920 h 106686"/>
                  <a:gd name="connsiteX1" fmla="*/ 67942 w 69523"/>
                  <a:gd name="connsiteY1" fmla="*/ 17596 h 106686"/>
                  <a:gd name="connsiteX2" fmla="*/ 47711 w 69523"/>
                  <a:gd name="connsiteY2" fmla="*/ 5766 h 106686"/>
                  <a:gd name="connsiteX3" fmla="*/ 1591 w 69523"/>
                  <a:gd name="connsiteY3" fmla="*/ 89091 h 106686"/>
                  <a:gd name="connsiteX4" fmla="*/ 21822 w 69523"/>
                  <a:gd name="connsiteY4" fmla="*/ 100920 h 106686"/>
                  <a:gd name="connsiteX5" fmla="*/ 21822 w 69523"/>
                  <a:gd name="connsiteY5" fmla="*/ 100920 h 10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23" h="106686">
                    <a:moveTo>
                      <a:pt x="21822" y="100920"/>
                    </a:moveTo>
                    <a:cubicBezTo>
                      <a:pt x="37252" y="73146"/>
                      <a:pt x="52511" y="45371"/>
                      <a:pt x="67942" y="17596"/>
                    </a:cubicBezTo>
                    <a:cubicBezTo>
                      <a:pt x="75314" y="4394"/>
                      <a:pt x="54912" y="-7436"/>
                      <a:pt x="47711" y="5766"/>
                    </a:cubicBezTo>
                    <a:cubicBezTo>
                      <a:pt x="32280" y="33541"/>
                      <a:pt x="17021" y="61316"/>
                      <a:pt x="1591" y="89091"/>
                    </a:cubicBezTo>
                    <a:cubicBezTo>
                      <a:pt x="-5782" y="102292"/>
                      <a:pt x="14450" y="114122"/>
                      <a:pt x="21822" y="100920"/>
                    </a:cubicBezTo>
                    <a:lnTo>
                      <a:pt x="21822" y="100920"/>
                    </a:lnTo>
                    <a:close/>
                  </a:path>
                </a:pathLst>
              </a:custGeom>
              <a:solidFill>
                <a:srgbClr val="FF8B94"/>
              </a:solidFill>
              <a:ln w="1715" cap="flat">
                <a:noFill/>
                <a:prstDash val="solid"/>
                <a:miter/>
              </a:ln>
            </p:spPr>
            <p:txBody>
              <a:bodyPr rtlCol="0" anchor="ctr"/>
              <a:lstStyle/>
              <a:p>
                <a:endParaRPr lang="en-US"/>
              </a:p>
            </p:txBody>
          </p:sp>
          <p:sp>
            <p:nvSpPr>
              <p:cNvPr id="468" name="Freeform: Shape 467">
                <a:extLst>
                  <a:ext uri="{FF2B5EF4-FFF2-40B4-BE49-F238E27FC236}">
                    <a16:creationId xmlns:a16="http://schemas.microsoft.com/office/drawing/2014/main" id="{C2B62CD7-92E1-4ED0-A026-4B45353CC369}"/>
                  </a:ext>
                </a:extLst>
              </p:cNvPr>
              <p:cNvSpPr/>
              <p:nvPr/>
            </p:nvSpPr>
            <p:spPr>
              <a:xfrm>
                <a:off x="8238948" y="4225633"/>
                <a:ext cx="85062" cy="54466"/>
              </a:xfrm>
              <a:custGeom>
                <a:avLst/>
                <a:gdLst>
                  <a:gd name="connsiteX0" fmla="*/ 14407 w 85062"/>
                  <a:gd name="connsiteY0" fmla="*/ 53930 h 54466"/>
                  <a:gd name="connsiteX1" fmla="*/ 79215 w 85062"/>
                  <a:gd name="connsiteY1" fmla="*/ 22040 h 54466"/>
                  <a:gd name="connsiteX2" fmla="*/ 83501 w 85062"/>
                  <a:gd name="connsiteY2" fmla="*/ 5924 h 54466"/>
                  <a:gd name="connsiteX3" fmla="*/ 67385 w 85062"/>
                  <a:gd name="connsiteY3" fmla="*/ 1637 h 54466"/>
                  <a:gd name="connsiteX4" fmla="*/ 8063 w 85062"/>
                  <a:gd name="connsiteY4" fmla="*/ 31127 h 54466"/>
                  <a:gd name="connsiteX5" fmla="*/ 14407 w 85062"/>
                  <a:gd name="connsiteY5" fmla="*/ 53930 h 54466"/>
                  <a:gd name="connsiteX6" fmla="*/ 14407 w 85062"/>
                  <a:gd name="connsiteY6" fmla="*/ 53930 h 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62" h="54466">
                    <a:moveTo>
                      <a:pt x="14407" y="53930"/>
                    </a:moveTo>
                    <a:cubicBezTo>
                      <a:pt x="37724" y="47072"/>
                      <a:pt x="59670" y="36441"/>
                      <a:pt x="79215" y="22040"/>
                    </a:cubicBezTo>
                    <a:cubicBezTo>
                      <a:pt x="84359" y="18268"/>
                      <a:pt x="86930" y="11753"/>
                      <a:pt x="83501" y="5924"/>
                    </a:cubicBezTo>
                    <a:cubicBezTo>
                      <a:pt x="80586" y="780"/>
                      <a:pt x="72528" y="-1963"/>
                      <a:pt x="67385" y="1637"/>
                    </a:cubicBezTo>
                    <a:cubicBezTo>
                      <a:pt x="49383" y="14839"/>
                      <a:pt x="29495" y="24783"/>
                      <a:pt x="8063" y="31127"/>
                    </a:cubicBezTo>
                    <a:cubicBezTo>
                      <a:pt x="-6167" y="35584"/>
                      <a:pt x="5" y="58216"/>
                      <a:pt x="14407" y="53930"/>
                    </a:cubicBezTo>
                    <a:lnTo>
                      <a:pt x="14407" y="53930"/>
                    </a:lnTo>
                    <a:close/>
                  </a:path>
                </a:pathLst>
              </a:custGeom>
              <a:solidFill>
                <a:srgbClr val="FF8B94"/>
              </a:solidFill>
              <a:ln w="1715" cap="flat">
                <a:noFill/>
                <a:prstDash val="solid"/>
                <a:miter/>
              </a:ln>
            </p:spPr>
            <p:txBody>
              <a:bodyPr rtlCol="0" anchor="ctr"/>
              <a:lstStyle/>
              <a:p>
                <a:endParaRPr lang="en-US"/>
              </a:p>
            </p:txBody>
          </p:sp>
          <p:sp>
            <p:nvSpPr>
              <p:cNvPr id="469" name="Freeform: Shape 468">
                <a:extLst>
                  <a:ext uri="{FF2B5EF4-FFF2-40B4-BE49-F238E27FC236}">
                    <a16:creationId xmlns:a16="http://schemas.microsoft.com/office/drawing/2014/main" id="{401F841F-F243-4E32-963C-9DC2173D27D7}"/>
                  </a:ext>
                </a:extLst>
              </p:cNvPr>
              <p:cNvSpPr/>
              <p:nvPr/>
            </p:nvSpPr>
            <p:spPr>
              <a:xfrm>
                <a:off x="8315062" y="4433697"/>
                <a:ext cx="46527" cy="103026"/>
              </a:xfrm>
              <a:custGeom>
                <a:avLst/>
                <a:gdLst>
                  <a:gd name="connsiteX0" fmla="*/ 21789 w 46527"/>
                  <a:gd name="connsiteY0" fmla="*/ 97041 h 103026"/>
                  <a:gd name="connsiteX1" fmla="*/ 46478 w 46527"/>
                  <a:gd name="connsiteY1" fmla="*/ 11830 h 103026"/>
                  <a:gd name="connsiteX2" fmla="*/ 34648 w 46527"/>
                  <a:gd name="connsiteY2" fmla="*/ 0 h 103026"/>
                  <a:gd name="connsiteX3" fmla="*/ 22818 w 46527"/>
                  <a:gd name="connsiteY3" fmla="*/ 11830 h 103026"/>
                  <a:gd name="connsiteX4" fmla="*/ 1215 w 46527"/>
                  <a:gd name="connsiteY4" fmla="*/ 85211 h 103026"/>
                  <a:gd name="connsiteX5" fmla="*/ 21789 w 46527"/>
                  <a:gd name="connsiteY5" fmla="*/ 97041 h 103026"/>
                  <a:gd name="connsiteX6" fmla="*/ 21789 w 46527"/>
                  <a:gd name="connsiteY6" fmla="*/ 97041 h 10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27" h="103026">
                    <a:moveTo>
                      <a:pt x="21789" y="97041"/>
                    </a:moveTo>
                    <a:cubicBezTo>
                      <a:pt x="35162" y="70123"/>
                      <a:pt x="43220" y="41662"/>
                      <a:pt x="46478" y="11830"/>
                    </a:cubicBezTo>
                    <a:cubicBezTo>
                      <a:pt x="47164" y="5486"/>
                      <a:pt x="40649" y="0"/>
                      <a:pt x="34648" y="0"/>
                    </a:cubicBezTo>
                    <a:cubicBezTo>
                      <a:pt x="27790" y="0"/>
                      <a:pt x="23675" y="5486"/>
                      <a:pt x="22818" y="11830"/>
                    </a:cubicBezTo>
                    <a:cubicBezTo>
                      <a:pt x="20075" y="37376"/>
                      <a:pt x="12702" y="62236"/>
                      <a:pt x="1215" y="85211"/>
                    </a:cubicBezTo>
                    <a:cubicBezTo>
                      <a:pt x="-5128" y="98755"/>
                      <a:pt x="15103" y="110585"/>
                      <a:pt x="21789" y="97041"/>
                    </a:cubicBezTo>
                    <a:lnTo>
                      <a:pt x="21789" y="97041"/>
                    </a:lnTo>
                    <a:close/>
                  </a:path>
                </a:pathLst>
              </a:custGeom>
              <a:solidFill>
                <a:srgbClr val="FF8B94"/>
              </a:solidFill>
              <a:ln w="1715" cap="flat">
                <a:noFill/>
                <a:prstDash val="solid"/>
                <a:miter/>
              </a:ln>
            </p:spPr>
            <p:txBody>
              <a:bodyPr rtlCol="0" anchor="ctr"/>
              <a:lstStyle/>
              <a:p>
                <a:endParaRPr lang="en-US"/>
              </a:p>
            </p:txBody>
          </p:sp>
          <p:sp>
            <p:nvSpPr>
              <p:cNvPr id="470" name="Freeform: Shape 469">
                <a:extLst>
                  <a:ext uri="{FF2B5EF4-FFF2-40B4-BE49-F238E27FC236}">
                    <a16:creationId xmlns:a16="http://schemas.microsoft.com/office/drawing/2014/main" id="{02327198-D07B-4C03-B1AF-071991D01E76}"/>
                  </a:ext>
                </a:extLst>
              </p:cNvPr>
              <p:cNvSpPr/>
              <p:nvPr/>
            </p:nvSpPr>
            <p:spPr>
              <a:xfrm>
                <a:off x="7354619" y="4088418"/>
                <a:ext cx="78685" cy="75311"/>
              </a:xfrm>
              <a:custGeom>
                <a:avLst/>
                <a:gdLst>
                  <a:gd name="connsiteX0" fmla="*/ 3595 w 78685"/>
                  <a:gd name="connsiteY0" fmla="*/ 19866 h 75311"/>
                  <a:gd name="connsiteX1" fmla="*/ 58459 w 78685"/>
                  <a:gd name="connsiteY1" fmla="*/ 71987 h 75311"/>
                  <a:gd name="connsiteX2" fmla="*/ 75090 w 78685"/>
                  <a:gd name="connsiteY2" fmla="*/ 55356 h 75311"/>
                  <a:gd name="connsiteX3" fmla="*/ 20226 w 78685"/>
                  <a:gd name="connsiteY3" fmla="*/ 3235 h 75311"/>
                  <a:gd name="connsiteX4" fmla="*/ 3595 w 78685"/>
                  <a:gd name="connsiteY4" fmla="*/ 19866 h 75311"/>
                  <a:gd name="connsiteX5" fmla="*/ 3595 w 78685"/>
                  <a:gd name="connsiteY5" fmla="*/ 19866 h 7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5" h="75311">
                    <a:moveTo>
                      <a:pt x="3595" y="19866"/>
                    </a:moveTo>
                    <a:cubicBezTo>
                      <a:pt x="21940" y="37182"/>
                      <a:pt x="40114" y="54670"/>
                      <a:pt x="58459" y="71987"/>
                    </a:cubicBezTo>
                    <a:cubicBezTo>
                      <a:pt x="69432" y="82445"/>
                      <a:pt x="86063" y="65815"/>
                      <a:pt x="75090" y="55356"/>
                    </a:cubicBezTo>
                    <a:cubicBezTo>
                      <a:pt x="56745" y="38040"/>
                      <a:pt x="38571" y="20552"/>
                      <a:pt x="20226" y="3235"/>
                    </a:cubicBezTo>
                    <a:cubicBezTo>
                      <a:pt x="9253" y="-7052"/>
                      <a:pt x="-7377" y="9579"/>
                      <a:pt x="3595" y="19866"/>
                    </a:cubicBezTo>
                    <a:lnTo>
                      <a:pt x="3595" y="19866"/>
                    </a:lnTo>
                    <a:close/>
                  </a:path>
                </a:pathLst>
              </a:custGeom>
              <a:solidFill>
                <a:srgbClr val="FF8B94"/>
              </a:solidFill>
              <a:ln w="1715" cap="flat">
                <a:noFill/>
                <a:prstDash val="solid"/>
                <a:miter/>
              </a:ln>
            </p:spPr>
            <p:txBody>
              <a:bodyPr rtlCol="0" anchor="ctr"/>
              <a:lstStyle/>
              <a:p>
                <a:endParaRPr lang="en-US"/>
              </a:p>
            </p:txBody>
          </p:sp>
          <p:sp>
            <p:nvSpPr>
              <p:cNvPr id="471" name="Freeform: Shape 470">
                <a:extLst>
                  <a:ext uri="{FF2B5EF4-FFF2-40B4-BE49-F238E27FC236}">
                    <a16:creationId xmlns:a16="http://schemas.microsoft.com/office/drawing/2014/main" id="{ECC7AEE3-F03E-4D1A-8E75-BB9DA9090AF4}"/>
                  </a:ext>
                </a:extLst>
              </p:cNvPr>
              <p:cNvSpPr/>
              <p:nvPr/>
            </p:nvSpPr>
            <p:spPr>
              <a:xfrm>
                <a:off x="7610251" y="4020051"/>
                <a:ext cx="37746" cy="72153"/>
              </a:xfrm>
              <a:custGeom>
                <a:avLst/>
                <a:gdLst>
                  <a:gd name="connsiteX0" fmla="*/ 22970 w 37746"/>
                  <a:gd name="connsiteY0" fmla="*/ 63716 h 72153"/>
                  <a:gd name="connsiteX1" fmla="*/ 36343 w 37746"/>
                  <a:gd name="connsiteY1" fmla="*/ 17596 h 72153"/>
                  <a:gd name="connsiteX2" fmla="*/ 32056 w 37746"/>
                  <a:gd name="connsiteY2" fmla="*/ 1480 h 72153"/>
                  <a:gd name="connsiteX3" fmla="*/ 15940 w 37746"/>
                  <a:gd name="connsiteY3" fmla="*/ 5766 h 72153"/>
                  <a:gd name="connsiteX4" fmla="*/ 167 w 37746"/>
                  <a:gd name="connsiteY4" fmla="*/ 57372 h 72153"/>
                  <a:gd name="connsiteX5" fmla="*/ 8397 w 37746"/>
                  <a:gd name="connsiteY5" fmla="*/ 71775 h 72153"/>
                  <a:gd name="connsiteX6" fmla="*/ 22970 w 37746"/>
                  <a:gd name="connsiteY6" fmla="*/ 63716 h 72153"/>
                  <a:gd name="connsiteX7" fmla="*/ 22970 w 37746"/>
                  <a:gd name="connsiteY7" fmla="*/ 63716 h 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46" h="72153">
                    <a:moveTo>
                      <a:pt x="22970" y="63716"/>
                    </a:moveTo>
                    <a:cubicBezTo>
                      <a:pt x="25198" y="47772"/>
                      <a:pt x="29485" y="32169"/>
                      <a:pt x="36343" y="17596"/>
                    </a:cubicBezTo>
                    <a:cubicBezTo>
                      <a:pt x="39086" y="11938"/>
                      <a:pt x="37886" y="4909"/>
                      <a:pt x="32056" y="1480"/>
                    </a:cubicBezTo>
                    <a:cubicBezTo>
                      <a:pt x="26913" y="-1435"/>
                      <a:pt x="18684" y="-63"/>
                      <a:pt x="15940" y="5766"/>
                    </a:cubicBezTo>
                    <a:cubicBezTo>
                      <a:pt x="8053" y="22225"/>
                      <a:pt x="2739" y="39370"/>
                      <a:pt x="167" y="57372"/>
                    </a:cubicBezTo>
                    <a:cubicBezTo>
                      <a:pt x="-690" y="63716"/>
                      <a:pt x="1710" y="70060"/>
                      <a:pt x="8397" y="71775"/>
                    </a:cubicBezTo>
                    <a:cubicBezTo>
                      <a:pt x="14054" y="73317"/>
                      <a:pt x="22113" y="70060"/>
                      <a:pt x="22970" y="63716"/>
                    </a:cubicBezTo>
                    <a:lnTo>
                      <a:pt x="22970" y="63716"/>
                    </a:lnTo>
                    <a:close/>
                  </a:path>
                </a:pathLst>
              </a:custGeom>
              <a:solidFill>
                <a:srgbClr val="FF8B94"/>
              </a:solidFill>
              <a:ln w="171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F2650B59-94C1-4BCC-B394-0AA10A7235CE}"/>
                  </a:ext>
                </a:extLst>
              </p:cNvPr>
              <p:cNvSpPr/>
              <p:nvPr/>
            </p:nvSpPr>
            <p:spPr>
              <a:xfrm>
                <a:off x="7967540" y="4527506"/>
                <a:ext cx="72709" cy="65630"/>
              </a:xfrm>
              <a:custGeom>
                <a:avLst/>
                <a:gdLst>
                  <a:gd name="connsiteX0" fmla="*/ 20410 w 72709"/>
                  <a:gd name="connsiteY0" fmla="*/ 62552 h 65630"/>
                  <a:gd name="connsiteX1" fmla="*/ 68930 w 72709"/>
                  <a:gd name="connsiteY1" fmla="*/ 19690 h 65630"/>
                  <a:gd name="connsiteX2" fmla="*/ 52300 w 72709"/>
                  <a:gd name="connsiteY2" fmla="*/ 3059 h 65630"/>
                  <a:gd name="connsiteX3" fmla="*/ 3779 w 72709"/>
                  <a:gd name="connsiteY3" fmla="*/ 45922 h 65630"/>
                  <a:gd name="connsiteX4" fmla="*/ 20410 w 72709"/>
                  <a:gd name="connsiteY4" fmla="*/ 62552 h 65630"/>
                  <a:gd name="connsiteX5" fmla="*/ 20410 w 72709"/>
                  <a:gd name="connsiteY5" fmla="*/ 62552 h 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09" h="65630">
                    <a:moveTo>
                      <a:pt x="20410" y="62552"/>
                    </a:moveTo>
                    <a:cubicBezTo>
                      <a:pt x="36526" y="48322"/>
                      <a:pt x="52814" y="33920"/>
                      <a:pt x="68930" y="19690"/>
                    </a:cubicBezTo>
                    <a:cubicBezTo>
                      <a:pt x="80246" y="9746"/>
                      <a:pt x="63615" y="-6885"/>
                      <a:pt x="52300" y="3059"/>
                    </a:cubicBezTo>
                    <a:cubicBezTo>
                      <a:pt x="36183" y="17290"/>
                      <a:pt x="19895" y="31691"/>
                      <a:pt x="3779" y="45922"/>
                    </a:cubicBezTo>
                    <a:cubicBezTo>
                      <a:pt x="-7537" y="56037"/>
                      <a:pt x="9094" y="72497"/>
                      <a:pt x="20410" y="62552"/>
                    </a:cubicBezTo>
                    <a:lnTo>
                      <a:pt x="20410" y="62552"/>
                    </a:lnTo>
                    <a:close/>
                  </a:path>
                </a:pathLst>
              </a:custGeom>
              <a:solidFill>
                <a:srgbClr val="FF8B94"/>
              </a:solidFill>
              <a:ln w="171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667914EE-C33F-4490-AFD5-E20FAAA8D577}"/>
                  </a:ext>
                </a:extLst>
              </p:cNvPr>
              <p:cNvSpPr/>
              <p:nvPr/>
            </p:nvSpPr>
            <p:spPr>
              <a:xfrm>
                <a:off x="7143492" y="4403009"/>
                <a:ext cx="46768" cy="61375"/>
              </a:xfrm>
              <a:custGeom>
                <a:avLst/>
                <a:gdLst>
                  <a:gd name="connsiteX0" fmla="*/ 1781 w 46768"/>
                  <a:gd name="connsiteY0" fmla="*/ 17486 h 61375"/>
                  <a:gd name="connsiteX1" fmla="*/ 24755 w 46768"/>
                  <a:gd name="connsiteY1" fmla="*/ 55720 h 61375"/>
                  <a:gd name="connsiteX2" fmla="*/ 44987 w 46768"/>
                  <a:gd name="connsiteY2" fmla="*/ 43890 h 61375"/>
                  <a:gd name="connsiteX3" fmla="*/ 22013 w 46768"/>
                  <a:gd name="connsiteY3" fmla="*/ 5656 h 61375"/>
                  <a:gd name="connsiteX4" fmla="*/ 1781 w 46768"/>
                  <a:gd name="connsiteY4" fmla="*/ 17486 h 61375"/>
                  <a:gd name="connsiteX5" fmla="*/ 1781 w 46768"/>
                  <a:gd name="connsiteY5" fmla="*/ 17486 h 6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8" h="61375">
                    <a:moveTo>
                      <a:pt x="1781" y="17486"/>
                    </a:moveTo>
                    <a:cubicBezTo>
                      <a:pt x="9497" y="30174"/>
                      <a:pt x="17040" y="43032"/>
                      <a:pt x="24755" y="55720"/>
                    </a:cubicBezTo>
                    <a:cubicBezTo>
                      <a:pt x="32471" y="68750"/>
                      <a:pt x="52874" y="56920"/>
                      <a:pt x="44987" y="43890"/>
                    </a:cubicBezTo>
                    <a:cubicBezTo>
                      <a:pt x="37271" y="31202"/>
                      <a:pt x="29728" y="18344"/>
                      <a:pt x="22013" y="5656"/>
                    </a:cubicBezTo>
                    <a:cubicBezTo>
                      <a:pt x="14297" y="-7374"/>
                      <a:pt x="-6106" y="4456"/>
                      <a:pt x="1781" y="17486"/>
                    </a:cubicBezTo>
                    <a:lnTo>
                      <a:pt x="1781" y="17486"/>
                    </a:lnTo>
                    <a:close/>
                  </a:path>
                </a:pathLst>
              </a:custGeom>
              <a:solidFill>
                <a:srgbClr val="FF8B94"/>
              </a:solidFill>
              <a:ln w="171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6009F4F5-2BF4-4042-88CC-59E3E229C6DC}"/>
                  </a:ext>
                </a:extLst>
              </p:cNvPr>
              <p:cNvSpPr/>
              <p:nvPr/>
            </p:nvSpPr>
            <p:spPr>
              <a:xfrm>
                <a:off x="8004063" y="3869092"/>
                <a:ext cx="41396" cy="76344"/>
              </a:xfrm>
              <a:custGeom>
                <a:avLst/>
                <a:gdLst>
                  <a:gd name="connsiteX0" fmla="*/ 20749 w 41396"/>
                  <a:gd name="connsiteY0" fmla="*/ 71857 h 76344"/>
                  <a:gd name="connsiteX1" fmla="*/ 41323 w 41396"/>
                  <a:gd name="connsiteY1" fmla="*/ 12878 h 76344"/>
                  <a:gd name="connsiteX2" fmla="*/ 18006 w 41396"/>
                  <a:gd name="connsiteY2" fmla="*/ 9963 h 76344"/>
                  <a:gd name="connsiteX3" fmla="*/ 2233 w 41396"/>
                  <a:gd name="connsiteY3" fmla="*/ 57455 h 76344"/>
                  <a:gd name="connsiteX4" fmla="*/ 4290 w 41396"/>
                  <a:gd name="connsiteY4" fmla="*/ 73914 h 76344"/>
                  <a:gd name="connsiteX5" fmla="*/ 20749 w 41396"/>
                  <a:gd name="connsiteY5" fmla="*/ 71857 h 76344"/>
                  <a:gd name="connsiteX6" fmla="*/ 20749 w 41396"/>
                  <a:gd name="connsiteY6" fmla="*/ 71857 h 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6" h="76344">
                    <a:moveTo>
                      <a:pt x="20749" y="71857"/>
                    </a:moveTo>
                    <a:cubicBezTo>
                      <a:pt x="31894" y="53683"/>
                      <a:pt x="39094" y="34138"/>
                      <a:pt x="41323" y="12878"/>
                    </a:cubicBezTo>
                    <a:cubicBezTo>
                      <a:pt x="42866" y="-2210"/>
                      <a:pt x="19549" y="-5124"/>
                      <a:pt x="18006" y="9963"/>
                    </a:cubicBezTo>
                    <a:cubicBezTo>
                      <a:pt x="16291" y="26766"/>
                      <a:pt x="11148" y="43053"/>
                      <a:pt x="2233" y="57455"/>
                    </a:cubicBezTo>
                    <a:cubicBezTo>
                      <a:pt x="-1025" y="62770"/>
                      <a:pt x="-1025" y="69799"/>
                      <a:pt x="4290" y="73914"/>
                    </a:cubicBezTo>
                    <a:cubicBezTo>
                      <a:pt x="8748" y="77515"/>
                      <a:pt x="17320" y="77343"/>
                      <a:pt x="20749" y="71857"/>
                    </a:cubicBezTo>
                    <a:lnTo>
                      <a:pt x="20749" y="71857"/>
                    </a:lnTo>
                    <a:close/>
                  </a:path>
                </a:pathLst>
              </a:custGeom>
              <a:solidFill>
                <a:srgbClr val="FF8B94"/>
              </a:solidFill>
              <a:ln w="171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98AF86D4-B4E4-46DC-B5EC-7CA7068E6C59}"/>
                  </a:ext>
                </a:extLst>
              </p:cNvPr>
              <p:cNvSpPr/>
              <p:nvPr/>
            </p:nvSpPr>
            <p:spPr>
              <a:xfrm>
                <a:off x="8315377" y="4056275"/>
                <a:ext cx="56436" cy="81656"/>
              </a:xfrm>
              <a:custGeom>
                <a:avLst/>
                <a:gdLst>
                  <a:gd name="connsiteX0" fmla="*/ 53021 w 56436"/>
                  <a:gd name="connsiteY0" fmla="*/ 61611 h 81656"/>
                  <a:gd name="connsiteX1" fmla="*/ 23189 w 56436"/>
                  <a:gd name="connsiteY1" fmla="*/ 8632 h 81656"/>
                  <a:gd name="connsiteX2" fmla="*/ 8787 w 56436"/>
                  <a:gd name="connsiteY2" fmla="*/ 403 h 81656"/>
                  <a:gd name="connsiteX3" fmla="*/ 558 w 56436"/>
                  <a:gd name="connsiteY3" fmla="*/ 14805 h 81656"/>
                  <a:gd name="connsiteX4" fmla="*/ 36391 w 56436"/>
                  <a:gd name="connsiteY4" fmla="*/ 78241 h 81656"/>
                  <a:gd name="connsiteX5" fmla="*/ 53021 w 56436"/>
                  <a:gd name="connsiteY5" fmla="*/ 78241 h 81656"/>
                  <a:gd name="connsiteX6" fmla="*/ 53021 w 56436"/>
                  <a:gd name="connsiteY6" fmla="*/ 61611 h 81656"/>
                  <a:gd name="connsiteX7" fmla="*/ 53021 w 56436"/>
                  <a:gd name="connsiteY7" fmla="*/ 61611 h 8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6" h="81656">
                    <a:moveTo>
                      <a:pt x="53021" y="61611"/>
                    </a:moveTo>
                    <a:cubicBezTo>
                      <a:pt x="40334" y="45666"/>
                      <a:pt x="30219" y="27664"/>
                      <a:pt x="23189" y="8632"/>
                    </a:cubicBezTo>
                    <a:cubicBezTo>
                      <a:pt x="20960" y="2632"/>
                      <a:pt x="15302" y="-1311"/>
                      <a:pt x="8787" y="403"/>
                    </a:cubicBezTo>
                    <a:cubicBezTo>
                      <a:pt x="3129" y="1946"/>
                      <a:pt x="-1671" y="8804"/>
                      <a:pt x="558" y="14805"/>
                    </a:cubicBezTo>
                    <a:cubicBezTo>
                      <a:pt x="9130" y="37951"/>
                      <a:pt x="21132" y="58867"/>
                      <a:pt x="36391" y="78241"/>
                    </a:cubicBezTo>
                    <a:cubicBezTo>
                      <a:pt x="40334" y="83213"/>
                      <a:pt x="48906" y="82356"/>
                      <a:pt x="53021" y="78241"/>
                    </a:cubicBezTo>
                    <a:cubicBezTo>
                      <a:pt x="57993" y="73269"/>
                      <a:pt x="57136" y="66583"/>
                      <a:pt x="53021" y="61611"/>
                    </a:cubicBezTo>
                    <a:lnTo>
                      <a:pt x="53021" y="61611"/>
                    </a:lnTo>
                    <a:close/>
                  </a:path>
                </a:pathLst>
              </a:custGeom>
              <a:solidFill>
                <a:srgbClr val="FF8B94"/>
              </a:solidFill>
              <a:ln w="171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9066E4B2-8E88-4359-8226-7CCD4C277AF0}"/>
                  </a:ext>
                </a:extLst>
              </p:cNvPr>
              <p:cNvSpPr/>
              <p:nvPr/>
            </p:nvSpPr>
            <p:spPr>
              <a:xfrm>
                <a:off x="7810925" y="4447139"/>
                <a:ext cx="84409" cy="62770"/>
              </a:xfrm>
              <a:custGeom>
                <a:avLst/>
                <a:gdLst>
                  <a:gd name="connsiteX0" fmla="*/ 19806 w 84409"/>
                  <a:gd name="connsiteY0" fmla="*/ 59081 h 62770"/>
                  <a:gd name="connsiteX1" fmla="*/ 76212 w 84409"/>
                  <a:gd name="connsiteY1" fmla="*/ 23248 h 62770"/>
                  <a:gd name="connsiteX2" fmla="*/ 70041 w 84409"/>
                  <a:gd name="connsiteY2" fmla="*/ 617 h 62770"/>
                  <a:gd name="connsiteX3" fmla="*/ 3346 w 84409"/>
                  <a:gd name="connsiteY3" fmla="*/ 42622 h 62770"/>
                  <a:gd name="connsiteX4" fmla="*/ 19806 w 84409"/>
                  <a:gd name="connsiteY4" fmla="*/ 59081 h 62770"/>
                  <a:gd name="connsiteX5" fmla="*/ 19806 w 84409"/>
                  <a:gd name="connsiteY5" fmla="*/ 59081 h 6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9" h="62770">
                    <a:moveTo>
                      <a:pt x="19806" y="59081"/>
                    </a:moveTo>
                    <a:cubicBezTo>
                      <a:pt x="35236" y="42451"/>
                      <a:pt x="54438" y="30106"/>
                      <a:pt x="76212" y="23248"/>
                    </a:cubicBezTo>
                    <a:cubicBezTo>
                      <a:pt x="90615" y="18791"/>
                      <a:pt x="84442" y="-4012"/>
                      <a:pt x="70041" y="617"/>
                    </a:cubicBezTo>
                    <a:cubicBezTo>
                      <a:pt x="44494" y="8675"/>
                      <a:pt x="21520" y="22905"/>
                      <a:pt x="3346" y="42622"/>
                    </a:cubicBezTo>
                    <a:cubicBezTo>
                      <a:pt x="-7112" y="53595"/>
                      <a:pt x="9347" y="70226"/>
                      <a:pt x="19806" y="59081"/>
                    </a:cubicBezTo>
                    <a:lnTo>
                      <a:pt x="19806" y="59081"/>
                    </a:lnTo>
                    <a:close/>
                  </a:path>
                </a:pathLst>
              </a:custGeom>
              <a:solidFill>
                <a:srgbClr val="FF8B94"/>
              </a:solidFill>
              <a:ln w="1715" cap="flat">
                <a:noFill/>
                <a:prstDash val="solid"/>
                <a:miter/>
              </a:ln>
            </p:spPr>
            <p:txBody>
              <a:bodyPr rtlCol="0" anchor="ctr"/>
              <a:lstStyle/>
              <a:p>
                <a:endParaRPr lang="en-US"/>
              </a:p>
            </p:txBody>
          </p:sp>
          <p:sp>
            <p:nvSpPr>
              <p:cNvPr id="477" name="Freeform: Shape 476">
                <a:extLst>
                  <a:ext uri="{FF2B5EF4-FFF2-40B4-BE49-F238E27FC236}">
                    <a16:creationId xmlns:a16="http://schemas.microsoft.com/office/drawing/2014/main" id="{869B8655-AD15-4E19-9C54-E3659CC3754F}"/>
                  </a:ext>
                </a:extLst>
              </p:cNvPr>
              <p:cNvSpPr/>
              <p:nvPr/>
            </p:nvSpPr>
            <p:spPr>
              <a:xfrm>
                <a:off x="8543742" y="4375746"/>
                <a:ext cx="34411" cy="110585"/>
              </a:xfrm>
              <a:custGeom>
                <a:avLst/>
                <a:gdLst>
                  <a:gd name="connsiteX0" fmla="*/ 34339 w 34411"/>
                  <a:gd name="connsiteY0" fmla="*/ 98755 h 110585"/>
                  <a:gd name="connsiteX1" fmla="*/ 23709 w 34411"/>
                  <a:gd name="connsiteY1" fmla="*/ 11830 h 110585"/>
                  <a:gd name="connsiteX2" fmla="*/ 11879 w 34411"/>
                  <a:gd name="connsiteY2" fmla="*/ 0 h 110585"/>
                  <a:gd name="connsiteX3" fmla="*/ 49 w 34411"/>
                  <a:gd name="connsiteY3" fmla="*/ 11830 h 110585"/>
                  <a:gd name="connsiteX4" fmla="*/ 10679 w 34411"/>
                  <a:gd name="connsiteY4" fmla="*/ 98755 h 110585"/>
                  <a:gd name="connsiteX5" fmla="*/ 22509 w 34411"/>
                  <a:gd name="connsiteY5" fmla="*/ 110585 h 110585"/>
                  <a:gd name="connsiteX6" fmla="*/ 34339 w 34411"/>
                  <a:gd name="connsiteY6" fmla="*/ 98755 h 110585"/>
                  <a:gd name="connsiteX7" fmla="*/ 34339 w 34411"/>
                  <a:gd name="connsiteY7" fmla="*/ 98755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11" h="110585">
                    <a:moveTo>
                      <a:pt x="34339" y="98755"/>
                    </a:moveTo>
                    <a:cubicBezTo>
                      <a:pt x="30738" y="69780"/>
                      <a:pt x="27309" y="40805"/>
                      <a:pt x="23709" y="11830"/>
                    </a:cubicBezTo>
                    <a:cubicBezTo>
                      <a:pt x="23023" y="5486"/>
                      <a:pt x="18908" y="0"/>
                      <a:pt x="11879" y="0"/>
                    </a:cubicBezTo>
                    <a:cubicBezTo>
                      <a:pt x="6049" y="0"/>
                      <a:pt x="-637" y="5486"/>
                      <a:pt x="49" y="11830"/>
                    </a:cubicBezTo>
                    <a:cubicBezTo>
                      <a:pt x="3649" y="40805"/>
                      <a:pt x="7078" y="69780"/>
                      <a:pt x="10679" y="98755"/>
                    </a:cubicBezTo>
                    <a:cubicBezTo>
                      <a:pt x="11365" y="105099"/>
                      <a:pt x="15479" y="110585"/>
                      <a:pt x="22509" y="110585"/>
                    </a:cubicBezTo>
                    <a:cubicBezTo>
                      <a:pt x="28338" y="110414"/>
                      <a:pt x="35196" y="105099"/>
                      <a:pt x="34339" y="98755"/>
                    </a:cubicBezTo>
                    <a:lnTo>
                      <a:pt x="34339" y="98755"/>
                    </a:lnTo>
                    <a:close/>
                  </a:path>
                </a:pathLst>
              </a:custGeom>
              <a:solidFill>
                <a:srgbClr val="FF8B94"/>
              </a:solidFill>
              <a:ln w="1715" cap="flat">
                <a:noFill/>
                <a:prstDash val="solid"/>
                <a:miter/>
              </a:ln>
            </p:spPr>
            <p:txBody>
              <a:bodyPr rtlCol="0" anchor="ctr"/>
              <a:lstStyle/>
              <a:p>
                <a:endParaRPr lang="en-US"/>
              </a:p>
            </p:txBody>
          </p:sp>
          <p:sp>
            <p:nvSpPr>
              <p:cNvPr id="478" name="Freeform: Shape 477">
                <a:extLst>
                  <a:ext uri="{FF2B5EF4-FFF2-40B4-BE49-F238E27FC236}">
                    <a16:creationId xmlns:a16="http://schemas.microsoft.com/office/drawing/2014/main" id="{EF793F95-981D-4765-BF11-A7319B26BEBE}"/>
                  </a:ext>
                </a:extLst>
              </p:cNvPr>
              <p:cNvSpPr/>
              <p:nvPr/>
            </p:nvSpPr>
            <p:spPr>
              <a:xfrm>
                <a:off x="7795086" y="4095812"/>
                <a:ext cx="57910" cy="84053"/>
              </a:xfrm>
              <a:custGeom>
                <a:avLst/>
                <a:gdLst>
                  <a:gd name="connsiteX0" fmla="*/ 498 w 57910"/>
                  <a:gd name="connsiteY0" fmla="*/ 14530 h 84053"/>
                  <a:gd name="connsiteX1" fmla="*/ 38045 w 57910"/>
                  <a:gd name="connsiteY1" fmla="*/ 80367 h 84053"/>
                  <a:gd name="connsiteX2" fmla="*/ 54676 w 57910"/>
                  <a:gd name="connsiteY2" fmla="*/ 63736 h 84053"/>
                  <a:gd name="connsiteX3" fmla="*/ 23129 w 57910"/>
                  <a:gd name="connsiteY3" fmla="*/ 8186 h 84053"/>
                  <a:gd name="connsiteX4" fmla="*/ 498 w 57910"/>
                  <a:gd name="connsiteY4" fmla="*/ 14530 h 84053"/>
                  <a:gd name="connsiteX5" fmla="*/ 498 w 57910"/>
                  <a:gd name="connsiteY5" fmla="*/ 14530 h 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0" h="84053">
                    <a:moveTo>
                      <a:pt x="498" y="14530"/>
                    </a:moveTo>
                    <a:cubicBezTo>
                      <a:pt x="7699" y="39219"/>
                      <a:pt x="20557" y="61679"/>
                      <a:pt x="38045" y="80367"/>
                    </a:cubicBezTo>
                    <a:cubicBezTo>
                      <a:pt x="48332" y="91511"/>
                      <a:pt x="64963" y="74881"/>
                      <a:pt x="54676" y="63736"/>
                    </a:cubicBezTo>
                    <a:cubicBezTo>
                      <a:pt x="39931" y="47963"/>
                      <a:pt x="29301" y="28932"/>
                      <a:pt x="23129" y="8186"/>
                    </a:cubicBezTo>
                    <a:cubicBezTo>
                      <a:pt x="19014" y="-6215"/>
                      <a:pt x="-3617" y="-43"/>
                      <a:pt x="498" y="14530"/>
                    </a:cubicBezTo>
                    <a:lnTo>
                      <a:pt x="498" y="14530"/>
                    </a:lnTo>
                    <a:close/>
                  </a:path>
                </a:pathLst>
              </a:custGeom>
              <a:solidFill>
                <a:srgbClr val="FF8B94"/>
              </a:solidFill>
              <a:ln w="1715" cap="flat">
                <a:noFill/>
                <a:prstDash val="solid"/>
                <a:miter/>
              </a:ln>
            </p:spPr>
            <p:txBody>
              <a:bodyPr rtlCol="0" anchor="ctr"/>
              <a:lstStyle/>
              <a:p>
                <a:endParaRPr lang="en-US"/>
              </a:p>
            </p:txBody>
          </p:sp>
        </p:grpSp>
        <p:grpSp>
          <p:nvGrpSpPr>
            <p:cNvPr id="426" name="Graphic 3">
              <a:extLst>
                <a:ext uri="{FF2B5EF4-FFF2-40B4-BE49-F238E27FC236}">
                  <a16:creationId xmlns:a16="http://schemas.microsoft.com/office/drawing/2014/main" id="{2518A564-272D-426E-B14C-01A8DBD0FF52}"/>
                </a:ext>
              </a:extLst>
            </p:cNvPr>
            <p:cNvGrpSpPr/>
            <p:nvPr/>
          </p:nvGrpSpPr>
          <p:grpSpPr>
            <a:xfrm>
              <a:off x="-4714585" y="2581369"/>
              <a:ext cx="1253453" cy="1453887"/>
              <a:chOff x="7210939" y="3607320"/>
              <a:chExt cx="1253453" cy="1453887"/>
            </a:xfrm>
            <a:solidFill>
              <a:srgbClr val="FFFFFF"/>
            </a:solidFill>
          </p:grpSpPr>
          <p:sp>
            <p:nvSpPr>
              <p:cNvPr id="427" name="Freeform: Shape 426">
                <a:extLst>
                  <a:ext uri="{FF2B5EF4-FFF2-40B4-BE49-F238E27FC236}">
                    <a16:creationId xmlns:a16="http://schemas.microsoft.com/office/drawing/2014/main" id="{E663F8E0-B4C2-451B-AC43-140F8381D634}"/>
                  </a:ext>
                </a:extLst>
              </p:cNvPr>
              <p:cNvSpPr/>
              <p:nvPr/>
            </p:nvSpPr>
            <p:spPr>
              <a:xfrm>
                <a:off x="7254225" y="4286912"/>
                <a:ext cx="113778" cy="50280"/>
              </a:xfrm>
              <a:custGeom>
                <a:avLst/>
                <a:gdLst>
                  <a:gd name="connsiteX0" fmla="*/ 14493 w 113778"/>
                  <a:gd name="connsiteY0" fmla="*/ 49743 h 50280"/>
                  <a:gd name="connsiteX1" fmla="*/ 105533 w 113778"/>
                  <a:gd name="connsiteY1" fmla="*/ 23169 h 50280"/>
                  <a:gd name="connsiteX2" fmla="*/ 99360 w 113778"/>
                  <a:gd name="connsiteY2" fmla="*/ 537 h 50280"/>
                  <a:gd name="connsiteX3" fmla="*/ 8320 w 113778"/>
                  <a:gd name="connsiteY3" fmla="*/ 27112 h 50280"/>
                  <a:gd name="connsiteX4" fmla="*/ 14493 w 113778"/>
                  <a:gd name="connsiteY4" fmla="*/ 49743 h 50280"/>
                  <a:gd name="connsiteX5" fmla="*/ 14493 w 113778"/>
                  <a:gd name="connsiteY5" fmla="*/ 4974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778" h="50280">
                    <a:moveTo>
                      <a:pt x="14493" y="49743"/>
                    </a:moveTo>
                    <a:cubicBezTo>
                      <a:pt x="44839" y="40828"/>
                      <a:pt x="75186" y="31913"/>
                      <a:pt x="105533" y="23169"/>
                    </a:cubicBezTo>
                    <a:cubicBezTo>
                      <a:pt x="119934" y="18882"/>
                      <a:pt x="113934" y="-3749"/>
                      <a:pt x="99360" y="537"/>
                    </a:cubicBezTo>
                    <a:cubicBezTo>
                      <a:pt x="69014" y="9453"/>
                      <a:pt x="38667" y="18368"/>
                      <a:pt x="8320" y="27112"/>
                    </a:cubicBezTo>
                    <a:cubicBezTo>
                      <a:pt x="-6253" y="31398"/>
                      <a:pt x="-81" y="54030"/>
                      <a:pt x="14493" y="49743"/>
                    </a:cubicBezTo>
                    <a:lnTo>
                      <a:pt x="14493" y="49743"/>
                    </a:lnTo>
                    <a:close/>
                  </a:path>
                </a:pathLst>
              </a:custGeom>
              <a:solidFill>
                <a:srgbClr val="FFFFFF"/>
              </a:solidFill>
              <a:ln w="171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9D1D3568-E16E-4544-B7A6-634D8B70DC92}"/>
                  </a:ext>
                </a:extLst>
              </p:cNvPr>
              <p:cNvSpPr/>
              <p:nvPr/>
            </p:nvSpPr>
            <p:spPr>
              <a:xfrm>
                <a:off x="7733863" y="3935273"/>
                <a:ext cx="67267" cy="83189"/>
              </a:xfrm>
              <a:custGeom>
                <a:avLst/>
                <a:gdLst>
                  <a:gd name="connsiteX0" fmla="*/ 1713 w 67267"/>
                  <a:gd name="connsiteY0" fmla="*/ 17678 h 83189"/>
                  <a:gd name="connsiteX1" fmla="*/ 45261 w 67267"/>
                  <a:gd name="connsiteY1" fmla="*/ 77342 h 83189"/>
                  <a:gd name="connsiteX2" fmla="*/ 61378 w 67267"/>
                  <a:gd name="connsiteY2" fmla="*/ 81628 h 83189"/>
                  <a:gd name="connsiteX3" fmla="*/ 65664 w 67267"/>
                  <a:gd name="connsiteY3" fmla="*/ 65512 h 83189"/>
                  <a:gd name="connsiteX4" fmla="*/ 22116 w 67267"/>
                  <a:gd name="connsiteY4" fmla="*/ 5848 h 83189"/>
                  <a:gd name="connsiteX5" fmla="*/ 6000 w 67267"/>
                  <a:gd name="connsiteY5" fmla="*/ 1561 h 83189"/>
                  <a:gd name="connsiteX6" fmla="*/ 1713 w 67267"/>
                  <a:gd name="connsiteY6" fmla="*/ 17678 h 83189"/>
                  <a:gd name="connsiteX7" fmla="*/ 1713 w 67267"/>
                  <a:gd name="connsiteY7" fmla="*/ 17678 h 8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 h="83189">
                    <a:moveTo>
                      <a:pt x="1713" y="17678"/>
                    </a:moveTo>
                    <a:cubicBezTo>
                      <a:pt x="16287" y="37566"/>
                      <a:pt x="30688" y="57454"/>
                      <a:pt x="45261" y="77342"/>
                    </a:cubicBezTo>
                    <a:cubicBezTo>
                      <a:pt x="49033" y="82486"/>
                      <a:pt x="55548" y="85057"/>
                      <a:pt x="61378" y="81628"/>
                    </a:cubicBezTo>
                    <a:cubicBezTo>
                      <a:pt x="66350" y="78714"/>
                      <a:pt x="69264" y="70656"/>
                      <a:pt x="65664" y="65512"/>
                    </a:cubicBezTo>
                    <a:cubicBezTo>
                      <a:pt x="51091" y="45624"/>
                      <a:pt x="36689" y="25736"/>
                      <a:pt x="22116" y="5848"/>
                    </a:cubicBezTo>
                    <a:cubicBezTo>
                      <a:pt x="18344" y="704"/>
                      <a:pt x="11829" y="-1868"/>
                      <a:pt x="6000" y="1561"/>
                    </a:cubicBezTo>
                    <a:cubicBezTo>
                      <a:pt x="856" y="4648"/>
                      <a:pt x="-2058" y="12534"/>
                      <a:pt x="1713" y="17678"/>
                    </a:cubicBezTo>
                    <a:lnTo>
                      <a:pt x="1713" y="17678"/>
                    </a:lnTo>
                    <a:close/>
                  </a:path>
                </a:pathLst>
              </a:custGeom>
              <a:solidFill>
                <a:srgbClr val="FFFFFF"/>
              </a:solidFill>
              <a:ln w="1715" cap="flat">
                <a:noFill/>
                <a:prstDash val="solid"/>
                <a:miter/>
              </a:ln>
            </p:spPr>
            <p:txBody>
              <a:bodyPr rtlCol="0" anchor="ctr"/>
              <a:lstStyle/>
              <a:p>
                <a:endParaRPr lang="en-US"/>
              </a:p>
            </p:txBody>
          </p:sp>
          <p:sp>
            <p:nvSpPr>
              <p:cNvPr id="429" name="Freeform: Shape 428">
                <a:extLst>
                  <a:ext uri="{FF2B5EF4-FFF2-40B4-BE49-F238E27FC236}">
                    <a16:creationId xmlns:a16="http://schemas.microsoft.com/office/drawing/2014/main" id="{22C78FDA-D9F5-4D32-9184-94C649AE898F}"/>
                  </a:ext>
                </a:extLst>
              </p:cNvPr>
              <p:cNvSpPr/>
              <p:nvPr/>
            </p:nvSpPr>
            <p:spPr>
              <a:xfrm>
                <a:off x="8140726" y="4029713"/>
                <a:ext cx="112222" cy="82097"/>
              </a:xfrm>
              <a:custGeom>
                <a:avLst/>
                <a:gdLst>
                  <a:gd name="connsiteX0" fmla="*/ 19874 w 112222"/>
                  <a:gd name="connsiteY0" fmla="*/ 78743 h 82097"/>
                  <a:gd name="connsiteX1" fmla="*/ 106457 w 112222"/>
                  <a:gd name="connsiteY1" fmla="*/ 21822 h 82097"/>
                  <a:gd name="connsiteX2" fmla="*/ 94627 w 112222"/>
                  <a:gd name="connsiteY2" fmla="*/ 1591 h 82097"/>
                  <a:gd name="connsiteX3" fmla="*/ 3415 w 112222"/>
                  <a:gd name="connsiteY3" fmla="*/ 62113 h 82097"/>
                  <a:gd name="connsiteX4" fmla="*/ 3415 w 112222"/>
                  <a:gd name="connsiteY4" fmla="*/ 78743 h 82097"/>
                  <a:gd name="connsiteX5" fmla="*/ 19874 w 112222"/>
                  <a:gd name="connsiteY5" fmla="*/ 78743 h 82097"/>
                  <a:gd name="connsiteX6" fmla="*/ 19874 w 112222"/>
                  <a:gd name="connsiteY6" fmla="*/ 78743 h 8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2" h="82097">
                    <a:moveTo>
                      <a:pt x="19874" y="78743"/>
                    </a:moveTo>
                    <a:cubicBezTo>
                      <a:pt x="47135" y="57655"/>
                      <a:pt x="76282" y="38624"/>
                      <a:pt x="106457" y="21822"/>
                    </a:cubicBezTo>
                    <a:cubicBezTo>
                      <a:pt x="119658" y="14450"/>
                      <a:pt x="107828" y="-5782"/>
                      <a:pt x="94627" y="1591"/>
                    </a:cubicBezTo>
                    <a:cubicBezTo>
                      <a:pt x="62566" y="19422"/>
                      <a:pt x="32219" y="39653"/>
                      <a:pt x="3415" y="62113"/>
                    </a:cubicBezTo>
                    <a:cubicBezTo>
                      <a:pt x="-1557" y="66056"/>
                      <a:pt x="-700" y="74628"/>
                      <a:pt x="3415" y="78743"/>
                    </a:cubicBezTo>
                    <a:cubicBezTo>
                      <a:pt x="8216" y="83715"/>
                      <a:pt x="14902" y="82687"/>
                      <a:pt x="19874" y="78743"/>
                    </a:cubicBezTo>
                    <a:lnTo>
                      <a:pt x="19874" y="78743"/>
                    </a:lnTo>
                    <a:close/>
                  </a:path>
                </a:pathLst>
              </a:custGeom>
              <a:solidFill>
                <a:srgbClr val="FFFFFF"/>
              </a:solidFill>
              <a:ln w="1715" cap="flat">
                <a:no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88C0CF7F-46F8-4CD9-945F-C1AD945CA94D}"/>
                  </a:ext>
                </a:extLst>
              </p:cNvPr>
              <p:cNvSpPr/>
              <p:nvPr/>
            </p:nvSpPr>
            <p:spPr>
              <a:xfrm>
                <a:off x="8380928" y="4311876"/>
                <a:ext cx="83464" cy="53078"/>
              </a:xfrm>
              <a:custGeom>
                <a:avLst/>
                <a:gdLst>
                  <a:gd name="connsiteX0" fmla="*/ 75081 w 83464"/>
                  <a:gd name="connsiteY0" fmla="*/ 30094 h 53078"/>
                  <a:gd name="connsiteX1" fmla="*/ 20046 w 83464"/>
                  <a:gd name="connsiteY1" fmla="*/ 3348 h 53078"/>
                  <a:gd name="connsiteX2" fmla="*/ 3415 w 83464"/>
                  <a:gd name="connsiteY2" fmla="*/ 3348 h 53078"/>
                  <a:gd name="connsiteX3" fmla="*/ 3415 w 83464"/>
                  <a:gd name="connsiteY3" fmla="*/ 19979 h 53078"/>
                  <a:gd name="connsiteX4" fmla="*/ 68738 w 83464"/>
                  <a:gd name="connsiteY4" fmla="*/ 52726 h 53078"/>
                  <a:gd name="connsiteX5" fmla="*/ 75081 w 83464"/>
                  <a:gd name="connsiteY5" fmla="*/ 30094 h 53078"/>
                  <a:gd name="connsiteX6" fmla="*/ 75081 w 83464"/>
                  <a:gd name="connsiteY6" fmla="*/ 30094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64" h="53078">
                    <a:moveTo>
                      <a:pt x="75081" y="30094"/>
                    </a:moveTo>
                    <a:cubicBezTo>
                      <a:pt x="54850" y="25465"/>
                      <a:pt x="35990" y="16721"/>
                      <a:pt x="20046" y="3348"/>
                    </a:cubicBezTo>
                    <a:cubicBezTo>
                      <a:pt x="15245" y="-767"/>
                      <a:pt x="8216" y="-1452"/>
                      <a:pt x="3415" y="3348"/>
                    </a:cubicBezTo>
                    <a:cubicBezTo>
                      <a:pt x="-700" y="7463"/>
                      <a:pt x="-1557" y="15864"/>
                      <a:pt x="3415" y="19979"/>
                    </a:cubicBezTo>
                    <a:cubicBezTo>
                      <a:pt x="22446" y="35924"/>
                      <a:pt x="44563" y="47239"/>
                      <a:pt x="68738" y="52726"/>
                    </a:cubicBezTo>
                    <a:cubicBezTo>
                      <a:pt x="83482" y="56155"/>
                      <a:pt x="89826" y="33523"/>
                      <a:pt x="75081" y="30094"/>
                    </a:cubicBezTo>
                    <a:lnTo>
                      <a:pt x="75081" y="30094"/>
                    </a:lnTo>
                    <a:close/>
                  </a:path>
                </a:pathLst>
              </a:custGeom>
              <a:solidFill>
                <a:srgbClr val="FFFFFF"/>
              </a:solidFill>
              <a:ln w="1715" cap="flat">
                <a:noFill/>
                <a:prstDash val="solid"/>
                <a:miter/>
              </a:ln>
            </p:spPr>
            <p:txBody>
              <a:bodyPr rtlCol="0" anchor="ctr"/>
              <a:lstStyle/>
              <a:p>
                <a:endParaRPr lang="en-US"/>
              </a:p>
            </p:txBody>
          </p:sp>
          <p:sp>
            <p:nvSpPr>
              <p:cNvPr id="431" name="Freeform: Shape 430">
                <a:extLst>
                  <a:ext uri="{FF2B5EF4-FFF2-40B4-BE49-F238E27FC236}">
                    <a16:creationId xmlns:a16="http://schemas.microsoft.com/office/drawing/2014/main" id="{7527A3B9-8F53-4364-9C7F-BEBD723F0EAA}"/>
                  </a:ext>
                </a:extLst>
              </p:cNvPr>
              <p:cNvSpPr/>
              <p:nvPr/>
            </p:nvSpPr>
            <p:spPr>
              <a:xfrm>
                <a:off x="8164980" y="4384090"/>
                <a:ext cx="74930" cy="65799"/>
              </a:xfrm>
              <a:custGeom>
                <a:avLst/>
                <a:gdLst>
                  <a:gd name="connsiteX0" fmla="*/ 20481 w 74930"/>
                  <a:gd name="connsiteY0" fmla="*/ 62808 h 65799"/>
                  <a:gd name="connsiteX1" fmla="*/ 71058 w 74930"/>
                  <a:gd name="connsiteY1" fmla="*/ 19603 h 65799"/>
                  <a:gd name="connsiteX2" fmla="*/ 54428 w 74930"/>
                  <a:gd name="connsiteY2" fmla="*/ 2972 h 65799"/>
                  <a:gd name="connsiteX3" fmla="*/ 3850 w 74930"/>
                  <a:gd name="connsiteY3" fmla="*/ 46178 h 65799"/>
                  <a:gd name="connsiteX4" fmla="*/ 20481 w 74930"/>
                  <a:gd name="connsiteY4" fmla="*/ 62808 h 65799"/>
                  <a:gd name="connsiteX5" fmla="*/ 20481 w 74930"/>
                  <a:gd name="connsiteY5" fmla="*/ 62808 h 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30" h="65799">
                    <a:moveTo>
                      <a:pt x="20481" y="62808"/>
                    </a:moveTo>
                    <a:cubicBezTo>
                      <a:pt x="37283" y="48407"/>
                      <a:pt x="54256" y="34005"/>
                      <a:pt x="71058" y="19603"/>
                    </a:cubicBezTo>
                    <a:cubicBezTo>
                      <a:pt x="82545" y="9830"/>
                      <a:pt x="65915" y="-6800"/>
                      <a:pt x="54428" y="2972"/>
                    </a:cubicBezTo>
                    <a:cubicBezTo>
                      <a:pt x="37626" y="17374"/>
                      <a:pt x="20652" y="31776"/>
                      <a:pt x="3850" y="46178"/>
                    </a:cubicBezTo>
                    <a:cubicBezTo>
                      <a:pt x="-7637" y="56122"/>
                      <a:pt x="9165" y="72581"/>
                      <a:pt x="20481" y="62808"/>
                    </a:cubicBezTo>
                    <a:lnTo>
                      <a:pt x="20481" y="62808"/>
                    </a:lnTo>
                    <a:close/>
                  </a:path>
                </a:pathLst>
              </a:custGeom>
              <a:solidFill>
                <a:srgbClr val="FFFFFF"/>
              </a:solidFill>
              <a:ln w="1715" cap="flat">
                <a:noFill/>
                <a:prstDash val="solid"/>
                <a:miter/>
              </a:ln>
            </p:spPr>
            <p:txBody>
              <a:bodyPr rtlCol="0" anchor="ctr"/>
              <a:lstStyle/>
              <a:p>
                <a:endParaRPr lang="en-US"/>
              </a:p>
            </p:txBody>
          </p:sp>
          <p:sp>
            <p:nvSpPr>
              <p:cNvPr id="432" name="Freeform: Shape 431">
                <a:extLst>
                  <a:ext uri="{FF2B5EF4-FFF2-40B4-BE49-F238E27FC236}">
                    <a16:creationId xmlns:a16="http://schemas.microsoft.com/office/drawing/2014/main" id="{7BAC4523-9658-41C4-A312-41CF08B67003}"/>
                  </a:ext>
                </a:extLst>
              </p:cNvPr>
              <p:cNvSpPr/>
              <p:nvPr/>
            </p:nvSpPr>
            <p:spPr>
              <a:xfrm>
                <a:off x="7613771" y="4447166"/>
                <a:ext cx="85785" cy="85634"/>
              </a:xfrm>
              <a:custGeom>
                <a:avLst/>
                <a:gdLst>
                  <a:gd name="connsiteX0" fmla="*/ 3504 w 85785"/>
                  <a:gd name="connsiteY0" fmla="*/ 20135 h 85634"/>
                  <a:gd name="connsiteX1" fmla="*/ 65741 w 85785"/>
                  <a:gd name="connsiteY1" fmla="*/ 82200 h 85634"/>
                  <a:gd name="connsiteX2" fmla="*/ 82371 w 85785"/>
                  <a:gd name="connsiteY2" fmla="*/ 65569 h 85634"/>
                  <a:gd name="connsiteX3" fmla="*/ 20135 w 85785"/>
                  <a:gd name="connsiteY3" fmla="*/ 3504 h 85634"/>
                  <a:gd name="connsiteX4" fmla="*/ 3504 w 85785"/>
                  <a:gd name="connsiteY4" fmla="*/ 20135 h 85634"/>
                  <a:gd name="connsiteX5" fmla="*/ 3504 w 85785"/>
                  <a:gd name="connsiteY5" fmla="*/ 20135 h 8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85" h="85634">
                    <a:moveTo>
                      <a:pt x="3504" y="20135"/>
                    </a:moveTo>
                    <a:cubicBezTo>
                      <a:pt x="24250" y="40880"/>
                      <a:pt x="44995" y="61626"/>
                      <a:pt x="65741" y="82200"/>
                    </a:cubicBezTo>
                    <a:cubicBezTo>
                      <a:pt x="76371" y="92830"/>
                      <a:pt x="93001" y="76370"/>
                      <a:pt x="82371" y="65569"/>
                    </a:cubicBezTo>
                    <a:cubicBezTo>
                      <a:pt x="61626" y="44824"/>
                      <a:pt x="40881" y="24078"/>
                      <a:pt x="20135" y="3504"/>
                    </a:cubicBezTo>
                    <a:cubicBezTo>
                      <a:pt x="9333" y="-7297"/>
                      <a:pt x="-7297" y="9334"/>
                      <a:pt x="3504" y="20135"/>
                    </a:cubicBezTo>
                    <a:lnTo>
                      <a:pt x="3504" y="20135"/>
                    </a:lnTo>
                    <a:close/>
                  </a:path>
                </a:pathLst>
              </a:custGeom>
              <a:solidFill>
                <a:srgbClr val="FFFFFF"/>
              </a:solidFill>
              <a:ln w="1715" cap="flat">
                <a:noFill/>
                <a:prstDash val="solid"/>
                <a:miter/>
              </a:ln>
            </p:spPr>
            <p:txBody>
              <a:bodyPr rtlCol="0" anchor="ctr"/>
              <a:lstStyle/>
              <a:p>
                <a:endParaRPr lang="en-US"/>
              </a:p>
            </p:txBody>
          </p:sp>
          <p:sp>
            <p:nvSpPr>
              <p:cNvPr id="433" name="Freeform: Shape 432">
                <a:extLst>
                  <a:ext uri="{FF2B5EF4-FFF2-40B4-BE49-F238E27FC236}">
                    <a16:creationId xmlns:a16="http://schemas.microsoft.com/office/drawing/2014/main" id="{B7B26619-1143-498A-9117-5AB6497922B5}"/>
                  </a:ext>
                </a:extLst>
              </p:cNvPr>
              <p:cNvSpPr/>
              <p:nvPr/>
            </p:nvSpPr>
            <p:spPr>
              <a:xfrm>
                <a:off x="7554588" y="3863733"/>
                <a:ext cx="102088" cy="57204"/>
              </a:xfrm>
              <a:custGeom>
                <a:avLst/>
                <a:gdLst>
                  <a:gd name="connsiteX0" fmla="*/ 17596 w 102088"/>
                  <a:gd name="connsiteY0" fmla="*/ 55614 h 57204"/>
                  <a:gd name="connsiteX1" fmla="*/ 93891 w 102088"/>
                  <a:gd name="connsiteY1" fmla="*/ 23210 h 57204"/>
                  <a:gd name="connsiteX2" fmla="*/ 87719 w 102088"/>
                  <a:gd name="connsiteY2" fmla="*/ 578 h 57204"/>
                  <a:gd name="connsiteX3" fmla="*/ 5766 w 102088"/>
                  <a:gd name="connsiteY3" fmla="*/ 35383 h 57204"/>
                  <a:gd name="connsiteX4" fmla="*/ 17596 w 102088"/>
                  <a:gd name="connsiteY4" fmla="*/ 55614 h 57204"/>
                  <a:gd name="connsiteX5" fmla="*/ 17596 w 102088"/>
                  <a:gd name="connsiteY5" fmla="*/ 55614 h 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88" h="57204">
                    <a:moveTo>
                      <a:pt x="17596" y="55614"/>
                    </a:moveTo>
                    <a:cubicBezTo>
                      <a:pt x="41771" y="42070"/>
                      <a:pt x="67316" y="31268"/>
                      <a:pt x="93891" y="23210"/>
                    </a:cubicBezTo>
                    <a:cubicBezTo>
                      <a:pt x="108293" y="18752"/>
                      <a:pt x="102121" y="-3879"/>
                      <a:pt x="87719" y="578"/>
                    </a:cubicBezTo>
                    <a:cubicBezTo>
                      <a:pt x="59258" y="9151"/>
                      <a:pt x="31826" y="20981"/>
                      <a:pt x="5766" y="35383"/>
                    </a:cubicBezTo>
                    <a:cubicBezTo>
                      <a:pt x="-7436" y="42755"/>
                      <a:pt x="4394" y="62986"/>
                      <a:pt x="17596" y="55614"/>
                    </a:cubicBezTo>
                    <a:lnTo>
                      <a:pt x="17596" y="55614"/>
                    </a:lnTo>
                    <a:close/>
                  </a:path>
                </a:pathLst>
              </a:custGeom>
              <a:solidFill>
                <a:srgbClr val="FFFFFF"/>
              </a:solidFill>
              <a:ln w="171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F7AD7A93-1E2F-496A-A9C2-B3CC0A0EB129}"/>
                  </a:ext>
                </a:extLst>
              </p:cNvPr>
              <p:cNvSpPr/>
              <p:nvPr/>
            </p:nvSpPr>
            <p:spPr>
              <a:xfrm>
                <a:off x="7520388" y="4125259"/>
                <a:ext cx="58509" cy="65081"/>
              </a:xfrm>
              <a:custGeom>
                <a:avLst/>
                <a:gdLst>
                  <a:gd name="connsiteX0" fmla="*/ 57111 w 58509"/>
                  <a:gd name="connsiteY0" fmla="*/ 47319 h 65081"/>
                  <a:gd name="connsiteX1" fmla="*/ 17678 w 58509"/>
                  <a:gd name="connsiteY1" fmla="*/ 1714 h 65081"/>
                  <a:gd name="connsiteX2" fmla="*/ 1561 w 58509"/>
                  <a:gd name="connsiteY2" fmla="*/ 6000 h 65081"/>
                  <a:gd name="connsiteX3" fmla="*/ 5848 w 58509"/>
                  <a:gd name="connsiteY3" fmla="*/ 22116 h 65081"/>
                  <a:gd name="connsiteX4" fmla="*/ 36709 w 58509"/>
                  <a:gd name="connsiteY4" fmla="*/ 59320 h 65081"/>
                  <a:gd name="connsiteX5" fmla="*/ 57111 w 58509"/>
                  <a:gd name="connsiteY5" fmla="*/ 47319 h 65081"/>
                  <a:gd name="connsiteX6" fmla="*/ 57111 w 58509"/>
                  <a:gd name="connsiteY6" fmla="*/ 47319 h 6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09" h="65081">
                    <a:moveTo>
                      <a:pt x="57111" y="47319"/>
                    </a:moveTo>
                    <a:cubicBezTo>
                      <a:pt x="47853" y="28974"/>
                      <a:pt x="34308" y="13886"/>
                      <a:pt x="17678" y="1714"/>
                    </a:cubicBezTo>
                    <a:cubicBezTo>
                      <a:pt x="12534" y="-2059"/>
                      <a:pt x="4648" y="856"/>
                      <a:pt x="1561" y="6000"/>
                    </a:cubicBezTo>
                    <a:cubicBezTo>
                      <a:pt x="-1868" y="12001"/>
                      <a:pt x="704" y="18344"/>
                      <a:pt x="5848" y="22116"/>
                    </a:cubicBezTo>
                    <a:cubicBezTo>
                      <a:pt x="19049" y="31888"/>
                      <a:pt x="29336" y="44747"/>
                      <a:pt x="36709" y="59320"/>
                    </a:cubicBezTo>
                    <a:cubicBezTo>
                      <a:pt x="43738" y="72522"/>
                      <a:pt x="63969" y="60692"/>
                      <a:pt x="57111" y="47319"/>
                    </a:cubicBezTo>
                    <a:lnTo>
                      <a:pt x="57111" y="47319"/>
                    </a:lnTo>
                    <a:close/>
                  </a:path>
                </a:pathLst>
              </a:custGeom>
              <a:solidFill>
                <a:srgbClr val="FFFFFF"/>
              </a:solidFill>
              <a:ln w="1715" cap="flat">
                <a:noFill/>
                <a:prstDash val="solid"/>
                <a:miter/>
              </a:ln>
            </p:spPr>
            <p:txBody>
              <a:bodyPr rtlCol="0" anchor="ctr"/>
              <a:lstStyle/>
              <a:p>
                <a:endParaRPr lang="en-US"/>
              </a:p>
            </p:txBody>
          </p:sp>
          <p:sp>
            <p:nvSpPr>
              <p:cNvPr id="435" name="Freeform: Shape 434">
                <a:extLst>
                  <a:ext uri="{FF2B5EF4-FFF2-40B4-BE49-F238E27FC236}">
                    <a16:creationId xmlns:a16="http://schemas.microsoft.com/office/drawing/2014/main" id="{F1C2EB1C-8194-46F5-A9A4-BBF070E71640}"/>
                  </a:ext>
                </a:extLst>
              </p:cNvPr>
              <p:cNvSpPr/>
              <p:nvPr/>
            </p:nvSpPr>
            <p:spPr>
              <a:xfrm>
                <a:off x="7383327" y="4419997"/>
                <a:ext cx="79219" cy="39742"/>
              </a:xfrm>
              <a:custGeom>
                <a:avLst/>
                <a:gdLst>
                  <a:gd name="connsiteX0" fmla="*/ 14493 w 79219"/>
                  <a:gd name="connsiteY0" fmla="*/ 39245 h 39742"/>
                  <a:gd name="connsiteX1" fmla="*/ 70899 w 79219"/>
                  <a:gd name="connsiteY1" fmla="*/ 23129 h 39742"/>
                  <a:gd name="connsiteX2" fmla="*/ 64727 w 79219"/>
                  <a:gd name="connsiteY2" fmla="*/ 498 h 39742"/>
                  <a:gd name="connsiteX3" fmla="*/ 8320 w 79219"/>
                  <a:gd name="connsiteY3" fmla="*/ 16614 h 39742"/>
                  <a:gd name="connsiteX4" fmla="*/ 14493 w 79219"/>
                  <a:gd name="connsiteY4" fmla="*/ 39245 h 39742"/>
                  <a:gd name="connsiteX5" fmla="*/ 14493 w 79219"/>
                  <a:gd name="connsiteY5" fmla="*/ 39245 h 3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19" h="39742">
                    <a:moveTo>
                      <a:pt x="14493" y="39245"/>
                    </a:moveTo>
                    <a:cubicBezTo>
                      <a:pt x="33352" y="33931"/>
                      <a:pt x="52212" y="28444"/>
                      <a:pt x="70899" y="23129"/>
                    </a:cubicBezTo>
                    <a:cubicBezTo>
                      <a:pt x="85473" y="19014"/>
                      <a:pt x="79301" y="-3617"/>
                      <a:pt x="64727" y="498"/>
                    </a:cubicBezTo>
                    <a:cubicBezTo>
                      <a:pt x="45868" y="5812"/>
                      <a:pt x="27008" y="11299"/>
                      <a:pt x="8320" y="16614"/>
                    </a:cubicBezTo>
                    <a:cubicBezTo>
                      <a:pt x="-6253" y="20729"/>
                      <a:pt x="-81" y="43360"/>
                      <a:pt x="14493" y="39245"/>
                    </a:cubicBezTo>
                    <a:lnTo>
                      <a:pt x="14493" y="39245"/>
                    </a:lnTo>
                    <a:close/>
                  </a:path>
                </a:pathLst>
              </a:custGeom>
              <a:solidFill>
                <a:srgbClr val="FFFFFF"/>
              </a:solidFill>
              <a:ln w="1715" cap="flat">
                <a:noFill/>
                <a:prstDash val="solid"/>
                <a:miter/>
              </a:ln>
            </p:spPr>
            <p:txBody>
              <a:bodyPr rtlCol="0" anchor="ctr"/>
              <a:lstStyle/>
              <a:p>
                <a:endParaRPr lang="en-US"/>
              </a:p>
            </p:txBody>
          </p:sp>
          <p:sp>
            <p:nvSpPr>
              <p:cNvPr id="436" name="Freeform: Shape 435">
                <a:extLst>
                  <a:ext uri="{FF2B5EF4-FFF2-40B4-BE49-F238E27FC236}">
                    <a16:creationId xmlns:a16="http://schemas.microsoft.com/office/drawing/2014/main" id="{E435B5D8-E1DF-4A05-AEB2-5C223E309ED7}"/>
                  </a:ext>
                </a:extLst>
              </p:cNvPr>
              <p:cNvSpPr/>
              <p:nvPr/>
            </p:nvSpPr>
            <p:spPr>
              <a:xfrm>
                <a:off x="8118425" y="3937413"/>
                <a:ext cx="34893" cy="78849"/>
              </a:xfrm>
              <a:custGeom>
                <a:avLst/>
                <a:gdLst>
                  <a:gd name="connsiteX0" fmla="*/ 342 w 34893"/>
                  <a:gd name="connsiteY0" fmla="*/ 11252 h 78849"/>
                  <a:gd name="connsiteX1" fmla="*/ 13201 w 34893"/>
                  <a:gd name="connsiteY1" fmla="*/ 72974 h 78849"/>
                  <a:gd name="connsiteX2" fmla="*/ 33432 w 34893"/>
                  <a:gd name="connsiteY2" fmla="*/ 61143 h 78849"/>
                  <a:gd name="connsiteX3" fmla="*/ 23659 w 34893"/>
                  <a:gd name="connsiteY3" fmla="*/ 11252 h 78849"/>
                  <a:gd name="connsiteX4" fmla="*/ 342 w 34893"/>
                  <a:gd name="connsiteY4" fmla="*/ 11252 h 78849"/>
                  <a:gd name="connsiteX5" fmla="*/ 342 w 34893"/>
                  <a:gd name="connsiteY5" fmla="*/ 11252 h 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 h="78849">
                    <a:moveTo>
                      <a:pt x="342" y="11252"/>
                    </a:moveTo>
                    <a:cubicBezTo>
                      <a:pt x="-1373" y="32683"/>
                      <a:pt x="3428" y="53943"/>
                      <a:pt x="13201" y="72974"/>
                    </a:cubicBezTo>
                    <a:cubicBezTo>
                      <a:pt x="20230" y="86346"/>
                      <a:pt x="40461" y="74517"/>
                      <a:pt x="33432" y="61143"/>
                    </a:cubicBezTo>
                    <a:cubicBezTo>
                      <a:pt x="25373" y="45542"/>
                      <a:pt x="22288" y="28568"/>
                      <a:pt x="23659" y="11252"/>
                    </a:cubicBezTo>
                    <a:cubicBezTo>
                      <a:pt x="25031" y="-3836"/>
                      <a:pt x="1542" y="-3665"/>
                      <a:pt x="342" y="11252"/>
                    </a:cubicBezTo>
                    <a:lnTo>
                      <a:pt x="342" y="11252"/>
                    </a:lnTo>
                    <a:close/>
                  </a:path>
                </a:pathLst>
              </a:custGeom>
              <a:solidFill>
                <a:srgbClr val="FFFFFF"/>
              </a:solidFill>
              <a:ln w="171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59B37809-F49A-4D0C-826A-4068766834F0}"/>
                  </a:ext>
                </a:extLst>
              </p:cNvPr>
              <p:cNvSpPr/>
              <p:nvPr/>
            </p:nvSpPr>
            <p:spPr>
              <a:xfrm>
                <a:off x="8086329" y="4195053"/>
                <a:ext cx="64130" cy="86456"/>
              </a:xfrm>
              <a:custGeom>
                <a:avLst/>
                <a:gdLst>
                  <a:gd name="connsiteX0" fmla="*/ 62270 w 64130"/>
                  <a:gd name="connsiteY0" fmla="*/ 69079 h 86456"/>
                  <a:gd name="connsiteX1" fmla="*/ 22151 w 64130"/>
                  <a:gd name="connsiteY1" fmla="*/ 5471 h 86456"/>
                  <a:gd name="connsiteX2" fmla="*/ 1920 w 64130"/>
                  <a:gd name="connsiteY2" fmla="*/ 17301 h 86456"/>
                  <a:gd name="connsiteX3" fmla="*/ 42039 w 64130"/>
                  <a:gd name="connsiteY3" fmla="*/ 80909 h 86456"/>
                  <a:gd name="connsiteX4" fmla="*/ 62270 w 64130"/>
                  <a:gd name="connsiteY4" fmla="*/ 69079 h 86456"/>
                  <a:gd name="connsiteX5" fmla="*/ 62270 w 64130"/>
                  <a:gd name="connsiteY5" fmla="*/ 69079 h 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0" h="86456">
                    <a:moveTo>
                      <a:pt x="62270" y="69079"/>
                    </a:moveTo>
                    <a:cubicBezTo>
                      <a:pt x="48897" y="47819"/>
                      <a:pt x="35524" y="26731"/>
                      <a:pt x="22151" y="5471"/>
                    </a:cubicBezTo>
                    <a:cubicBezTo>
                      <a:pt x="14093" y="-7216"/>
                      <a:pt x="-6310" y="4442"/>
                      <a:pt x="1920" y="17301"/>
                    </a:cubicBezTo>
                    <a:cubicBezTo>
                      <a:pt x="15293" y="38561"/>
                      <a:pt x="28666" y="59650"/>
                      <a:pt x="42039" y="80909"/>
                    </a:cubicBezTo>
                    <a:cubicBezTo>
                      <a:pt x="50097" y="93768"/>
                      <a:pt x="70328" y="81938"/>
                      <a:pt x="62270" y="69079"/>
                    </a:cubicBezTo>
                    <a:lnTo>
                      <a:pt x="62270" y="69079"/>
                    </a:lnTo>
                    <a:close/>
                  </a:path>
                </a:pathLst>
              </a:custGeom>
              <a:solidFill>
                <a:srgbClr val="FFFFFF"/>
              </a:solidFill>
              <a:ln w="171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B3AB7B64-4307-437C-8A27-EBF3B52CC124}"/>
                  </a:ext>
                </a:extLst>
              </p:cNvPr>
              <p:cNvSpPr/>
              <p:nvPr/>
            </p:nvSpPr>
            <p:spPr>
              <a:xfrm>
                <a:off x="7719608" y="4239599"/>
                <a:ext cx="28603" cy="79151"/>
              </a:xfrm>
              <a:custGeom>
                <a:avLst/>
                <a:gdLst>
                  <a:gd name="connsiteX0" fmla="*/ 26598 w 28603"/>
                  <a:gd name="connsiteY0" fmla="*/ 70654 h 79151"/>
                  <a:gd name="connsiteX1" fmla="*/ 23169 w 28603"/>
                  <a:gd name="connsiteY1" fmla="*/ 8246 h 79151"/>
                  <a:gd name="connsiteX2" fmla="*/ 537 w 28603"/>
                  <a:gd name="connsiteY2" fmla="*/ 14418 h 79151"/>
                  <a:gd name="connsiteX3" fmla="*/ 3966 w 28603"/>
                  <a:gd name="connsiteY3" fmla="*/ 64310 h 79151"/>
                  <a:gd name="connsiteX4" fmla="*/ 12196 w 28603"/>
                  <a:gd name="connsiteY4" fmla="*/ 78712 h 79151"/>
                  <a:gd name="connsiteX5" fmla="*/ 26598 w 28603"/>
                  <a:gd name="connsiteY5" fmla="*/ 70654 h 79151"/>
                  <a:gd name="connsiteX6" fmla="*/ 26598 w 28603"/>
                  <a:gd name="connsiteY6" fmla="*/ 70654 h 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03" h="79151">
                    <a:moveTo>
                      <a:pt x="26598" y="70654"/>
                    </a:moveTo>
                    <a:cubicBezTo>
                      <a:pt x="30027" y="49737"/>
                      <a:pt x="29169" y="28820"/>
                      <a:pt x="23169" y="8246"/>
                    </a:cubicBezTo>
                    <a:cubicBezTo>
                      <a:pt x="18882" y="-6156"/>
                      <a:pt x="-3749" y="-155"/>
                      <a:pt x="537" y="14418"/>
                    </a:cubicBezTo>
                    <a:cubicBezTo>
                      <a:pt x="5338" y="30706"/>
                      <a:pt x="6709" y="47508"/>
                      <a:pt x="3966" y="64310"/>
                    </a:cubicBezTo>
                    <a:cubicBezTo>
                      <a:pt x="2938" y="70482"/>
                      <a:pt x="5509" y="76997"/>
                      <a:pt x="12196" y="78712"/>
                    </a:cubicBezTo>
                    <a:cubicBezTo>
                      <a:pt x="17682" y="80426"/>
                      <a:pt x="25569" y="76997"/>
                      <a:pt x="26598" y="70654"/>
                    </a:cubicBezTo>
                    <a:lnTo>
                      <a:pt x="26598" y="70654"/>
                    </a:lnTo>
                    <a:close/>
                  </a:path>
                </a:pathLst>
              </a:custGeom>
              <a:solidFill>
                <a:srgbClr val="FFFFFF"/>
              </a:solidFill>
              <a:ln w="1715" cap="flat">
                <a:noFill/>
                <a:prstDash val="solid"/>
                <a:miter/>
              </a:ln>
            </p:spPr>
            <p:txBody>
              <a:bodyPr rtlCol="0" anchor="ctr"/>
              <a:lstStyle/>
              <a:p>
                <a:endParaRPr lang="en-US"/>
              </a:p>
            </p:txBody>
          </p:sp>
          <p:sp>
            <p:nvSpPr>
              <p:cNvPr id="439" name="Freeform: Shape 438">
                <a:extLst>
                  <a:ext uri="{FF2B5EF4-FFF2-40B4-BE49-F238E27FC236}">
                    <a16:creationId xmlns:a16="http://schemas.microsoft.com/office/drawing/2014/main" id="{1DC415A8-044E-4D03-B444-11EDA578EA55}"/>
                  </a:ext>
                </a:extLst>
              </p:cNvPr>
              <p:cNvSpPr/>
              <p:nvPr/>
            </p:nvSpPr>
            <p:spPr>
              <a:xfrm>
                <a:off x="7989611" y="4318281"/>
                <a:ext cx="71281" cy="70252"/>
              </a:xfrm>
              <a:custGeom>
                <a:avLst/>
                <a:gdLst>
                  <a:gd name="connsiteX0" fmla="*/ 3482 w 71281"/>
                  <a:gd name="connsiteY0" fmla="*/ 19917 h 70252"/>
                  <a:gd name="connsiteX1" fmla="*/ 51660 w 71281"/>
                  <a:gd name="connsiteY1" fmla="*/ 66380 h 70252"/>
                  <a:gd name="connsiteX2" fmla="*/ 68291 w 71281"/>
                  <a:gd name="connsiteY2" fmla="*/ 49750 h 70252"/>
                  <a:gd name="connsiteX3" fmla="*/ 20113 w 71281"/>
                  <a:gd name="connsiteY3" fmla="*/ 3287 h 70252"/>
                  <a:gd name="connsiteX4" fmla="*/ 3482 w 71281"/>
                  <a:gd name="connsiteY4" fmla="*/ 3287 h 70252"/>
                  <a:gd name="connsiteX5" fmla="*/ 3482 w 71281"/>
                  <a:gd name="connsiteY5" fmla="*/ 19917 h 70252"/>
                  <a:gd name="connsiteX6" fmla="*/ 3482 w 71281"/>
                  <a:gd name="connsiteY6" fmla="*/ 19917 h 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81" h="70252">
                    <a:moveTo>
                      <a:pt x="3482" y="19917"/>
                    </a:moveTo>
                    <a:cubicBezTo>
                      <a:pt x="20970" y="33805"/>
                      <a:pt x="37087" y="49407"/>
                      <a:pt x="51660" y="66380"/>
                    </a:cubicBezTo>
                    <a:cubicBezTo>
                      <a:pt x="61604" y="77868"/>
                      <a:pt x="78063" y="61237"/>
                      <a:pt x="68291" y="49750"/>
                    </a:cubicBezTo>
                    <a:cubicBezTo>
                      <a:pt x="53717" y="32776"/>
                      <a:pt x="37601" y="17346"/>
                      <a:pt x="20113" y="3287"/>
                    </a:cubicBezTo>
                    <a:cubicBezTo>
                      <a:pt x="15141" y="-657"/>
                      <a:pt x="8283" y="-1514"/>
                      <a:pt x="3482" y="3287"/>
                    </a:cubicBezTo>
                    <a:cubicBezTo>
                      <a:pt x="-632" y="7402"/>
                      <a:pt x="-1661" y="15974"/>
                      <a:pt x="3482" y="19917"/>
                    </a:cubicBezTo>
                    <a:lnTo>
                      <a:pt x="3482" y="19917"/>
                    </a:lnTo>
                    <a:close/>
                  </a:path>
                </a:pathLst>
              </a:custGeom>
              <a:solidFill>
                <a:srgbClr val="FFFFFF"/>
              </a:solidFill>
              <a:ln w="1715" cap="flat">
                <a:noFill/>
                <a:prstDash val="solid"/>
                <a:miter/>
              </a:ln>
            </p:spPr>
            <p:txBody>
              <a:bodyPr rtlCol="0" anchor="ctr"/>
              <a:lstStyle/>
              <a:p>
                <a:endParaRPr lang="en-US"/>
              </a:p>
            </p:txBody>
          </p:sp>
          <p:sp>
            <p:nvSpPr>
              <p:cNvPr id="440" name="Freeform: Shape 439">
                <a:extLst>
                  <a:ext uri="{FF2B5EF4-FFF2-40B4-BE49-F238E27FC236}">
                    <a16:creationId xmlns:a16="http://schemas.microsoft.com/office/drawing/2014/main" id="{75257B6B-F33E-4E31-A80E-84FE5A37540E}"/>
                  </a:ext>
                </a:extLst>
              </p:cNvPr>
              <p:cNvSpPr/>
              <p:nvPr/>
            </p:nvSpPr>
            <p:spPr>
              <a:xfrm>
                <a:off x="7687056" y="3607320"/>
                <a:ext cx="65701" cy="70201"/>
              </a:xfrm>
              <a:custGeom>
                <a:avLst/>
                <a:gdLst>
                  <a:gd name="connsiteX0" fmla="*/ 65494 w 65701"/>
                  <a:gd name="connsiteY0" fmla="*/ 4446 h 70201"/>
                  <a:gd name="connsiteX1" fmla="*/ 57950 w 65701"/>
                  <a:gd name="connsiteY1" fmla="*/ 160 h 70201"/>
                  <a:gd name="connsiteX2" fmla="*/ 36862 w 65701"/>
                  <a:gd name="connsiteY2" fmla="*/ 12161 h 70201"/>
                  <a:gd name="connsiteX3" fmla="*/ 20917 w 65701"/>
                  <a:gd name="connsiteY3" fmla="*/ 26220 h 70201"/>
                  <a:gd name="connsiteX4" fmla="*/ 7201 w 65701"/>
                  <a:gd name="connsiteY4" fmla="*/ 42851 h 70201"/>
                  <a:gd name="connsiteX5" fmla="*/ 0 w 65701"/>
                  <a:gd name="connsiteY5" fmla="*/ 63939 h 70201"/>
                  <a:gd name="connsiteX6" fmla="*/ 12516 w 65701"/>
                  <a:gd name="connsiteY6" fmla="*/ 65653 h 70201"/>
                  <a:gd name="connsiteX7" fmla="*/ 14916 w 65701"/>
                  <a:gd name="connsiteY7" fmla="*/ 56395 h 70201"/>
                  <a:gd name="connsiteX8" fmla="*/ 18517 w 65701"/>
                  <a:gd name="connsiteY8" fmla="*/ 49023 h 70201"/>
                  <a:gd name="connsiteX9" fmla="*/ 30004 w 65701"/>
                  <a:gd name="connsiteY9" fmla="*/ 34621 h 70201"/>
                  <a:gd name="connsiteX10" fmla="*/ 44234 w 65701"/>
                  <a:gd name="connsiteY10" fmla="*/ 22105 h 70201"/>
                  <a:gd name="connsiteX11" fmla="*/ 61379 w 65701"/>
                  <a:gd name="connsiteY11" fmla="*/ 12161 h 70201"/>
                  <a:gd name="connsiteX12" fmla="*/ 65494 w 65701"/>
                  <a:gd name="connsiteY12" fmla="*/ 4446 h 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01" h="70201">
                    <a:moveTo>
                      <a:pt x="65494" y="4446"/>
                    </a:moveTo>
                    <a:cubicBezTo>
                      <a:pt x="64637" y="1017"/>
                      <a:pt x="61208" y="-526"/>
                      <a:pt x="57950" y="160"/>
                    </a:cubicBezTo>
                    <a:cubicBezTo>
                      <a:pt x="49721" y="1874"/>
                      <a:pt x="43205" y="7018"/>
                      <a:pt x="36862" y="12161"/>
                    </a:cubicBezTo>
                    <a:cubicBezTo>
                      <a:pt x="31375" y="16619"/>
                      <a:pt x="26060" y="21248"/>
                      <a:pt x="20917" y="26220"/>
                    </a:cubicBezTo>
                    <a:cubicBezTo>
                      <a:pt x="15773" y="31192"/>
                      <a:pt x="10973" y="36678"/>
                      <a:pt x="7201" y="42851"/>
                    </a:cubicBezTo>
                    <a:cubicBezTo>
                      <a:pt x="3429" y="48851"/>
                      <a:pt x="0" y="56567"/>
                      <a:pt x="0" y="63939"/>
                    </a:cubicBezTo>
                    <a:cubicBezTo>
                      <a:pt x="0" y="71140"/>
                      <a:pt x="10630" y="72683"/>
                      <a:pt x="12516" y="65653"/>
                    </a:cubicBezTo>
                    <a:cubicBezTo>
                      <a:pt x="13373" y="62567"/>
                      <a:pt x="13716" y="59481"/>
                      <a:pt x="14916" y="56395"/>
                    </a:cubicBezTo>
                    <a:cubicBezTo>
                      <a:pt x="15773" y="53823"/>
                      <a:pt x="17145" y="51423"/>
                      <a:pt x="18517" y="49023"/>
                    </a:cubicBezTo>
                    <a:cubicBezTo>
                      <a:pt x="21603" y="43708"/>
                      <a:pt x="25546" y="39079"/>
                      <a:pt x="30004" y="34621"/>
                    </a:cubicBezTo>
                    <a:cubicBezTo>
                      <a:pt x="34462" y="30163"/>
                      <a:pt x="39434" y="26048"/>
                      <a:pt x="44234" y="22105"/>
                    </a:cubicBezTo>
                    <a:cubicBezTo>
                      <a:pt x="49378" y="17819"/>
                      <a:pt x="54692" y="13532"/>
                      <a:pt x="61379" y="12161"/>
                    </a:cubicBezTo>
                    <a:cubicBezTo>
                      <a:pt x="64465" y="11304"/>
                      <a:pt x="66351" y="7532"/>
                      <a:pt x="65494" y="4446"/>
                    </a:cubicBezTo>
                    <a:close/>
                  </a:path>
                </a:pathLst>
              </a:custGeom>
              <a:solidFill>
                <a:srgbClr val="FFFFFF"/>
              </a:solidFill>
              <a:ln w="171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CDCCD0D2-A4CD-4539-B50D-FC77783C7796}"/>
                  </a:ext>
                </a:extLst>
              </p:cNvPr>
              <p:cNvSpPr/>
              <p:nvPr/>
            </p:nvSpPr>
            <p:spPr>
              <a:xfrm>
                <a:off x="7677797" y="3683603"/>
                <a:ext cx="19030" cy="19031"/>
              </a:xfrm>
              <a:custGeom>
                <a:avLst/>
                <a:gdLst>
                  <a:gd name="connsiteX0" fmla="*/ 19031 w 19030"/>
                  <a:gd name="connsiteY0" fmla="*/ 8915 h 19031"/>
                  <a:gd name="connsiteX1" fmla="*/ 18860 w 19030"/>
                  <a:gd name="connsiteY1" fmla="*/ 7030 h 19031"/>
                  <a:gd name="connsiteX2" fmla="*/ 18688 w 19030"/>
                  <a:gd name="connsiteY2" fmla="*/ 6515 h 19031"/>
                  <a:gd name="connsiteX3" fmla="*/ 17831 w 19030"/>
                  <a:gd name="connsiteY3" fmla="*/ 4629 h 19031"/>
                  <a:gd name="connsiteX4" fmla="*/ 17145 w 19030"/>
                  <a:gd name="connsiteY4" fmla="*/ 3772 h 19031"/>
                  <a:gd name="connsiteX5" fmla="*/ 16459 w 19030"/>
                  <a:gd name="connsiteY5" fmla="*/ 2915 h 19031"/>
                  <a:gd name="connsiteX6" fmla="*/ 14402 w 19030"/>
                  <a:gd name="connsiteY6" fmla="*/ 1372 h 19031"/>
                  <a:gd name="connsiteX7" fmla="*/ 12002 w 19030"/>
                  <a:gd name="connsiteY7" fmla="*/ 343 h 19031"/>
                  <a:gd name="connsiteX8" fmla="*/ 9773 w 19030"/>
                  <a:gd name="connsiteY8" fmla="*/ 0 h 19031"/>
                  <a:gd name="connsiteX9" fmla="*/ 9258 w 19030"/>
                  <a:gd name="connsiteY9" fmla="*/ 0 h 19031"/>
                  <a:gd name="connsiteX10" fmla="*/ 6515 w 19030"/>
                  <a:gd name="connsiteY10" fmla="*/ 514 h 19031"/>
                  <a:gd name="connsiteX11" fmla="*/ 4629 w 19030"/>
                  <a:gd name="connsiteY11" fmla="*/ 1372 h 19031"/>
                  <a:gd name="connsiteX12" fmla="*/ 4457 w 19030"/>
                  <a:gd name="connsiteY12" fmla="*/ 1543 h 19031"/>
                  <a:gd name="connsiteX13" fmla="*/ 2915 w 19030"/>
                  <a:gd name="connsiteY13" fmla="*/ 2743 h 19031"/>
                  <a:gd name="connsiteX14" fmla="*/ 2743 w 19030"/>
                  <a:gd name="connsiteY14" fmla="*/ 2915 h 19031"/>
                  <a:gd name="connsiteX15" fmla="*/ 1543 w 19030"/>
                  <a:gd name="connsiteY15" fmla="*/ 4286 h 19031"/>
                  <a:gd name="connsiteX16" fmla="*/ 1200 w 19030"/>
                  <a:gd name="connsiteY16" fmla="*/ 4801 h 19031"/>
                  <a:gd name="connsiteX17" fmla="*/ 343 w 19030"/>
                  <a:gd name="connsiteY17" fmla="*/ 6858 h 19031"/>
                  <a:gd name="connsiteX18" fmla="*/ 0 w 19030"/>
                  <a:gd name="connsiteY18" fmla="*/ 9087 h 19031"/>
                  <a:gd name="connsiteX19" fmla="*/ 343 w 19030"/>
                  <a:gd name="connsiteY19" fmla="*/ 11316 h 19031"/>
                  <a:gd name="connsiteX20" fmla="*/ 1200 w 19030"/>
                  <a:gd name="connsiteY20" fmla="*/ 13544 h 19031"/>
                  <a:gd name="connsiteX21" fmla="*/ 1543 w 19030"/>
                  <a:gd name="connsiteY21" fmla="*/ 14230 h 19031"/>
                  <a:gd name="connsiteX22" fmla="*/ 2915 w 19030"/>
                  <a:gd name="connsiteY22" fmla="*/ 16116 h 19031"/>
                  <a:gd name="connsiteX23" fmla="*/ 3257 w 19030"/>
                  <a:gd name="connsiteY23" fmla="*/ 16288 h 19031"/>
                  <a:gd name="connsiteX24" fmla="*/ 4800 w 19030"/>
                  <a:gd name="connsiteY24" fmla="*/ 17488 h 19031"/>
                  <a:gd name="connsiteX25" fmla="*/ 5315 w 19030"/>
                  <a:gd name="connsiteY25" fmla="*/ 17831 h 19031"/>
                  <a:gd name="connsiteX26" fmla="*/ 7544 w 19030"/>
                  <a:gd name="connsiteY26" fmla="*/ 18688 h 19031"/>
                  <a:gd name="connsiteX27" fmla="*/ 9601 w 19030"/>
                  <a:gd name="connsiteY27" fmla="*/ 19031 h 19031"/>
                  <a:gd name="connsiteX28" fmla="*/ 9944 w 19030"/>
                  <a:gd name="connsiteY28" fmla="*/ 19031 h 19031"/>
                  <a:gd name="connsiteX29" fmla="*/ 12516 w 19030"/>
                  <a:gd name="connsiteY29" fmla="*/ 18517 h 19031"/>
                  <a:gd name="connsiteX30" fmla="*/ 14573 w 19030"/>
                  <a:gd name="connsiteY30" fmla="*/ 17145 h 19031"/>
                  <a:gd name="connsiteX31" fmla="*/ 15087 w 19030"/>
                  <a:gd name="connsiteY31" fmla="*/ 16459 h 19031"/>
                  <a:gd name="connsiteX32" fmla="*/ 15259 w 19030"/>
                  <a:gd name="connsiteY32" fmla="*/ 16288 h 19031"/>
                  <a:gd name="connsiteX33" fmla="*/ 16116 w 19030"/>
                  <a:gd name="connsiteY33" fmla="*/ 15602 h 19031"/>
                  <a:gd name="connsiteX34" fmla="*/ 16459 w 19030"/>
                  <a:gd name="connsiteY34" fmla="*/ 15259 h 19031"/>
                  <a:gd name="connsiteX35" fmla="*/ 17659 w 19030"/>
                  <a:gd name="connsiteY35" fmla="*/ 13888 h 19031"/>
                  <a:gd name="connsiteX36" fmla="*/ 17831 w 19030"/>
                  <a:gd name="connsiteY36" fmla="*/ 13716 h 19031"/>
                  <a:gd name="connsiteX37" fmla="*/ 18688 w 19030"/>
                  <a:gd name="connsiteY37" fmla="*/ 11830 h 19031"/>
                  <a:gd name="connsiteX38" fmla="*/ 18688 w 19030"/>
                  <a:gd name="connsiteY38" fmla="*/ 11659 h 19031"/>
                  <a:gd name="connsiteX39" fmla="*/ 18860 w 19030"/>
                  <a:gd name="connsiteY39" fmla="*/ 9944 h 19031"/>
                  <a:gd name="connsiteX40" fmla="*/ 18860 w 19030"/>
                  <a:gd name="connsiteY40" fmla="*/ 9773 h 19031"/>
                  <a:gd name="connsiteX41" fmla="*/ 19031 w 19030"/>
                  <a:gd name="connsiteY41" fmla="*/ 8915 h 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030" h="19031">
                    <a:moveTo>
                      <a:pt x="19031" y="8915"/>
                    </a:moveTo>
                    <a:cubicBezTo>
                      <a:pt x="19031" y="8230"/>
                      <a:pt x="18860" y="7715"/>
                      <a:pt x="18860" y="7030"/>
                    </a:cubicBezTo>
                    <a:cubicBezTo>
                      <a:pt x="18860" y="6858"/>
                      <a:pt x="18860" y="6686"/>
                      <a:pt x="18688" y="6515"/>
                    </a:cubicBezTo>
                    <a:cubicBezTo>
                      <a:pt x="18516" y="6172"/>
                      <a:pt x="18173" y="5144"/>
                      <a:pt x="17831" y="4629"/>
                    </a:cubicBezTo>
                    <a:cubicBezTo>
                      <a:pt x="17659" y="4286"/>
                      <a:pt x="17316" y="4115"/>
                      <a:pt x="17145" y="3772"/>
                    </a:cubicBezTo>
                    <a:cubicBezTo>
                      <a:pt x="16973" y="3429"/>
                      <a:pt x="16631" y="3257"/>
                      <a:pt x="16459" y="2915"/>
                    </a:cubicBezTo>
                    <a:cubicBezTo>
                      <a:pt x="15945" y="2229"/>
                      <a:pt x="15087" y="1715"/>
                      <a:pt x="14402" y="1372"/>
                    </a:cubicBezTo>
                    <a:cubicBezTo>
                      <a:pt x="13544" y="1029"/>
                      <a:pt x="12859" y="514"/>
                      <a:pt x="12002" y="343"/>
                    </a:cubicBezTo>
                    <a:cubicBezTo>
                      <a:pt x="11315" y="172"/>
                      <a:pt x="10630" y="172"/>
                      <a:pt x="9773" y="0"/>
                    </a:cubicBezTo>
                    <a:cubicBezTo>
                      <a:pt x="9601" y="0"/>
                      <a:pt x="9430" y="0"/>
                      <a:pt x="9258" y="0"/>
                    </a:cubicBezTo>
                    <a:cubicBezTo>
                      <a:pt x="8401" y="0"/>
                      <a:pt x="7372" y="172"/>
                      <a:pt x="6515" y="514"/>
                    </a:cubicBezTo>
                    <a:cubicBezTo>
                      <a:pt x="5829" y="686"/>
                      <a:pt x="5144" y="1029"/>
                      <a:pt x="4629" y="1372"/>
                    </a:cubicBezTo>
                    <a:cubicBezTo>
                      <a:pt x="4629" y="1372"/>
                      <a:pt x="4457" y="1543"/>
                      <a:pt x="4457" y="1543"/>
                    </a:cubicBezTo>
                    <a:cubicBezTo>
                      <a:pt x="3943" y="1886"/>
                      <a:pt x="3429" y="2229"/>
                      <a:pt x="2915" y="2743"/>
                    </a:cubicBezTo>
                    <a:cubicBezTo>
                      <a:pt x="2915" y="2743"/>
                      <a:pt x="2743" y="2915"/>
                      <a:pt x="2743" y="2915"/>
                    </a:cubicBezTo>
                    <a:cubicBezTo>
                      <a:pt x="2400" y="3429"/>
                      <a:pt x="1886" y="3943"/>
                      <a:pt x="1543" y="4286"/>
                    </a:cubicBezTo>
                    <a:cubicBezTo>
                      <a:pt x="1371" y="4458"/>
                      <a:pt x="1371" y="4629"/>
                      <a:pt x="1200" y="4801"/>
                    </a:cubicBezTo>
                    <a:cubicBezTo>
                      <a:pt x="1028" y="5315"/>
                      <a:pt x="514" y="6172"/>
                      <a:pt x="343" y="6858"/>
                    </a:cubicBezTo>
                    <a:cubicBezTo>
                      <a:pt x="171" y="7544"/>
                      <a:pt x="0" y="8401"/>
                      <a:pt x="0" y="9087"/>
                    </a:cubicBezTo>
                    <a:cubicBezTo>
                      <a:pt x="0" y="9944"/>
                      <a:pt x="171" y="10630"/>
                      <a:pt x="343" y="11316"/>
                    </a:cubicBezTo>
                    <a:cubicBezTo>
                      <a:pt x="514" y="12002"/>
                      <a:pt x="857" y="12859"/>
                      <a:pt x="1200" y="13544"/>
                    </a:cubicBezTo>
                    <a:cubicBezTo>
                      <a:pt x="1371" y="13716"/>
                      <a:pt x="1371" y="13888"/>
                      <a:pt x="1543" y="14230"/>
                    </a:cubicBezTo>
                    <a:cubicBezTo>
                      <a:pt x="2057" y="14916"/>
                      <a:pt x="2400" y="15431"/>
                      <a:pt x="2915" y="16116"/>
                    </a:cubicBezTo>
                    <a:cubicBezTo>
                      <a:pt x="2915" y="16288"/>
                      <a:pt x="3086" y="16288"/>
                      <a:pt x="3257" y="16288"/>
                    </a:cubicBezTo>
                    <a:cubicBezTo>
                      <a:pt x="3772" y="16631"/>
                      <a:pt x="4286" y="17145"/>
                      <a:pt x="4800" y="17488"/>
                    </a:cubicBezTo>
                    <a:cubicBezTo>
                      <a:pt x="4972" y="17659"/>
                      <a:pt x="5144" y="17659"/>
                      <a:pt x="5315" y="17831"/>
                    </a:cubicBezTo>
                    <a:cubicBezTo>
                      <a:pt x="6001" y="18174"/>
                      <a:pt x="6686" y="18517"/>
                      <a:pt x="7544" y="18688"/>
                    </a:cubicBezTo>
                    <a:cubicBezTo>
                      <a:pt x="8229" y="18860"/>
                      <a:pt x="8915" y="18860"/>
                      <a:pt x="9601" y="19031"/>
                    </a:cubicBezTo>
                    <a:cubicBezTo>
                      <a:pt x="9773" y="19031"/>
                      <a:pt x="9944" y="19031"/>
                      <a:pt x="9944" y="19031"/>
                    </a:cubicBezTo>
                    <a:cubicBezTo>
                      <a:pt x="10801" y="19031"/>
                      <a:pt x="11658" y="18860"/>
                      <a:pt x="12516" y="18517"/>
                    </a:cubicBezTo>
                    <a:cubicBezTo>
                      <a:pt x="13373" y="18174"/>
                      <a:pt x="14059" y="17831"/>
                      <a:pt x="14573" y="17145"/>
                    </a:cubicBezTo>
                    <a:cubicBezTo>
                      <a:pt x="14744" y="16973"/>
                      <a:pt x="14916" y="16631"/>
                      <a:pt x="15087" y="16459"/>
                    </a:cubicBezTo>
                    <a:cubicBezTo>
                      <a:pt x="15087" y="16459"/>
                      <a:pt x="15259" y="16288"/>
                      <a:pt x="15259" y="16288"/>
                    </a:cubicBezTo>
                    <a:cubicBezTo>
                      <a:pt x="15602" y="16116"/>
                      <a:pt x="15945" y="15773"/>
                      <a:pt x="16116" y="15602"/>
                    </a:cubicBezTo>
                    <a:cubicBezTo>
                      <a:pt x="16288" y="15431"/>
                      <a:pt x="16288" y="15431"/>
                      <a:pt x="16459" y="15259"/>
                    </a:cubicBezTo>
                    <a:cubicBezTo>
                      <a:pt x="16802" y="14745"/>
                      <a:pt x="17316" y="14230"/>
                      <a:pt x="17659" y="13888"/>
                    </a:cubicBezTo>
                    <a:cubicBezTo>
                      <a:pt x="17659" y="13888"/>
                      <a:pt x="17831" y="13716"/>
                      <a:pt x="17831" y="13716"/>
                    </a:cubicBezTo>
                    <a:cubicBezTo>
                      <a:pt x="18173" y="13030"/>
                      <a:pt x="18516" y="12516"/>
                      <a:pt x="18688" y="11830"/>
                    </a:cubicBezTo>
                    <a:cubicBezTo>
                      <a:pt x="18688" y="11830"/>
                      <a:pt x="18688" y="11659"/>
                      <a:pt x="18688" y="11659"/>
                    </a:cubicBezTo>
                    <a:cubicBezTo>
                      <a:pt x="18860" y="11144"/>
                      <a:pt x="18860" y="10459"/>
                      <a:pt x="18860" y="9944"/>
                    </a:cubicBezTo>
                    <a:cubicBezTo>
                      <a:pt x="18860" y="9944"/>
                      <a:pt x="18860" y="9773"/>
                      <a:pt x="18860" y="9773"/>
                    </a:cubicBezTo>
                    <a:cubicBezTo>
                      <a:pt x="19031" y="9087"/>
                      <a:pt x="19031" y="8915"/>
                      <a:pt x="19031" y="8915"/>
                    </a:cubicBezTo>
                    <a:close/>
                  </a:path>
                </a:pathLst>
              </a:custGeom>
              <a:solidFill>
                <a:srgbClr val="FFFFFF"/>
              </a:solidFill>
              <a:ln w="171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EB9A2BE8-3A0F-472C-B41F-ACCF90A74579}"/>
                  </a:ext>
                </a:extLst>
              </p:cNvPr>
              <p:cNvSpPr/>
              <p:nvPr/>
            </p:nvSpPr>
            <p:spPr>
              <a:xfrm>
                <a:off x="7286632" y="4632069"/>
                <a:ext cx="48951" cy="42733"/>
              </a:xfrm>
              <a:custGeom>
                <a:avLst/>
                <a:gdLst>
                  <a:gd name="connsiteX0" fmla="*/ 39007 w 48951"/>
                  <a:gd name="connsiteY0" fmla="*/ 1024 h 42733"/>
                  <a:gd name="connsiteX1" fmla="*/ 24948 w 48951"/>
                  <a:gd name="connsiteY1" fmla="*/ 16969 h 42733"/>
                  <a:gd name="connsiteX2" fmla="*/ 24263 w 48951"/>
                  <a:gd name="connsiteY2" fmla="*/ 18512 h 42733"/>
                  <a:gd name="connsiteX3" fmla="*/ 11061 w 48951"/>
                  <a:gd name="connsiteY3" fmla="*/ 4796 h 42733"/>
                  <a:gd name="connsiteX4" fmla="*/ 1803 w 48951"/>
                  <a:gd name="connsiteY4" fmla="*/ 4796 h 42733"/>
                  <a:gd name="connsiteX5" fmla="*/ 1803 w 48951"/>
                  <a:gd name="connsiteY5" fmla="*/ 14054 h 42733"/>
                  <a:gd name="connsiteX6" fmla="*/ 18948 w 48951"/>
                  <a:gd name="connsiteY6" fmla="*/ 36171 h 42733"/>
                  <a:gd name="connsiteX7" fmla="*/ 21519 w 48951"/>
                  <a:gd name="connsiteY7" fmla="*/ 37714 h 42733"/>
                  <a:gd name="connsiteX8" fmla="*/ 22377 w 48951"/>
                  <a:gd name="connsiteY8" fmla="*/ 39771 h 42733"/>
                  <a:gd name="connsiteX9" fmla="*/ 28377 w 48951"/>
                  <a:gd name="connsiteY9" fmla="*/ 42686 h 42733"/>
                  <a:gd name="connsiteX10" fmla="*/ 28892 w 48951"/>
                  <a:gd name="connsiteY10" fmla="*/ 42515 h 42733"/>
                  <a:gd name="connsiteX11" fmla="*/ 34892 w 48951"/>
                  <a:gd name="connsiteY11" fmla="*/ 40972 h 42733"/>
                  <a:gd name="connsiteX12" fmla="*/ 48951 w 48951"/>
                  <a:gd name="connsiteY12" fmla="*/ 6510 h 42733"/>
                  <a:gd name="connsiteX13" fmla="*/ 39007 w 48951"/>
                  <a:gd name="connsiteY13" fmla="*/ 1024 h 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51" h="42733">
                    <a:moveTo>
                      <a:pt x="39007" y="1024"/>
                    </a:moveTo>
                    <a:cubicBezTo>
                      <a:pt x="33006" y="4967"/>
                      <a:pt x="28034" y="10454"/>
                      <a:pt x="24948" y="16969"/>
                    </a:cubicBezTo>
                    <a:cubicBezTo>
                      <a:pt x="24777" y="17483"/>
                      <a:pt x="24434" y="17997"/>
                      <a:pt x="24263" y="18512"/>
                    </a:cubicBezTo>
                    <a:cubicBezTo>
                      <a:pt x="20148" y="13711"/>
                      <a:pt x="15690" y="9082"/>
                      <a:pt x="11061" y="4796"/>
                    </a:cubicBezTo>
                    <a:cubicBezTo>
                      <a:pt x="8489" y="2396"/>
                      <a:pt x="4203" y="2052"/>
                      <a:pt x="1803" y="4796"/>
                    </a:cubicBezTo>
                    <a:cubicBezTo>
                      <a:pt x="-769" y="7710"/>
                      <a:pt x="-426" y="11139"/>
                      <a:pt x="1803" y="14054"/>
                    </a:cubicBezTo>
                    <a:cubicBezTo>
                      <a:pt x="7460" y="21426"/>
                      <a:pt x="13290" y="28799"/>
                      <a:pt x="18948" y="36171"/>
                    </a:cubicBezTo>
                    <a:cubicBezTo>
                      <a:pt x="19633" y="37028"/>
                      <a:pt x="20490" y="37543"/>
                      <a:pt x="21519" y="37714"/>
                    </a:cubicBezTo>
                    <a:cubicBezTo>
                      <a:pt x="21691" y="38400"/>
                      <a:pt x="22034" y="39086"/>
                      <a:pt x="22377" y="39771"/>
                    </a:cubicBezTo>
                    <a:cubicBezTo>
                      <a:pt x="23577" y="41829"/>
                      <a:pt x="25977" y="42858"/>
                      <a:pt x="28377" y="42686"/>
                    </a:cubicBezTo>
                    <a:cubicBezTo>
                      <a:pt x="28549" y="42686"/>
                      <a:pt x="28720" y="42515"/>
                      <a:pt x="28892" y="42515"/>
                    </a:cubicBezTo>
                    <a:cubicBezTo>
                      <a:pt x="30949" y="43029"/>
                      <a:pt x="33178" y="42686"/>
                      <a:pt x="34892" y="40972"/>
                    </a:cubicBezTo>
                    <a:cubicBezTo>
                      <a:pt x="43808" y="31713"/>
                      <a:pt x="48951" y="19369"/>
                      <a:pt x="48951" y="6510"/>
                    </a:cubicBezTo>
                    <a:cubicBezTo>
                      <a:pt x="48951" y="1881"/>
                      <a:pt x="43293" y="-1891"/>
                      <a:pt x="39007" y="1024"/>
                    </a:cubicBezTo>
                    <a:close/>
                  </a:path>
                </a:pathLst>
              </a:custGeom>
              <a:solidFill>
                <a:srgbClr val="FFFFFF"/>
              </a:solidFill>
              <a:ln w="171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CDCC3ABD-7668-4CB2-AF1A-BC2F64900E31}"/>
                  </a:ext>
                </a:extLst>
              </p:cNvPr>
              <p:cNvSpPr/>
              <p:nvPr/>
            </p:nvSpPr>
            <p:spPr>
              <a:xfrm>
                <a:off x="7486324" y="4750166"/>
                <a:ext cx="51254" cy="44382"/>
              </a:xfrm>
              <a:custGeom>
                <a:avLst/>
                <a:gdLst>
                  <a:gd name="connsiteX0" fmla="*/ 49856 w 51254"/>
                  <a:gd name="connsiteY0" fmla="*/ 4485 h 44382"/>
                  <a:gd name="connsiteX1" fmla="*/ 37512 w 51254"/>
                  <a:gd name="connsiteY1" fmla="*/ 1056 h 44382"/>
                  <a:gd name="connsiteX2" fmla="*/ 30482 w 51254"/>
                  <a:gd name="connsiteY2" fmla="*/ 9800 h 44382"/>
                  <a:gd name="connsiteX3" fmla="*/ 25853 w 51254"/>
                  <a:gd name="connsiteY3" fmla="*/ 19058 h 44382"/>
                  <a:gd name="connsiteX4" fmla="*/ 11108 w 51254"/>
                  <a:gd name="connsiteY4" fmla="*/ 2256 h 44382"/>
                  <a:gd name="connsiteX5" fmla="*/ 135 w 51254"/>
                  <a:gd name="connsiteY5" fmla="*/ 8600 h 44382"/>
                  <a:gd name="connsiteX6" fmla="*/ 22252 w 51254"/>
                  <a:gd name="connsiteY6" fmla="*/ 43404 h 44382"/>
                  <a:gd name="connsiteX7" fmla="*/ 27739 w 51254"/>
                  <a:gd name="connsiteY7" fmla="*/ 43919 h 44382"/>
                  <a:gd name="connsiteX8" fmla="*/ 32539 w 51254"/>
                  <a:gd name="connsiteY8" fmla="*/ 42033 h 44382"/>
                  <a:gd name="connsiteX9" fmla="*/ 45227 w 51254"/>
                  <a:gd name="connsiteY9" fmla="*/ 24888 h 44382"/>
                  <a:gd name="connsiteX10" fmla="*/ 49856 w 51254"/>
                  <a:gd name="connsiteY10" fmla="*/ 4485 h 4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54" h="44382">
                    <a:moveTo>
                      <a:pt x="49856" y="4485"/>
                    </a:moveTo>
                    <a:cubicBezTo>
                      <a:pt x="47456" y="199"/>
                      <a:pt x="41798" y="-1173"/>
                      <a:pt x="37512" y="1056"/>
                    </a:cubicBezTo>
                    <a:cubicBezTo>
                      <a:pt x="34083" y="2942"/>
                      <a:pt x="32197" y="6371"/>
                      <a:pt x="30482" y="9800"/>
                    </a:cubicBezTo>
                    <a:cubicBezTo>
                      <a:pt x="28939" y="12886"/>
                      <a:pt x="27396" y="15972"/>
                      <a:pt x="25853" y="19058"/>
                    </a:cubicBezTo>
                    <a:cubicBezTo>
                      <a:pt x="21738" y="12886"/>
                      <a:pt x="16938" y="7057"/>
                      <a:pt x="11108" y="2256"/>
                    </a:cubicBezTo>
                    <a:cubicBezTo>
                      <a:pt x="5965" y="-2030"/>
                      <a:pt x="-1065" y="2085"/>
                      <a:pt x="135" y="8600"/>
                    </a:cubicBezTo>
                    <a:cubicBezTo>
                      <a:pt x="2707" y="22659"/>
                      <a:pt x="10937" y="34832"/>
                      <a:pt x="22252" y="43404"/>
                    </a:cubicBezTo>
                    <a:cubicBezTo>
                      <a:pt x="23796" y="44605"/>
                      <a:pt x="25853" y="44605"/>
                      <a:pt x="27739" y="43919"/>
                    </a:cubicBezTo>
                    <a:cubicBezTo>
                      <a:pt x="29454" y="43919"/>
                      <a:pt x="31339" y="43233"/>
                      <a:pt x="32539" y="42033"/>
                    </a:cubicBezTo>
                    <a:cubicBezTo>
                      <a:pt x="37340" y="36718"/>
                      <a:pt x="41626" y="31060"/>
                      <a:pt x="45227" y="24888"/>
                    </a:cubicBezTo>
                    <a:cubicBezTo>
                      <a:pt x="48484" y="19230"/>
                      <a:pt x="53799" y="11172"/>
                      <a:pt x="49856" y="4485"/>
                    </a:cubicBezTo>
                    <a:close/>
                  </a:path>
                </a:pathLst>
              </a:custGeom>
              <a:solidFill>
                <a:srgbClr val="FFFFFF"/>
              </a:solidFill>
              <a:ln w="171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9CFCF899-58FF-4CAA-B644-F050F4FFBF67}"/>
                  </a:ext>
                </a:extLst>
              </p:cNvPr>
              <p:cNvSpPr/>
              <p:nvPr/>
            </p:nvSpPr>
            <p:spPr>
              <a:xfrm>
                <a:off x="7681642" y="4663442"/>
                <a:ext cx="51921" cy="49842"/>
              </a:xfrm>
              <a:custGeom>
                <a:avLst/>
                <a:gdLst>
                  <a:gd name="connsiteX0" fmla="*/ 41075 w 51921"/>
                  <a:gd name="connsiteY0" fmla="*/ 5313 h 49842"/>
                  <a:gd name="connsiteX1" fmla="*/ 28559 w 51921"/>
                  <a:gd name="connsiteY1" fmla="*/ 19714 h 49842"/>
                  <a:gd name="connsiteX2" fmla="*/ 26159 w 51921"/>
                  <a:gd name="connsiteY2" fmla="*/ 23658 h 49842"/>
                  <a:gd name="connsiteX3" fmla="*/ 12271 w 51921"/>
                  <a:gd name="connsiteY3" fmla="*/ 3255 h 49842"/>
                  <a:gd name="connsiteX4" fmla="*/ 4041 w 51921"/>
                  <a:gd name="connsiteY4" fmla="*/ 512 h 49842"/>
                  <a:gd name="connsiteX5" fmla="*/ 270 w 51921"/>
                  <a:gd name="connsiteY5" fmla="*/ 8227 h 49842"/>
                  <a:gd name="connsiteX6" fmla="*/ 21701 w 51921"/>
                  <a:gd name="connsiteY6" fmla="*/ 44060 h 49842"/>
                  <a:gd name="connsiteX7" fmla="*/ 23415 w 51921"/>
                  <a:gd name="connsiteY7" fmla="*/ 45260 h 49842"/>
                  <a:gd name="connsiteX8" fmla="*/ 24101 w 51921"/>
                  <a:gd name="connsiteY8" fmla="*/ 46632 h 49842"/>
                  <a:gd name="connsiteX9" fmla="*/ 34388 w 51921"/>
                  <a:gd name="connsiteY9" fmla="*/ 48004 h 49842"/>
                  <a:gd name="connsiteX10" fmla="*/ 51705 w 51921"/>
                  <a:gd name="connsiteY10" fmla="*/ 11828 h 49842"/>
                  <a:gd name="connsiteX11" fmla="*/ 41075 w 51921"/>
                  <a:gd name="connsiteY11" fmla="*/ 5313 h 4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21" h="49842">
                    <a:moveTo>
                      <a:pt x="41075" y="5313"/>
                    </a:moveTo>
                    <a:cubicBezTo>
                      <a:pt x="36274" y="9427"/>
                      <a:pt x="32159" y="14399"/>
                      <a:pt x="28559" y="19714"/>
                    </a:cubicBezTo>
                    <a:cubicBezTo>
                      <a:pt x="27702" y="20914"/>
                      <a:pt x="27016" y="22286"/>
                      <a:pt x="26159" y="23658"/>
                    </a:cubicBezTo>
                    <a:cubicBezTo>
                      <a:pt x="21872" y="16628"/>
                      <a:pt x="17243" y="9770"/>
                      <a:pt x="12271" y="3255"/>
                    </a:cubicBezTo>
                    <a:cubicBezTo>
                      <a:pt x="10214" y="683"/>
                      <a:pt x="7299" y="-860"/>
                      <a:pt x="4041" y="512"/>
                    </a:cubicBezTo>
                    <a:cubicBezTo>
                      <a:pt x="1298" y="1712"/>
                      <a:pt x="-759" y="5141"/>
                      <a:pt x="270" y="8227"/>
                    </a:cubicBezTo>
                    <a:cubicBezTo>
                      <a:pt x="4899" y="21601"/>
                      <a:pt x="12099" y="33773"/>
                      <a:pt x="21701" y="44060"/>
                    </a:cubicBezTo>
                    <a:cubicBezTo>
                      <a:pt x="22215" y="44575"/>
                      <a:pt x="22730" y="44917"/>
                      <a:pt x="23415" y="45260"/>
                    </a:cubicBezTo>
                    <a:cubicBezTo>
                      <a:pt x="23587" y="45775"/>
                      <a:pt x="23930" y="46118"/>
                      <a:pt x="24101" y="46632"/>
                    </a:cubicBezTo>
                    <a:cubicBezTo>
                      <a:pt x="25987" y="50061"/>
                      <a:pt x="31816" y="51090"/>
                      <a:pt x="34388" y="48004"/>
                    </a:cubicBezTo>
                    <a:cubicBezTo>
                      <a:pt x="43132" y="37545"/>
                      <a:pt x="49133" y="25201"/>
                      <a:pt x="51705" y="11828"/>
                    </a:cubicBezTo>
                    <a:cubicBezTo>
                      <a:pt x="53247" y="5141"/>
                      <a:pt x="46218" y="855"/>
                      <a:pt x="41075" y="5313"/>
                    </a:cubicBezTo>
                    <a:close/>
                  </a:path>
                </a:pathLst>
              </a:custGeom>
              <a:solidFill>
                <a:srgbClr val="FFFFFF"/>
              </a:solidFill>
              <a:ln w="171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0782B404-1E99-4A2C-BB2C-A062606A0424}"/>
                  </a:ext>
                </a:extLst>
              </p:cNvPr>
              <p:cNvSpPr/>
              <p:nvPr/>
            </p:nvSpPr>
            <p:spPr>
              <a:xfrm>
                <a:off x="7701670" y="4881251"/>
                <a:ext cx="49027" cy="44469"/>
              </a:xfrm>
              <a:custGeom>
                <a:avLst/>
                <a:gdLst>
                  <a:gd name="connsiteX0" fmla="*/ 48822 w 49027"/>
                  <a:gd name="connsiteY0" fmla="*/ 8674 h 44469"/>
                  <a:gd name="connsiteX1" fmla="*/ 43336 w 49027"/>
                  <a:gd name="connsiteY1" fmla="*/ 1130 h 44469"/>
                  <a:gd name="connsiteX2" fmla="*/ 31677 w 49027"/>
                  <a:gd name="connsiteY2" fmla="*/ 2845 h 44469"/>
                  <a:gd name="connsiteX3" fmla="*/ 26362 w 49027"/>
                  <a:gd name="connsiteY3" fmla="*/ 9360 h 44469"/>
                  <a:gd name="connsiteX4" fmla="*/ 22590 w 49027"/>
                  <a:gd name="connsiteY4" fmla="*/ 15875 h 44469"/>
                  <a:gd name="connsiteX5" fmla="*/ 21733 w 49027"/>
                  <a:gd name="connsiteY5" fmla="*/ 17589 h 44469"/>
                  <a:gd name="connsiteX6" fmla="*/ 11103 w 49027"/>
                  <a:gd name="connsiteY6" fmla="*/ 5759 h 44469"/>
                  <a:gd name="connsiteX7" fmla="*/ 2530 w 49027"/>
                  <a:gd name="connsiteY7" fmla="*/ 5245 h 44469"/>
                  <a:gd name="connsiteX8" fmla="*/ 816 w 49027"/>
                  <a:gd name="connsiteY8" fmla="*/ 13646 h 44469"/>
                  <a:gd name="connsiteX9" fmla="*/ 17618 w 49027"/>
                  <a:gd name="connsiteY9" fmla="*/ 37306 h 44469"/>
                  <a:gd name="connsiteX10" fmla="*/ 20190 w 49027"/>
                  <a:gd name="connsiteY10" fmla="*/ 40049 h 44469"/>
                  <a:gd name="connsiteX11" fmla="*/ 20704 w 49027"/>
                  <a:gd name="connsiteY11" fmla="*/ 40564 h 44469"/>
                  <a:gd name="connsiteX12" fmla="*/ 21047 w 49027"/>
                  <a:gd name="connsiteY12" fmla="*/ 41250 h 44469"/>
                  <a:gd name="connsiteX13" fmla="*/ 32363 w 49027"/>
                  <a:gd name="connsiteY13" fmla="*/ 41250 h 44469"/>
                  <a:gd name="connsiteX14" fmla="*/ 42136 w 49027"/>
                  <a:gd name="connsiteY14" fmla="*/ 25990 h 44469"/>
                  <a:gd name="connsiteX15" fmla="*/ 48822 w 49027"/>
                  <a:gd name="connsiteY15" fmla="*/ 8674 h 4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27" h="44469">
                    <a:moveTo>
                      <a:pt x="48822" y="8674"/>
                    </a:moveTo>
                    <a:cubicBezTo>
                      <a:pt x="48308" y="5588"/>
                      <a:pt x="46079" y="2502"/>
                      <a:pt x="43336" y="1130"/>
                    </a:cubicBezTo>
                    <a:cubicBezTo>
                      <a:pt x="39392" y="-927"/>
                      <a:pt x="34934" y="-70"/>
                      <a:pt x="31677" y="2845"/>
                    </a:cubicBezTo>
                    <a:cubicBezTo>
                      <a:pt x="29620" y="4559"/>
                      <a:pt x="27905" y="7131"/>
                      <a:pt x="26362" y="9360"/>
                    </a:cubicBezTo>
                    <a:cubicBezTo>
                      <a:pt x="24991" y="11417"/>
                      <a:pt x="23790" y="13646"/>
                      <a:pt x="22590" y="15875"/>
                    </a:cubicBezTo>
                    <a:cubicBezTo>
                      <a:pt x="22247" y="16389"/>
                      <a:pt x="22076" y="17075"/>
                      <a:pt x="21733" y="17589"/>
                    </a:cubicBezTo>
                    <a:cubicBezTo>
                      <a:pt x="18475" y="13303"/>
                      <a:pt x="14875" y="9360"/>
                      <a:pt x="11103" y="5759"/>
                    </a:cubicBezTo>
                    <a:cubicBezTo>
                      <a:pt x="8703" y="3531"/>
                      <a:pt x="5102" y="3187"/>
                      <a:pt x="2530" y="5245"/>
                    </a:cubicBezTo>
                    <a:cubicBezTo>
                      <a:pt x="-41" y="7302"/>
                      <a:pt x="-727" y="10731"/>
                      <a:pt x="816" y="13646"/>
                    </a:cubicBezTo>
                    <a:cubicBezTo>
                      <a:pt x="5445" y="22219"/>
                      <a:pt x="11103" y="30105"/>
                      <a:pt x="17618" y="37306"/>
                    </a:cubicBezTo>
                    <a:cubicBezTo>
                      <a:pt x="18133" y="38506"/>
                      <a:pt x="19161" y="39535"/>
                      <a:pt x="20190" y="40049"/>
                    </a:cubicBezTo>
                    <a:cubicBezTo>
                      <a:pt x="20361" y="40221"/>
                      <a:pt x="20533" y="40392"/>
                      <a:pt x="20704" y="40564"/>
                    </a:cubicBezTo>
                    <a:cubicBezTo>
                      <a:pt x="20876" y="40735"/>
                      <a:pt x="20876" y="41078"/>
                      <a:pt x="21047" y="41250"/>
                    </a:cubicBezTo>
                    <a:cubicBezTo>
                      <a:pt x="23276" y="45879"/>
                      <a:pt x="29791" y="45193"/>
                      <a:pt x="32363" y="41250"/>
                    </a:cubicBezTo>
                    <a:cubicBezTo>
                      <a:pt x="35620" y="36106"/>
                      <a:pt x="38878" y="31134"/>
                      <a:pt x="42136" y="25990"/>
                    </a:cubicBezTo>
                    <a:cubicBezTo>
                      <a:pt x="45736" y="20847"/>
                      <a:pt x="50022" y="15361"/>
                      <a:pt x="48822" y="8674"/>
                    </a:cubicBezTo>
                    <a:close/>
                  </a:path>
                </a:pathLst>
              </a:custGeom>
              <a:solidFill>
                <a:srgbClr val="FFFFFF"/>
              </a:solidFill>
              <a:ln w="1715" cap="flat">
                <a:noFill/>
                <a:prstDash val="solid"/>
                <a:miter/>
              </a:ln>
            </p:spPr>
            <p:txBody>
              <a:bodyPr rtlCol="0" anchor="ctr"/>
              <a:lstStyle/>
              <a:p>
                <a:endParaRPr lang="en-US"/>
              </a:p>
            </p:txBody>
          </p:sp>
          <p:sp>
            <p:nvSpPr>
              <p:cNvPr id="446" name="Freeform: Shape 445">
                <a:extLst>
                  <a:ext uri="{FF2B5EF4-FFF2-40B4-BE49-F238E27FC236}">
                    <a16:creationId xmlns:a16="http://schemas.microsoft.com/office/drawing/2014/main" id="{B956C445-0615-43B6-B34A-1486C0266C6C}"/>
                  </a:ext>
                </a:extLst>
              </p:cNvPr>
              <p:cNvSpPr/>
              <p:nvPr/>
            </p:nvSpPr>
            <p:spPr>
              <a:xfrm>
                <a:off x="7368000" y="4861341"/>
                <a:ext cx="52058" cy="39793"/>
              </a:xfrm>
              <a:custGeom>
                <a:avLst/>
                <a:gdLst>
                  <a:gd name="connsiteX0" fmla="*/ 43878 w 52058"/>
                  <a:gd name="connsiteY0" fmla="*/ 295 h 39793"/>
                  <a:gd name="connsiteX1" fmla="*/ 26391 w 52058"/>
                  <a:gd name="connsiteY1" fmla="*/ 14353 h 39793"/>
                  <a:gd name="connsiteX2" fmla="*/ 8217 w 52058"/>
                  <a:gd name="connsiteY2" fmla="*/ 1666 h 39793"/>
                  <a:gd name="connsiteX3" fmla="*/ 1359 w 52058"/>
                  <a:gd name="connsiteY3" fmla="*/ 4066 h 39793"/>
                  <a:gd name="connsiteX4" fmla="*/ 844 w 52058"/>
                  <a:gd name="connsiteY4" fmla="*/ 11267 h 39793"/>
                  <a:gd name="connsiteX5" fmla="*/ 29648 w 52058"/>
                  <a:gd name="connsiteY5" fmla="*/ 39042 h 39793"/>
                  <a:gd name="connsiteX6" fmla="*/ 38563 w 52058"/>
                  <a:gd name="connsiteY6" fmla="*/ 36642 h 39793"/>
                  <a:gd name="connsiteX7" fmla="*/ 39249 w 52058"/>
                  <a:gd name="connsiteY7" fmla="*/ 34070 h 39793"/>
                  <a:gd name="connsiteX8" fmla="*/ 44907 w 52058"/>
                  <a:gd name="connsiteY8" fmla="*/ 26698 h 39793"/>
                  <a:gd name="connsiteX9" fmla="*/ 51936 w 52058"/>
                  <a:gd name="connsiteY9" fmla="*/ 8181 h 39793"/>
                  <a:gd name="connsiteX10" fmla="*/ 43878 w 52058"/>
                  <a:gd name="connsiteY10" fmla="*/ 295 h 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58" h="39793">
                    <a:moveTo>
                      <a:pt x="43878" y="295"/>
                    </a:moveTo>
                    <a:cubicBezTo>
                      <a:pt x="36335" y="2523"/>
                      <a:pt x="29991" y="7667"/>
                      <a:pt x="26391" y="14353"/>
                    </a:cubicBezTo>
                    <a:cubicBezTo>
                      <a:pt x="21590" y="8695"/>
                      <a:pt x="15246" y="4409"/>
                      <a:pt x="8217" y="1666"/>
                    </a:cubicBezTo>
                    <a:cubicBezTo>
                      <a:pt x="5817" y="809"/>
                      <a:pt x="2730" y="2180"/>
                      <a:pt x="1359" y="4066"/>
                    </a:cubicBezTo>
                    <a:cubicBezTo>
                      <a:pt x="-356" y="6295"/>
                      <a:pt x="-356" y="8867"/>
                      <a:pt x="844" y="11267"/>
                    </a:cubicBezTo>
                    <a:cubicBezTo>
                      <a:pt x="6674" y="23612"/>
                      <a:pt x="17132" y="33727"/>
                      <a:pt x="29648" y="39042"/>
                    </a:cubicBezTo>
                    <a:cubicBezTo>
                      <a:pt x="32734" y="40414"/>
                      <a:pt x="36849" y="40071"/>
                      <a:pt x="38563" y="36642"/>
                    </a:cubicBezTo>
                    <a:cubicBezTo>
                      <a:pt x="38907" y="35956"/>
                      <a:pt x="39249" y="34927"/>
                      <a:pt x="39249" y="34070"/>
                    </a:cubicBezTo>
                    <a:cubicBezTo>
                      <a:pt x="41478" y="31841"/>
                      <a:pt x="43364" y="29098"/>
                      <a:pt x="44907" y="26698"/>
                    </a:cubicBezTo>
                    <a:cubicBezTo>
                      <a:pt x="48336" y="21040"/>
                      <a:pt x="50736" y="14696"/>
                      <a:pt x="51936" y="8181"/>
                    </a:cubicBezTo>
                    <a:cubicBezTo>
                      <a:pt x="52794" y="3552"/>
                      <a:pt x="49022" y="-1249"/>
                      <a:pt x="43878" y="295"/>
                    </a:cubicBezTo>
                    <a:close/>
                  </a:path>
                </a:pathLst>
              </a:custGeom>
              <a:solidFill>
                <a:srgbClr val="FFFFFF"/>
              </a:solidFill>
              <a:ln w="1715" cap="flat">
                <a:noFill/>
                <a:prstDash val="solid"/>
                <a:miter/>
              </a:ln>
            </p:spPr>
            <p:txBody>
              <a:bodyPr rtlCol="0" anchor="ctr"/>
              <a:lstStyle/>
              <a:p>
                <a:endParaRPr lang="en-US"/>
              </a:p>
            </p:txBody>
          </p:sp>
          <p:sp>
            <p:nvSpPr>
              <p:cNvPr id="447" name="Freeform: Shape 446">
                <a:extLst>
                  <a:ext uri="{FF2B5EF4-FFF2-40B4-BE49-F238E27FC236}">
                    <a16:creationId xmlns:a16="http://schemas.microsoft.com/office/drawing/2014/main" id="{44F6A7A3-E8D9-4339-83EB-7E30BF3293B1}"/>
                  </a:ext>
                </a:extLst>
              </p:cNvPr>
              <p:cNvSpPr/>
              <p:nvPr/>
            </p:nvSpPr>
            <p:spPr>
              <a:xfrm>
                <a:off x="7898496" y="4763890"/>
                <a:ext cx="50048" cy="48726"/>
              </a:xfrm>
              <a:custGeom>
                <a:avLst/>
                <a:gdLst>
                  <a:gd name="connsiteX0" fmla="*/ 50021 w 50048"/>
                  <a:gd name="connsiteY0" fmla="*/ 6706 h 48726"/>
                  <a:gd name="connsiteX1" fmla="*/ 40248 w 50048"/>
                  <a:gd name="connsiteY1" fmla="*/ 1048 h 48726"/>
                  <a:gd name="connsiteX2" fmla="*/ 25675 w 50048"/>
                  <a:gd name="connsiteY2" fmla="*/ 16478 h 48726"/>
                  <a:gd name="connsiteX3" fmla="*/ 23103 w 50048"/>
                  <a:gd name="connsiteY3" fmla="*/ 21451 h 48726"/>
                  <a:gd name="connsiteX4" fmla="*/ 11102 w 50048"/>
                  <a:gd name="connsiteY4" fmla="*/ 7391 h 48726"/>
                  <a:gd name="connsiteX5" fmla="*/ 3215 w 50048"/>
                  <a:gd name="connsiteY5" fmla="*/ 6363 h 48726"/>
                  <a:gd name="connsiteX6" fmla="*/ 128 w 50048"/>
                  <a:gd name="connsiteY6" fmla="*/ 13735 h 48726"/>
                  <a:gd name="connsiteX7" fmla="*/ 19674 w 50048"/>
                  <a:gd name="connsiteY7" fmla="*/ 45968 h 48726"/>
                  <a:gd name="connsiteX8" fmla="*/ 23960 w 50048"/>
                  <a:gd name="connsiteY8" fmla="*/ 47682 h 48726"/>
                  <a:gd name="connsiteX9" fmla="*/ 32533 w 50048"/>
                  <a:gd name="connsiteY9" fmla="*/ 46997 h 48726"/>
                  <a:gd name="connsiteX10" fmla="*/ 50021 w 50048"/>
                  <a:gd name="connsiteY10" fmla="*/ 6706 h 4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8" h="48726">
                    <a:moveTo>
                      <a:pt x="50021" y="6706"/>
                    </a:moveTo>
                    <a:cubicBezTo>
                      <a:pt x="49849" y="2248"/>
                      <a:pt x="44363" y="-2038"/>
                      <a:pt x="40248" y="1048"/>
                    </a:cubicBezTo>
                    <a:cubicBezTo>
                      <a:pt x="34418" y="5163"/>
                      <a:pt x="29447" y="10306"/>
                      <a:pt x="25675" y="16478"/>
                    </a:cubicBezTo>
                    <a:cubicBezTo>
                      <a:pt x="24646" y="18022"/>
                      <a:pt x="23789" y="19736"/>
                      <a:pt x="23103" y="21451"/>
                    </a:cubicBezTo>
                    <a:cubicBezTo>
                      <a:pt x="19502" y="16478"/>
                      <a:pt x="15388" y="11678"/>
                      <a:pt x="11102" y="7391"/>
                    </a:cubicBezTo>
                    <a:cubicBezTo>
                      <a:pt x="9215" y="5334"/>
                      <a:pt x="5615" y="4820"/>
                      <a:pt x="3215" y="6363"/>
                    </a:cubicBezTo>
                    <a:cubicBezTo>
                      <a:pt x="643" y="8077"/>
                      <a:pt x="-386" y="10820"/>
                      <a:pt x="128" y="13735"/>
                    </a:cubicBezTo>
                    <a:cubicBezTo>
                      <a:pt x="2700" y="26251"/>
                      <a:pt x="9730" y="37910"/>
                      <a:pt x="19674" y="45968"/>
                    </a:cubicBezTo>
                    <a:cubicBezTo>
                      <a:pt x="20874" y="46997"/>
                      <a:pt x="22417" y="47511"/>
                      <a:pt x="23960" y="47682"/>
                    </a:cubicBezTo>
                    <a:cubicBezTo>
                      <a:pt x="26360" y="49397"/>
                      <a:pt x="30132" y="48883"/>
                      <a:pt x="32533" y="46997"/>
                    </a:cubicBezTo>
                    <a:cubicBezTo>
                      <a:pt x="43848" y="37224"/>
                      <a:pt x="50535" y="21793"/>
                      <a:pt x="50021" y="6706"/>
                    </a:cubicBezTo>
                    <a:close/>
                  </a:path>
                </a:pathLst>
              </a:custGeom>
              <a:solidFill>
                <a:srgbClr val="FFFFFF"/>
              </a:solidFill>
              <a:ln w="171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AC1837D7-E9AF-40C9-ABA3-79A7FA66C64D}"/>
                  </a:ext>
                </a:extLst>
              </p:cNvPr>
              <p:cNvSpPr/>
              <p:nvPr/>
            </p:nvSpPr>
            <p:spPr>
              <a:xfrm>
                <a:off x="8045490" y="4893115"/>
                <a:ext cx="52373" cy="45554"/>
              </a:xfrm>
              <a:custGeom>
                <a:avLst/>
                <a:gdLst>
                  <a:gd name="connsiteX0" fmla="*/ 50303 w 52373"/>
                  <a:gd name="connsiteY0" fmla="*/ 4354 h 45554"/>
                  <a:gd name="connsiteX1" fmla="*/ 45673 w 52373"/>
                  <a:gd name="connsiteY1" fmla="*/ 1268 h 45554"/>
                  <a:gd name="connsiteX2" fmla="*/ 38815 w 52373"/>
                  <a:gd name="connsiteY2" fmla="*/ 2640 h 45554"/>
                  <a:gd name="connsiteX3" fmla="*/ 26471 w 52373"/>
                  <a:gd name="connsiteY3" fmla="*/ 13784 h 45554"/>
                  <a:gd name="connsiteX4" fmla="*/ 24414 w 52373"/>
                  <a:gd name="connsiteY4" fmla="*/ 17041 h 45554"/>
                  <a:gd name="connsiteX5" fmla="*/ 11212 w 52373"/>
                  <a:gd name="connsiteY5" fmla="*/ 1954 h 45554"/>
                  <a:gd name="connsiteX6" fmla="*/ 3325 w 52373"/>
                  <a:gd name="connsiteY6" fmla="*/ 925 h 45554"/>
                  <a:gd name="connsiteX7" fmla="*/ 239 w 52373"/>
                  <a:gd name="connsiteY7" fmla="*/ 8298 h 45554"/>
                  <a:gd name="connsiteX8" fmla="*/ 22185 w 52373"/>
                  <a:gd name="connsiteY8" fmla="*/ 43102 h 45554"/>
                  <a:gd name="connsiteX9" fmla="*/ 25614 w 52373"/>
                  <a:gd name="connsiteY9" fmla="*/ 44817 h 45554"/>
                  <a:gd name="connsiteX10" fmla="*/ 32815 w 52373"/>
                  <a:gd name="connsiteY10" fmla="*/ 43616 h 45554"/>
                  <a:gd name="connsiteX11" fmla="*/ 44473 w 52373"/>
                  <a:gd name="connsiteY11" fmla="*/ 28872 h 45554"/>
                  <a:gd name="connsiteX12" fmla="*/ 48931 w 52373"/>
                  <a:gd name="connsiteY12" fmla="*/ 21328 h 45554"/>
                  <a:gd name="connsiteX13" fmla="*/ 52017 w 52373"/>
                  <a:gd name="connsiteY13" fmla="*/ 13956 h 45554"/>
                  <a:gd name="connsiteX14" fmla="*/ 50303 w 52373"/>
                  <a:gd name="connsiteY14" fmla="*/ 4354 h 4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73" h="45554">
                    <a:moveTo>
                      <a:pt x="50303" y="4354"/>
                    </a:moveTo>
                    <a:cubicBezTo>
                      <a:pt x="49102" y="2811"/>
                      <a:pt x="47560" y="1782"/>
                      <a:pt x="45673" y="1268"/>
                    </a:cubicBezTo>
                    <a:cubicBezTo>
                      <a:pt x="43102" y="582"/>
                      <a:pt x="40873" y="1440"/>
                      <a:pt x="38815" y="2640"/>
                    </a:cubicBezTo>
                    <a:cubicBezTo>
                      <a:pt x="33844" y="5383"/>
                      <a:pt x="29729" y="9326"/>
                      <a:pt x="26471" y="13784"/>
                    </a:cubicBezTo>
                    <a:cubicBezTo>
                      <a:pt x="25786" y="14813"/>
                      <a:pt x="25099" y="15841"/>
                      <a:pt x="24414" y="17041"/>
                    </a:cubicBezTo>
                    <a:cubicBezTo>
                      <a:pt x="20642" y="11555"/>
                      <a:pt x="16184" y="6412"/>
                      <a:pt x="11212" y="1954"/>
                    </a:cubicBezTo>
                    <a:cubicBezTo>
                      <a:pt x="9155" y="68"/>
                      <a:pt x="5897" y="-789"/>
                      <a:pt x="3325" y="925"/>
                    </a:cubicBezTo>
                    <a:cubicBezTo>
                      <a:pt x="925" y="2468"/>
                      <a:pt x="-618" y="5554"/>
                      <a:pt x="239" y="8298"/>
                    </a:cubicBezTo>
                    <a:cubicBezTo>
                      <a:pt x="4525" y="21499"/>
                      <a:pt x="12070" y="33501"/>
                      <a:pt x="22185" y="43102"/>
                    </a:cubicBezTo>
                    <a:cubicBezTo>
                      <a:pt x="23214" y="43959"/>
                      <a:pt x="24414" y="44645"/>
                      <a:pt x="25614" y="44817"/>
                    </a:cubicBezTo>
                    <a:cubicBezTo>
                      <a:pt x="28014" y="46017"/>
                      <a:pt x="30757" y="45845"/>
                      <a:pt x="32815" y="43616"/>
                    </a:cubicBezTo>
                    <a:cubicBezTo>
                      <a:pt x="37101" y="38987"/>
                      <a:pt x="41044" y="34015"/>
                      <a:pt x="44473" y="28872"/>
                    </a:cubicBezTo>
                    <a:cubicBezTo>
                      <a:pt x="46016" y="26471"/>
                      <a:pt x="47560" y="23899"/>
                      <a:pt x="48931" y="21328"/>
                    </a:cubicBezTo>
                    <a:cubicBezTo>
                      <a:pt x="50303" y="18927"/>
                      <a:pt x="51503" y="16527"/>
                      <a:pt x="52017" y="13956"/>
                    </a:cubicBezTo>
                    <a:cubicBezTo>
                      <a:pt x="52703" y="10355"/>
                      <a:pt x="52531" y="7098"/>
                      <a:pt x="50303" y="4354"/>
                    </a:cubicBezTo>
                    <a:close/>
                  </a:path>
                </a:pathLst>
              </a:custGeom>
              <a:solidFill>
                <a:srgbClr val="FFFFFF"/>
              </a:solidFill>
              <a:ln w="171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652C6D34-5B3F-49AA-A268-869A960CEDC6}"/>
                  </a:ext>
                </a:extLst>
              </p:cNvPr>
              <p:cNvSpPr/>
              <p:nvPr/>
            </p:nvSpPr>
            <p:spPr>
              <a:xfrm>
                <a:off x="8035410" y="4662783"/>
                <a:ext cx="53356" cy="48016"/>
              </a:xfrm>
              <a:custGeom>
                <a:avLst/>
                <a:gdLst>
                  <a:gd name="connsiteX0" fmla="*/ 43409 w 53356"/>
                  <a:gd name="connsiteY0" fmla="*/ 828 h 48016"/>
                  <a:gd name="connsiteX1" fmla="*/ 28150 w 53356"/>
                  <a:gd name="connsiteY1" fmla="*/ 15572 h 48016"/>
                  <a:gd name="connsiteX2" fmla="*/ 26264 w 53356"/>
                  <a:gd name="connsiteY2" fmla="*/ 18830 h 48016"/>
                  <a:gd name="connsiteX3" fmla="*/ 25750 w 53356"/>
                  <a:gd name="connsiteY3" fmla="*/ 17630 h 48016"/>
                  <a:gd name="connsiteX4" fmla="*/ 8262 w 53356"/>
                  <a:gd name="connsiteY4" fmla="*/ 485 h 48016"/>
                  <a:gd name="connsiteX5" fmla="*/ 204 w 53356"/>
                  <a:gd name="connsiteY5" fmla="*/ 8543 h 48016"/>
                  <a:gd name="connsiteX6" fmla="*/ 22835 w 53356"/>
                  <a:gd name="connsiteY6" fmla="*/ 40433 h 48016"/>
                  <a:gd name="connsiteX7" fmla="*/ 29693 w 53356"/>
                  <a:gd name="connsiteY7" fmla="*/ 47119 h 48016"/>
                  <a:gd name="connsiteX8" fmla="*/ 37580 w 53356"/>
                  <a:gd name="connsiteY8" fmla="*/ 46091 h 48016"/>
                  <a:gd name="connsiteX9" fmla="*/ 53353 w 53356"/>
                  <a:gd name="connsiteY9" fmla="*/ 6657 h 48016"/>
                  <a:gd name="connsiteX10" fmla="*/ 43409 w 53356"/>
                  <a:gd name="connsiteY10" fmla="*/ 828 h 4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56" h="48016">
                    <a:moveTo>
                      <a:pt x="43409" y="828"/>
                    </a:moveTo>
                    <a:cubicBezTo>
                      <a:pt x="37237" y="4428"/>
                      <a:pt x="31922" y="9400"/>
                      <a:pt x="28150" y="15572"/>
                    </a:cubicBezTo>
                    <a:cubicBezTo>
                      <a:pt x="27464" y="16601"/>
                      <a:pt x="26950" y="17630"/>
                      <a:pt x="26264" y="18830"/>
                    </a:cubicBezTo>
                    <a:cubicBezTo>
                      <a:pt x="26092" y="18487"/>
                      <a:pt x="25921" y="17973"/>
                      <a:pt x="25750" y="17630"/>
                    </a:cubicBezTo>
                    <a:cubicBezTo>
                      <a:pt x="22321" y="9914"/>
                      <a:pt x="17177" y="2199"/>
                      <a:pt x="8262" y="485"/>
                    </a:cubicBezTo>
                    <a:cubicBezTo>
                      <a:pt x="3290" y="-544"/>
                      <a:pt x="-996" y="3400"/>
                      <a:pt x="204" y="8543"/>
                    </a:cubicBezTo>
                    <a:cubicBezTo>
                      <a:pt x="3118" y="21745"/>
                      <a:pt x="11519" y="33232"/>
                      <a:pt x="22835" y="40433"/>
                    </a:cubicBezTo>
                    <a:cubicBezTo>
                      <a:pt x="24721" y="43004"/>
                      <a:pt x="26950" y="45233"/>
                      <a:pt x="29693" y="47119"/>
                    </a:cubicBezTo>
                    <a:cubicBezTo>
                      <a:pt x="31922" y="48662"/>
                      <a:pt x="35865" y="48148"/>
                      <a:pt x="37580" y="46091"/>
                    </a:cubicBezTo>
                    <a:cubicBezTo>
                      <a:pt x="47010" y="34946"/>
                      <a:pt x="52667" y="21230"/>
                      <a:pt x="53353" y="6657"/>
                    </a:cubicBezTo>
                    <a:cubicBezTo>
                      <a:pt x="53524" y="1514"/>
                      <a:pt x="47524" y="-1573"/>
                      <a:pt x="43409" y="828"/>
                    </a:cubicBezTo>
                    <a:close/>
                  </a:path>
                </a:pathLst>
              </a:custGeom>
              <a:solidFill>
                <a:srgbClr val="FFFFFF"/>
              </a:solidFill>
              <a:ln w="171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71E4788A-1CFB-4124-B7C8-DC5CAC2FE4E0}"/>
                  </a:ext>
                </a:extLst>
              </p:cNvPr>
              <p:cNvSpPr/>
              <p:nvPr/>
            </p:nvSpPr>
            <p:spPr>
              <a:xfrm>
                <a:off x="8202594" y="4772341"/>
                <a:ext cx="50289" cy="48954"/>
              </a:xfrm>
              <a:custGeom>
                <a:avLst/>
                <a:gdLst>
                  <a:gd name="connsiteX0" fmla="*/ 50247 w 50289"/>
                  <a:gd name="connsiteY0" fmla="*/ 10428 h 48954"/>
                  <a:gd name="connsiteX1" fmla="*/ 39102 w 50289"/>
                  <a:gd name="connsiteY1" fmla="*/ 5798 h 48954"/>
                  <a:gd name="connsiteX2" fmla="*/ 25386 w 50289"/>
                  <a:gd name="connsiteY2" fmla="*/ 21229 h 48954"/>
                  <a:gd name="connsiteX3" fmla="*/ 23500 w 50289"/>
                  <a:gd name="connsiteY3" fmla="*/ 17286 h 48954"/>
                  <a:gd name="connsiteX4" fmla="*/ 11156 w 50289"/>
                  <a:gd name="connsiteY4" fmla="*/ 1855 h 48954"/>
                  <a:gd name="connsiteX5" fmla="*/ 3955 w 50289"/>
                  <a:gd name="connsiteY5" fmla="*/ 483 h 48954"/>
                  <a:gd name="connsiteX6" fmla="*/ 12 w 50289"/>
                  <a:gd name="connsiteY6" fmla="*/ 6484 h 48954"/>
                  <a:gd name="connsiteX7" fmla="*/ 19386 w 50289"/>
                  <a:gd name="connsiteY7" fmla="*/ 47118 h 48954"/>
                  <a:gd name="connsiteX8" fmla="*/ 28473 w 50289"/>
                  <a:gd name="connsiteY8" fmla="*/ 47289 h 48954"/>
                  <a:gd name="connsiteX9" fmla="*/ 33787 w 50289"/>
                  <a:gd name="connsiteY9" fmla="*/ 44889 h 48954"/>
                  <a:gd name="connsiteX10" fmla="*/ 45789 w 50289"/>
                  <a:gd name="connsiteY10" fmla="*/ 30658 h 48954"/>
                  <a:gd name="connsiteX11" fmla="*/ 50247 w 50289"/>
                  <a:gd name="connsiteY11" fmla="*/ 10428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89" h="48954">
                    <a:moveTo>
                      <a:pt x="50247" y="10428"/>
                    </a:moveTo>
                    <a:cubicBezTo>
                      <a:pt x="50075" y="4598"/>
                      <a:pt x="43389" y="2026"/>
                      <a:pt x="39102" y="5798"/>
                    </a:cubicBezTo>
                    <a:cubicBezTo>
                      <a:pt x="33959" y="10256"/>
                      <a:pt x="29330" y="15571"/>
                      <a:pt x="25386" y="21229"/>
                    </a:cubicBezTo>
                    <a:cubicBezTo>
                      <a:pt x="24872" y="19857"/>
                      <a:pt x="24186" y="18486"/>
                      <a:pt x="23500" y="17286"/>
                    </a:cubicBezTo>
                    <a:cubicBezTo>
                      <a:pt x="20415" y="11456"/>
                      <a:pt x="16128" y="6141"/>
                      <a:pt x="11156" y="1855"/>
                    </a:cubicBezTo>
                    <a:cubicBezTo>
                      <a:pt x="9099" y="141"/>
                      <a:pt x="6527" y="-545"/>
                      <a:pt x="3955" y="483"/>
                    </a:cubicBezTo>
                    <a:cubicBezTo>
                      <a:pt x="1555" y="1512"/>
                      <a:pt x="-159" y="3912"/>
                      <a:pt x="12" y="6484"/>
                    </a:cubicBezTo>
                    <a:cubicBezTo>
                      <a:pt x="355" y="21915"/>
                      <a:pt x="7384" y="37174"/>
                      <a:pt x="19386" y="47118"/>
                    </a:cubicBezTo>
                    <a:cubicBezTo>
                      <a:pt x="21957" y="49175"/>
                      <a:pt x="25901" y="49861"/>
                      <a:pt x="28473" y="47289"/>
                    </a:cubicBezTo>
                    <a:cubicBezTo>
                      <a:pt x="30358" y="46946"/>
                      <a:pt x="32244" y="46089"/>
                      <a:pt x="33787" y="44889"/>
                    </a:cubicBezTo>
                    <a:cubicBezTo>
                      <a:pt x="38760" y="41289"/>
                      <a:pt x="42874" y="36316"/>
                      <a:pt x="45789" y="30658"/>
                    </a:cubicBezTo>
                    <a:cubicBezTo>
                      <a:pt x="48875" y="24486"/>
                      <a:pt x="50590" y="17628"/>
                      <a:pt x="50247" y="10428"/>
                    </a:cubicBezTo>
                    <a:close/>
                  </a:path>
                </a:pathLst>
              </a:custGeom>
              <a:solidFill>
                <a:srgbClr val="FFFFFF"/>
              </a:solidFill>
              <a:ln w="171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9BBF5CF5-7D2C-4B3F-9F51-D4FD97B03983}"/>
                  </a:ext>
                </a:extLst>
              </p:cNvPr>
              <p:cNvSpPr/>
              <p:nvPr/>
            </p:nvSpPr>
            <p:spPr>
              <a:xfrm>
                <a:off x="8341100" y="4623692"/>
                <a:ext cx="48646" cy="43837"/>
              </a:xfrm>
              <a:custGeom>
                <a:avLst/>
                <a:gdLst>
                  <a:gd name="connsiteX0" fmla="*/ 47872 w 48646"/>
                  <a:gd name="connsiteY0" fmla="*/ 10944 h 43837"/>
                  <a:gd name="connsiteX1" fmla="*/ 36728 w 48646"/>
                  <a:gd name="connsiteY1" fmla="*/ 5629 h 43837"/>
                  <a:gd name="connsiteX2" fmla="*/ 26441 w 48646"/>
                  <a:gd name="connsiteY2" fmla="*/ 13001 h 43837"/>
                  <a:gd name="connsiteX3" fmla="*/ 22841 w 48646"/>
                  <a:gd name="connsiteY3" fmla="*/ 19688 h 43837"/>
                  <a:gd name="connsiteX4" fmla="*/ 11182 w 48646"/>
                  <a:gd name="connsiteY4" fmla="*/ 1857 h 43837"/>
                  <a:gd name="connsiteX5" fmla="*/ 3981 w 48646"/>
                  <a:gd name="connsiteY5" fmla="*/ 486 h 43837"/>
                  <a:gd name="connsiteX6" fmla="*/ 38 w 48646"/>
                  <a:gd name="connsiteY6" fmla="*/ 6487 h 43837"/>
                  <a:gd name="connsiteX7" fmla="*/ 15125 w 48646"/>
                  <a:gd name="connsiteY7" fmla="*/ 34947 h 43837"/>
                  <a:gd name="connsiteX8" fmla="*/ 15296 w 48646"/>
                  <a:gd name="connsiteY8" fmla="*/ 34947 h 43837"/>
                  <a:gd name="connsiteX9" fmla="*/ 17697 w 48646"/>
                  <a:gd name="connsiteY9" fmla="*/ 43005 h 43837"/>
                  <a:gd name="connsiteX10" fmla="*/ 25583 w 48646"/>
                  <a:gd name="connsiteY10" fmla="*/ 41634 h 43837"/>
                  <a:gd name="connsiteX11" fmla="*/ 27298 w 48646"/>
                  <a:gd name="connsiteY11" fmla="*/ 40433 h 43837"/>
                  <a:gd name="connsiteX12" fmla="*/ 46844 w 48646"/>
                  <a:gd name="connsiteY12" fmla="*/ 18831 h 43837"/>
                  <a:gd name="connsiteX13" fmla="*/ 47872 w 48646"/>
                  <a:gd name="connsiteY13" fmla="*/ 10944 h 4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46" h="43837">
                    <a:moveTo>
                      <a:pt x="47872" y="10944"/>
                    </a:moveTo>
                    <a:cubicBezTo>
                      <a:pt x="45815" y="6830"/>
                      <a:pt x="41014" y="4943"/>
                      <a:pt x="36728" y="5629"/>
                    </a:cubicBezTo>
                    <a:cubicBezTo>
                      <a:pt x="32270" y="6315"/>
                      <a:pt x="28841" y="9230"/>
                      <a:pt x="26441" y="13001"/>
                    </a:cubicBezTo>
                    <a:cubicBezTo>
                      <a:pt x="25069" y="15230"/>
                      <a:pt x="23869" y="17459"/>
                      <a:pt x="22841" y="19688"/>
                    </a:cubicBezTo>
                    <a:cubicBezTo>
                      <a:pt x="19583" y="13345"/>
                      <a:pt x="15640" y="7344"/>
                      <a:pt x="11182" y="1857"/>
                    </a:cubicBezTo>
                    <a:cubicBezTo>
                      <a:pt x="9639" y="-200"/>
                      <a:pt x="6210" y="-371"/>
                      <a:pt x="3981" y="486"/>
                    </a:cubicBezTo>
                    <a:cubicBezTo>
                      <a:pt x="1752" y="1343"/>
                      <a:pt x="-305" y="3915"/>
                      <a:pt x="38" y="6487"/>
                    </a:cubicBezTo>
                    <a:cubicBezTo>
                      <a:pt x="1238" y="17459"/>
                      <a:pt x="6381" y="27918"/>
                      <a:pt x="15125" y="34947"/>
                    </a:cubicBezTo>
                    <a:cubicBezTo>
                      <a:pt x="15125" y="34947"/>
                      <a:pt x="15125" y="34947"/>
                      <a:pt x="15296" y="34947"/>
                    </a:cubicBezTo>
                    <a:cubicBezTo>
                      <a:pt x="14268" y="37862"/>
                      <a:pt x="14611" y="41462"/>
                      <a:pt x="17697" y="43005"/>
                    </a:cubicBezTo>
                    <a:cubicBezTo>
                      <a:pt x="20440" y="44549"/>
                      <a:pt x="23698" y="43862"/>
                      <a:pt x="25583" y="41634"/>
                    </a:cubicBezTo>
                    <a:cubicBezTo>
                      <a:pt x="26098" y="41291"/>
                      <a:pt x="26784" y="40948"/>
                      <a:pt x="27298" y="40433"/>
                    </a:cubicBezTo>
                    <a:cubicBezTo>
                      <a:pt x="33985" y="33404"/>
                      <a:pt x="40500" y="26203"/>
                      <a:pt x="46844" y="18831"/>
                    </a:cubicBezTo>
                    <a:cubicBezTo>
                      <a:pt x="48729" y="16602"/>
                      <a:pt x="49244" y="13859"/>
                      <a:pt x="47872" y="10944"/>
                    </a:cubicBezTo>
                    <a:close/>
                  </a:path>
                </a:pathLst>
              </a:custGeom>
              <a:solidFill>
                <a:srgbClr val="FFFFFF"/>
              </a:solidFill>
              <a:ln w="171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51591AB9-C5B8-4396-B212-D83CC7484C01}"/>
                  </a:ext>
                </a:extLst>
              </p:cNvPr>
              <p:cNvSpPr/>
              <p:nvPr/>
            </p:nvSpPr>
            <p:spPr>
              <a:xfrm>
                <a:off x="7547466" y="4960955"/>
                <a:ext cx="55952" cy="45280"/>
              </a:xfrm>
              <a:custGeom>
                <a:avLst/>
                <a:gdLst>
                  <a:gd name="connsiteX0" fmla="*/ 52150 w 55952"/>
                  <a:gd name="connsiteY0" fmla="*/ 1493 h 45280"/>
                  <a:gd name="connsiteX1" fmla="*/ 40148 w 55952"/>
                  <a:gd name="connsiteY1" fmla="*/ 2180 h 45280"/>
                  <a:gd name="connsiteX2" fmla="*/ 32433 w 55952"/>
                  <a:gd name="connsiteY2" fmla="*/ 11095 h 45280"/>
                  <a:gd name="connsiteX3" fmla="*/ 28147 w 55952"/>
                  <a:gd name="connsiteY3" fmla="*/ 18982 h 45280"/>
                  <a:gd name="connsiteX4" fmla="*/ 9802 w 55952"/>
                  <a:gd name="connsiteY4" fmla="*/ 3380 h 45280"/>
                  <a:gd name="connsiteX5" fmla="*/ 887 w 55952"/>
                  <a:gd name="connsiteY5" fmla="*/ 12295 h 45280"/>
                  <a:gd name="connsiteX6" fmla="*/ 22832 w 55952"/>
                  <a:gd name="connsiteY6" fmla="*/ 37498 h 45280"/>
                  <a:gd name="connsiteX7" fmla="*/ 24890 w 55952"/>
                  <a:gd name="connsiteY7" fmla="*/ 40927 h 45280"/>
                  <a:gd name="connsiteX8" fmla="*/ 29176 w 55952"/>
                  <a:gd name="connsiteY8" fmla="*/ 45042 h 45280"/>
                  <a:gd name="connsiteX9" fmla="*/ 35519 w 55952"/>
                  <a:gd name="connsiteY9" fmla="*/ 43328 h 45280"/>
                  <a:gd name="connsiteX10" fmla="*/ 49921 w 55952"/>
                  <a:gd name="connsiteY10" fmla="*/ 26011 h 45280"/>
                  <a:gd name="connsiteX11" fmla="*/ 54379 w 55952"/>
                  <a:gd name="connsiteY11" fmla="*/ 15724 h 45280"/>
                  <a:gd name="connsiteX12" fmla="*/ 55751 w 55952"/>
                  <a:gd name="connsiteY12" fmla="*/ 10409 h 45280"/>
                  <a:gd name="connsiteX13" fmla="*/ 52150 w 55952"/>
                  <a:gd name="connsiteY13" fmla="*/ 1493 h 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2" h="45280">
                    <a:moveTo>
                      <a:pt x="52150" y="1493"/>
                    </a:moveTo>
                    <a:cubicBezTo>
                      <a:pt x="48378" y="-907"/>
                      <a:pt x="43749" y="-221"/>
                      <a:pt x="40148" y="2180"/>
                    </a:cubicBezTo>
                    <a:cubicBezTo>
                      <a:pt x="36719" y="4408"/>
                      <a:pt x="34491" y="7666"/>
                      <a:pt x="32433" y="11095"/>
                    </a:cubicBezTo>
                    <a:cubicBezTo>
                      <a:pt x="30890" y="13667"/>
                      <a:pt x="29519" y="16238"/>
                      <a:pt x="28147" y="18982"/>
                    </a:cubicBezTo>
                    <a:cubicBezTo>
                      <a:pt x="23346" y="12467"/>
                      <a:pt x="17003" y="7151"/>
                      <a:pt x="9802" y="3380"/>
                    </a:cubicBezTo>
                    <a:cubicBezTo>
                      <a:pt x="3972" y="465"/>
                      <a:pt x="-2371" y="6466"/>
                      <a:pt x="887" y="12295"/>
                    </a:cubicBezTo>
                    <a:cubicBezTo>
                      <a:pt x="6201" y="22239"/>
                      <a:pt x="13745" y="30812"/>
                      <a:pt x="22832" y="37498"/>
                    </a:cubicBezTo>
                    <a:cubicBezTo>
                      <a:pt x="23175" y="38870"/>
                      <a:pt x="23861" y="40070"/>
                      <a:pt x="24890" y="40927"/>
                    </a:cubicBezTo>
                    <a:cubicBezTo>
                      <a:pt x="25575" y="42813"/>
                      <a:pt x="27118" y="44356"/>
                      <a:pt x="29176" y="45042"/>
                    </a:cubicBezTo>
                    <a:cubicBezTo>
                      <a:pt x="31576" y="45728"/>
                      <a:pt x="33633" y="44870"/>
                      <a:pt x="35519" y="43328"/>
                    </a:cubicBezTo>
                    <a:cubicBezTo>
                      <a:pt x="41349" y="38698"/>
                      <a:pt x="46321" y="32698"/>
                      <a:pt x="49921" y="26011"/>
                    </a:cubicBezTo>
                    <a:cubicBezTo>
                      <a:pt x="51636" y="22754"/>
                      <a:pt x="53179" y="19325"/>
                      <a:pt x="54379" y="15724"/>
                    </a:cubicBezTo>
                    <a:cubicBezTo>
                      <a:pt x="54893" y="14009"/>
                      <a:pt x="55407" y="12295"/>
                      <a:pt x="55751" y="10409"/>
                    </a:cubicBezTo>
                    <a:cubicBezTo>
                      <a:pt x="56436" y="6637"/>
                      <a:pt x="55407" y="3551"/>
                      <a:pt x="52150" y="1493"/>
                    </a:cubicBezTo>
                    <a:close/>
                  </a:path>
                </a:pathLst>
              </a:custGeom>
              <a:solidFill>
                <a:srgbClr val="FFFFFF"/>
              </a:solidFill>
              <a:ln w="171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03836768-31AD-4539-8C55-2AEAA9554F50}"/>
                  </a:ext>
                </a:extLst>
              </p:cNvPr>
              <p:cNvSpPr/>
              <p:nvPr/>
            </p:nvSpPr>
            <p:spPr>
              <a:xfrm>
                <a:off x="7912226" y="5014080"/>
                <a:ext cx="54464" cy="47127"/>
              </a:xfrm>
              <a:custGeom>
                <a:avLst/>
                <a:gdLst>
                  <a:gd name="connsiteX0" fmla="*/ 44521 w 54464"/>
                  <a:gd name="connsiteY0" fmla="*/ 832 h 47127"/>
                  <a:gd name="connsiteX1" fmla="*/ 25661 w 54464"/>
                  <a:gd name="connsiteY1" fmla="*/ 20035 h 47127"/>
                  <a:gd name="connsiteX2" fmla="*/ 9716 w 54464"/>
                  <a:gd name="connsiteY2" fmla="*/ 4604 h 47127"/>
                  <a:gd name="connsiteX3" fmla="*/ 1829 w 54464"/>
                  <a:gd name="connsiteY3" fmla="*/ 5633 h 47127"/>
                  <a:gd name="connsiteX4" fmla="*/ 801 w 54464"/>
                  <a:gd name="connsiteY4" fmla="*/ 13519 h 47127"/>
                  <a:gd name="connsiteX5" fmla="*/ 23604 w 54464"/>
                  <a:gd name="connsiteY5" fmla="*/ 45238 h 47127"/>
                  <a:gd name="connsiteX6" fmla="*/ 31833 w 54464"/>
                  <a:gd name="connsiteY6" fmla="*/ 46095 h 47127"/>
                  <a:gd name="connsiteX7" fmla="*/ 34234 w 54464"/>
                  <a:gd name="connsiteY7" fmla="*/ 45238 h 47127"/>
                  <a:gd name="connsiteX8" fmla="*/ 54465 w 54464"/>
                  <a:gd name="connsiteY8" fmla="*/ 6319 h 47127"/>
                  <a:gd name="connsiteX9" fmla="*/ 44521 w 54464"/>
                  <a:gd name="connsiteY9" fmla="*/ 832 h 4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64" h="47127">
                    <a:moveTo>
                      <a:pt x="44521" y="832"/>
                    </a:moveTo>
                    <a:cubicBezTo>
                      <a:pt x="36634" y="5461"/>
                      <a:pt x="30119" y="12148"/>
                      <a:pt x="25661" y="20035"/>
                    </a:cubicBezTo>
                    <a:cubicBezTo>
                      <a:pt x="20860" y="14377"/>
                      <a:pt x="15545" y="9233"/>
                      <a:pt x="9716" y="4604"/>
                    </a:cubicBezTo>
                    <a:cubicBezTo>
                      <a:pt x="7487" y="2890"/>
                      <a:pt x="3544" y="3747"/>
                      <a:pt x="1829" y="5633"/>
                    </a:cubicBezTo>
                    <a:cubicBezTo>
                      <a:pt x="-399" y="8033"/>
                      <a:pt x="-399" y="10776"/>
                      <a:pt x="801" y="13519"/>
                    </a:cubicBezTo>
                    <a:cubicBezTo>
                      <a:pt x="5944" y="25693"/>
                      <a:pt x="13831" y="36494"/>
                      <a:pt x="23604" y="45238"/>
                    </a:cubicBezTo>
                    <a:cubicBezTo>
                      <a:pt x="25832" y="47295"/>
                      <a:pt x="29433" y="47809"/>
                      <a:pt x="31833" y="46095"/>
                    </a:cubicBezTo>
                    <a:cubicBezTo>
                      <a:pt x="32690" y="45924"/>
                      <a:pt x="33548" y="45752"/>
                      <a:pt x="34234" y="45238"/>
                    </a:cubicBezTo>
                    <a:cubicBezTo>
                      <a:pt x="46578" y="35980"/>
                      <a:pt x="54293" y="21921"/>
                      <a:pt x="54465" y="6319"/>
                    </a:cubicBezTo>
                    <a:cubicBezTo>
                      <a:pt x="54293" y="1518"/>
                      <a:pt x="48635" y="-1568"/>
                      <a:pt x="44521" y="832"/>
                    </a:cubicBezTo>
                    <a:close/>
                  </a:path>
                </a:pathLst>
              </a:custGeom>
              <a:solidFill>
                <a:srgbClr val="FFFFFF"/>
              </a:solidFill>
              <a:ln w="171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26D9EC04-C173-4947-A4FF-3616A2734A71}"/>
                  </a:ext>
                </a:extLst>
              </p:cNvPr>
              <p:cNvSpPr/>
              <p:nvPr/>
            </p:nvSpPr>
            <p:spPr>
              <a:xfrm>
                <a:off x="7408449" y="4699331"/>
                <a:ext cx="21431" cy="23819"/>
              </a:xfrm>
              <a:custGeom>
                <a:avLst/>
                <a:gdLst>
                  <a:gd name="connsiteX0" fmla="*/ 21088 w 21431"/>
                  <a:gd name="connsiteY0" fmla="*/ 9542 h 23819"/>
                  <a:gd name="connsiteX1" fmla="*/ 19717 w 21431"/>
                  <a:gd name="connsiteY1" fmla="*/ 6113 h 23819"/>
                  <a:gd name="connsiteX2" fmla="*/ 19202 w 21431"/>
                  <a:gd name="connsiteY2" fmla="*/ 5256 h 23819"/>
                  <a:gd name="connsiteX3" fmla="*/ 17659 w 21431"/>
                  <a:gd name="connsiteY3" fmla="*/ 3199 h 23819"/>
                  <a:gd name="connsiteX4" fmla="*/ 14745 w 21431"/>
                  <a:gd name="connsiteY4" fmla="*/ 970 h 23819"/>
                  <a:gd name="connsiteX5" fmla="*/ 13202 w 21431"/>
                  <a:gd name="connsiteY5" fmla="*/ 284 h 23819"/>
                  <a:gd name="connsiteX6" fmla="*/ 10630 w 21431"/>
                  <a:gd name="connsiteY6" fmla="*/ 113 h 23819"/>
                  <a:gd name="connsiteX7" fmla="*/ 8915 w 21431"/>
                  <a:gd name="connsiteY7" fmla="*/ 627 h 23819"/>
                  <a:gd name="connsiteX8" fmla="*/ 6858 w 21431"/>
                  <a:gd name="connsiteY8" fmla="*/ 1999 h 23819"/>
                  <a:gd name="connsiteX9" fmla="*/ 3943 w 21431"/>
                  <a:gd name="connsiteY9" fmla="*/ 6456 h 23819"/>
                  <a:gd name="connsiteX10" fmla="*/ 2915 w 21431"/>
                  <a:gd name="connsiteY10" fmla="*/ 7314 h 23819"/>
                  <a:gd name="connsiteX11" fmla="*/ 2057 w 21431"/>
                  <a:gd name="connsiteY11" fmla="*/ 8342 h 23819"/>
                  <a:gd name="connsiteX12" fmla="*/ 1200 w 21431"/>
                  <a:gd name="connsiteY12" fmla="*/ 9542 h 23819"/>
                  <a:gd name="connsiteX13" fmla="*/ 0 w 21431"/>
                  <a:gd name="connsiteY13" fmla="*/ 14000 h 23819"/>
                  <a:gd name="connsiteX14" fmla="*/ 1200 w 21431"/>
                  <a:gd name="connsiteY14" fmla="*/ 18458 h 23819"/>
                  <a:gd name="connsiteX15" fmla="*/ 2915 w 21431"/>
                  <a:gd name="connsiteY15" fmla="*/ 20858 h 23819"/>
                  <a:gd name="connsiteX16" fmla="*/ 6858 w 21431"/>
                  <a:gd name="connsiteY16" fmla="*/ 23258 h 23819"/>
                  <a:gd name="connsiteX17" fmla="*/ 9944 w 21431"/>
                  <a:gd name="connsiteY17" fmla="*/ 23773 h 23819"/>
                  <a:gd name="connsiteX18" fmla="*/ 13030 w 21431"/>
                  <a:gd name="connsiteY18" fmla="*/ 23430 h 23819"/>
                  <a:gd name="connsiteX19" fmla="*/ 15945 w 21431"/>
                  <a:gd name="connsiteY19" fmla="*/ 22401 h 23819"/>
                  <a:gd name="connsiteX20" fmla="*/ 18345 w 21431"/>
                  <a:gd name="connsiteY20" fmla="*/ 20687 h 23819"/>
                  <a:gd name="connsiteX21" fmla="*/ 19202 w 21431"/>
                  <a:gd name="connsiteY21" fmla="*/ 19487 h 23819"/>
                  <a:gd name="connsiteX22" fmla="*/ 20060 w 21431"/>
                  <a:gd name="connsiteY22" fmla="*/ 18115 h 23819"/>
                  <a:gd name="connsiteX23" fmla="*/ 21088 w 21431"/>
                  <a:gd name="connsiteY23" fmla="*/ 15886 h 23819"/>
                  <a:gd name="connsiteX24" fmla="*/ 21431 w 21431"/>
                  <a:gd name="connsiteY24" fmla="*/ 13314 h 23819"/>
                  <a:gd name="connsiteX25" fmla="*/ 21088 w 21431"/>
                  <a:gd name="connsiteY25" fmla="*/ 9542 h 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31" h="23819">
                    <a:moveTo>
                      <a:pt x="21088" y="9542"/>
                    </a:moveTo>
                    <a:cubicBezTo>
                      <a:pt x="20917" y="8342"/>
                      <a:pt x="20402" y="7142"/>
                      <a:pt x="19717" y="6113"/>
                    </a:cubicBezTo>
                    <a:cubicBezTo>
                      <a:pt x="19545" y="5771"/>
                      <a:pt x="19374" y="5599"/>
                      <a:pt x="19202" y="5256"/>
                    </a:cubicBezTo>
                    <a:cubicBezTo>
                      <a:pt x="18688" y="4571"/>
                      <a:pt x="18174" y="3885"/>
                      <a:pt x="17659" y="3199"/>
                    </a:cubicBezTo>
                    <a:cubicBezTo>
                      <a:pt x="16802" y="2342"/>
                      <a:pt x="15773" y="1484"/>
                      <a:pt x="14745" y="970"/>
                    </a:cubicBezTo>
                    <a:cubicBezTo>
                      <a:pt x="14230" y="798"/>
                      <a:pt x="13716" y="456"/>
                      <a:pt x="13202" y="284"/>
                    </a:cubicBezTo>
                    <a:cubicBezTo>
                      <a:pt x="12344" y="-59"/>
                      <a:pt x="11487" y="-59"/>
                      <a:pt x="10630" y="113"/>
                    </a:cubicBezTo>
                    <a:cubicBezTo>
                      <a:pt x="10115" y="113"/>
                      <a:pt x="9430" y="284"/>
                      <a:pt x="8915" y="627"/>
                    </a:cubicBezTo>
                    <a:cubicBezTo>
                      <a:pt x="8058" y="970"/>
                      <a:pt x="7372" y="1313"/>
                      <a:pt x="6858" y="1999"/>
                    </a:cubicBezTo>
                    <a:cubicBezTo>
                      <a:pt x="5486" y="3199"/>
                      <a:pt x="4629" y="4742"/>
                      <a:pt x="3943" y="6456"/>
                    </a:cubicBezTo>
                    <a:cubicBezTo>
                      <a:pt x="3601" y="6799"/>
                      <a:pt x="3257" y="6971"/>
                      <a:pt x="2915" y="7314"/>
                    </a:cubicBezTo>
                    <a:cubicBezTo>
                      <a:pt x="2572" y="7656"/>
                      <a:pt x="2229" y="8000"/>
                      <a:pt x="2057" y="8342"/>
                    </a:cubicBezTo>
                    <a:cubicBezTo>
                      <a:pt x="1715" y="8685"/>
                      <a:pt x="1372" y="9028"/>
                      <a:pt x="1200" y="9542"/>
                    </a:cubicBezTo>
                    <a:cubicBezTo>
                      <a:pt x="514" y="11085"/>
                      <a:pt x="0" y="12286"/>
                      <a:pt x="0" y="14000"/>
                    </a:cubicBezTo>
                    <a:cubicBezTo>
                      <a:pt x="0" y="15715"/>
                      <a:pt x="514" y="17086"/>
                      <a:pt x="1200" y="18458"/>
                    </a:cubicBezTo>
                    <a:cubicBezTo>
                      <a:pt x="1543" y="19315"/>
                      <a:pt x="2229" y="20172"/>
                      <a:pt x="2915" y="20858"/>
                    </a:cubicBezTo>
                    <a:cubicBezTo>
                      <a:pt x="4286" y="22058"/>
                      <a:pt x="5144" y="22573"/>
                      <a:pt x="6858" y="23258"/>
                    </a:cubicBezTo>
                    <a:cubicBezTo>
                      <a:pt x="7887" y="23601"/>
                      <a:pt x="8915" y="23773"/>
                      <a:pt x="9944" y="23773"/>
                    </a:cubicBezTo>
                    <a:cubicBezTo>
                      <a:pt x="10973" y="23944"/>
                      <a:pt x="12002" y="23601"/>
                      <a:pt x="13030" y="23430"/>
                    </a:cubicBezTo>
                    <a:cubicBezTo>
                      <a:pt x="14059" y="23258"/>
                      <a:pt x="15088" y="22744"/>
                      <a:pt x="15945" y="22401"/>
                    </a:cubicBezTo>
                    <a:cubicBezTo>
                      <a:pt x="16802" y="21887"/>
                      <a:pt x="17659" y="21372"/>
                      <a:pt x="18345" y="20687"/>
                    </a:cubicBezTo>
                    <a:cubicBezTo>
                      <a:pt x="18688" y="20344"/>
                      <a:pt x="19031" y="20001"/>
                      <a:pt x="19202" y="19487"/>
                    </a:cubicBezTo>
                    <a:cubicBezTo>
                      <a:pt x="19545" y="18972"/>
                      <a:pt x="19888" y="18629"/>
                      <a:pt x="20060" y="18115"/>
                    </a:cubicBezTo>
                    <a:cubicBezTo>
                      <a:pt x="20402" y="17429"/>
                      <a:pt x="20746" y="16572"/>
                      <a:pt x="21088" y="15886"/>
                    </a:cubicBezTo>
                    <a:cubicBezTo>
                      <a:pt x="21260" y="15029"/>
                      <a:pt x="21431" y="14172"/>
                      <a:pt x="21431" y="13314"/>
                    </a:cubicBezTo>
                    <a:cubicBezTo>
                      <a:pt x="21431" y="11943"/>
                      <a:pt x="21260" y="10743"/>
                      <a:pt x="21088" y="9542"/>
                    </a:cubicBezTo>
                    <a:close/>
                  </a:path>
                </a:pathLst>
              </a:custGeom>
              <a:solidFill>
                <a:srgbClr val="FFFFFF"/>
              </a:solidFill>
              <a:ln w="171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286E58C0-A5F5-4BF7-AF3C-894708C162B3}"/>
                  </a:ext>
                </a:extLst>
              </p:cNvPr>
              <p:cNvSpPr/>
              <p:nvPr/>
            </p:nvSpPr>
            <p:spPr>
              <a:xfrm>
                <a:off x="7605617" y="4816816"/>
                <a:ext cx="23641" cy="23626"/>
              </a:xfrm>
              <a:custGeom>
                <a:avLst/>
                <a:gdLst>
                  <a:gd name="connsiteX0" fmla="*/ 23317 w 23641"/>
                  <a:gd name="connsiteY0" fmla="*/ 9672 h 23626"/>
                  <a:gd name="connsiteX1" fmla="*/ 22974 w 23641"/>
                  <a:gd name="connsiteY1" fmla="*/ 8472 h 23626"/>
                  <a:gd name="connsiteX2" fmla="*/ 22289 w 23641"/>
                  <a:gd name="connsiteY2" fmla="*/ 6757 h 23626"/>
                  <a:gd name="connsiteX3" fmla="*/ 21260 w 23641"/>
                  <a:gd name="connsiteY3" fmla="*/ 4872 h 23626"/>
                  <a:gd name="connsiteX4" fmla="*/ 20402 w 23641"/>
                  <a:gd name="connsiteY4" fmla="*/ 3843 h 23626"/>
                  <a:gd name="connsiteX5" fmla="*/ 19202 w 23641"/>
                  <a:gd name="connsiteY5" fmla="*/ 2814 h 23626"/>
                  <a:gd name="connsiteX6" fmla="*/ 18002 w 23641"/>
                  <a:gd name="connsiteY6" fmla="*/ 1957 h 23626"/>
                  <a:gd name="connsiteX7" fmla="*/ 16973 w 23641"/>
                  <a:gd name="connsiteY7" fmla="*/ 1271 h 23626"/>
                  <a:gd name="connsiteX8" fmla="*/ 14402 w 23641"/>
                  <a:gd name="connsiteY8" fmla="*/ 243 h 23626"/>
                  <a:gd name="connsiteX9" fmla="*/ 12002 w 23641"/>
                  <a:gd name="connsiteY9" fmla="*/ 71 h 23626"/>
                  <a:gd name="connsiteX10" fmla="*/ 11659 w 23641"/>
                  <a:gd name="connsiteY10" fmla="*/ 71 h 23626"/>
                  <a:gd name="connsiteX11" fmla="*/ 8915 w 23641"/>
                  <a:gd name="connsiteY11" fmla="*/ 414 h 23626"/>
                  <a:gd name="connsiteX12" fmla="*/ 5658 w 23641"/>
                  <a:gd name="connsiteY12" fmla="*/ 1614 h 23626"/>
                  <a:gd name="connsiteX13" fmla="*/ 2915 w 23641"/>
                  <a:gd name="connsiteY13" fmla="*/ 3843 h 23626"/>
                  <a:gd name="connsiteX14" fmla="*/ 514 w 23641"/>
                  <a:gd name="connsiteY14" fmla="*/ 8301 h 23626"/>
                  <a:gd name="connsiteX15" fmla="*/ 0 w 23641"/>
                  <a:gd name="connsiteY15" fmla="*/ 11901 h 23626"/>
                  <a:gd name="connsiteX16" fmla="*/ 343 w 23641"/>
                  <a:gd name="connsiteY16" fmla="*/ 14473 h 23626"/>
                  <a:gd name="connsiteX17" fmla="*/ 686 w 23641"/>
                  <a:gd name="connsiteY17" fmla="*/ 15502 h 23626"/>
                  <a:gd name="connsiteX18" fmla="*/ 3257 w 23641"/>
                  <a:gd name="connsiteY18" fmla="*/ 19959 h 23626"/>
                  <a:gd name="connsiteX19" fmla="*/ 3943 w 23641"/>
                  <a:gd name="connsiteY19" fmla="*/ 20645 h 23626"/>
                  <a:gd name="connsiteX20" fmla="*/ 6001 w 23641"/>
                  <a:gd name="connsiteY20" fmla="*/ 22188 h 23626"/>
                  <a:gd name="connsiteX21" fmla="*/ 10973 w 23641"/>
                  <a:gd name="connsiteY21" fmla="*/ 23560 h 23626"/>
                  <a:gd name="connsiteX22" fmla="*/ 14573 w 23641"/>
                  <a:gd name="connsiteY22" fmla="*/ 23217 h 23626"/>
                  <a:gd name="connsiteX23" fmla="*/ 15602 w 23641"/>
                  <a:gd name="connsiteY23" fmla="*/ 22874 h 23626"/>
                  <a:gd name="connsiteX24" fmla="*/ 18002 w 23641"/>
                  <a:gd name="connsiteY24" fmla="*/ 21845 h 23626"/>
                  <a:gd name="connsiteX25" fmla="*/ 23317 w 23641"/>
                  <a:gd name="connsiteY25" fmla="*/ 14987 h 23626"/>
                  <a:gd name="connsiteX26" fmla="*/ 23317 w 23641"/>
                  <a:gd name="connsiteY26" fmla="*/ 9672 h 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41" h="23626">
                    <a:moveTo>
                      <a:pt x="23317" y="9672"/>
                    </a:moveTo>
                    <a:cubicBezTo>
                      <a:pt x="23317" y="9329"/>
                      <a:pt x="23146" y="8815"/>
                      <a:pt x="22974" y="8472"/>
                    </a:cubicBezTo>
                    <a:cubicBezTo>
                      <a:pt x="22803" y="7958"/>
                      <a:pt x="22460" y="7272"/>
                      <a:pt x="22289" y="6757"/>
                    </a:cubicBezTo>
                    <a:cubicBezTo>
                      <a:pt x="21946" y="5900"/>
                      <a:pt x="21774" y="5557"/>
                      <a:pt x="21260" y="4872"/>
                    </a:cubicBezTo>
                    <a:cubicBezTo>
                      <a:pt x="20917" y="4529"/>
                      <a:pt x="20746" y="4186"/>
                      <a:pt x="20402" y="3843"/>
                    </a:cubicBezTo>
                    <a:cubicBezTo>
                      <a:pt x="20060" y="3500"/>
                      <a:pt x="19545" y="3157"/>
                      <a:pt x="19202" y="2814"/>
                    </a:cubicBezTo>
                    <a:cubicBezTo>
                      <a:pt x="18860" y="2471"/>
                      <a:pt x="18517" y="2128"/>
                      <a:pt x="18002" y="1957"/>
                    </a:cubicBezTo>
                    <a:cubicBezTo>
                      <a:pt x="17659" y="1786"/>
                      <a:pt x="17317" y="1443"/>
                      <a:pt x="16973" y="1271"/>
                    </a:cubicBezTo>
                    <a:cubicBezTo>
                      <a:pt x="16116" y="928"/>
                      <a:pt x="15259" y="414"/>
                      <a:pt x="14402" y="243"/>
                    </a:cubicBezTo>
                    <a:cubicBezTo>
                      <a:pt x="13544" y="71"/>
                      <a:pt x="12859" y="-101"/>
                      <a:pt x="12002" y="71"/>
                    </a:cubicBezTo>
                    <a:cubicBezTo>
                      <a:pt x="11830" y="71"/>
                      <a:pt x="11830" y="71"/>
                      <a:pt x="11659" y="71"/>
                    </a:cubicBezTo>
                    <a:cubicBezTo>
                      <a:pt x="10801" y="71"/>
                      <a:pt x="9773" y="243"/>
                      <a:pt x="8915" y="414"/>
                    </a:cubicBezTo>
                    <a:cubicBezTo>
                      <a:pt x="7715" y="586"/>
                      <a:pt x="6686" y="1100"/>
                      <a:pt x="5658" y="1614"/>
                    </a:cubicBezTo>
                    <a:cubicBezTo>
                      <a:pt x="4629" y="2128"/>
                      <a:pt x="3601" y="2986"/>
                      <a:pt x="2915" y="3843"/>
                    </a:cubicBezTo>
                    <a:cubicBezTo>
                      <a:pt x="1715" y="5215"/>
                      <a:pt x="1029" y="6415"/>
                      <a:pt x="514" y="8301"/>
                    </a:cubicBezTo>
                    <a:cubicBezTo>
                      <a:pt x="172" y="9501"/>
                      <a:pt x="0" y="10701"/>
                      <a:pt x="0" y="11901"/>
                    </a:cubicBezTo>
                    <a:cubicBezTo>
                      <a:pt x="0" y="12758"/>
                      <a:pt x="172" y="13615"/>
                      <a:pt x="343" y="14473"/>
                    </a:cubicBezTo>
                    <a:cubicBezTo>
                      <a:pt x="343" y="14816"/>
                      <a:pt x="514" y="15159"/>
                      <a:pt x="686" y="15502"/>
                    </a:cubicBezTo>
                    <a:cubicBezTo>
                      <a:pt x="1372" y="17388"/>
                      <a:pt x="2057" y="18416"/>
                      <a:pt x="3257" y="19959"/>
                    </a:cubicBezTo>
                    <a:cubicBezTo>
                      <a:pt x="3429" y="20131"/>
                      <a:pt x="3601" y="20473"/>
                      <a:pt x="3943" y="20645"/>
                    </a:cubicBezTo>
                    <a:cubicBezTo>
                      <a:pt x="4629" y="21160"/>
                      <a:pt x="5315" y="21845"/>
                      <a:pt x="6001" y="22188"/>
                    </a:cubicBezTo>
                    <a:cubicBezTo>
                      <a:pt x="7715" y="23045"/>
                      <a:pt x="9087" y="23388"/>
                      <a:pt x="10973" y="23560"/>
                    </a:cubicBezTo>
                    <a:cubicBezTo>
                      <a:pt x="12173" y="23731"/>
                      <a:pt x="13373" y="23560"/>
                      <a:pt x="14573" y="23217"/>
                    </a:cubicBezTo>
                    <a:cubicBezTo>
                      <a:pt x="14916" y="23217"/>
                      <a:pt x="15259" y="23045"/>
                      <a:pt x="15602" y="22874"/>
                    </a:cubicBezTo>
                    <a:cubicBezTo>
                      <a:pt x="16459" y="22531"/>
                      <a:pt x="17317" y="22188"/>
                      <a:pt x="18002" y="21845"/>
                    </a:cubicBezTo>
                    <a:cubicBezTo>
                      <a:pt x="20574" y="20302"/>
                      <a:pt x="22460" y="17902"/>
                      <a:pt x="23317" y="14987"/>
                    </a:cubicBezTo>
                    <a:cubicBezTo>
                      <a:pt x="23831" y="13273"/>
                      <a:pt x="23660" y="11558"/>
                      <a:pt x="23317" y="9672"/>
                    </a:cubicBezTo>
                    <a:close/>
                  </a:path>
                </a:pathLst>
              </a:custGeom>
              <a:solidFill>
                <a:srgbClr val="FFFFFF"/>
              </a:solidFill>
              <a:ln w="171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1DF1F434-E6B2-4E56-8FD8-217BD95436B6}"/>
                  </a:ext>
                </a:extLst>
              </p:cNvPr>
              <p:cNvSpPr/>
              <p:nvPr/>
            </p:nvSpPr>
            <p:spPr>
              <a:xfrm>
                <a:off x="7732688" y="5022449"/>
                <a:ext cx="23847" cy="26351"/>
              </a:xfrm>
              <a:custGeom>
                <a:avLst/>
                <a:gdLst>
                  <a:gd name="connsiteX0" fmla="*/ 23462 w 23847"/>
                  <a:gd name="connsiteY0" fmla="*/ 8923 h 26351"/>
                  <a:gd name="connsiteX1" fmla="*/ 22090 w 23847"/>
                  <a:gd name="connsiteY1" fmla="*/ 5322 h 26351"/>
                  <a:gd name="connsiteX2" fmla="*/ 20890 w 23847"/>
                  <a:gd name="connsiteY2" fmla="*/ 3265 h 26351"/>
                  <a:gd name="connsiteX3" fmla="*/ 17804 w 23847"/>
                  <a:gd name="connsiteY3" fmla="*/ 521 h 26351"/>
                  <a:gd name="connsiteX4" fmla="*/ 13518 w 23847"/>
                  <a:gd name="connsiteY4" fmla="*/ 178 h 26351"/>
                  <a:gd name="connsiteX5" fmla="*/ 9917 w 23847"/>
                  <a:gd name="connsiteY5" fmla="*/ 1550 h 26351"/>
                  <a:gd name="connsiteX6" fmla="*/ 6831 w 23847"/>
                  <a:gd name="connsiteY6" fmla="*/ 3950 h 26351"/>
                  <a:gd name="connsiteX7" fmla="*/ 4945 w 23847"/>
                  <a:gd name="connsiteY7" fmla="*/ 6351 h 26351"/>
                  <a:gd name="connsiteX8" fmla="*/ 3059 w 23847"/>
                  <a:gd name="connsiteY8" fmla="*/ 7894 h 26351"/>
                  <a:gd name="connsiteX9" fmla="*/ 316 w 23847"/>
                  <a:gd name="connsiteY9" fmla="*/ 12694 h 26351"/>
                  <a:gd name="connsiteX10" fmla="*/ 3231 w 23847"/>
                  <a:gd name="connsiteY10" fmla="*/ 23496 h 26351"/>
                  <a:gd name="connsiteX11" fmla="*/ 15747 w 23847"/>
                  <a:gd name="connsiteY11" fmla="*/ 25381 h 26351"/>
                  <a:gd name="connsiteX12" fmla="*/ 23462 w 23847"/>
                  <a:gd name="connsiteY12" fmla="*/ 16466 h 26351"/>
                  <a:gd name="connsiteX13" fmla="*/ 23462 w 23847"/>
                  <a:gd name="connsiteY13" fmla="*/ 8923 h 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47" h="26351">
                    <a:moveTo>
                      <a:pt x="23462" y="8923"/>
                    </a:moveTo>
                    <a:cubicBezTo>
                      <a:pt x="23119" y="7722"/>
                      <a:pt x="22605" y="6522"/>
                      <a:pt x="22090" y="5322"/>
                    </a:cubicBezTo>
                    <a:cubicBezTo>
                      <a:pt x="21748" y="4636"/>
                      <a:pt x="21405" y="3950"/>
                      <a:pt x="20890" y="3265"/>
                    </a:cubicBezTo>
                    <a:cubicBezTo>
                      <a:pt x="20033" y="2065"/>
                      <a:pt x="19176" y="1207"/>
                      <a:pt x="17804" y="521"/>
                    </a:cubicBezTo>
                    <a:cubicBezTo>
                      <a:pt x="16432" y="7"/>
                      <a:pt x="15061" y="-164"/>
                      <a:pt x="13518" y="178"/>
                    </a:cubicBezTo>
                    <a:cubicBezTo>
                      <a:pt x="12318" y="521"/>
                      <a:pt x="11118" y="1036"/>
                      <a:pt x="9917" y="1550"/>
                    </a:cubicBezTo>
                    <a:cubicBezTo>
                      <a:pt x="8889" y="2236"/>
                      <a:pt x="7860" y="2922"/>
                      <a:pt x="6831" y="3950"/>
                    </a:cubicBezTo>
                    <a:cubicBezTo>
                      <a:pt x="6145" y="4636"/>
                      <a:pt x="5631" y="5494"/>
                      <a:pt x="4945" y="6351"/>
                    </a:cubicBezTo>
                    <a:cubicBezTo>
                      <a:pt x="4260" y="6694"/>
                      <a:pt x="3574" y="7208"/>
                      <a:pt x="3059" y="7894"/>
                    </a:cubicBezTo>
                    <a:cubicBezTo>
                      <a:pt x="1859" y="9265"/>
                      <a:pt x="831" y="10980"/>
                      <a:pt x="316" y="12694"/>
                    </a:cubicBezTo>
                    <a:cubicBezTo>
                      <a:pt x="-541" y="16466"/>
                      <a:pt x="316" y="20752"/>
                      <a:pt x="3231" y="23496"/>
                    </a:cubicBezTo>
                    <a:cubicBezTo>
                      <a:pt x="6660" y="26582"/>
                      <a:pt x="11461" y="27096"/>
                      <a:pt x="15747" y="25381"/>
                    </a:cubicBezTo>
                    <a:cubicBezTo>
                      <a:pt x="19519" y="23839"/>
                      <a:pt x="22605" y="20581"/>
                      <a:pt x="23462" y="16466"/>
                    </a:cubicBezTo>
                    <a:cubicBezTo>
                      <a:pt x="23976" y="14066"/>
                      <a:pt x="23976" y="11494"/>
                      <a:pt x="23462" y="8923"/>
                    </a:cubicBezTo>
                    <a:close/>
                  </a:path>
                </a:pathLst>
              </a:custGeom>
              <a:solidFill>
                <a:srgbClr val="FFFFFF"/>
              </a:solidFill>
              <a:ln w="171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904244F2-7A66-4147-B298-B5FA7B47BA8A}"/>
                  </a:ext>
                </a:extLst>
              </p:cNvPr>
              <p:cNvSpPr/>
              <p:nvPr/>
            </p:nvSpPr>
            <p:spPr>
              <a:xfrm>
                <a:off x="7802613" y="4705622"/>
                <a:ext cx="21431" cy="21425"/>
              </a:xfrm>
              <a:custGeom>
                <a:avLst/>
                <a:gdLst>
                  <a:gd name="connsiteX0" fmla="*/ 21260 w 21431"/>
                  <a:gd name="connsiteY0" fmla="*/ 8567 h 21425"/>
                  <a:gd name="connsiteX1" fmla="*/ 20746 w 21431"/>
                  <a:gd name="connsiteY1" fmla="*/ 6509 h 21425"/>
                  <a:gd name="connsiteX2" fmla="*/ 19888 w 21431"/>
                  <a:gd name="connsiteY2" fmla="*/ 4452 h 21425"/>
                  <a:gd name="connsiteX3" fmla="*/ 18517 w 21431"/>
                  <a:gd name="connsiteY3" fmla="*/ 2737 h 21425"/>
                  <a:gd name="connsiteX4" fmla="*/ 18002 w 21431"/>
                  <a:gd name="connsiteY4" fmla="*/ 2223 h 21425"/>
                  <a:gd name="connsiteX5" fmla="*/ 16117 w 21431"/>
                  <a:gd name="connsiteY5" fmla="*/ 852 h 21425"/>
                  <a:gd name="connsiteX6" fmla="*/ 11144 w 21431"/>
                  <a:gd name="connsiteY6" fmla="*/ 165 h 21425"/>
                  <a:gd name="connsiteX7" fmla="*/ 9430 w 21431"/>
                  <a:gd name="connsiteY7" fmla="*/ 1023 h 21425"/>
                  <a:gd name="connsiteX8" fmla="*/ 8744 w 21431"/>
                  <a:gd name="connsiteY8" fmla="*/ 852 h 21425"/>
                  <a:gd name="connsiteX9" fmla="*/ 6344 w 21431"/>
                  <a:gd name="connsiteY9" fmla="*/ 1023 h 21425"/>
                  <a:gd name="connsiteX10" fmla="*/ 5144 w 21431"/>
                  <a:gd name="connsiteY10" fmla="*/ 1537 h 21425"/>
                  <a:gd name="connsiteX11" fmla="*/ 3943 w 21431"/>
                  <a:gd name="connsiteY11" fmla="*/ 2052 h 21425"/>
                  <a:gd name="connsiteX12" fmla="*/ 3772 w 21431"/>
                  <a:gd name="connsiteY12" fmla="*/ 2223 h 21425"/>
                  <a:gd name="connsiteX13" fmla="*/ 3086 w 21431"/>
                  <a:gd name="connsiteY13" fmla="*/ 2737 h 21425"/>
                  <a:gd name="connsiteX14" fmla="*/ 1886 w 21431"/>
                  <a:gd name="connsiteY14" fmla="*/ 3937 h 21425"/>
                  <a:gd name="connsiteX15" fmla="*/ 514 w 21431"/>
                  <a:gd name="connsiteY15" fmla="*/ 6509 h 21425"/>
                  <a:gd name="connsiteX16" fmla="*/ 0 w 21431"/>
                  <a:gd name="connsiteY16" fmla="*/ 9252 h 21425"/>
                  <a:gd name="connsiteX17" fmla="*/ 0 w 21431"/>
                  <a:gd name="connsiteY17" fmla="*/ 10452 h 21425"/>
                  <a:gd name="connsiteX18" fmla="*/ 514 w 21431"/>
                  <a:gd name="connsiteY18" fmla="*/ 13196 h 21425"/>
                  <a:gd name="connsiteX19" fmla="*/ 1715 w 21431"/>
                  <a:gd name="connsiteY19" fmla="*/ 15768 h 21425"/>
                  <a:gd name="connsiteX20" fmla="*/ 2058 w 21431"/>
                  <a:gd name="connsiteY20" fmla="*/ 16282 h 21425"/>
                  <a:gd name="connsiteX21" fmla="*/ 3429 w 21431"/>
                  <a:gd name="connsiteY21" fmla="*/ 17997 h 21425"/>
                  <a:gd name="connsiteX22" fmla="*/ 5487 w 21431"/>
                  <a:gd name="connsiteY22" fmla="*/ 19711 h 21425"/>
                  <a:gd name="connsiteX23" fmla="*/ 6001 w 21431"/>
                  <a:gd name="connsiteY23" fmla="*/ 20054 h 21425"/>
                  <a:gd name="connsiteX24" fmla="*/ 8058 w 21431"/>
                  <a:gd name="connsiteY24" fmla="*/ 20911 h 21425"/>
                  <a:gd name="connsiteX25" fmla="*/ 8573 w 21431"/>
                  <a:gd name="connsiteY25" fmla="*/ 21082 h 21425"/>
                  <a:gd name="connsiteX26" fmla="*/ 10801 w 21431"/>
                  <a:gd name="connsiteY26" fmla="*/ 21426 h 21425"/>
                  <a:gd name="connsiteX27" fmla="*/ 13030 w 21431"/>
                  <a:gd name="connsiteY27" fmla="*/ 21082 h 21425"/>
                  <a:gd name="connsiteX28" fmla="*/ 13545 w 21431"/>
                  <a:gd name="connsiteY28" fmla="*/ 20911 h 21425"/>
                  <a:gd name="connsiteX29" fmla="*/ 15602 w 21431"/>
                  <a:gd name="connsiteY29" fmla="*/ 20054 h 21425"/>
                  <a:gd name="connsiteX30" fmla="*/ 16117 w 21431"/>
                  <a:gd name="connsiteY30" fmla="*/ 19711 h 21425"/>
                  <a:gd name="connsiteX31" fmla="*/ 18174 w 21431"/>
                  <a:gd name="connsiteY31" fmla="*/ 17997 h 21425"/>
                  <a:gd name="connsiteX32" fmla="*/ 19888 w 21431"/>
                  <a:gd name="connsiteY32" fmla="*/ 15768 h 21425"/>
                  <a:gd name="connsiteX33" fmla="*/ 20917 w 21431"/>
                  <a:gd name="connsiteY33" fmla="*/ 13196 h 21425"/>
                  <a:gd name="connsiteX34" fmla="*/ 21431 w 21431"/>
                  <a:gd name="connsiteY34" fmla="*/ 10452 h 21425"/>
                  <a:gd name="connsiteX35" fmla="*/ 21260 w 21431"/>
                  <a:gd name="connsiteY35" fmla="*/ 8567 h 2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31" h="21425">
                    <a:moveTo>
                      <a:pt x="21260" y="8567"/>
                    </a:moveTo>
                    <a:cubicBezTo>
                      <a:pt x="21088" y="7881"/>
                      <a:pt x="21088" y="7195"/>
                      <a:pt x="20746" y="6509"/>
                    </a:cubicBezTo>
                    <a:cubicBezTo>
                      <a:pt x="20403" y="5823"/>
                      <a:pt x="20231" y="5138"/>
                      <a:pt x="19888" y="4452"/>
                    </a:cubicBezTo>
                    <a:cubicBezTo>
                      <a:pt x="19546" y="3766"/>
                      <a:pt x="19031" y="3252"/>
                      <a:pt x="18517" y="2737"/>
                    </a:cubicBezTo>
                    <a:cubicBezTo>
                      <a:pt x="18345" y="2566"/>
                      <a:pt x="18174" y="2394"/>
                      <a:pt x="18002" y="2223"/>
                    </a:cubicBezTo>
                    <a:cubicBezTo>
                      <a:pt x="17488" y="1709"/>
                      <a:pt x="16802" y="1194"/>
                      <a:pt x="16117" y="852"/>
                    </a:cubicBezTo>
                    <a:cubicBezTo>
                      <a:pt x="14573" y="-6"/>
                      <a:pt x="12688" y="-177"/>
                      <a:pt x="11144" y="165"/>
                    </a:cubicBezTo>
                    <a:cubicBezTo>
                      <a:pt x="10459" y="337"/>
                      <a:pt x="9944" y="680"/>
                      <a:pt x="9430" y="1023"/>
                    </a:cubicBezTo>
                    <a:cubicBezTo>
                      <a:pt x="9259" y="1023"/>
                      <a:pt x="8916" y="852"/>
                      <a:pt x="8744" y="852"/>
                    </a:cubicBezTo>
                    <a:cubicBezTo>
                      <a:pt x="7887" y="680"/>
                      <a:pt x="7201" y="680"/>
                      <a:pt x="6344" y="1023"/>
                    </a:cubicBezTo>
                    <a:cubicBezTo>
                      <a:pt x="6001" y="1194"/>
                      <a:pt x="5487" y="1366"/>
                      <a:pt x="5144" y="1537"/>
                    </a:cubicBezTo>
                    <a:cubicBezTo>
                      <a:pt x="4801" y="1709"/>
                      <a:pt x="4286" y="1880"/>
                      <a:pt x="3943" y="2052"/>
                    </a:cubicBezTo>
                    <a:cubicBezTo>
                      <a:pt x="3943" y="2052"/>
                      <a:pt x="3772" y="2223"/>
                      <a:pt x="3772" y="2223"/>
                    </a:cubicBezTo>
                    <a:cubicBezTo>
                      <a:pt x="3601" y="2394"/>
                      <a:pt x="3258" y="2566"/>
                      <a:pt x="3086" y="2737"/>
                    </a:cubicBezTo>
                    <a:cubicBezTo>
                      <a:pt x="2229" y="3423"/>
                      <a:pt x="2572" y="3080"/>
                      <a:pt x="1886" y="3937"/>
                    </a:cubicBezTo>
                    <a:cubicBezTo>
                      <a:pt x="1200" y="4795"/>
                      <a:pt x="1029" y="5309"/>
                      <a:pt x="514" y="6509"/>
                    </a:cubicBezTo>
                    <a:cubicBezTo>
                      <a:pt x="172" y="7366"/>
                      <a:pt x="172" y="8395"/>
                      <a:pt x="0" y="9252"/>
                    </a:cubicBezTo>
                    <a:cubicBezTo>
                      <a:pt x="0" y="9595"/>
                      <a:pt x="0" y="10110"/>
                      <a:pt x="0" y="10452"/>
                    </a:cubicBezTo>
                    <a:cubicBezTo>
                      <a:pt x="172" y="11310"/>
                      <a:pt x="172" y="12339"/>
                      <a:pt x="514" y="13196"/>
                    </a:cubicBezTo>
                    <a:cubicBezTo>
                      <a:pt x="857" y="14053"/>
                      <a:pt x="1200" y="14910"/>
                      <a:pt x="1715" y="15768"/>
                    </a:cubicBezTo>
                    <a:cubicBezTo>
                      <a:pt x="1886" y="15939"/>
                      <a:pt x="1886" y="16110"/>
                      <a:pt x="2058" y="16282"/>
                    </a:cubicBezTo>
                    <a:cubicBezTo>
                      <a:pt x="2401" y="16796"/>
                      <a:pt x="2915" y="17482"/>
                      <a:pt x="3429" y="17997"/>
                    </a:cubicBezTo>
                    <a:cubicBezTo>
                      <a:pt x="4115" y="18682"/>
                      <a:pt x="4801" y="19197"/>
                      <a:pt x="5487" y="19711"/>
                    </a:cubicBezTo>
                    <a:cubicBezTo>
                      <a:pt x="5658" y="19882"/>
                      <a:pt x="5830" y="19882"/>
                      <a:pt x="6001" y="20054"/>
                    </a:cubicBezTo>
                    <a:cubicBezTo>
                      <a:pt x="6687" y="20397"/>
                      <a:pt x="7372" y="20739"/>
                      <a:pt x="8058" y="20911"/>
                    </a:cubicBezTo>
                    <a:cubicBezTo>
                      <a:pt x="8230" y="20911"/>
                      <a:pt x="8401" y="21082"/>
                      <a:pt x="8573" y="21082"/>
                    </a:cubicBezTo>
                    <a:cubicBezTo>
                      <a:pt x="9259" y="21254"/>
                      <a:pt x="10116" y="21426"/>
                      <a:pt x="10801" y="21426"/>
                    </a:cubicBezTo>
                    <a:cubicBezTo>
                      <a:pt x="11487" y="21426"/>
                      <a:pt x="12345" y="21254"/>
                      <a:pt x="13030" y="21082"/>
                    </a:cubicBezTo>
                    <a:cubicBezTo>
                      <a:pt x="13202" y="21082"/>
                      <a:pt x="13373" y="21082"/>
                      <a:pt x="13545" y="20911"/>
                    </a:cubicBezTo>
                    <a:cubicBezTo>
                      <a:pt x="14230" y="20739"/>
                      <a:pt x="14916" y="20397"/>
                      <a:pt x="15602" y="20054"/>
                    </a:cubicBezTo>
                    <a:cubicBezTo>
                      <a:pt x="15774" y="19882"/>
                      <a:pt x="15945" y="19882"/>
                      <a:pt x="16117" y="19711"/>
                    </a:cubicBezTo>
                    <a:cubicBezTo>
                      <a:pt x="16802" y="19197"/>
                      <a:pt x="17659" y="18682"/>
                      <a:pt x="18174" y="17997"/>
                    </a:cubicBezTo>
                    <a:cubicBezTo>
                      <a:pt x="18688" y="17310"/>
                      <a:pt x="19374" y="16625"/>
                      <a:pt x="19888" y="15768"/>
                    </a:cubicBezTo>
                    <a:cubicBezTo>
                      <a:pt x="20403" y="14910"/>
                      <a:pt x="20746" y="14053"/>
                      <a:pt x="20917" y="13196"/>
                    </a:cubicBezTo>
                    <a:cubicBezTo>
                      <a:pt x="21260" y="12339"/>
                      <a:pt x="21260" y="11310"/>
                      <a:pt x="21431" y="10452"/>
                    </a:cubicBezTo>
                    <a:cubicBezTo>
                      <a:pt x="21431" y="9938"/>
                      <a:pt x="21431" y="9252"/>
                      <a:pt x="21260" y="8567"/>
                    </a:cubicBezTo>
                    <a:close/>
                  </a:path>
                </a:pathLst>
              </a:custGeom>
              <a:solidFill>
                <a:srgbClr val="FFFFFF"/>
              </a:solidFill>
              <a:ln w="171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6D9A2BCE-B068-45FB-9626-8A1FF916A9D9}"/>
                  </a:ext>
                </a:extLst>
              </p:cNvPr>
              <p:cNvSpPr/>
              <p:nvPr/>
            </p:nvSpPr>
            <p:spPr>
              <a:xfrm>
                <a:off x="7905826" y="4896529"/>
                <a:ext cx="23855" cy="27064"/>
              </a:xfrm>
              <a:custGeom>
                <a:avLst/>
                <a:gdLst>
                  <a:gd name="connsiteX0" fmla="*/ 20745 w 23855"/>
                  <a:gd name="connsiteY0" fmla="*/ 3340 h 27064"/>
                  <a:gd name="connsiteX1" fmla="*/ 17659 w 23855"/>
                  <a:gd name="connsiteY1" fmla="*/ 597 h 27064"/>
                  <a:gd name="connsiteX2" fmla="*/ 13373 w 23855"/>
                  <a:gd name="connsiteY2" fmla="*/ 255 h 27064"/>
                  <a:gd name="connsiteX3" fmla="*/ 10630 w 23855"/>
                  <a:gd name="connsiteY3" fmla="*/ 1455 h 27064"/>
                  <a:gd name="connsiteX4" fmla="*/ 8401 w 23855"/>
                  <a:gd name="connsiteY4" fmla="*/ 3169 h 27064"/>
                  <a:gd name="connsiteX5" fmla="*/ 5658 w 23855"/>
                  <a:gd name="connsiteY5" fmla="*/ 6426 h 27064"/>
                  <a:gd name="connsiteX6" fmla="*/ 5486 w 23855"/>
                  <a:gd name="connsiteY6" fmla="*/ 6769 h 27064"/>
                  <a:gd name="connsiteX7" fmla="*/ 3429 w 23855"/>
                  <a:gd name="connsiteY7" fmla="*/ 8141 h 27064"/>
                  <a:gd name="connsiteX8" fmla="*/ 514 w 23855"/>
                  <a:gd name="connsiteY8" fmla="*/ 12942 h 27064"/>
                  <a:gd name="connsiteX9" fmla="*/ 0 w 23855"/>
                  <a:gd name="connsiteY9" fmla="*/ 15856 h 27064"/>
                  <a:gd name="connsiteX10" fmla="*/ 343 w 23855"/>
                  <a:gd name="connsiteY10" fmla="*/ 18942 h 27064"/>
                  <a:gd name="connsiteX11" fmla="*/ 1371 w 23855"/>
                  <a:gd name="connsiteY11" fmla="*/ 21514 h 27064"/>
                  <a:gd name="connsiteX12" fmla="*/ 3086 w 23855"/>
                  <a:gd name="connsiteY12" fmla="*/ 23914 h 27064"/>
                  <a:gd name="connsiteX13" fmla="*/ 14916 w 23855"/>
                  <a:gd name="connsiteY13" fmla="*/ 26315 h 27064"/>
                  <a:gd name="connsiteX14" fmla="*/ 20231 w 23855"/>
                  <a:gd name="connsiteY14" fmla="*/ 22886 h 27064"/>
                  <a:gd name="connsiteX15" fmla="*/ 23489 w 23855"/>
                  <a:gd name="connsiteY15" fmla="*/ 17056 h 27064"/>
                  <a:gd name="connsiteX16" fmla="*/ 20745 w 23855"/>
                  <a:gd name="connsiteY16" fmla="*/ 3340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5" h="27064">
                    <a:moveTo>
                      <a:pt x="20745" y="3340"/>
                    </a:moveTo>
                    <a:cubicBezTo>
                      <a:pt x="19888" y="2140"/>
                      <a:pt x="19031" y="1283"/>
                      <a:pt x="17659" y="597"/>
                    </a:cubicBezTo>
                    <a:cubicBezTo>
                      <a:pt x="16459" y="83"/>
                      <a:pt x="14744"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6" y="6598"/>
                      <a:pt x="5486" y="6769"/>
                    </a:cubicBezTo>
                    <a:cubicBezTo>
                      <a:pt x="4800" y="7113"/>
                      <a:pt x="4115" y="7627"/>
                      <a:pt x="3429" y="8141"/>
                    </a:cubicBezTo>
                    <a:cubicBezTo>
                      <a:pt x="2057" y="9341"/>
                      <a:pt x="1028" y="11056"/>
                      <a:pt x="514" y="12942"/>
                    </a:cubicBezTo>
                    <a:cubicBezTo>
                      <a:pt x="171" y="13799"/>
                      <a:pt x="171" y="14828"/>
                      <a:pt x="0" y="15856"/>
                    </a:cubicBezTo>
                    <a:cubicBezTo>
                      <a:pt x="0" y="16885"/>
                      <a:pt x="171" y="17914"/>
                      <a:pt x="343" y="18942"/>
                    </a:cubicBezTo>
                    <a:cubicBezTo>
                      <a:pt x="514" y="19800"/>
                      <a:pt x="857" y="20657"/>
                      <a:pt x="1371" y="21514"/>
                    </a:cubicBezTo>
                    <a:cubicBezTo>
                      <a:pt x="1715" y="22371"/>
                      <a:pt x="2400" y="23229"/>
                      <a:pt x="3086" y="23914"/>
                    </a:cubicBezTo>
                    <a:cubicBezTo>
                      <a:pt x="6001" y="27000"/>
                      <a:pt x="10973" y="27858"/>
                      <a:pt x="14916" y="26315"/>
                    </a:cubicBezTo>
                    <a:cubicBezTo>
                      <a:pt x="16973" y="25458"/>
                      <a:pt x="18688" y="24600"/>
                      <a:pt x="20231" y="22886"/>
                    </a:cubicBezTo>
                    <a:cubicBezTo>
                      <a:pt x="21774" y="21171"/>
                      <a:pt x="22974" y="19285"/>
                      <a:pt x="23489" y="17056"/>
                    </a:cubicBezTo>
                    <a:cubicBezTo>
                      <a:pt x="24517" y="12256"/>
                      <a:pt x="23317" y="7284"/>
                      <a:pt x="20745" y="3340"/>
                    </a:cubicBezTo>
                    <a:close/>
                  </a:path>
                </a:pathLst>
              </a:custGeom>
              <a:solidFill>
                <a:srgbClr val="FFFFFF"/>
              </a:solidFill>
              <a:ln w="171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BBDBE535-5B4F-4B63-AD18-C07C87D94EEE}"/>
                  </a:ext>
                </a:extLst>
              </p:cNvPr>
              <p:cNvSpPr/>
              <p:nvPr/>
            </p:nvSpPr>
            <p:spPr>
              <a:xfrm>
                <a:off x="8059788" y="4799145"/>
                <a:ext cx="23856" cy="27064"/>
              </a:xfrm>
              <a:custGeom>
                <a:avLst/>
                <a:gdLst>
                  <a:gd name="connsiteX0" fmla="*/ 20746 w 23856"/>
                  <a:gd name="connsiteY0" fmla="*/ 3341 h 27064"/>
                  <a:gd name="connsiteX1" fmla="*/ 17659 w 23856"/>
                  <a:gd name="connsiteY1" fmla="*/ 597 h 27064"/>
                  <a:gd name="connsiteX2" fmla="*/ 13373 w 23856"/>
                  <a:gd name="connsiteY2" fmla="*/ 255 h 27064"/>
                  <a:gd name="connsiteX3" fmla="*/ 10630 w 23856"/>
                  <a:gd name="connsiteY3" fmla="*/ 1455 h 27064"/>
                  <a:gd name="connsiteX4" fmla="*/ 8401 w 23856"/>
                  <a:gd name="connsiteY4" fmla="*/ 3169 h 27064"/>
                  <a:gd name="connsiteX5" fmla="*/ 5658 w 23856"/>
                  <a:gd name="connsiteY5" fmla="*/ 6426 h 27064"/>
                  <a:gd name="connsiteX6" fmla="*/ 5487 w 23856"/>
                  <a:gd name="connsiteY6" fmla="*/ 6770 h 27064"/>
                  <a:gd name="connsiteX7" fmla="*/ 3429 w 23856"/>
                  <a:gd name="connsiteY7" fmla="*/ 8141 h 27064"/>
                  <a:gd name="connsiteX8" fmla="*/ 514 w 23856"/>
                  <a:gd name="connsiteY8" fmla="*/ 12942 h 27064"/>
                  <a:gd name="connsiteX9" fmla="*/ 0 w 23856"/>
                  <a:gd name="connsiteY9" fmla="*/ 15856 h 27064"/>
                  <a:gd name="connsiteX10" fmla="*/ 343 w 23856"/>
                  <a:gd name="connsiteY10" fmla="*/ 18942 h 27064"/>
                  <a:gd name="connsiteX11" fmla="*/ 1372 w 23856"/>
                  <a:gd name="connsiteY11" fmla="*/ 21514 h 27064"/>
                  <a:gd name="connsiteX12" fmla="*/ 3086 w 23856"/>
                  <a:gd name="connsiteY12" fmla="*/ 23915 h 27064"/>
                  <a:gd name="connsiteX13" fmla="*/ 14916 w 23856"/>
                  <a:gd name="connsiteY13" fmla="*/ 26315 h 27064"/>
                  <a:gd name="connsiteX14" fmla="*/ 20231 w 23856"/>
                  <a:gd name="connsiteY14" fmla="*/ 22886 h 27064"/>
                  <a:gd name="connsiteX15" fmla="*/ 23489 w 23856"/>
                  <a:gd name="connsiteY15" fmla="*/ 17057 h 27064"/>
                  <a:gd name="connsiteX16" fmla="*/ 20746 w 23856"/>
                  <a:gd name="connsiteY16" fmla="*/ 3341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6" h="27064">
                    <a:moveTo>
                      <a:pt x="20746" y="3341"/>
                    </a:moveTo>
                    <a:cubicBezTo>
                      <a:pt x="19888" y="2140"/>
                      <a:pt x="19031" y="1283"/>
                      <a:pt x="17659" y="597"/>
                    </a:cubicBezTo>
                    <a:cubicBezTo>
                      <a:pt x="16459" y="83"/>
                      <a:pt x="14745"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7" y="6598"/>
                      <a:pt x="5487" y="6770"/>
                    </a:cubicBezTo>
                    <a:cubicBezTo>
                      <a:pt x="4801" y="7113"/>
                      <a:pt x="4115" y="7627"/>
                      <a:pt x="3429" y="8141"/>
                    </a:cubicBezTo>
                    <a:cubicBezTo>
                      <a:pt x="2058" y="9341"/>
                      <a:pt x="1029" y="11056"/>
                      <a:pt x="514" y="12942"/>
                    </a:cubicBezTo>
                    <a:cubicBezTo>
                      <a:pt x="172" y="13799"/>
                      <a:pt x="172" y="14828"/>
                      <a:pt x="0" y="15856"/>
                    </a:cubicBezTo>
                    <a:cubicBezTo>
                      <a:pt x="0" y="16885"/>
                      <a:pt x="172" y="17914"/>
                      <a:pt x="343" y="18942"/>
                    </a:cubicBezTo>
                    <a:cubicBezTo>
                      <a:pt x="514" y="19800"/>
                      <a:pt x="857" y="20657"/>
                      <a:pt x="1372" y="21514"/>
                    </a:cubicBezTo>
                    <a:cubicBezTo>
                      <a:pt x="1715" y="22371"/>
                      <a:pt x="2401" y="23229"/>
                      <a:pt x="3086" y="23915"/>
                    </a:cubicBezTo>
                    <a:cubicBezTo>
                      <a:pt x="6001" y="27000"/>
                      <a:pt x="10973" y="27858"/>
                      <a:pt x="14916" y="26315"/>
                    </a:cubicBezTo>
                    <a:cubicBezTo>
                      <a:pt x="16974" y="25458"/>
                      <a:pt x="18688" y="24600"/>
                      <a:pt x="20231" y="22886"/>
                    </a:cubicBezTo>
                    <a:cubicBezTo>
                      <a:pt x="21774" y="21171"/>
                      <a:pt x="22975" y="19285"/>
                      <a:pt x="23489" y="17057"/>
                    </a:cubicBezTo>
                    <a:cubicBezTo>
                      <a:pt x="24517" y="12427"/>
                      <a:pt x="23317" y="7284"/>
                      <a:pt x="20746" y="3341"/>
                    </a:cubicBezTo>
                    <a:close/>
                  </a:path>
                </a:pathLst>
              </a:custGeom>
              <a:solidFill>
                <a:srgbClr val="FFFFFF"/>
              </a:solidFill>
              <a:ln w="171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8EA34E4A-5BCF-47BC-8EE1-76B0D3FD0C3B}"/>
                  </a:ext>
                </a:extLst>
              </p:cNvPr>
              <p:cNvSpPr/>
              <p:nvPr/>
            </p:nvSpPr>
            <p:spPr>
              <a:xfrm>
                <a:off x="8142427" y="4989366"/>
                <a:ext cx="21602" cy="22012"/>
              </a:xfrm>
              <a:custGeom>
                <a:avLst/>
                <a:gdLst>
                  <a:gd name="connsiteX0" fmla="*/ 21431 w 21602"/>
                  <a:gd name="connsiteY0" fmla="*/ 8058 h 22012"/>
                  <a:gd name="connsiteX1" fmla="*/ 20574 w 21602"/>
                  <a:gd name="connsiteY1" fmla="*/ 5829 h 22012"/>
                  <a:gd name="connsiteX2" fmla="*/ 20231 w 21602"/>
                  <a:gd name="connsiteY2" fmla="*/ 5144 h 22012"/>
                  <a:gd name="connsiteX3" fmla="*/ 18688 w 21602"/>
                  <a:gd name="connsiteY3" fmla="*/ 3257 h 22012"/>
                  <a:gd name="connsiteX4" fmla="*/ 14916 w 21602"/>
                  <a:gd name="connsiteY4" fmla="*/ 1371 h 22012"/>
                  <a:gd name="connsiteX5" fmla="*/ 13030 w 21602"/>
                  <a:gd name="connsiteY5" fmla="*/ 343 h 22012"/>
                  <a:gd name="connsiteX6" fmla="*/ 10801 w 21602"/>
                  <a:gd name="connsiteY6" fmla="*/ 0 h 22012"/>
                  <a:gd name="connsiteX7" fmla="*/ 8401 w 21602"/>
                  <a:gd name="connsiteY7" fmla="*/ 171 h 22012"/>
                  <a:gd name="connsiteX8" fmla="*/ 7886 w 21602"/>
                  <a:gd name="connsiteY8" fmla="*/ 343 h 22012"/>
                  <a:gd name="connsiteX9" fmla="*/ 5829 w 21602"/>
                  <a:gd name="connsiteY9" fmla="*/ 1200 h 22012"/>
                  <a:gd name="connsiteX10" fmla="*/ 3600 w 21602"/>
                  <a:gd name="connsiteY10" fmla="*/ 2915 h 22012"/>
                  <a:gd name="connsiteX11" fmla="*/ 2743 w 21602"/>
                  <a:gd name="connsiteY11" fmla="*/ 3943 h 22012"/>
                  <a:gd name="connsiteX12" fmla="*/ 1886 w 21602"/>
                  <a:gd name="connsiteY12" fmla="*/ 5144 h 22012"/>
                  <a:gd name="connsiteX13" fmla="*/ 686 w 21602"/>
                  <a:gd name="connsiteY13" fmla="*/ 7715 h 22012"/>
                  <a:gd name="connsiteX14" fmla="*/ 343 w 21602"/>
                  <a:gd name="connsiteY14" fmla="*/ 8915 h 22012"/>
                  <a:gd name="connsiteX15" fmla="*/ 0 w 21602"/>
                  <a:gd name="connsiteY15" fmla="*/ 11830 h 22012"/>
                  <a:gd name="connsiteX16" fmla="*/ 343 w 21602"/>
                  <a:gd name="connsiteY16" fmla="*/ 14059 h 22012"/>
                  <a:gd name="connsiteX17" fmla="*/ 514 w 21602"/>
                  <a:gd name="connsiteY17" fmla="*/ 14744 h 22012"/>
                  <a:gd name="connsiteX18" fmla="*/ 1371 w 21602"/>
                  <a:gd name="connsiteY18" fmla="*/ 16802 h 22012"/>
                  <a:gd name="connsiteX19" fmla="*/ 1715 w 21602"/>
                  <a:gd name="connsiteY19" fmla="*/ 17316 h 22012"/>
                  <a:gd name="connsiteX20" fmla="*/ 3429 w 21602"/>
                  <a:gd name="connsiteY20" fmla="*/ 19374 h 22012"/>
                  <a:gd name="connsiteX21" fmla="*/ 7372 w 21602"/>
                  <a:gd name="connsiteY21" fmla="*/ 21602 h 22012"/>
                  <a:gd name="connsiteX22" fmla="*/ 10458 w 21602"/>
                  <a:gd name="connsiteY22" fmla="*/ 21945 h 22012"/>
                  <a:gd name="connsiteX23" fmla="*/ 12687 w 21602"/>
                  <a:gd name="connsiteY23" fmla="*/ 21602 h 22012"/>
                  <a:gd name="connsiteX24" fmla="*/ 13373 w 21602"/>
                  <a:gd name="connsiteY24" fmla="*/ 21431 h 22012"/>
                  <a:gd name="connsiteX25" fmla="*/ 16116 w 21602"/>
                  <a:gd name="connsiteY25" fmla="*/ 20231 h 22012"/>
                  <a:gd name="connsiteX26" fmla="*/ 18345 w 21602"/>
                  <a:gd name="connsiteY26" fmla="*/ 18345 h 22012"/>
                  <a:gd name="connsiteX27" fmla="*/ 20060 w 21602"/>
                  <a:gd name="connsiteY27" fmla="*/ 15945 h 22012"/>
                  <a:gd name="connsiteX28" fmla="*/ 21260 w 21602"/>
                  <a:gd name="connsiteY28" fmla="*/ 13030 h 22012"/>
                  <a:gd name="connsiteX29" fmla="*/ 21602 w 21602"/>
                  <a:gd name="connsiteY29" fmla="*/ 10630 h 22012"/>
                  <a:gd name="connsiteX30" fmla="*/ 21602 w 21602"/>
                  <a:gd name="connsiteY30" fmla="*/ 9773 h 22012"/>
                  <a:gd name="connsiteX31" fmla="*/ 21431 w 21602"/>
                  <a:gd name="connsiteY31" fmla="*/ 8058 h 2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02" h="22012">
                    <a:moveTo>
                      <a:pt x="21431" y="8058"/>
                    </a:moveTo>
                    <a:cubicBezTo>
                      <a:pt x="21260" y="7372"/>
                      <a:pt x="20917" y="6515"/>
                      <a:pt x="20574" y="5829"/>
                    </a:cubicBezTo>
                    <a:cubicBezTo>
                      <a:pt x="20402" y="5658"/>
                      <a:pt x="20402" y="5315"/>
                      <a:pt x="20231" y="5144"/>
                    </a:cubicBezTo>
                    <a:cubicBezTo>
                      <a:pt x="19717" y="4457"/>
                      <a:pt x="19202" y="3772"/>
                      <a:pt x="18688" y="3257"/>
                    </a:cubicBezTo>
                    <a:cubicBezTo>
                      <a:pt x="17659" y="2229"/>
                      <a:pt x="16288" y="1715"/>
                      <a:pt x="14916" y="1371"/>
                    </a:cubicBezTo>
                    <a:cubicBezTo>
                      <a:pt x="14402" y="1028"/>
                      <a:pt x="13716" y="686"/>
                      <a:pt x="13030" y="343"/>
                    </a:cubicBezTo>
                    <a:cubicBezTo>
                      <a:pt x="12344" y="171"/>
                      <a:pt x="11487" y="0"/>
                      <a:pt x="10801" y="0"/>
                    </a:cubicBezTo>
                    <a:cubicBezTo>
                      <a:pt x="10115" y="0"/>
                      <a:pt x="9258" y="0"/>
                      <a:pt x="8401" y="171"/>
                    </a:cubicBezTo>
                    <a:cubicBezTo>
                      <a:pt x="8229" y="171"/>
                      <a:pt x="8058" y="343"/>
                      <a:pt x="7886" y="343"/>
                    </a:cubicBezTo>
                    <a:cubicBezTo>
                      <a:pt x="7201" y="686"/>
                      <a:pt x="6515" y="857"/>
                      <a:pt x="5829" y="1200"/>
                    </a:cubicBezTo>
                    <a:cubicBezTo>
                      <a:pt x="4972" y="1715"/>
                      <a:pt x="4286" y="2229"/>
                      <a:pt x="3600" y="2915"/>
                    </a:cubicBezTo>
                    <a:cubicBezTo>
                      <a:pt x="3257" y="3257"/>
                      <a:pt x="3086" y="3600"/>
                      <a:pt x="2743" y="3943"/>
                    </a:cubicBezTo>
                    <a:cubicBezTo>
                      <a:pt x="2400" y="4286"/>
                      <a:pt x="2057" y="4800"/>
                      <a:pt x="1886" y="5144"/>
                    </a:cubicBezTo>
                    <a:cubicBezTo>
                      <a:pt x="1371" y="6001"/>
                      <a:pt x="1028" y="6858"/>
                      <a:pt x="686" y="7715"/>
                    </a:cubicBezTo>
                    <a:cubicBezTo>
                      <a:pt x="514" y="8058"/>
                      <a:pt x="343" y="8573"/>
                      <a:pt x="343" y="8915"/>
                    </a:cubicBezTo>
                    <a:cubicBezTo>
                      <a:pt x="171" y="9773"/>
                      <a:pt x="0" y="10973"/>
                      <a:pt x="0" y="11830"/>
                    </a:cubicBezTo>
                    <a:cubicBezTo>
                      <a:pt x="0" y="12516"/>
                      <a:pt x="171" y="13373"/>
                      <a:pt x="343" y="14059"/>
                    </a:cubicBezTo>
                    <a:cubicBezTo>
                      <a:pt x="343" y="14230"/>
                      <a:pt x="343" y="14402"/>
                      <a:pt x="514" y="14744"/>
                    </a:cubicBezTo>
                    <a:cubicBezTo>
                      <a:pt x="686" y="15431"/>
                      <a:pt x="1028" y="16116"/>
                      <a:pt x="1371" y="16802"/>
                    </a:cubicBezTo>
                    <a:cubicBezTo>
                      <a:pt x="1543" y="16973"/>
                      <a:pt x="1543" y="17145"/>
                      <a:pt x="1715" y="17316"/>
                    </a:cubicBezTo>
                    <a:cubicBezTo>
                      <a:pt x="2229" y="18002"/>
                      <a:pt x="2743" y="18860"/>
                      <a:pt x="3429" y="19374"/>
                    </a:cubicBezTo>
                    <a:cubicBezTo>
                      <a:pt x="4800" y="20402"/>
                      <a:pt x="5658" y="21088"/>
                      <a:pt x="7372" y="21602"/>
                    </a:cubicBezTo>
                    <a:cubicBezTo>
                      <a:pt x="8401" y="21945"/>
                      <a:pt x="9430" y="22117"/>
                      <a:pt x="10458" y="21945"/>
                    </a:cubicBezTo>
                    <a:cubicBezTo>
                      <a:pt x="11144" y="21945"/>
                      <a:pt x="12002" y="21774"/>
                      <a:pt x="12687" y="21602"/>
                    </a:cubicBezTo>
                    <a:cubicBezTo>
                      <a:pt x="12859" y="21602"/>
                      <a:pt x="13202" y="21431"/>
                      <a:pt x="13373" y="21431"/>
                    </a:cubicBezTo>
                    <a:cubicBezTo>
                      <a:pt x="14230" y="21088"/>
                      <a:pt x="15259" y="20745"/>
                      <a:pt x="16116" y="20231"/>
                    </a:cubicBezTo>
                    <a:cubicBezTo>
                      <a:pt x="16973" y="19717"/>
                      <a:pt x="17831" y="19031"/>
                      <a:pt x="18345" y="18345"/>
                    </a:cubicBezTo>
                    <a:cubicBezTo>
                      <a:pt x="19031" y="17659"/>
                      <a:pt x="19717" y="16802"/>
                      <a:pt x="20060" y="15945"/>
                    </a:cubicBezTo>
                    <a:cubicBezTo>
                      <a:pt x="20574" y="15087"/>
                      <a:pt x="21088" y="14059"/>
                      <a:pt x="21260" y="13030"/>
                    </a:cubicBezTo>
                    <a:cubicBezTo>
                      <a:pt x="21431" y="12173"/>
                      <a:pt x="21602" y="11487"/>
                      <a:pt x="21602" y="10630"/>
                    </a:cubicBezTo>
                    <a:cubicBezTo>
                      <a:pt x="21602" y="10287"/>
                      <a:pt x="21602" y="10115"/>
                      <a:pt x="21602" y="9773"/>
                    </a:cubicBezTo>
                    <a:cubicBezTo>
                      <a:pt x="21602" y="9601"/>
                      <a:pt x="21602" y="8744"/>
                      <a:pt x="21431" y="8058"/>
                    </a:cubicBezTo>
                    <a:close/>
                  </a:path>
                </a:pathLst>
              </a:custGeom>
              <a:solidFill>
                <a:srgbClr val="FFFFFF"/>
              </a:solidFill>
              <a:ln w="171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DF89074D-A9D3-43E2-AD19-F43C58891C1B}"/>
                  </a:ext>
                </a:extLst>
              </p:cNvPr>
              <p:cNvSpPr/>
              <p:nvPr/>
            </p:nvSpPr>
            <p:spPr>
              <a:xfrm>
                <a:off x="8229523" y="4683671"/>
                <a:ext cx="23188" cy="21088"/>
              </a:xfrm>
              <a:custGeom>
                <a:avLst/>
                <a:gdLst>
                  <a:gd name="connsiteX0" fmla="*/ 23146 w 23188"/>
                  <a:gd name="connsiteY0" fmla="*/ 6515 h 21088"/>
                  <a:gd name="connsiteX1" fmla="*/ 22975 w 23188"/>
                  <a:gd name="connsiteY1" fmla="*/ 6172 h 21088"/>
                  <a:gd name="connsiteX2" fmla="*/ 22289 w 23188"/>
                  <a:gd name="connsiteY2" fmla="*/ 4286 h 21088"/>
                  <a:gd name="connsiteX3" fmla="*/ 22117 w 23188"/>
                  <a:gd name="connsiteY3" fmla="*/ 3943 h 21088"/>
                  <a:gd name="connsiteX4" fmla="*/ 20746 w 23188"/>
                  <a:gd name="connsiteY4" fmla="*/ 2229 h 21088"/>
                  <a:gd name="connsiteX5" fmla="*/ 18174 w 23188"/>
                  <a:gd name="connsiteY5" fmla="*/ 686 h 21088"/>
                  <a:gd name="connsiteX6" fmla="*/ 16802 w 23188"/>
                  <a:gd name="connsiteY6" fmla="*/ 171 h 21088"/>
                  <a:gd name="connsiteX7" fmla="*/ 14916 w 23188"/>
                  <a:gd name="connsiteY7" fmla="*/ 0 h 21088"/>
                  <a:gd name="connsiteX8" fmla="*/ 14573 w 23188"/>
                  <a:gd name="connsiteY8" fmla="*/ 0 h 21088"/>
                  <a:gd name="connsiteX9" fmla="*/ 12516 w 23188"/>
                  <a:gd name="connsiteY9" fmla="*/ 171 h 21088"/>
                  <a:gd name="connsiteX10" fmla="*/ 12173 w 23188"/>
                  <a:gd name="connsiteY10" fmla="*/ 171 h 21088"/>
                  <a:gd name="connsiteX11" fmla="*/ 11830 w 23188"/>
                  <a:gd name="connsiteY11" fmla="*/ 343 h 21088"/>
                  <a:gd name="connsiteX12" fmla="*/ 10116 w 23188"/>
                  <a:gd name="connsiteY12" fmla="*/ 1028 h 21088"/>
                  <a:gd name="connsiteX13" fmla="*/ 9944 w 23188"/>
                  <a:gd name="connsiteY13" fmla="*/ 1200 h 21088"/>
                  <a:gd name="connsiteX14" fmla="*/ 8401 w 23188"/>
                  <a:gd name="connsiteY14" fmla="*/ 2400 h 21088"/>
                  <a:gd name="connsiteX15" fmla="*/ 8230 w 23188"/>
                  <a:gd name="connsiteY15" fmla="*/ 2572 h 21088"/>
                  <a:gd name="connsiteX16" fmla="*/ 8058 w 23188"/>
                  <a:gd name="connsiteY16" fmla="*/ 2572 h 21088"/>
                  <a:gd name="connsiteX17" fmla="*/ 6001 w 23188"/>
                  <a:gd name="connsiteY17" fmla="*/ 2915 h 21088"/>
                  <a:gd name="connsiteX18" fmla="*/ 4286 w 23188"/>
                  <a:gd name="connsiteY18" fmla="*/ 3600 h 21088"/>
                  <a:gd name="connsiteX19" fmla="*/ 4115 w 23188"/>
                  <a:gd name="connsiteY19" fmla="*/ 3600 h 21088"/>
                  <a:gd name="connsiteX20" fmla="*/ 2743 w 23188"/>
                  <a:gd name="connsiteY20" fmla="*/ 4629 h 21088"/>
                  <a:gd name="connsiteX21" fmla="*/ 514 w 23188"/>
                  <a:gd name="connsiteY21" fmla="*/ 8230 h 21088"/>
                  <a:gd name="connsiteX22" fmla="*/ 343 w 23188"/>
                  <a:gd name="connsiteY22" fmla="*/ 8573 h 21088"/>
                  <a:gd name="connsiteX23" fmla="*/ 0 w 23188"/>
                  <a:gd name="connsiteY23" fmla="*/ 10458 h 21088"/>
                  <a:gd name="connsiteX24" fmla="*/ 0 w 23188"/>
                  <a:gd name="connsiteY24" fmla="*/ 11144 h 21088"/>
                  <a:gd name="connsiteX25" fmla="*/ 514 w 23188"/>
                  <a:gd name="connsiteY25" fmla="*/ 13887 h 21088"/>
                  <a:gd name="connsiteX26" fmla="*/ 1372 w 23188"/>
                  <a:gd name="connsiteY26" fmla="*/ 15945 h 21088"/>
                  <a:gd name="connsiteX27" fmla="*/ 1715 w 23188"/>
                  <a:gd name="connsiteY27" fmla="*/ 16459 h 21088"/>
                  <a:gd name="connsiteX28" fmla="*/ 3086 w 23188"/>
                  <a:gd name="connsiteY28" fmla="*/ 18173 h 21088"/>
                  <a:gd name="connsiteX29" fmla="*/ 4801 w 23188"/>
                  <a:gd name="connsiteY29" fmla="*/ 19545 h 21088"/>
                  <a:gd name="connsiteX30" fmla="*/ 5315 w 23188"/>
                  <a:gd name="connsiteY30" fmla="*/ 19888 h 21088"/>
                  <a:gd name="connsiteX31" fmla="*/ 7544 w 23188"/>
                  <a:gd name="connsiteY31" fmla="*/ 20745 h 21088"/>
                  <a:gd name="connsiteX32" fmla="*/ 9944 w 23188"/>
                  <a:gd name="connsiteY32" fmla="*/ 21088 h 21088"/>
                  <a:gd name="connsiteX33" fmla="*/ 10801 w 23188"/>
                  <a:gd name="connsiteY33" fmla="*/ 21088 h 21088"/>
                  <a:gd name="connsiteX34" fmla="*/ 16974 w 23188"/>
                  <a:gd name="connsiteY34" fmla="*/ 19202 h 21088"/>
                  <a:gd name="connsiteX35" fmla="*/ 21431 w 23188"/>
                  <a:gd name="connsiteY35" fmla="*/ 14744 h 21088"/>
                  <a:gd name="connsiteX36" fmla="*/ 21774 w 23188"/>
                  <a:gd name="connsiteY36" fmla="*/ 14059 h 21088"/>
                  <a:gd name="connsiteX37" fmla="*/ 22632 w 23188"/>
                  <a:gd name="connsiteY37" fmla="*/ 11830 h 21088"/>
                  <a:gd name="connsiteX38" fmla="*/ 22975 w 23188"/>
                  <a:gd name="connsiteY38" fmla="*/ 9430 h 21088"/>
                  <a:gd name="connsiteX39" fmla="*/ 22975 w 23188"/>
                  <a:gd name="connsiteY39" fmla="*/ 8573 h 21088"/>
                  <a:gd name="connsiteX40" fmla="*/ 23146 w 23188"/>
                  <a:gd name="connsiteY40" fmla="*/ 6515 h 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188" h="21088">
                    <a:moveTo>
                      <a:pt x="23146" y="6515"/>
                    </a:moveTo>
                    <a:cubicBezTo>
                      <a:pt x="23146" y="6344"/>
                      <a:pt x="23146" y="6344"/>
                      <a:pt x="22975" y="6172"/>
                    </a:cubicBezTo>
                    <a:cubicBezTo>
                      <a:pt x="22803" y="5486"/>
                      <a:pt x="22460" y="4972"/>
                      <a:pt x="22289" y="4286"/>
                    </a:cubicBezTo>
                    <a:cubicBezTo>
                      <a:pt x="22289" y="4115"/>
                      <a:pt x="22117" y="3943"/>
                      <a:pt x="22117" y="3943"/>
                    </a:cubicBezTo>
                    <a:cubicBezTo>
                      <a:pt x="21774" y="3429"/>
                      <a:pt x="21260" y="2743"/>
                      <a:pt x="20746" y="2229"/>
                    </a:cubicBezTo>
                    <a:cubicBezTo>
                      <a:pt x="19888" y="1372"/>
                      <a:pt x="19203" y="1028"/>
                      <a:pt x="18174" y="686"/>
                    </a:cubicBezTo>
                    <a:cubicBezTo>
                      <a:pt x="17659" y="514"/>
                      <a:pt x="17317" y="343"/>
                      <a:pt x="16802" y="171"/>
                    </a:cubicBezTo>
                    <a:cubicBezTo>
                      <a:pt x="16117" y="0"/>
                      <a:pt x="15431" y="0"/>
                      <a:pt x="14916" y="0"/>
                    </a:cubicBezTo>
                    <a:cubicBezTo>
                      <a:pt x="14745" y="0"/>
                      <a:pt x="14745" y="0"/>
                      <a:pt x="14573" y="0"/>
                    </a:cubicBezTo>
                    <a:cubicBezTo>
                      <a:pt x="13888" y="0"/>
                      <a:pt x="13202" y="171"/>
                      <a:pt x="12516" y="171"/>
                    </a:cubicBezTo>
                    <a:cubicBezTo>
                      <a:pt x="12345" y="171"/>
                      <a:pt x="12345" y="171"/>
                      <a:pt x="12173" y="171"/>
                    </a:cubicBezTo>
                    <a:cubicBezTo>
                      <a:pt x="12002" y="171"/>
                      <a:pt x="12002" y="171"/>
                      <a:pt x="11830" y="343"/>
                    </a:cubicBezTo>
                    <a:cubicBezTo>
                      <a:pt x="11316" y="514"/>
                      <a:pt x="10630" y="857"/>
                      <a:pt x="10116" y="1028"/>
                    </a:cubicBezTo>
                    <a:cubicBezTo>
                      <a:pt x="9944" y="1028"/>
                      <a:pt x="9944" y="1200"/>
                      <a:pt x="9944" y="1200"/>
                    </a:cubicBezTo>
                    <a:cubicBezTo>
                      <a:pt x="9430" y="1543"/>
                      <a:pt x="8916" y="1886"/>
                      <a:pt x="8401" y="2400"/>
                    </a:cubicBezTo>
                    <a:cubicBezTo>
                      <a:pt x="8401" y="2400"/>
                      <a:pt x="8230" y="2572"/>
                      <a:pt x="8230" y="2572"/>
                    </a:cubicBezTo>
                    <a:cubicBezTo>
                      <a:pt x="8058" y="2572"/>
                      <a:pt x="8058" y="2572"/>
                      <a:pt x="8058" y="2572"/>
                    </a:cubicBezTo>
                    <a:cubicBezTo>
                      <a:pt x="7372" y="2743"/>
                      <a:pt x="6687" y="2743"/>
                      <a:pt x="6001" y="2915"/>
                    </a:cubicBezTo>
                    <a:cubicBezTo>
                      <a:pt x="5487" y="3086"/>
                      <a:pt x="4801" y="3257"/>
                      <a:pt x="4286" y="3600"/>
                    </a:cubicBezTo>
                    <a:cubicBezTo>
                      <a:pt x="4286" y="3600"/>
                      <a:pt x="4286" y="3600"/>
                      <a:pt x="4115" y="3600"/>
                    </a:cubicBezTo>
                    <a:cubicBezTo>
                      <a:pt x="3772" y="3772"/>
                      <a:pt x="3086" y="4457"/>
                      <a:pt x="2743" y="4629"/>
                    </a:cubicBezTo>
                    <a:cubicBezTo>
                      <a:pt x="1715" y="5829"/>
                      <a:pt x="1200" y="6686"/>
                      <a:pt x="514" y="8230"/>
                    </a:cubicBezTo>
                    <a:cubicBezTo>
                      <a:pt x="514" y="8401"/>
                      <a:pt x="514" y="8401"/>
                      <a:pt x="343" y="8573"/>
                    </a:cubicBezTo>
                    <a:cubicBezTo>
                      <a:pt x="172" y="9087"/>
                      <a:pt x="172" y="9944"/>
                      <a:pt x="0" y="10458"/>
                    </a:cubicBezTo>
                    <a:cubicBezTo>
                      <a:pt x="0" y="10630"/>
                      <a:pt x="0" y="10801"/>
                      <a:pt x="0" y="11144"/>
                    </a:cubicBezTo>
                    <a:cubicBezTo>
                      <a:pt x="0" y="12002"/>
                      <a:pt x="172" y="13030"/>
                      <a:pt x="514" y="13887"/>
                    </a:cubicBezTo>
                    <a:cubicBezTo>
                      <a:pt x="686" y="14573"/>
                      <a:pt x="1029" y="15259"/>
                      <a:pt x="1372" y="15945"/>
                    </a:cubicBezTo>
                    <a:cubicBezTo>
                      <a:pt x="1543" y="16116"/>
                      <a:pt x="1543" y="16288"/>
                      <a:pt x="1715" y="16459"/>
                    </a:cubicBezTo>
                    <a:cubicBezTo>
                      <a:pt x="2058" y="16973"/>
                      <a:pt x="2572" y="17659"/>
                      <a:pt x="3086" y="18173"/>
                    </a:cubicBezTo>
                    <a:cubicBezTo>
                      <a:pt x="3601" y="18688"/>
                      <a:pt x="4286" y="19202"/>
                      <a:pt x="4801" y="19545"/>
                    </a:cubicBezTo>
                    <a:cubicBezTo>
                      <a:pt x="4972" y="19717"/>
                      <a:pt x="5144" y="19717"/>
                      <a:pt x="5315" y="19888"/>
                    </a:cubicBezTo>
                    <a:cubicBezTo>
                      <a:pt x="6001" y="20231"/>
                      <a:pt x="6687" y="20574"/>
                      <a:pt x="7544" y="20745"/>
                    </a:cubicBezTo>
                    <a:cubicBezTo>
                      <a:pt x="8401" y="20917"/>
                      <a:pt x="9087" y="21088"/>
                      <a:pt x="9944" y="21088"/>
                    </a:cubicBezTo>
                    <a:cubicBezTo>
                      <a:pt x="10287" y="21088"/>
                      <a:pt x="10459" y="21088"/>
                      <a:pt x="10801" y="21088"/>
                    </a:cubicBezTo>
                    <a:cubicBezTo>
                      <a:pt x="13030" y="20917"/>
                      <a:pt x="15088" y="20402"/>
                      <a:pt x="16974" y="19202"/>
                    </a:cubicBezTo>
                    <a:cubicBezTo>
                      <a:pt x="18860" y="18002"/>
                      <a:pt x="20231" y="16631"/>
                      <a:pt x="21431" y="14744"/>
                    </a:cubicBezTo>
                    <a:cubicBezTo>
                      <a:pt x="21603" y="14573"/>
                      <a:pt x="21774" y="14230"/>
                      <a:pt x="21774" y="14059"/>
                    </a:cubicBezTo>
                    <a:cubicBezTo>
                      <a:pt x="22117" y="13373"/>
                      <a:pt x="22460" y="12516"/>
                      <a:pt x="22632" y="11830"/>
                    </a:cubicBezTo>
                    <a:cubicBezTo>
                      <a:pt x="22803" y="10973"/>
                      <a:pt x="22975" y="10287"/>
                      <a:pt x="22975" y="9430"/>
                    </a:cubicBezTo>
                    <a:cubicBezTo>
                      <a:pt x="22975" y="9087"/>
                      <a:pt x="22975" y="8915"/>
                      <a:pt x="22975" y="8573"/>
                    </a:cubicBezTo>
                    <a:cubicBezTo>
                      <a:pt x="23317" y="7886"/>
                      <a:pt x="23146" y="7201"/>
                      <a:pt x="23146" y="6515"/>
                    </a:cubicBezTo>
                    <a:close/>
                  </a:path>
                </a:pathLst>
              </a:custGeom>
              <a:solidFill>
                <a:srgbClr val="FFFFFF"/>
              </a:solidFill>
              <a:ln w="171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D349FB37-D490-4DA4-89BA-CCF8D5209E5E}"/>
                  </a:ext>
                </a:extLst>
              </p:cNvPr>
              <p:cNvSpPr/>
              <p:nvPr/>
            </p:nvSpPr>
            <p:spPr>
              <a:xfrm>
                <a:off x="8290045" y="4854949"/>
                <a:ext cx="21241" cy="22288"/>
              </a:xfrm>
              <a:custGeom>
                <a:avLst/>
                <a:gdLst>
                  <a:gd name="connsiteX0" fmla="*/ 21088 w 21241"/>
                  <a:gd name="connsiteY0" fmla="*/ 4972 h 22288"/>
                  <a:gd name="connsiteX1" fmla="*/ 19374 w 21241"/>
                  <a:gd name="connsiteY1" fmla="*/ 2057 h 22288"/>
                  <a:gd name="connsiteX2" fmla="*/ 16459 w 21241"/>
                  <a:gd name="connsiteY2" fmla="*/ 343 h 22288"/>
                  <a:gd name="connsiteX3" fmla="*/ 14230 w 21241"/>
                  <a:gd name="connsiteY3" fmla="*/ 0 h 22288"/>
                  <a:gd name="connsiteX4" fmla="*/ 13716 w 21241"/>
                  <a:gd name="connsiteY4" fmla="*/ 0 h 22288"/>
                  <a:gd name="connsiteX5" fmla="*/ 9601 w 21241"/>
                  <a:gd name="connsiteY5" fmla="*/ 1200 h 22288"/>
                  <a:gd name="connsiteX6" fmla="*/ 9259 w 21241"/>
                  <a:gd name="connsiteY6" fmla="*/ 1372 h 22288"/>
                  <a:gd name="connsiteX7" fmla="*/ 7544 w 21241"/>
                  <a:gd name="connsiteY7" fmla="*/ 2572 h 22288"/>
                  <a:gd name="connsiteX8" fmla="*/ 5830 w 21241"/>
                  <a:gd name="connsiteY8" fmla="*/ 4629 h 22288"/>
                  <a:gd name="connsiteX9" fmla="*/ 5144 w 21241"/>
                  <a:gd name="connsiteY9" fmla="*/ 5830 h 22288"/>
                  <a:gd name="connsiteX10" fmla="*/ 3601 w 21241"/>
                  <a:gd name="connsiteY10" fmla="*/ 6344 h 22288"/>
                  <a:gd name="connsiteX11" fmla="*/ 3258 w 21241"/>
                  <a:gd name="connsiteY11" fmla="*/ 6515 h 22288"/>
                  <a:gd name="connsiteX12" fmla="*/ 2572 w 21241"/>
                  <a:gd name="connsiteY12" fmla="*/ 7030 h 22288"/>
                  <a:gd name="connsiteX13" fmla="*/ 857 w 21241"/>
                  <a:gd name="connsiteY13" fmla="*/ 8744 h 22288"/>
                  <a:gd name="connsiteX14" fmla="*/ 0 w 21241"/>
                  <a:gd name="connsiteY14" fmla="*/ 12173 h 22288"/>
                  <a:gd name="connsiteX15" fmla="*/ 0 w 21241"/>
                  <a:gd name="connsiteY15" fmla="*/ 12688 h 22288"/>
                  <a:gd name="connsiteX16" fmla="*/ 1200 w 21241"/>
                  <a:gd name="connsiteY16" fmla="*/ 17659 h 22288"/>
                  <a:gd name="connsiteX17" fmla="*/ 1715 w 21241"/>
                  <a:gd name="connsiteY17" fmla="*/ 18517 h 22288"/>
                  <a:gd name="connsiteX18" fmla="*/ 3086 w 21241"/>
                  <a:gd name="connsiteY18" fmla="*/ 20231 h 22288"/>
                  <a:gd name="connsiteX19" fmla="*/ 3772 w 21241"/>
                  <a:gd name="connsiteY19" fmla="*/ 20917 h 22288"/>
                  <a:gd name="connsiteX20" fmla="*/ 5144 w 21241"/>
                  <a:gd name="connsiteY20" fmla="*/ 21774 h 22288"/>
                  <a:gd name="connsiteX21" fmla="*/ 7715 w 21241"/>
                  <a:gd name="connsiteY21" fmla="*/ 22289 h 22288"/>
                  <a:gd name="connsiteX22" fmla="*/ 11830 w 21241"/>
                  <a:gd name="connsiteY22" fmla="*/ 21260 h 22288"/>
                  <a:gd name="connsiteX23" fmla="*/ 14059 w 21241"/>
                  <a:gd name="connsiteY23" fmla="*/ 20060 h 22288"/>
                  <a:gd name="connsiteX24" fmla="*/ 16631 w 21241"/>
                  <a:gd name="connsiteY24" fmla="*/ 18002 h 22288"/>
                  <a:gd name="connsiteX25" fmla="*/ 20060 w 21241"/>
                  <a:gd name="connsiteY25" fmla="*/ 12173 h 22288"/>
                  <a:gd name="connsiteX26" fmla="*/ 20746 w 21241"/>
                  <a:gd name="connsiteY26" fmla="*/ 8573 h 22288"/>
                  <a:gd name="connsiteX27" fmla="*/ 21088 w 21241"/>
                  <a:gd name="connsiteY27" fmla="*/ 4972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41" h="22288">
                    <a:moveTo>
                      <a:pt x="21088" y="4972"/>
                    </a:moveTo>
                    <a:cubicBezTo>
                      <a:pt x="20746" y="3943"/>
                      <a:pt x="20231" y="2915"/>
                      <a:pt x="19374" y="2057"/>
                    </a:cubicBezTo>
                    <a:cubicBezTo>
                      <a:pt x="18517" y="1200"/>
                      <a:pt x="17659" y="686"/>
                      <a:pt x="16459" y="343"/>
                    </a:cubicBezTo>
                    <a:cubicBezTo>
                      <a:pt x="15773" y="172"/>
                      <a:pt x="15088" y="0"/>
                      <a:pt x="14230" y="0"/>
                    </a:cubicBezTo>
                    <a:cubicBezTo>
                      <a:pt x="14059" y="0"/>
                      <a:pt x="13888" y="0"/>
                      <a:pt x="13716" y="0"/>
                    </a:cubicBezTo>
                    <a:cubicBezTo>
                      <a:pt x="12173" y="172"/>
                      <a:pt x="11144" y="343"/>
                      <a:pt x="9601" y="1200"/>
                    </a:cubicBezTo>
                    <a:cubicBezTo>
                      <a:pt x="9430" y="1200"/>
                      <a:pt x="9259" y="1372"/>
                      <a:pt x="9259" y="1372"/>
                    </a:cubicBezTo>
                    <a:cubicBezTo>
                      <a:pt x="8744" y="1715"/>
                      <a:pt x="8058" y="2229"/>
                      <a:pt x="7544" y="2572"/>
                    </a:cubicBezTo>
                    <a:cubicBezTo>
                      <a:pt x="6858" y="3086"/>
                      <a:pt x="6344" y="3943"/>
                      <a:pt x="5830" y="4629"/>
                    </a:cubicBezTo>
                    <a:cubicBezTo>
                      <a:pt x="5658" y="4972"/>
                      <a:pt x="5315" y="5486"/>
                      <a:pt x="5144" y="5830"/>
                    </a:cubicBezTo>
                    <a:cubicBezTo>
                      <a:pt x="4629" y="6001"/>
                      <a:pt x="4115" y="6172"/>
                      <a:pt x="3601" y="6344"/>
                    </a:cubicBezTo>
                    <a:cubicBezTo>
                      <a:pt x="3429" y="6344"/>
                      <a:pt x="3429" y="6515"/>
                      <a:pt x="3258" y="6515"/>
                    </a:cubicBezTo>
                    <a:cubicBezTo>
                      <a:pt x="2915" y="6687"/>
                      <a:pt x="2743" y="6858"/>
                      <a:pt x="2572" y="7030"/>
                    </a:cubicBezTo>
                    <a:cubicBezTo>
                      <a:pt x="1886" y="7544"/>
                      <a:pt x="1372" y="8058"/>
                      <a:pt x="857" y="8744"/>
                    </a:cubicBezTo>
                    <a:cubicBezTo>
                      <a:pt x="172" y="9773"/>
                      <a:pt x="0" y="10973"/>
                      <a:pt x="0" y="12173"/>
                    </a:cubicBezTo>
                    <a:cubicBezTo>
                      <a:pt x="0" y="12344"/>
                      <a:pt x="0" y="12516"/>
                      <a:pt x="0" y="12688"/>
                    </a:cubicBezTo>
                    <a:cubicBezTo>
                      <a:pt x="0" y="14573"/>
                      <a:pt x="514" y="16117"/>
                      <a:pt x="1200" y="17659"/>
                    </a:cubicBezTo>
                    <a:cubicBezTo>
                      <a:pt x="1372" y="18002"/>
                      <a:pt x="1543" y="18174"/>
                      <a:pt x="1715" y="18517"/>
                    </a:cubicBezTo>
                    <a:cubicBezTo>
                      <a:pt x="2057" y="19031"/>
                      <a:pt x="2572" y="19717"/>
                      <a:pt x="3086" y="20231"/>
                    </a:cubicBezTo>
                    <a:cubicBezTo>
                      <a:pt x="3258" y="20403"/>
                      <a:pt x="3601" y="20574"/>
                      <a:pt x="3772" y="20917"/>
                    </a:cubicBezTo>
                    <a:cubicBezTo>
                      <a:pt x="4115" y="21260"/>
                      <a:pt x="4629" y="21603"/>
                      <a:pt x="5144" y="21774"/>
                    </a:cubicBezTo>
                    <a:cubicBezTo>
                      <a:pt x="6001" y="22117"/>
                      <a:pt x="6687" y="22289"/>
                      <a:pt x="7715" y="22289"/>
                    </a:cubicBezTo>
                    <a:cubicBezTo>
                      <a:pt x="9259" y="22289"/>
                      <a:pt x="10459" y="21774"/>
                      <a:pt x="11830" y="21260"/>
                    </a:cubicBezTo>
                    <a:cubicBezTo>
                      <a:pt x="12688" y="20917"/>
                      <a:pt x="13373" y="20574"/>
                      <a:pt x="14059" y="20060"/>
                    </a:cubicBezTo>
                    <a:cubicBezTo>
                      <a:pt x="14916" y="19374"/>
                      <a:pt x="15945" y="18688"/>
                      <a:pt x="16631" y="18002"/>
                    </a:cubicBezTo>
                    <a:cubicBezTo>
                      <a:pt x="18345" y="16288"/>
                      <a:pt x="19374" y="14402"/>
                      <a:pt x="20060" y="12173"/>
                    </a:cubicBezTo>
                    <a:cubicBezTo>
                      <a:pt x="20403" y="10973"/>
                      <a:pt x="20574" y="9773"/>
                      <a:pt x="20746" y="8573"/>
                    </a:cubicBezTo>
                    <a:cubicBezTo>
                      <a:pt x="21431" y="7544"/>
                      <a:pt x="21260" y="6344"/>
                      <a:pt x="21088" y="4972"/>
                    </a:cubicBezTo>
                    <a:close/>
                  </a:path>
                </a:pathLst>
              </a:custGeom>
              <a:solidFill>
                <a:srgbClr val="FFFFFF"/>
              </a:solidFill>
              <a:ln w="171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05CAFA0B-1E42-410D-9253-CEB72DF83FEF}"/>
                  </a:ext>
                </a:extLst>
              </p:cNvPr>
              <p:cNvSpPr/>
              <p:nvPr/>
            </p:nvSpPr>
            <p:spPr>
              <a:xfrm>
                <a:off x="7556411" y="4634807"/>
                <a:ext cx="21275" cy="23127"/>
              </a:xfrm>
              <a:custGeom>
                <a:avLst/>
                <a:gdLst>
                  <a:gd name="connsiteX0" fmla="*/ 20917 w 21275"/>
                  <a:gd name="connsiteY0" fmla="*/ 8573 h 23127"/>
                  <a:gd name="connsiteX1" fmla="*/ 20574 w 21275"/>
                  <a:gd name="connsiteY1" fmla="*/ 7201 h 23127"/>
                  <a:gd name="connsiteX2" fmla="*/ 18688 w 21275"/>
                  <a:gd name="connsiteY2" fmla="*/ 3257 h 23127"/>
                  <a:gd name="connsiteX3" fmla="*/ 16973 w 21275"/>
                  <a:gd name="connsiteY3" fmla="*/ 1372 h 23127"/>
                  <a:gd name="connsiteX4" fmla="*/ 14744 w 21275"/>
                  <a:gd name="connsiteY4" fmla="*/ 171 h 23127"/>
                  <a:gd name="connsiteX5" fmla="*/ 13030 w 21275"/>
                  <a:gd name="connsiteY5" fmla="*/ 0 h 23127"/>
                  <a:gd name="connsiteX6" fmla="*/ 9773 w 21275"/>
                  <a:gd name="connsiteY6" fmla="*/ 857 h 23127"/>
                  <a:gd name="connsiteX7" fmla="*/ 7201 w 21275"/>
                  <a:gd name="connsiteY7" fmla="*/ 2572 h 23127"/>
                  <a:gd name="connsiteX8" fmla="*/ 5658 w 21275"/>
                  <a:gd name="connsiteY8" fmla="*/ 4286 h 23127"/>
                  <a:gd name="connsiteX9" fmla="*/ 4286 w 21275"/>
                  <a:gd name="connsiteY9" fmla="*/ 6344 h 23127"/>
                  <a:gd name="connsiteX10" fmla="*/ 3772 w 21275"/>
                  <a:gd name="connsiteY10" fmla="*/ 6515 h 23127"/>
                  <a:gd name="connsiteX11" fmla="*/ 1028 w 21275"/>
                  <a:gd name="connsiteY11" fmla="*/ 9258 h 23127"/>
                  <a:gd name="connsiteX12" fmla="*/ 0 w 21275"/>
                  <a:gd name="connsiteY12" fmla="*/ 13202 h 23127"/>
                  <a:gd name="connsiteX13" fmla="*/ 343 w 21275"/>
                  <a:gd name="connsiteY13" fmla="*/ 15602 h 23127"/>
                  <a:gd name="connsiteX14" fmla="*/ 1372 w 21275"/>
                  <a:gd name="connsiteY14" fmla="*/ 17831 h 23127"/>
                  <a:gd name="connsiteX15" fmla="*/ 8230 w 21275"/>
                  <a:gd name="connsiteY15" fmla="*/ 22803 h 23127"/>
                  <a:gd name="connsiteX16" fmla="*/ 13373 w 21275"/>
                  <a:gd name="connsiteY16" fmla="*/ 22803 h 23127"/>
                  <a:gd name="connsiteX17" fmla="*/ 15773 w 21275"/>
                  <a:gd name="connsiteY17" fmla="*/ 21774 h 23127"/>
                  <a:gd name="connsiteX18" fmla="*/ 17488 w 21275"/>
                  <a:gd name="connsiteY18" fmla="*/ 20574 h 23127"/>
                  <a:gd name="connsiteX19" fmla="*/ 18002 w 21275"/>
                  <a:gd name="connsiteY19" fmla="*/ 20060 h 23127"/>
                  <a:gd name="connsiteX20" fmla="*/ 21260 w 21275"/>
                  <a:gd name="connsiteY20" fmla="*/ 11315 h 23127"/>
                  <a:gd name="connsiteX21" fmla="*/ 20917 w 21275"/>
                  <a:gd name="connsiteY21" fmla="*/ 8573 h 2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5" h="23127">
                    <a:moveTo>
                      <a:pt x="20917" y="8573"/>
                    </a:moveTo>
                    <a:cubicBezTo>
                      <a:pt x="20917" y="8058"/>
                      <a:pt x="20745" y="7715"/>
                      <a:pt x="20574" y="7201"/>
                    </a:cubicBezTo>
                    <a:cubicBezTo>
                      <a:pt x="20060" y="5829"/>
                      <a:pt x="19545" y="4457"/>
                      <a:pt x="18688" y="3257"/>
                    </a:cubicBezTo>
                    <a:cubicBezTo>
                      <a:pt x="18345" y="2572"/>
                      <a:pt x="17659" y="1886"/>
                      <a:pt x="16973" y="1372"/>
                    </a:cubicBezTo>
                    <a:cubicBezTo>
                      <a:pt x="16288" y="857"/>
                      <a:pt x="15602" y="343"/>
                      <a:pt x="14744" y="171"/>
                    </a:cubicBezTo>
                    <a:lnTo>
                      <a:pt x="13030" y="0"/>
                    </a:lnTo>
                    <a:cubicBezTo>
                      <a:pt x="11830" y="0"/>
                      <a:pt x="10801" y="343"/>
                      <a:pt x="9773" y="857"/>
                    </a:cubicBezTo>
                    <a:cubicBezTo>
                      <a:pt x="8915" y="1372"/>
                      <a:pt x="8058" y="2057"/>
                      <a:pt x="7201" y="2572"/>
                    </a:cubicBezTo>
                    <a:cubicBezTo>
                      <a:pt x="6686" y="3086"/>
                      <a:pt x="6172" y="3600"/>
                      <a:pt x="5658" y="4286"/>
                    </a:cubicBezTo>
                    <a:cubicBezTo>
                      <a:pt x="5144" y="4972"/>
                      <a:pt x="4801" y="5658"/>
                      <a:pt x="4286" y="6344"/>
                    </a:cubicBezTo>
                    <a:cubicBezTo>
                      <a:pt x="4115" y="6344"/>
                      <a:pt x="3943" y="6515"/>
                      <a:pt x="3772" y="6515"/>
                    </a:cubicBezTo>
                    <a:cubicBezTo>
                      <a:pt x="2743" y="7029"/>
                      <a:pt x="1543" y="8401"/>
                      <a:pt x="1028" y="9258"/>
                    </a:cubicBezTo>
                    <a:cubicBezTo>
                      <a:pt x="343" y="10458"/>
                      <a:pt x="0" y="11830"/>
                      <a:pt x="0" y="13202"/>
                    </a:cubicBezTo>
                    <a:cubicBezTo>
                      <a:pt x="0" y="14059"/>
                      <a:pt x="171" y="14916"/>
                      <a:pt x="343" y="15602"/>
                    </a:cubicBezTo>
                    <a:cubicBezTo>
                      <a:pt x="686" y="16288"/>
                      <a:pt x="857" y="17145"/>
                      <a:pt x="1372" y="17831"/>
                    </a:cubicBezTo>
                    <a:cubicBezTo>
                      <a:pt x="2915" y="20231"/>
                      <a:pt x="5315" y="22117"/>
                      <a:pt x="8230" y="22803"/>
                    </a:cubicBezTo>
                    <a:cubicBezTo>
                      <a:pt x="9944" y="23146"/>
                      <a:pt x="11659" y="23317"/>
                      <a:pt x="13373" y="22803"/>
                    </a:cubicBezTo>
                    <a:cubicBezTo>
                      <a:pt x="14230" y="22631"/>
                      <a:pt x="14916" y="22289"/>
                      <a:pt x="15773" y="21774"/>
                    </a:cubicBezTo>
                    <a:cubicBezTo>
                      <a:pt x="16288" y="21431"/>
                      <a:pt x="16973" y="20917"/>
                      <a:pt x="17488" y="20574"/>
                    </a:cubicBezTo>
                    <a:cubicBezTo>
                      <a:pt x="17659" y="20402"/>
                      <a:pt x="17831" y="20231"/>
                      <a:pt x="18002" y="20060"/>
                    </a:cubicBezTo>
                    <a:cubicBezTo>
                      <a:pt x="20231" y="17659"/>
                      <a:pt x="21431" y="14573"/>
                      <a:pt x="21260" y="11315"/>
                    </a:cubicBezTo>
                    <a:cubicBezTo>
                      <a:pt x="21260" y="10458"/>
                      <a:pt x="21088" y="9430"/>
                      <a:pt x="20917" y="8573"/>
                    </a:cubicBezTo>
                    <a:close/>
                  </a:path>
                </a:pathLst>
              </a:custGeom>
              <a:solidFill>
                <a:srgbClr val="FFFFFF"/>
              </a:solidFill>
              <a:ln w="171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C98EDE94-D572-4943-88DA-369EED02142F}"/>
                  </a:ext>
                </a:extLst>
              </p:cNvPr>
              <p:cNvSpPr/>
              <p:nvPr/>
            </p:nvSpPr>
            <p:spPr>
              <a:xfrm>
                <a:off x="7210939" y="4593036"/>
                <a:ext cx="19459" cy="20554"/>
              </a:xfrm>
              <a:custGeom>
                <a:avLst/>
                <a:gdLst>
                  <a:gd name="connsiteX0" fmla="*/ 19202 w 19459"/>
                  <a:gd name="connsiteY0" fmla="*/ 8853 h 20554"/>
                  <a:gd name="connsiteX1" fmla="*/ 15259 w 19459"/>
                  <a:gd name="connsiteY1" fmla="*/ 3710 h 20554"/>
                  <a:gd name="connsiteX2" fmla="*/ 13373 w 19459"/>
                  <a:gd name="connsiteY2" fmla="*/ 3024 h 20554"/>
                  <a:gd name="connsiteX3" fmla="*/ 12516 w 19459"/>
                  <a:gd name="connsiteY3" fmla="*/ 1824 h 20554"/>
                  <a:gd name="connsiteX4" fmla="*/ 9944 w 19459"/>
                  <a:gd name="connsiteY4" fmla="*/ 281 h 20554"/>
                  <a:gd name="connsiteX5" fmla="*/ 4629 w 19459"/>
                  <a:gd name="connsiteY5" fmla="*/ 967 h 20554"/>
                  <a:gd name="connsiteX6" fmla="*/ 2572 w 19459"/>
                  <a:gd name="connsiteY6" fmla="*/ 2853 h 20554"/>
                  <a:gd name="connsiteX7" fmla="*/ 1715 w 19459"/>
                  <a:gd name="connsiteY7" fmla="*/ 4053 h 20554"/>
                  <a:gd name="connsiteX8" fmla="*/ 686 w 19459"/>
                  <a:gd name="connsiteY8" fmla="*/ 6453 h 20554"/>
                  <a:gd name="connsiteX9" fmla="*/ 343 w 19459"/>
                  <a:gd name="connsiteY9" fmla="*/ 7482 h 20554"/>
                  <a:gd name="connsiteX10" fmla="*/ 0 w 19459"/>
                  <a:gd name="connsiteY10" fmla="*/ 10225 h 20554"/>
                  <a:gd name="connsiteX11" fmla="*/ 343 w 19459"/>
                  <a:gd name="connsiteY11" fmla="*/ 12968 h 20554"/>
                  <a:gd name="connsiteX12" fmla="*/ 514 w 19459"/>
                  <a:gd name="connsiteY12" fmla="*/ 13825 h 20554"/>
                  <a:gd name="connsiteX13" fmla="*/ 1715 w 19459"/>
                  <a:gd name="connsiteY13" fmla="*/ 16226 h 20554"/>
                  <a:gd name="connsiteX14" fmla="*/ 3429 w 19459"/>
                  <a:gd name="connsiteY14" fmla="*/ 18112 h 20554"/>
                  <a:gd name="connsiteX15" fmla="*/ 5144 w 19459"/>
                  <a:gd name="connsiteY15" fmla="*/ 19312 h 20554"/>
                  <a:gd name="connsiteX16" fmla="*/ 7029 w 19459"/>
                  <a:gd name="connsiteY16" fmla="*/ 20169 h 20554"/>
                  <a:gd name="connsiteX17" fmla="*/ 12002 w 19459"/>
                  <a:gd name="connsiteY17" fmla="*/ 20169 h 20554"/>
                  <a:gd name="connsiteX18" fmla="*/ 16288 w 19459"/>
                  <a:gd name="connsiteY18" fmla="*/ 17769 h 20554"/>
                  <a:gd name="connsiteX19" fmla="*/ 16973 w 19459"/>
                  <a:gd name="connsiteY19" fmla="*/ 17083 h 20554"/>
                  <a:gd name="connsiteX20" fmla="*/ 18345 w 19459"/>
                  <a:gd name="connsiteY20" fmla="*/ 15025 h 20554"/>
                  <a:gd name="connsiteX21" fmla="*/ 19202 w 19459"/>
                  <a:gd name="connsiteY21" fmla="*/ 12625 h 20554"/>
                  <a:gd name="connsiteX22" fmla="*/ 19202 w 19459"/>
                  <a:gd name="connsiteY22" fmla="*/ 8853 h 2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59" h="20554">
                    <a:moveTo>
                      <a:pt x="19202" y="8853"/>
                    </a:moveTo>
                    <a:cubicBezTo>
                      <a:pt x="18860" y="6625"/>
                      <a:pt x="17145" y="4738"/>
                      <a:pt x="15259" y="3710"/>
                    </a:cubicBezTo>
                    <a:cubicBezTo>
                      <a:pt x="14744" y="3367"/>
                      <a:pt x="14059" y="3196"/>
                      <a:pt x="13373" y="3024"/>
                    </a:cubicBezTo>
                    <a:cubicBezTo>
                      <a:pt x="13202" y="2681"/>
                      <a:pt x="12859" y="2167"/>
                      <a:pt x="12516" y="1824"/>
                    </a:cubicBezTo>
                    <a:cubicBezTo>
                      <a:pt x="11830" y="1138"/>
                      <a:pt x="10973" y="624"/>
                      <a:pt x="9944" y="281"/>
                    </a:cubicBezTo>
                    <a:cubicBezTo>
                      <a:pt x="8058" y="-233"/>
                      <a:pt x="6172" y="-62"/>
                      <a:pt x="4629" y="967"/>
                    </a:cubicBezTo>
                    <a:cubicBezTo>
                      <a:pt x="3600" y="1652"/>
                      <a:pt x="3257" y="1995"/>
                      <a:pt x="2572" y="2853"/>
                    </a:cubicBezTo>
                    <a:cubicBezTo>
                      <a:pt x="2229" y="3196"/>
                      <a:pt x="2057" y="3538"/>
                      <a:pt x="1715" y="4053"/>
                    </a:cubicBezTo>
                    <a:cubicBezTo>
                      <a:pt x="1200" y="4738"/>
                      <a:pt x="1028" y="5596"/>
                      <a:pt x="686" y="6453"/>
                    </a:cubicBezTo>
                    <a:cubicBezTo>
                      <a:pt x="514" y="6796"/>
                      <a:pt x="514" y="7139"/>
                      <a:pt x="343" y="7482"/>
                    </a:cubicBezTo>
                    <a:cubicBezTo>
                      <a:pt x="171" y="8339"/>
                      <a:pt x="0" y="9196"/>
                      <a:pt x="0" y="10225"/>
                    </a:cubicBezTo>
                    <a:cubicBezTo>
                      <a:pt x="0" y="11082"/>
                      <a:pt x="171" y="12111"/>
                      <a:pt x="343" y="12968"/>
                    </a:cubicBezTo>
                    <a:cubicBezTo>
                      <a:pt x="343" y="13311"/>
                      <a:pt x="514" y="13654"/>
                      <a:pt x="514" y="13825"/>
                    </a:cubicBezTo>
                    <a:cubicBezTo>
                      <a:pt x="857" y="14683"/>
                      <a:pt x="1200" y="15540"/>
                      <a:pt x="1715" y="16226"/>
                    </a:cubicBezTo>
                    <a:cubicBezTo>
                      <a:pt x="2229" y="16912"/>
                      <a:pt x="2743" y="17597"/>
                      <a:pt x="3429" y="18112"/>
                    </a:cubicBezTo>
                    <a:cubicBezTo>
                      <a:pt x="3943" y="18454"/>
                      <a:pt x="4457" y="18969"/>
                      <a:pt x="5144" y="19312"/>
                    </a:cubicBezTo>
                    <a:cubicBezTo>
                      <a:pt x="5658" y="19655"/>
                      <a:pt x="6686" y="19998"/>
                      <a:pt x="7029" y="20169"/>
                    </a:cubicBezTo>
                    <a:cubicBezTo>
                      <a:pt x="8573" y="20683"/>
                      <a:pt x="10458" y="20683"/>
                      <a:pt x="12002" y="20169"/>
                    </a:cubicBezTo>
                    <a:cubicBezTo>
                      <a:pt x="13716" y="19655"/>
                      <a:pt x="14916" y="18797"/>
                      <a:pt x="16288" y="17769"/>
                    </a:cubicBezTo>
                    <a:cubicBezTo>
                      <a:pt x="16459" y="17597"/>
                      <a:pt x="16631" y="17426"/>
                      <a:pt x="16973" y="17083"/>
                    </a:cubicBezTo>
                    <a:cubicBezTo>
                      <a:pt x="17488" y="16569"/>
                      <a:pt x="18002" y="15883"/>
                      <a:pt x="18345" y="15025"/>
                    </a:cubicBezTo>
                    <a:cubicBezTo>
                      <a:pt x="18688" y="14340"/>
                      <a:pt x="19031" y="13483"/>
                      <a:pt x="19202" y="12625"/>
                    </a:cubicBezTo>
                    <a:cubicBezTo>
                      <a:pt x="19545" y="11425"/>
                      <a:pt x="19545" y="10568"/>
                      <a:pt x="19202" y="8853"/>
                    </a:cubicBezTo>
                    <a:close/>
                  </a:path>
                </a:pathLst>
              </a:custGeom>
              <a:solidFill>
                <a:srgbClr val="FFFFFF"/>
              </a:solidFill>
              <a:ln w="1715" cap="flat">
                <a:noFill/>
                <a:prstDash val="solid"/>
                <a:miter/>
              </a:ln>
            </p:spPr>
            <p:txBody>
              <a:bodyPr rtlCol="0" anchor="ctr"/>
              <a:lstStyle/>
              <a:p>
                <a:endParaRPr lang="en-US"/>
              </a:p>
            </p:txBody>
          </p:sp>
        </p:grpSp>
      </p:grpSp>
      <p:grpSp>
        <p:nvGrpSpPr>
          <p:cNvPr id="2" name="Group 1">
            <a:extLst>
              <a:ext uri="{FF2B5EF4-FFF2-40B4-BE49-F238E27FC236}">
                <a16:creationId xmlns:a16="http://schemas.microsoft.com/office/drawing/2014/main" id="{D4E21D0F-1E52-49A0-B547-894A5DDE7121}"/>
              </a:ext>
            </a:extLst>
          </p:cNvPr>
          <p:cNvGrpSpPr/>
          <p:nvPr/>
        </p:nvGrpSpPr>
        <p:grpSpPr>
          <a:xfrm>
            <a:off x="5607384" y="-201493"/>
            <a:ext cx="1922434" cy="1637418"/>
            <a:chOff x="-9258524" y="-1025951"/>
            <a:chExt cx="1912139" cy="1947877"/>
          </a:xfrm>
        </p:grpSpPr>
        <p:sp>
          <p:nvSpPr>
            <p:cNvPr id="14" name="Freeform: Shape 13">
              <a:extLst>
                <a:ext uri="{FF2B5EF4-FFF2-40B4-BE49-F238E27FC236}">
                  <a16:creationId xmlns:a16="http://schemas.microsoft.com/office/drawing/2014/main" id="{3CC5CB27-C39C-47CB-B9A1-ABC91EF94004}"/>
                </a:ext>
              </a:extLst>
            </p:cNvPr>
            <p:cNvSpPr/>
            <p:nvPr/>
          </p:nvSpPr>
          <p:spPr>
            <a:xfrm>
              <a:off x="-8853889" y="1210"/>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91A80DDA-C926-4F8C-A87E-4DBEB197EF69}"/>
                </a:ext>
              </a:extLst>
            </p:cNvPr>
            <p:cNvSpPr/>
            <p:nvPr/>
          </p:nvSpPr>
          <p:spPr>
            <a:xfrm>
              <a:off x="-8853889" y="1210"/>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51B6523E-B45E-4ADC-9AFA-F565F5EDC6D8}"/>
                </a:ext>
              </a:extLst>
            </p:cNvPr>
            <p:cNvGrpSpPr/>
            <p:nvPr/>
          </p:nvGrpSpPr>
          <p:grpSpPr>
            <a:xfrm>
              <a:off x="-8853929" y="1210"/>
              <a:ext cx="1497840" cy="920545"/>
              <a:chOff x="3071595" y="1027161"/>
              <a:chExt cx="1497840" cy="920545"/>
            </a:xfrm>
            <a:solidFill>
              <a:srgbClr val="FFAAA5"/>
            </a:solidFill>
          </p:grpSpPr>
          <p:sp>
            <p:nvSpPr>
              <p:cNvPr id="90" name="Freeform: Shape 89">
                <a:extLst>
                  <a:ext uri="{FF2B5EF4-FFF2-40B4-BE49-F238E27FC236}">
                    <a16:creationId xmlns:a16="http://schemas.microsoft.com/office/drawing/2014/main" id="{57074779-2ABE-43A2-A861-1D017591ABA8}"/>
                  </a:ext>
                </a:extLst>
              </p:cNvPr>
              <p:cNvSpPr/>
              <p:nvPr/>
            </p:nvSpPr>
            <p:spPr>
              <a:xfrm>
                <a:off x="3071595" y="1027161"/>
                <a:ext cx="1495070" cy="469607"/>
              </a:xfrm>
              <a:custGeom>
                <a:avLst/>
                <a:gdLst>
                  <a:gd name="connsiteX0" fmla="*/ 111126 w 1495070"/>
                  <a:gd name="connsiteY0" fmla="*/ 393301 h 469607"/>
                  <a:gd name="connsiteX1" fmla="*/ 285491 w 1495070"/>
                  <a:gd name="connsiteY1" fmla="*/ 434449 h 469607"/>
                  <a:gd name="connsiteX2" fmla="*/ 609874 w 1495070"/>
                  <a:gd name="connsiteY2" fmla="*/ 469254 h 469607"/>
                  <a:gd name="connsiteX3" fmla="*/ 943001 w 1495070"/>
                  <a:gd name="connsiteY3" fmla="*/ 447651 h 469607"/>
                  <a:gd name="connsiteX4" fmla="*/ 1108279 w 1495070"/>
                  <a:gd name="connsiteY4" fmla="*/ 447308 h 469607"/>
                  <a:gd name="connsiteX5" fmla="*/ 1269271 w 1495070"/>
                  <a:gd name="connsiteY5" fmla="*/ 424334 h 469607"/>
                  <a:gd name="connsiteX6" fmla="*/ 1415861 w 1495070"/>
                  <a:gd name="connsiteY6" fmla="*/ 383186 h 469607"/>
                  <a:gd name="connsiteX7" fmla="*/ 1495071 w 1495070"/>
                  <a:gd name="connsiteY7" fmla="*/ 350096 h 469607"/>
                  <a:gd name="connsiteX8" fmla="*/ 1456323 w 1495070"/>
                  <a:gd name="connsiteY8" fmla="*/ 63432 h 469607"/>
                  <a:gd name="connsiteX9" fmla="*/ 1426148 w 1495070"/>
                  <a:gd name="connsiteY9" fmla="*/ 13540 h 469607"/>
                  <a:gd name="connsiteX10" fmla="*/ 1293274 w 1495070"/>
                  <a:gd name="connsiteY10" fmla="*/ 19369 h 469607"/>
                  <a:gd name="connsiteX11" fmla="*/ 687541 w 1495070"/>
                  <a:gd name="connsiteY11" fmla="*/ 70975 h 469607"/>
                  <a:gd name="connsiteX12" fmla="*/ 12714 w 1495070"/>
                  <a:gd name="connsiteY12" fmla="*/ 80577 h 469607"/>
                  <a:gd name="connsiteX13" fmla="*/ 12542 w 1495070"/>
                  <a:gd name="connsiteY13" fmla="*/ 335694 h 469607"/>
                  <a:gd name="connsiteX14" fmla="*/ 111126 w 1495070"/>
                  <a:gd name="connsiteY14" fmla="*/ 393301 h 4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070" h="469607">
                    <a:moveTo>
                      <a:pt x="111126" y="393301"/>
                    </a:moveTo>
                    <a:cubicBezTo>
                      <a:pt x="168733" y="408732"/>
                      <a:pt x="227369" y="421248"/>
                      <a:pt x="285491" y="434449"/>
                    </a:cubicBezTo>
                    <a:cubicBezTo>
                      <a:pt x="391961" y="458624"/>
                      <a:pt x="500660" y="471997"/>
                      <a:pt x="609874" y="469254"/>
                    </a:cubicBezTo>
                    <a:cubicBezTo>
                      <a:pt x="721317" y="466339"/>
                      <a:pt x="831559" y="448680"/>
                      <a:pt x="943001" y="447651"/>
                    </a:cubicBezTo>
                    <a:cubicBezTo>
                      <a:pt x="998037" y="447137"/>
                      <a:pt x="1053244" y="450223"/>
                      <a:pt x="1108279" y="447308"/>
                    </a:cubicBezTo>
                    <a:cubicBezTo>
                      <a:pt x="1162458" y="444565"/>
                      <a:pt x="1216293" y="436164"/>
                      <a:pt x="1269271" y="424334"/>
                    </a:cubicBezTo>
                    <a:cubicBezTo>
                      <a:pt x="1318820" y="413361"/>
                      <a:pt x="1368026" y="399988"/>
                      <a:pt x="1415861" y="383186"/>
                    </a:cubicBezTo>
                    <a:cubicBezTo>
                      <a:pt x="1443121" y="373585"/>
                      <a:pt x="1469182" y="362269"/>
                      <a:pt x="1495071" y="350096"/>
                    </a:cubicBezTo>
                    <a:cubicBezTo>
                      <a:pt x="1491470" y="253398"/>
                      <a:pt x="1485812" y="155843"/>
                      <a:pt x="1456323" y="63432"/>
                    </a:cubicBezTo>
                    <a:cubicBezTo>
                      <a:pt x="1452722" y="52459"/>
                      <a:pt x="1447236" y="28456"/>
                      <a:pt x="1426148" y="13540"/>
                    </a:cubicBezTo>
                    <a:cubicBezTo>
                      <a:pt x="1383114" y="-16807"/>
                      <a:pt x="1311790" y="12339"/>
                      <a:pt x="1293274" y="19369"/>
                    </a:cubicBezTo>
                    <a:cubicBezTo>
                      <a:pt x="1256755" y="33256"/>
                      <a:pt x="1066960" y="45772"/>
                      <a:pt x="687541" y="70975"/>
                    </a:cubicBezTo>
                    <a:cubicBezTo>
                      <a:pt x="233198" y="100979"/>
                      <a:pt x="95696" y="-17836"/>
                      <a:pt x="12714" y="80577"/>
                    </a:cubicBezTo>
                    <a:cubicBezTo>
                      <a:pt x="-5803" y="102522"/>
                      <a:pt x="-2545" y="183618"/>
                      <a:pt x="12542" y="335694"/>
                    </a:cubicBezTo>
                    <a:cubicBezTo>
                      <a:pt x="31573" y="370327"/>
                      <a:pt x="75293" y="383700"/>
                      <a:pt x="111126" y="393301"/>
                    </a:cubicBezTo>
                    <a:close/>
                  </a:path>
                </a:pathLst>
              </a:custGeom>
              <a:solidFill>
                <a:srgbClr val="FFAAA5"/>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951ADEBD-102E-4C69-9F21-2735554C086E}"/>
                  </a:ext>
                </a:extLst>
              </p:cNvPr>
              <p:cNvSpPr/>
              <p:nvPr/>
            </p:nvSpPr>
            <p:spPr>
              <a:xfrm>
                <a:off x="3093567" y="1444980"/>
                <a:ext cx="1475868" cy="174840"/>
              </a:xfrm>
              <a:custGeom>
                <a:avLst/>
                <a:gdLst>
                  <a:gd name="connsiteX0" fmla="*/ 146761 w 1475868"/>
                  <a:gd name="connsiteY0" fmla="*/ 111614 h 174840"/>
                  <a:gd name="connsiteX1" fmla="*/ 315468 w 1475868"/>
                  <a:gd name="connsiteY1" fmla="*/ 144532 h 174840"/>
                  <a:gd name="connsiteX2" fmla="*/ 640537 w 1475868"/>
                  <a:gd name="connsiteY2" fmla="*/ 174536 h 174840"/>
                  <a:gd name="connsiteX3" fmla="*/ 961663 w 1475868"/>
                  <a:gd name="connsiteY3" fmla="*/ 139560 h 174840"/>
                  <a:gd name="connsiteX4" fmla="*/ 1123512 w 1475868"/>
                  <a:gd name="connsiteY4" fmla="*/ 130816 h 174840"/>
                  <a:gd name="connsiteX5" fmla="*/ 1277817 w 1475868"/>
                  <a:gd name="connsiteY5" fmla="*/ 121215 h 174840"/>
                  <a:gd name="connsiteX6" fmla="*/ 1413948 w 1475868"/>
                  <a:gd name="connsiteY6" fmla="*/ 80410 h 174840"/>
                  <a:gd name="connsiteX7" fmla="*/ 1475670 w 1475868"/>
                  <a:gd name="connsiteY7" fmla="*/ 47835 h 174840"/>
                  <a:gd name="connsiteX8" fmla="*/ 1475670 w 1475868"/>
                  <a:gd name="connsiteY8" fmla="*/ 0 h 174840"/>
                  <a:gd name="connsiteX9" fmla="*/ 1393203 w 1475868"/>
                  <a:gd name="connsiteY9" fmla="*/ 30518 h 174840"/>
                  <a:gd name="connsiteX10" fmla="*/ 1219695 w 1475868"/>
                  <a:gd name="connsiteY10" fmla="*/ 74924 h 174840"/>
                  <a:gd name="connsiteX11" fmla="*/ 1043616 w 1475868"/>
                  <a:gd name="connsiteY11" fmla="*/ 92240 h 174840"/>
                  <a:gd name="connsiteX12" fmla="*/ 873366 w 1475868"/>
                  <a:gd name="connsiteY12" fmla="*/ 92755 h 174840"/>
                  <a:gd name="connsiteX13" fmla="*/ 528409 w 1475868"/>
                  <a:gd name="connsiteY13" fmla="*/ 112814 h 174840"/>
                  <a:gd name="connsiteX14" fmla="*/ 356959 w 1475868"/>
                  <a:gd name="connsiteY14" fmla="*/ 94298 h 174840"/>
                  <a:gd name="connsiteX15" fmla="*/ 186538 w 1475868"/>
                  <a:gd name="connsiteY15" fmla="*/ 62065 h 174840"/>
                  <a:gd name="connsiteX16" fmla="*/ 39948 w 1475868"/>
                  <a:gd name="connsiteY16" fmla="*/ 24517 h 174840"/>
                  <a:gd name="connsiteX17" fmla="*/ 0 w 1475868"/>
                  <a:gd name="connsiteY17" fmla="*/ 6687 h 174840"/>
                  <a:gd name="connsiteX18" fmla="*/ 5658 w 1475868"/>
                  <a:gd name="connsiteY18" fmla="*/ 58807 h 174840"/>
                  <a:gd name="connsiteX19" fmla="*/ 146761 w 1475868"/>
                  <a:gd name="connsiteY19" fmla="*/ 111614 h 1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5868" h="174840">
                    <a:moveTo>
                      <a:pt x="146761" y="111614"/>
                    </a:moveTo>
                    <a:cubicBezTo>
                      <a:pt x="202654" y="124987"/>
                      <a:pt x="258547" y="135788"/>
                      <a:pt x="315468" y="144532"/>
                    </a:cubicBezTo>
                    <a:cubicBezTo>
                      <a:pt x="422453" y="160992"/>
                      <a:pt x="531838" y="177279"/>
                      <a:pt x="640537" y="174536"/>
                    </a:cubicBezTo>
                    <a:cubicBezTo>
                      <a:pt x="748551" y="171793"/>
                      <a:pt x="854507" y="151562"/>
                      <a:pt x="961663" y="139560"/>
                    </a:cubicBezTo>
                    <a:cubicBezTo>
                      <a:pt x="1015498" y="133560"/>
                      <a:pt x="1069334" y="131331"/>
                      <a:pt x="1123512" y="130816"/>
                    </a:cubicBezTo>
                    <a:cubicBezTo>
                      <a:pt x="1174947" y="130302"/>
                      <a:pt x="1226896" y="129788"/>
                      <a:pt x="1277817" y="121215"/>
                    </a:cubicBezTo>
                    <a:cubicBezTo>
                      <a:pt x="1324623" y="113329"/>
                      <a:pt x="1370571" y="99613"/>
                      <a:pt x="1413948" y="80410"/>
                    </a:cubicBezTo>
                    <a:cubicBezTo>
                      <a:pt x="1435379" y="70809"/>
                      <a:pt x="1455782" y="59665"/>
                      <a:pt x="1475670" y="47835"/>
                    </a:cubicBezTo>
                    <a:cubicBezTo>
                      <a:pt x="1476013" y="31890"/>
                      <a:pt x="1475842" y="15945"/>
                      <a:pt x="1475670" y="0"/>
                    </a:cubicBezTo>
                    <a:cubicBezTo>
                      <a:pt x="1448581" y="11487"/>
                      <a:pt x="1420635" y="21431"/>
                      <a:pt x="1393203" y="30518"/>
                    </a:cubicBezTo>
                    <a:cubicBezTo>
                      <a:pt x="1336624" y="49206"/>
                      <a:pt x="1278331" y="64122"/>
                      <a:pt x="1219695" y="74924"/>
                    </a:cubicBezTo>
                    <a:cubicBezTo>
                      <a:pt x="1161574" y="85554"/>
                      <a:pt x="1102766" y="91726"/>
                      <a:pt x="1043616" y="92240"/>
                    </a:cubicBezTo>
                    <a:cubicBezTo>
                      <a:pt x="986866" y="92755"/>
                      <a:pt x="930288" y="91211"/>
                      <a:pt x="873366" y="92755"/>
                    </a:cubicBezTo>
                    <a:cubicBezTo>
                      <a:pt x="758152" y="96184"/>
                      <a:pt x="643966" y="116758"/>
                      <a:pt x="528409" y="112814"/>
                    </a:cubicBezTo>
                    <a:cubicBezTo>
                      <a:pt x="470630" y="110928"/>
                      <a:pt x="413880" y="103384"/>
                      <a:pt x="356959" y="94298"/>
                    </a:cubicBezTo>
                    <a:cubicBezTo>
                      <a:pt x="299866" y="85211"/>
                      <a:pt x="242773" y="75095"/>
                      <a:pt x="186538" y="62065"/>
                    </a:cubicBezTo>
                    <a:cubicBezTo>
                      <a:pt x="137674" y="50921"/>
                      <a:pt x="87097" y="41491"/>
                      <a:pt x="39948" y="24517"/>
                    </a:cubicBezTo>
                    <a:cubicBezTo>
                      <a:pt x="26232" y="19545"/>
                      <a:pt x="12687" y="13716"/>
                      <a:pt x="0" y="6687"/>
                    </a:cubicBezTo>
                    <a:cubicBezTo>
                      <a:pt x="1715" y="23317"/>
                      <a:pt x="3600" y="40805"/>
                      <a:pt x="5658" y="58807"/>
                    </a:cubicBezTo>
                    <a:cubicBezTo>
                      <a:pt x="49549" y="83496"/>
                      <a:pt x="97384" y="99784"/>
                      <a:pt x="146761" y="111614"/>
                    </a:cubicBezTo>
                    <a:close/>
                  </a:path>
                </a:pathLst>
              </a:custGeom>
              <a:solidFill>
                <a:srgbClr val="FFAAA5"/>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A52E9BA1-3560-44BB-9000-F5B8F902EBA4}"/>
                  </a:ext>
                </a:extLst>
              </p:cNvPr>
              <p:cNvSpPr/>
              <p:nvPr/>
            </p:nvSpPr>
            <p:spPr>
              <a:xfrm>
                <a:off x="3103511" y="1532763"/>
                <a:ext cx="1464011" cy="227723"/>
              </a:xfrm>
              <a:custGeom>
                <a:avLst/>
                <a:gdLst>
                  <a:gd name="connsiteX0" fmla="*/ 8401 w 1464011"/>
                  <a:gd name="connsiteY0" fmla="*/ 84696 h 227723"/>
                  <a:gd name="connsiteX1" fmla="*/ 133560 w 1464011"/>
                  <a:gd name="connsiteY1" fmla="*/ 152248 h 227723"/>
                  <a:gd name="connsiteX2" fmla="*/ 302609 w 1464011"/>
                  <a:gd name="connsiteY2" fmla="*/ 186881 h 227723"/>
                  <a:gd name="connsiteX3" fmla="*/ 610876 w 1464011"/>
                  <a:gd name="connsiteY3" fmla="*/ 225114 h 227723"/>
                  <a:gd name="connsiteX4" fmla="*/ 766039 w 1464011"/>
                  <a:gd name="connsiteY4" fmla="*/ 224257 h 227723"/>
                  <a:gd name="connsiteX5" fmla="*/ 920686 w 1464011"/>
                  <a:gd name="connsiteY5" fmla="*/ 212769 h 227723"/>
                  <a:gd name="connsiteX6" fmla="*/ 999725 w 1464011"/>
                  <a:gd name="connsiteY6" fmla="*/ 214484 h 227723"/>
                  <a:gd name="connsiteX7" fmla="*/ 1074134 w 1464011"/>
                  <a:gd name="connsiteY7" fmla="*/ 203340 h 227723"/>
                  <a:gd name="connsiteX8" fmla="*/ 1223810 w 1464011"/>
                  <a:gd name="connsiteY8" fmla="*/ 161677 h 227723"/>
                  <a:gd name="connsiteX9" fmla="*/ 1299077 w 1464011"/>
                  <a:gd name="connsiteY9" fmla="*/ 138703 h 227723"/>
                  <a:gd name="connsiteX10" fmla="*/ 1370400 w 1464011"/>
                  <a:gd name="connsiteY10" fmla="*/ 117443 h 227723"/>
                  <a:gd name="connsiteX11" fmla="*/ 1452525 w 1464011"/>
                  <a:gd name="connsiteY11" fmla="*/ 80582 h 227723"/>
                  <a:gd name="connsiteX12" fmla="*/ 1464012 w 1464011"/>
                  <a:gd name="connsiteY12" fmla="*/ 0 h 227723"/>
                  <a:gd name="connsiteX13" fmla="*/ 1405204 w 1464011"/>
                  <a:gd name="connsiteY13" fmla="*/ 27603 h 227723"/>
                  <a:gd name="connsiteX14" fmla="*/ 1247642 w 1464011"/>
                  <a:gd name="connsiteY14" fmla="*/ 69266 h 227723"/>
                  <a:gd name="connsiteX15" fmla="*/ 1085279 w 1464011"/>
                  <a:gd name="connsiteY15" fmla="*/ 76124 h 227723"/>
                  <a:gd name="connsiteX16" fmla="*/ 917772 w 1464011"/>
                  <a:gd name="connsiteY16" fmla="*/ 88468 h 227723"/>
                  <a:gd name="connsiteX17" fmla="*/ 750437 w 1464011"/>
                  <a:gd name="connsiteY17" fmla="*/ 109385 h 227723"/>
                  <a:gd name="connsiteX18" fmla="*/ 584987 w 1464011"/>
                  <a:gd name="connsiteY18" fmla="*/ 115214 h 227723"/>
                  <a:gd name="connsiteX19" fmla="*/ 255975 w 1464011"/>
                  <a:gd name="connsiteY19" fmla="*/ 77667 h 227723"/>
                  <a:gd name="connsiteX20" fmla="*/ 105785 w 1464011"/>
                  <a:gd name="connsiteY20" fmla="*/ 49892 h 227723"/>
                  <a:gd name="connsiteX21" fmla="*/ 0 w 1464011"/>
                  <a:gd name="connsiteY21" fmla="*/ 10287 h 227723"/>
                  <a:gd name="connsiteX22" fmla="*/ 2400 w 1464011"/>
                  <a:gd name="connsiteY22" fmla="*/ 32576 h 227723"/>
                  <a:gd name="connsiteX23" fmla="*/ 8401 w 1464011"/>
                  <a:gd name="connsiteY23" fmla="*/ 84696 h 2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4011" h="227723">
                    <a:moveTo>
                      <a:pt x="8401" y="84696"/>
                    </a:moveTo>
                    <a:cubicBezTo>
                      <a:pt x="45606" y="114014"/>
                      <a:pt x="88297" y="138017"/>
                      <a:pt x="133560" y="152248"/>
                    </a:cubicBezTo>
                    <a:cubicBezTo>
                      <a:pt x="188595" y="169564"/>
                      <a:pt x="245688" y="178479"/>
                      <a:pt x="302609" y="186881"/>
                    </a:cubicBezTo>
                    <a:cubicBezTo>
                      <a:pt x="404965" y="201625"/>
                      <a:pt x="507663" y="217742"/>
                      <a:pt x="610876" y="225114"/>
                    </a:cubicBezTo>
                    <a:cubicBezTo>
                      <a:pt x="662654" y="228886"/>
                      <a:pt x="714261" y="228543"/>
                      <a:pt x="766039" y="224257"/>
                    </a:cubicBezTo>
                    <a:cubicBezTo>
                      <a:pt x="817816" y="220142"/>
                      <a:pt x="868566" y="212084"/>
                      <a:pt x="920686" y="212769"/>
                    </a:cubicBezTo>
                    <a:cubicBezTo>
                      <a:pt x="947090" y="213112"/>
                      <a:pt x="973322" y="215170"/>
                      <a:pt x="999725" y="214484"/>
                    </a:cubicBezTo>
                    <a:cubicBezTo>
                      <a:pt x="1025100" y="213798"/>
                      <a:pt x="1049617" y="209340"/>
                      <a:pt x="1074134" y="203340"/>
                    </a:cubicBezTo>
                    <a:cubicBezTo>
                      <a:pt x="1124369" y="190995"/>
                      <a:pt x="1174261" y="176422"/>
                      <a:pt x="1223810" y="161677"/>
                    </a:cubicBezTo>
                    <a:cubicBezTo>
                      <a:pt x="1248842" y="154134"/>
                      <a:pt x="1273702" y="145390"/>
                      <a:pt x="1299077" y="138703"/>
                    </a:cubicBezTo>
                    <a:cubicBezTo>
                      <a:pt x="1323080" y="132359"/>
                      <a:pt x="1346911" y="125673"/>
                      <a:pt x="1370400" y="117443"/>
                    </a:cubicBezTo>
                    <a:cubicBezTo>
                      <a:pt x="1398861" y="107328"/>
                      <a:pt x="1425778" y="94298"/>
                      <a:pt x="1452525" y="80582"/>
                    </a:cubicBezTo>
                    <a:cubicBezTo>
                      <a:pt x="1458525" y="54350"/>
                      <a:pt x="1462126" y="27261"/>
                      <a:pt x="1464012" y="0"/>
                    </a:cubicBezTo>
                    <a:cubicBezTo>
                      <a:pt x="1444809" y="10287"/>
                      <a:pt x="1424921" y="19374"/>
                      <a:pt x="1405204" y="27603"/>
                    </a:cubicBezTo>
                    <a:cubicBezTo>
                      <a:pt x="1354798" y="48692"/>
                      <a:pt x="1301820" y="62579"/>
                      <a:pt x="1247642" y="69266"/>
                    </a:cubicBezTo>
                    <a:cubicBezTo>
                      <a:pt x="1193806" y="75781"/>
                      <a:pt x="1139457" y="75267"/>
                      <a:pt x="1085279" y="76124"/>
                    </a:cubicBezTo>
                    <a:cubicBezTo>
                      <a:pt x="1029214" y="76981"/>
                      <a:pt x="973493" y="81782"/>
                      <a:pt x="917772" y="88468"/>
                    </a:cubicBezTo>
                    <a:cubicBezTo>
                      <a:pt x="862051" y="95326"/>
                      <a:pt x="806329" y="103556"/>
                      <a:pt x="750437" y="109385"/>
                    </a:cubicBezTo>
                    <a:cubicBezTo>
                      <a:pt x="695401" y="115043"/>
                      <a:pt x="640194" y="116415"/>
                      <a:pt x="584987" y="115214"/>
                    </a:cubicBezTo>
                    <a:cubicBezTo>
                      <a:pt x="473888" y="112986"/>
                      <a:pt x="365017" y="98927"/>
                      <a:pt x="255975" y="77667"/>
                    </a:cubicBezTo>
                    <a:cubicBezTo>
                      <a:pt x="205911" y="67894"/>
                      <a:pt x="154991" y="63265"/>
                      <a:pt x="105785" y="49892"/>
                    </a:cubicBezTo>
                    <a:cubicBezTo>
                      <a:pt x="69266" y="40119"/>
                      <a:pt x="33604" y="27261"/>
                      <a:pt x="0" y="10287"/>
                    </a:cubicBezTo>
                    <a:cubicBezTo>
                      <a:pt x="857" y="17659"/>
                      <a:pt x="1543" y="25032"/>
                      <a:pt x="2400" y="32576"/>
                    </a:cubicBezTo>
                    <a:cubicBezTo>
                      <a:pt x="4286" y="50921"/>
                      <a:pt x="6172" y="68237"/>
                      <a:pt x="8401" y="84696"/>
                    </a:cubicBezTo>
                    <a:close/>
                  </a:path>
                </a:pathLst>
              </a:custGeom>
              <a:solidFill>
                <a:srgbClr val="FFAAA5"/>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8A52431D-A745-4E63-9474-825D03AAC333}"/>
                  </a:ext>
                </a:extLst>
              </p:cNvPr>
              <p:cNvSpPr/>
              <p:nvPr/>
            </p:nvSpPr>
            <p:spPr>
              <a:xfrm>
                <a:off x="3132829" y="1701641"/>
                <a:ext cx="1389259" cy="246065"/>
              </a:xfrm>
              <a:custGeom>
                <a:avLst/>
                <a:gdLst>
                  <a:gd name="connsiteX0" fmla="*/ 1350512 w 1389259"/>
                  <a:gd name="connsiteY0" fmla="*/ 14230 h 246065"/>
                  <a:gd name="connsiteX1" fmla="*/ 1263072 w 1389259"/>
                  <a:gd name="connsiteY1" fmla="*/ 39948 h 246065"/>
                  <a:gd name="connsiteX2" fmla="*/ 1176318 w 1389259"/>
                  <a:gd name="connsiteY2" fmla="*/ 66180 h 246065"/>
                  <a:gd name="connsiteX3" fmla="*/ 1021156 w 1389259"/>
                  <a:gd name="connsiteY3" fmla="*/ 105956 h 246065"/>
                  <a:gd name="connsiteX4" fmla="*/ 854507 w 1389259"/>
                  <a:gd name="connsiteY4" fmla="*/ 109728 h 246065"/>
                  <a:gd name="connsiteX5" fmla="*/ 694373 w 1389259"/>
                  <a:gd name="connsiteY5" fmla="*/ 123444 h 246065"/>
                  <a:gd name="connsiteX6" fmla="*/ 530638 w 1389259"/>
                  <a:gd name="connsiteY6" fmla="*/ 116929 h 246065"/>
                  <a:gd name="connsiteX7" fmla="*/ 206083 w 1389259"/>
                  <a:gd name="connsiteY7" fmla="*/ 73209 h 246065"/>
                  <a:gd name="connsiteX8" fmla="*/ 50578 w 1389259"/>
                  <a:gd name="connsiteY8" fmla="*/ 33090 h 246065"/>
                  <a:gd name="connsiteX9" fmla="*/ 0 w 1389259"/>
                  <a:gd name="connsiteY9" fmla="*/ 7887 h 246065"/>
                  <a:gd name="connsiteX10" fmla="*/ 41834 w 1389259"/>
                  <a:gd name="connsiteY10" fmla="*/ 80924 h 246065"/>
                  <a:gd name="connsiteX11" fmla="*/ 246031 w 1389259"/>
                  <a:gd name="connsiteY11" fmla="*/ 191338 h 246065"/>
                  <a:gd name="connsiteX12" fmla="*/ 1153344 w 1389259"/>
                  <a:gd name="connsiteY12" fmla="*/ 163392 h 246065"/>
                  <a:gd name="connsiteX13" fmla="*/ 1364742 w 1389259"/>
                  <a:gd name="connsiteY13" fmla="*/ 36005 h 246065"/>
                  <a:gd name="connsiteX14" fmla="*/ 1389259 w 1389259"/>
                  <a:gd name="connsiteY14" fmla="*/ 0 h 246065"/>
                  <a:gd name="connsiteX15" fmla="*/ 1350512 w 1389259"/>
                  <a:gd name="connsiteY15" fmla="*/ 14230 h 24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259" h="246065">
                    <a:moveTo>
                      <a:pt x="1350512" y="14230"/>
                    </a:moveTo>
                    <a:cubicBezTo>
                      <a:pt x="1321708" y="24003"/>
                      <a:pt x="1291876" y="30518"/>
                      <a:pt x="1263072" y="39948"/>
                    </a:cubicBezTo>
                    <a:cubicBezTo>
                      <a:pt x="1234269" y="49378"/>
                      <a:pt x="1205294" y="57950"/>
                      <a:pt x="1176318" y="66180"/>
                    </a:cubicBezTo>
                    <a:cubicBezTo>
                      <a:pt x="1125398" y="80753"/>
                      <a:pt x="1073620" y="97555"/>
                      <a:pt x="1021156" y="105956"/>
                    </a:cubicBezTo>
                    <a:cubicBezTo>
                      <a:pt x="965949" y="114700"/>
                      <a:pt x="910228" y="108528"/>
                      <a:pt x="854507" y="109728"/>
                    </a:cubicBezTo>
                    <a:cubicBezTo>
                      <a:pt x="801014" y="110928"/>
                      <a:pt x="747865" y="120872"/>
                      <a:pt x="694373" y="123444"/>
                    </a:cubicBezTo>
                    <a:cubicBezTo>
                      <a:pt x="639680" y="126187"/>
                      <a:pt x="584987" y="122587"/>
                      <a:pt x="530638" y="116929"/>
                    </a:cubicBezTo>
                    <a:cubicBezTo>
                      <a:pt x="422281" y="105613"/>
                      <a:pt x="313582" y="91040"/>
                      <a:pt x="206083" y="73209"/>
                    </a:cubicBezTo>
                    <a:cubicBezTo>
                      <a:pt x="153448" y="64637"/>
                      <a:pt x="99784" y="54007"/>
                      <a:pt x="50578" y="33090"/>
                    </a:cubicBezTo>
                    <a:cubicBezTo>
                      <a:pt x="33090" y="25718"/>
                      <a:pt x="16288" y="17145"/>
                      <a:pt x="0" y="7887"/>
                    </a:cubicBezTo>
                    <a:cubicBezTo>
                      <a:pt x="9430" y="33776"/>
                      <a:pt x="22631" y="57607"/>
                      <a:pt x="41834" y="80924"/>
                    </a:cubicBezTo>
                    <a:cubicBezTo>
                      <a:pt x="91211" y="140589"/>
                      <a:pt x="169564" y="170250"/>
                      <a:pt x="246031" y="191338"/>
                    </a:cubicBezTo>
                    <a:cubicBezTo>
                      <a:pt x="541611" y="272948"/>
                      <a:pt x="863937" y="263004"/>
                      <a:pt x="1153344" y="163392"/>
                    </a:cubicBezTo>
                    <a:cubicBezTo>
                      <a:pt x="1232726" y="135960"/>
                      <a:pt x="1312964" y="99784"/>
                      <a:pt x="1364742" y="36005"/>
                    </a:cubicBezTo>
                    <a:cubicBezTo>
                      <a:pt x="1374000" y="24517"/>
                      <a:pt x="1382230" y="12516"/>
                      <a:pt x="1389259" y="0"/>
                    </a:cubicBezTo>
                    <a:cubicBezTo>
                      <a:pt x="1376401" y="5144"/>
                      <a:pt x="1363370" y="9944"/>
                      <a:pt x="1350512" y="14230"/>
                    </a:cubicBezTo>
                    <a:close/>
                  </a:path>
                </a:pathLst>
              </a:custGeom>
              <a:solidFill>
                <a:srgbClr val="FFAAA5"/>
              </a:solidFill>
              <a:ln w="1715" cap="flat">
                <a:noFill/>
                <a:prstDash val="solid"/>
                <a:miter/>
              </a:ln>
            </p:spPr>
            <p:txBody>
              <a:bodyPr rtlCol="0" anchor="ctr"/>
              <a:lstStyle/>
              <a:p>
                <a:endParaRPr lang="en-US"/>
              </a:p>
            </p:txBody>
          </p:sp>
        </p:grpSp>
        <p:sp>
          <p:nvSpPr>
            <p:cNvPr id="17" name="Freeform: Shape 16">
              <a:extLst>
                <a:ext uri="{FF2B5EF4-FFF2-40B4-BE49-F238E27FC236}">
                  <a16:creationId xmlns:a16="http://schemas.microsoft.com/office/drawing/2014/main" id="{08414F89-A8FE-4135-ADCE-5EB9CC6CE076}"/>
                </a:ext>
              </a:extLst>
            </p:cNvPr>
            <p:cNvSpPr/>
            <p:nvPr/>
          </p:nvSpPr>
          <p:spPr>
            <a:xfrm>
              <a:off x="-8860663" y="-59464"/>
              <a:ext cx="1514278" cy="874204"/>
            </a:xfrm>
            <a:custGeom>
              <a:avLst/>
              <a:gdLst>
                <a:gd name="connsiteX0" fmla="*/ 5389 w 1514278"/>
                <a:gd name="connsiteY0" fmla="*/ 99246 h 874204"/>
                <a:gd name="connsiteX1" fmla="*/ 2131 w 1514278"/>
                <a:gd name="connsiteY1" fmla="*/ 111419 h 874204"/>
                <a:gd name="connsiteX2" fmla="*/ 417 w 1514278"/>
                <a:gd name="connsiteY2" fmla="*/ 232806 h 874204"/>
                <a:gd name="connsiteX3" fmla="*/ 8132 w 1514278"/>
                <a:gd name="connsiteY3" fmla="*/ 416943 h 874204"/>
                <a:gd name="connsiteX4" fmla="*/ 111516 w 1514278"/>
                <a:gd name="connsiteY4" fmla="*/ 528557 h 874204"/>
                <a:gd name="connsiteX5" fmla="*/ 246447 w 1514278"/>
                <a:gd name="connsiteY5" fmla="*/ 424830 h 874204"/>
                <a:gd name="connsiteX6" fmla="*/ 390294 w 1514278"/>
                <a:gd name="connsiteY6" fmla="*/ 400312 h 874204"/>
                <a:gd name="connsiteX7" fmla="*/ 397666 w 1514278"/>
                <a:gd name="connsiteY7" fmla="*/ 546388 h 874204"/>
                <a:gd name="connsiteX8" fmla="*/ 520939 w 1514278"/>
                <a:gd name="connsiteY8" fmla="*/ 497524 h 874204"/>
                <a:gd name="connsiteX9" fmla="*/ 640611 w 1514278"/>
                <a:gd name="connsiteY9" fmla="*/ 412657 h 874204"/>
                <a:gd name="connsiteX10" fmla="*/ 677301 w 1514278"/>
                <a:gd name="connsiteY10" fmla="*/ 556332 h 874204"/>
                <a:gd name="connsiteX11" fmla="*/ 662385 w 1514278"/>
                <a:gd name="connsiteY11" fmla="*/ 791047 h 874204"/>
                <a:gd name="connsiteX12" fmla="*/ 666329 w 1514278"/>
                <a:gd name="connsiteY12" fmla="*/ 845053 h 874204"/>
                <a:gd name="connsiteX13" fmla="*/ 768684 w 1514278"/>
                <a:gd name="connsiteY13" fmla="*/ 837853 h 874204"/>
                <a:gd name="connsiteX14" fmla="*/ 800745 w 1514278"/>
                <a:gd name="connsiteY14" fmla="*/ 557189 h 874204"/>
                <a:gd name="connsiteX15" fmla="*/ 801603 w 1514278"/>
                <a:gd name="connsiteY15" fmla="*/ 503525 h 874204"/>
                <a:gd name="connsiteX16" fmla="*/ 873269 w 1514278"/>
                <a:gd name="connsiteY16" fmla="*/ 508669 h 874204"/>
                <a:gd name="connsiteX17" fmla="*/ 925218 w 1514278"/>
                <a:gd name="connsiteY17" fmla="*/ 681833 h 874204"/>
                <a:gd name="connsiteX18" fmla="*/ 980425 w 1514278"/>
                <a:gd name="connsiteY18" fmla="*/ 669146 h 874204"/>
                <a:gd name="connsiteX19" fmla="*/ 1019001 w 1514278"/>
                <a:gd name="connsiteY19" fmla="*/ 445061 h 874204"/>
                <a:gd name="connsiteX20" fmla="*/ 1295722 w 1514278"/>
                <a:gd name="connsiteY20" fmla="*/ 547073 h 874204"/>
                <a:gd name="connsiteX21" fmla="*/ 1373731 w 1514278"/>
                <a:gd name="connsiteY21" fmla="*/ 489809 h 874204"/>
                <a:gd name="connsiteX22" fmla="*/ 1424481 w 1514278"/>
                <a:gd name="connsiteY22" fmla="*/ 629369 h 874204"/>
                <a:gd name="connsiteX23" fmla="*/ 1490832 w 1514278"/>
                <a:gd name="connsiteY23" fmla="*/ 610853 h 874204"/>
                <a:gd name="connsiteX24" fmla="*/ 1510034 w 1514278"/>
                <a:gd name="connsiteY24" fmla="*/ 517927 h 874204"/>
                <a:gd name="connsiteX25" fmla="*/ 1490489 w 1514278"/>
                <a:gd name="connsiteY25" fmla="*/ 198001 h 874204"/>
                <a:gd name="connsiteX26" fmla="*/ 1449512 w 1514278"/>
                <a:gd name="connsiteY26" fmla="*/ 84673 h 874204"/>
                <a:gd name="connsiteX27" fmla="*/ 1212911 w 1514278"/>
                <a:gd name="connsiteY27" fmla="*/ 15235 h 874204"/>
                <a:gd name="connsiteX28" fmla="*/ 901215 w 1514278"/>
                <a:gd name="connsiteY28" fmla="*/ 15235 h 874204"/>
                <a:gd name="connsiteX29" fmla="*/ 679530 w 1514278"/>
                <a:gd name="connsiteY29" fmla="*/ 9578 h 874204"/>
                <a:gd name="connsiteX30" fmla="*/ 546142 w 1514278"/>
                <a:gd name="connsiteY30" fmla="*/ 15235 h 874204"/>
                <a:gd name="connsiteX31" fmla="*/ 429728 w 1514278"/>
                <a:gd name="connsiteY31" fmla="*/ 5806 h 874204"/>
                <a:gd name="connsiteX32" fmla="*/ 5389 w 1514278"/>
                <a:gd name="connsiteY32" fmla="*/ 99246 h 87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4278" h="874204">
                  <a:moveTo>
                    <a:pt x="5389" y="99246"/>
                  </a:moveTo>
                  <a:cubicBezTo>
                    <a:pt x="4360" y="102332"/>
                    <a:pt x="3160" y="105590"/>
                    <a:pt x="2131" y="111419"/>
                  </a:cubicBezTo>
                  <a:cubicBezTo>
                    <a:pt x="-783" y="127192"/>
                    <a:pt x="1445" y="145709"/>
                    <a:pt x="417" y="232806"/>
                  </a:cubicBezTo>
                  <a:cubicBezTo>
                    <a:pt x="-1298" y="378709"/>
                    <a:pt x="2474" y="395169"/>
                    <a:pt x="8132" y="416943"/>
                  </a:cubicBezTo>
                  <a:cubicBezTo>
                    <a:pt x="23563" y="475579"/>
                    <a:pt x="63682" y="528042"/>
                    <a:pt x="111516" y="528557"/>
                  </a:cubicBezTo>
                  <a:cubicBezTo>
                    <a:pt x="165180" y="529243"/>
                    <a:pt x="205642" y="469749"/>
                    <a:pt x="246447" y="424830"/>
                  </a:cubicBezTo>
                  <a:cubicBezTo>
                    <a:pt x="287424" y="379910"/>
                    <a:pt x="354290" y="349049"/>
                    <a:pt x="390294" y="400312"/>
                  </a:cubicBezTo>
                  <a:cubicBezTo>
                    <a:pt x="392694" y="449004"/>
                    <a:pt x="382236" y="500096"/>
                    <a:pt x="397666" y="546388"/>
                  </a:cubicBezTo>
                  <a:cubicBezTo>
                    <a:pt x="416012" y="601423"/>
                    <a:pt x="490421" y="547759"/>
                    <a:pt x="520939" y="497524"/>
                  </a:cubicBezTo>
                  <a:cubicBezTo>
                    <a:pt x="551457" y="447289"/>
                    <a:pt x="595691" y="385910"/>
                    <a:pt x="640611" y="412657"/>
                  </a:cubicBezTo>
                  <a:cubicBezTo>
                    <a:pt x="678502" y="435288"/>
                    <a:pt x="680730" y="502496"/>
                    <a:pt x="677301" y="556332"/>
                  </a:cubicBezTo>
                  <a:cubicBezTo>
                    <a:pt x="672329" y="634513"/>
                    <a:pt x="667357" y="712866"/>
                    <a:pt x="662385" y="791047"/>
                  </a:cubicBezTo>
                  <a:cubicBezTo>
                    <a:pt x="661185" y="809220"/>
                    <a:pt x="660156" y="828594"/>
                    <a:pt x="666329" y="845053"/>
                  </a:cubicBezTo>
                  <a:cubicBezTo>
                    <a:pt x="683988" y="892031"/>
                    <a:pt x="741767" y="876772"/>
                    <a:pt x="768684" y="837853"/>
                  </a:cubicBezTo>
                  <a:cubicBezTo>
                    <a:pt x="819262" y="764643"/>
                    <a:pt x="815147" y="653544"/>
                    <a:pt x="800745" y="557189"/>
                  </a:cubicBezTo>
                  <a:cubicBezTo>
                    <a:pt x="798002" y="539358"/>
                    <a:pt x="795259" y="519813"/>
                    <a:pt x="801603" y="503525"/>
                  </a:cubicBezTo>
                  <a:cubicBezTo>
                    <a:pt x="814633" y="470264"/>
                    <a:pt x="870354" y="474036"/>
                    <a:pt x="873269" y="508669"/>
                  </a:cubicBezTo>
                  <a:cubicBezTo>
                    <a:pt x="877041" y="551703"/>
                    <a:pt x="896757" y="643600"/>
                    <a:pt x="925218" y="681833"/>
                  </a:cubicBezTo>
                  <a:cubicBezTo>
                    <a:pt x="937563" y="698464"/>
                    <a:pt x="976139" y="682519"/>
                    <a:pt x="980425" y="669146"/>
                  </a:cubicBezTo>
                  <a:cubicBezTo>
                    <a:pt x="994655" y="625083"/>
                    <a:pt x="988826" y="472836"/>
                    <a:pt x="1019001" y="445061"/>
                  </a:cubicBezTo>
                  <a:cubicBezTo>
                    <a:pt x="1103183" y="367908"/>
                    <a:pt x="1206910" y="614968"/>
                    <a:pt x="1295722" y="547073"/>
                  </a:cubicBezTo>
                  <a:cubicBezTo>
                    <a:pt x="1322639" y="526499"/>
                    <a:pt x="1343899" y="478150"/>
                    <a:pt x="1373731" y="489809"/>
                  </a:cubicBezTo>
                  <a:cubicBezTo>
                    <a:pt x="1413679" y="505411"/>
                    <a:pt x="1391905" y="595765"/>
                    <a:pt x="1424481" y="629369"/>
                  </a:cubicBezTo>
                  <a:cubicBezTo>
                    <a:pt x="1444197" y="649772"/>
                    <a:pt x="1475573" y="636913"/>
                    <a:pt x="1490832" y="610853"/>
                  </a:cubicBezTo>
                  <a:cubicBezTo>
                    <a:pt x="1505919" y="584792"/>
                    <a:pt x="1508834" y="550331"/>
                    <a:pt x="1510034" y="517927"/>
                  </a:cubicBezTo>
                  <a:cubicBezTo>
                    <a:pt x="1516378" y="323331"/>
                    <a:pt x="1519464" y="322474"/>
                    <a:pt x="1490489" y="198001"/>
                  </a:cubicBezTo>
                  <a:cubicBezTo>
                    <a:pt x="1476944" y="139708"/>
                    <a:pt x="1466657" y="109019"/>
                    <a:pt x="1449512" y="84673"/>
                  </a:cubicBezTo>
                  <a:cubicBezTo>
                    <a:pt x="1431167" y="58612"/>
                    <a:pt x="1393620" y="27923"/>
                    <a:pt x="1212911" y="15235"/>
                  </a:cubicBezTo>
                  <a:cubicBezTo>
                    <a:pt x="1079180" y="5806"/>
                    <a:pt x="1078837" y="21065"/>
                    <a:pt x="901215" y="15235"/>
                  </a:cubicBezTo>
                  <a:cubicBezTo>
                    <a:pt x="783429" y="11292"/>
                    <a:pt x="760283" y="3920"/>
                    <a:pt x="679530" y="9578"/>
                  </a:cubicBezTo>
                  <a:cubicBezTo>
                    <a:pt x="645240" y="11978"/>
                    <a:pt x="605635" y="16436"/>
                    <a:pt x="546142" y="15235"/>
                  </a:cubicBezTo>
                  <a:cubicBezTo>
                    <a:pt x="490078" y="14035"/>
                    <a:pt x="451159" y="8377"/>
                    <a:pt x="429728" y="5806"/>
                  </a:cubicBezTo>
                  <a:cubicBezTo>
                    <a:pt x="265650" y="-13911"/>
                    <a:pt x="34364" y="16436"/>
                    <a:pt x="5389" y="99246"/>
                  </a:cubicBezTo>
                  <a:close/>
                </a:path>
              </a:pathLst>
            </a:custGeom>
            <a:solidFill>
              <a:srgbClr val="E86F7A"/>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25C65D6-48D8-4827-9E99-16D6BEEADF9A}"/>
                </a:ext>
              </a:extLst>
            </p:cNvPr>
            <p:cNvSpPr/>
            <p:nvPr/>
          </p:nvSpPr>
          <p:spPr>
            <a:xfrm>
              <a:off x="-8257256" y="-8910"/>
              <a:ext cx="2571" cy="5143"/>
            </a:xfrm>
            <a:custGeom>
              <a:avLst/>
              <a:gdLst>
                <a:gd name="connsiteX0" fmla="*/ 1886 w 2571"/>
                <a:gd name="connsiteY0" fmla="*/ 5144 h 5143"/>
                <a:gd name="connsiteX1" fmla="*/ 2572 w 2571"/>
                <a:gd name="connsiteY1" fmla="*/ 4115 h 5143"/>
                <a:gd name="connsiteX2" fmla="*/ 0 w 2571"/>
                <a:gd name="connsiteY2" fmla="*/ 0 h 5143"/>
                <a:gd name="connsiteX3" fmla="*/ 1886 w 2571"/>
                <a:gd name="connsiteY3" fmla="*/ 5144 h 5143"/>
              </a:gdLst>
              <a:ahLst/>
              <a:cxnLst>
                <a:cxn ang="0">
                  <a:pos x="connsiteX0" y="connsiteY0"/>
                </a:cxn>
                <a:cxn ang="0">
                  <a:pos x="connsiteX1" y="connsiteY1"/>
                </a:cxn>
                <a:cxn ang="0">
                  <a:pos x="connsiteX2" y="connsiteY2"/>
                </a:cxn>
                <a:cxn ang="0">
                  <a:pos x="connsiteX3" y="connsiteY3"/>
                </a:cxn>
              </a:cxnLst>
              <a:rect l="l" t="t" r="r" b="b"/>
              <a:pathLst>
                <a:path w="2571" h="5143">
                  <a:moveTo>
                    <a:pt x="1886" y="5144"/>
                  </a:moveTo>
                  <a:cubicBezTo>
                    <a:pt x="2057" y="4801"/>
                    <a:pt x="2229" y="4458"/>
                    <a:pt x="2572" y="4115"/>
                  </a:cubicBezTo>
                  <a:cubicBezTo>
                    <a:pt x="1715" y="2743"/>
                    <a:pt x="857" y="1372"/>
                    <a:pt x="0" y="0"/>
                  </a:cubicBezTo>
                  <a:cubicBezTo>
                    <a:pt x="686" y="1715"/>
                    <a:pt x="1372" y="3429"/>
                    <a:pt x="1886" y="5144"/>
                  </a:cubicBezTo>
                  <a:close/>
                </a:path>
              </a:pathLst>
            </a:custGeom>
            <a:noFill/>
            <a:ln w="171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37FEC313-FED4-47B9-8A4A-1CA3EABCD648}"/>
                </a:ext>
              </a:extLst>
            </p:cNvPr>
            <p:cNvGrpSpPr/>
            <p:nvPr/>
          </p:nvGrpSpPr>
          <p:grpSpPr>
            <a:xfrm>
              <a:off x="-8853751" y="-278800"/>
              <a:ext cx="1411224" cy="965172"/>
              <a:chOff x="3071773" y="747151"/>
              <a:chExt cx="1411224" cy="965172"/>
            </a:xfrm>
            <a:solidFill>
              <a:srgbClr val="FFD57E"/>
            </a:solidFill>
          </p:grpSpPr>
          <p:sp>
            <p:nvSpPr>
              <p:cNvPr id="77" name="Freeform: Shape 76">
                <a:extLst>
                  <a:ext uri="{FF2B5EF4-FFF2-40B4-BE49-F238E27FC236}">
                    <a16:creationId xmlns:a16="http://schemas.microsoft.com/office/drawing/2014/main" id="{164C92B6-81EE-4E89-AEB4-84E4AECA750A}"/>
                  </a:ext>
                </a:extLst>
              </p:cNvPr>
              <p:cNvSpPr/>
              <p:nvPr/>
            </p:nvSpPr>
            <p:spPr>
              <a:xfrm>
                <a:off x="3071773" y="747151"/>
                <a:ext cx="1408139" cy="507721"/>
              </a:xfrm>
              <a:custGeom>
                <a:avLst/>
                <a:gdLst>
                  <a:gd name="connsiteX0" fmla="*/ 1408139 w 1408139"/>
                  <a:gd name="connsiteY0" fmla="*/ 250002 h 507721"/>
                  <a:gd name="connsiteX1" fmla="*/ 1306812 w 1408139"/>
                  <a:gd name="connsiteY1" fmla="*/ 127072 h 507721"/>
                  <a:gd name="connsiteX2" fmla="*/ 1222458 w 1408139"/>
                  <a:gd name="connsiteY2" fmla="*/ 111984 h 507721"/>
                  <a:gd name="connsiteX3" fmla="*/ 1171195 w 1408139"/>
                  <a:gd name="connsiteY3" fmla="*/ 122443 h 507721"/>
                  <a:gd name="connsiteX4" fmla="*/ 1160393 w 1408139"/>
                  <a:gd name="connsiteY4" fmla="*/ 103926 h 507721"/>
                  <a:gd name="connsiteX5" fmla="*/ 1075697 w 1408139"/>
                  <a:gd name="connsiteY5" fmla="*/ 29688 h 507721"/>
                  <a:gd name="connsiteX6" fmla="*/ 999230 w 1408139"/>
                  <a:gd name="connsiteY6" fmla="*/ 16658 h 507721"/>
                  <a:gd name="connsiteX7" fmla="*/ 905962 w 1408139"/>
                  <a:gd name="connsiteY7" fmla="*/ 76666 h 507721"/>
                  <a:gd name="connsiteX8" fmla="*/ 853155 w 1408139"/>
                  <a:gd name="connsiteY8" fmla="*/ 240058 h 507721"/>
                  <a:gd name="connsiteX9" fmla="*/ 790576 w 1408139"/>
                  <a:gd name="connsiteY9" fmla="*/ 195309 h 507721"/>
                  <a:gd name="connsiteX10" fmla="*/ 733826 w 1408139"/>
                  <a:gd name="connsiteY10" fmla="*/ 181250 h 507721"/>
                  <a:gd name="connsiteX11" fmla="*/ 739312 w 1408139"/>
                  <a:gd name="connsiteY11" fmla="*/ 114899 h 507721"/>
                  <a:gd name="connsiteX12" fmla="*/ 711709 w 1408139"/>
                  <a:gd name="connsiteY12" fmla="*/ 49920 h 507721"/>
                  <a:gd name="connsiteX13" fmla="*/ 535458 w 1408139"/>
                  <a:gd name="connsiteY13" fmla="*/ 14944 h 507721"/>
                  <a:gd name="connsiteX14" fmla="*/ 471336 w 1408139"/>
                  <a:gd name="connsiteY14" fmla="*/ 72379 h 507721"/>
                  <a:gd name="connsiteX15" fmla="*/ 470821 w 1408139"/>
                  <a:gd name="connsiteY15" fmla="*/ 71865 h 507721"/>
                  <a:gd name="connsiteX16" fmla="*/ 294571 w 1408139"/>
                  <a:gd name="connsiteY16" fmla="*/ 36889 h 507721"/>
                  <a:gd name="connsiteX17" fmla="*/ 217590 w 1408139"/>
                  <a:gd name="connsiteY17" fmla="*/ 116614 h 507721"/>
                  <a:gd name="connsiteX18" fmla="*/ 197530 w 1408139"/>
                  <a:gd name="connsiteY18" fmla="*/ 104612 h 507721"/>
                  <a:gd name="connsiteX19" fmla="*/ 122092 w 1408139"/>
                  <a:gd name="connsiteY19" fmla="*/ 95525 h 507721"/>
                  <a:gd name="connsiteX20" fmla="*/ 59170 w 1408139"/>
                  <a:gd name="connsiteY20" fmla="*/ 120557 h 507721"/>
                  <a:gd name="connsiteX21" fmla="*/ 1734 w 1408139"/>
                  <a:gd name="connsiteY21" fmla="*/ 308638 h 507721"/>
                  <a:gd name="connsiteX22" fmla="*/ 23851 w 1408139"/>
                  <a:gd name="connsiteY22" fmla="*/ 382190 h 507721"/>
                  <a:gd name="connsiteX23" fmla="*/ 152782 w 1408139"/>
                  <a:gd name="connsiteY23" fmla="*/ 455056 h 507721"/>
                  <a:gd name="connsiteX24" fmla="*/ 264567 w 1408139"/>
                  <a:gd name="connsiteY24" fmla="*/ 417851 h 507721"/>
                  <a:gd name="connsiteX25" fmla="*/ 295085 w 1408139"/>
                  <a:gd name="connsiteY25" fmla="*/ 383733 h 507721"/>
                  <a:gd name="connsiteX26" fmla="*/ 333490 w 1408139"/>
                  <a:gd name="connsiteY26" fmla="*/ 456428 h 507721"/>
                  <a:gd name="connsiteX27" fmla="*/ 466535 w 1408139"/>
                  <a:gd name="connsiteY27" fmla="*/ 493804 h 507721"/>
                  <a:gd name="connsiteX28" fmla="*/ 575406 w 1408139"/>
                  <a:gd name="connsiteY28" fmla="*/ 437911 h 507721"/>
                  <a:gd name="connsiteX29" fmla="*/ 593923 w 1408139"/>
                  <a:gd name="connsiteY29" fmla="*/ 466372 h 507721"/>
                  <a:gd name="connsiteX30" fmla="*/ 658902 w 1408139"/>
                  <a:gd name="connsiteY30" fmla="*/ 490203 h 507721"/>
                  <a:gd name="connsiteX31" fmla="*/ 820751 w 1408139"/>
                  <a:gd name="connsiteY31" fmla="*/ 495175 h 507721"/>
                  <a:gd name="connsiteX32" fmla="*/ 880415 w 1408139"/>
                  <a:gd name="connsiteY32" fmla="*/ 444255 h 507721"/>
                  <a:gd name="connsiteX33" fmla="*/ 892417 w 1408139"/>
                  <a:gd name="connsiteY33" fmla="*/ 457113 h 507721"/>
                  <a:gd name="connsiteX34" fmla="*/ 1067468 w 1408139"/>
                  <a:gd name="connsiteY34" fmla="*/ 472029 h 507721"/>
                  <a:gd name="connsiteX35" fmla="*/ 1109987 w 1408139"/>
                  <a:gd name="connsiteY35" fmla="*/ 455227 h 507721"/>
                  <a:gd name="connsiteX36" fmla="*/ 1124389 w 1408139"/>
                  <a:gd name="connsiteY36" fmla="*/ 437397 h 507721"/>
                  <a:gd name="connsiteX37" fmla="*/ 1276294 w 1408139"/>
                  <a:gd name="connsiteY37" fmla="*/ 436368 h 507721"/>
                  <a:gd name="connsiteX38" fmla="*/ 1346417 w 1408139"/>
                  <a:gd name="connsiteY38" fmla="*/ 394191 h 507721"/>
                  <a:gd name="connsiteX39" fmla="*/ 1352760 w 1408139"/>
                  <a:gd name="connsiteY39" fmla="*/ 346357 h 507721"/>
                  <a:gd name="connsiteX40" fmla="*/ 1372477 w 1408139"/>
                  <a:gd name="connsiteY40" fmla="*/ 329726 h 507721"/>
                  <a:gd name="connsiteX41" fmla="*/ 1408139 w 1408139"/>
                  <a:gd name="connsiteY41" fmla="*/ 250002 h 50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8139" h="507721">
                    <a:moveTo>
                      <a:pt x="1408139" y="250002"/>
                    </a:moveTo>
                    <a:cubicBezTo>
                      <a:pt x="1408481" y="173535"/>
                      <a:pt x="1317099" y="131701"/>
                      <a:pt x="1306812" y="127072"/>
                    </a:cubicBezTo>
                    <a:cubicBezTo>
                      <a:pt x="1300125" y="124157"/>
                      <a:pt x="1266521" y="109756"/>
                      <a:pt x="1222458" y="111984"/>
                    </a:cubicBezTo>
                    <a:cubicBezTo>
                      <a:pt x="1208057" y="112670"/>
                      <a:pt x="1187654" y="113699"/>
                      <a:pt x="1171195" y="122443"/>
                    </a:cubicBezTo>
                    <a:cubicBezTo>
                      <a:pt x="1167251" y="114899"/>
                      <a:pt x="1163308" y="108727"/>
                      <a:pt x="1160393" y="103926"/>
                    </a:cubicBezTo>
                    <a:cubicBezTo>
                      <a:pt x="1152850" y="91582"/>
                      <a:pt x="1126961" y="51291"/>
                      <a:pt x="1075697" y="29688"/>
                    </a:cubicBezTo>
                    <a:cubicBezTo>
                      <a:pt x="1060952" y="23516"/>
                      <a:pt x="1033520" y="11858"/>
                      <a:pt x="999230" y="16658"/>
                    </a:cubicBezTo>
                    <a:cubicBezTo>
                      <a:pt x="949167" y="23688"/>
                      <a:pt x="918649" y="61235"/>
                      <a:pt x="905962" y="76666"/>
                    </a:cubicBezTo>
                    <a:cubicBezTo>
                      <a:pt x="869443" y="121414"/>
                      <a:pt x="847840" y="187765"/>
                      <a:pt x="853155" y="240058"/>
                    </a:cubicBezTo>
                    <a:cubicBezTo>
                      <a:pt x="839096" y="224627"/>
                      <a:pt x="818693" y="207139"/>
                      <a:pt x="790576" y="195309"/>
                    </a:cubicBezTo>
                    <a:cubicBezTo>
                      <a:pt x="778746" y="190337"/>
                      <a:pt x="758857" y="181936"/>
                      <a:pt x="733826" y="181250"/>
                    </a:cubicBezTo>
                    <a:cubicBezTo>
                      <a:pt x="739655" y="163077"/>
                      <a:pt x="743255" y="140445"/>
                      <a:pt x="739312" y="114899"/>
                    </a:cubicBezTo>
                    <a:cubicBezTo>
                      <a:pt x="737941" y="106498"/>
                      <a:pt x="733140" y="76494"/>
                      <a:pt x="711709" y="49920"/>
                    </a:cubicBezTo>
                    <a:cubicBezTo>
                      <a:pt x="672618" y="1228"/>
                      <a:pt x="595637" y="-14717"/>
                      <a:pt x="535458" y="14944"/>
                    </a:cubicBezTo>
                    <a:cubicBezTo>
                      <a:pt x="510426" y="27288"/>
                      <a:pt x="487795" y="47862"/>
                      <a:pt x="471336" y="72379"/>
                    </a:cubicBezTo>
                    <a:cubicBezTo>
                      <a:pt x="471164" y="72208"/>
                      <a:pt x="470993" y="72037"/>
                      <a:pt x="470821" y="71865"/>
                    </a:cubicBezTo>
                    <a:cubicBezTo>
                      <a:pt x="431731" y="23173"/>
                      <a:pt x="354750" y="7228"/>
                      <a:pt x="294571" y="36889"/>
                    </a:cubicBezTo>
                    <a:cubicBezTo>
                      <a:pt x="262167" y="52834"/>
                      <a:pt x="234049" y="82324"/>
                      <a:pt x="217590" y="116614"/>
                    </a:cubicBezTo>
                    <a:cubicBezTo>
                      <a:pt x="211418" y="112156"/>
                      <a:pt x="204902" y="108041"/>
                      <a:pt x="197530" y="104612"/>
                    </a:cubicBezTo>
                    <a:cubicBezTo>
                      <a:pt x="164955" y="89524"/>
                      <a:pt x="134265" y="93639"/>
                      <a:pt x="122092" y="95525"/>
                    </a:cubicBezTo>
                    <a:cubicBezTo>
                      <a:pt x="110091" y="97411"/>
                      <a:pt x="82830" y="99640"/>
                      <a:pt x="59170" y="120557"/>
                    </a:cubicBezTo>
                    <a:cubicBezTo>
                      <a:pt x="11850" y="162562"/>
                      <a:pt x="-5981" y="239372"/>
                      <a:pt x="1734" y="308638"/>
                    </a:cubicBezTo>
                    <a:cubicBezTo>
                      <a:pt x="3792" y="326811"/>
                      <a:pt x="7564" y="354072"/>
                      <a:pt x="23851" y="382190"/>
                    </a:cubicBezTo>
                    <a:cubicBezTo>
                      <a:pt x="63285" y="450084"/>
                      <a:pt x="137523" y="454199"/>
                      <a:pt x="152782" y="455056"/>
                    </a:cubicBezTo>
                    <a:cubicBezTo>
                      <a:pt x="168727" y="455913"/>
                      <a:pt x="219476" y="457971"/>
                      <a:pt x="264567" y="417851"/>
                    </a:cubicBezTo>
                    <a:cubicBezTo>
                      <a:pt x="272797" y="410479"/>
                      <a:pt x="284970" y="399678"/>
                      <a:pt x="295085" y="383733"/>
                    </a:cubicBezTo>
                    <a:cubicBezTo>
                      <a:pt x="299543" y="407564"/>
                      <a:pt x="310001" y="434139"/>
                      <a:pt x="333490" y="456428"/>
                    </a:cubicBezTo>
                    <a:cubicBezTo>
                      <a:pt x="383896" y="504605"/>
                      <a:pt x="454534" y="495347"/>
                      <a:pt x="466535" y="493804"/>
                    </a:cubicBezTo>
                    <a:cubicBezTo>
                      <a:pt x="503397" y="489003"/>
                      <a:pt x="550203" y="470829"/>
                      <a:pt x="575406" y="437911"/>
                    </a:cubicBezTo>
                    <a:cubicBezTo>
                      <a:pt x="579692" y="448884"/>
                      <a:pt x="585864" y="458485"/>
                      <a:pt x="593923" y="466372"/>
                    </a:cubicBezTo>
                    <a:cubicBezTo>
                      <a:pt x="605753" y="477687"/>
                      <a:pt x="623583" y="481974"/>
                      <a:pt x="658902" y="490203"/>
                    </a:cubicBezTo>
                    <a:cubicBezTo>
                      <a:pt x="728682" y="506662"/>
                      <a:pt x="773945" y="517292"/>
                      <a:pt x="820751" y="495175"/>
                    </a:cubicBezTo>
                    <a:cubicBezTo>
                      <a:pt x="824866" y="493289"/>
                      <a:pt x="856755" y="477516"/>
                      <a:pt x="880415" y="444255"/>
                    </a:cubicBezTo>
                    <a:cubicBezTo>
                      <a:pt x="883502" y="448369"/>
                      <a:pt x="887445" y="452656"/>
                      <a:pt x="892417" y="457113"/>
                    </a:cubicBezTo>
                    <a:cubicBezTo>
                      <a:pt x="938366" y="497576"/>
                      <a:pt x="1006088" y="486088"/>
                      <a:pt x="1067468" y="472029"/>
                    </a:cubicBezTo>
                    <a:cubicBezTo>
                      <a:pt x="1082212" y="468600"/>
                      <a:pt x="1097300" y="465000"/>
                      <a:pt x="1109987" y="455227"/>
                    </a:cubicBezTo>
                    <a:cubicBezTo>
                      <a:pt x="1116159" y="450427"/>
                      <a:pt x="1120788" y="444255"/>
                      <a:pt x="1124389" y="437397"/>
                    </a:cubicBezTo>
                    <a:cubicBezTo>
                      <a:pt x="1175995" y="453684"/>
                      <a:pt x="1240460" y="445798"/>
                      <a:pt x="1276294" y="436368"/>
                    </a:cubicBezTo>
                    <a:cubicBezTo>
                      <a:pt x="1302354" y="429510"/>
                      <a:pt x="1332015" y="420423"/>
                      <a:pt x="1346417" y="394191"/>
                    </a:cubicBezTo>
                    <a:cubicBezTo>
                      <a:pt x="1354646" y="379275"/>
                      <a:pt x="1355846" y="362816"/>
                      <a:pt x="1352760" y="346357"/>
                    </a:cubicBezTo>
                    <a:cubicBezTo>
                      <a:pt x="1362704" y="339499"/>
                      <a:pt x="1369391" y="332812"/>
                      <a:pt x="1372477" y="329726"/>
                    </a:cubicBezTo>
                    <a:cubicBezTo>
                      <a:pt x="1380021" y="322354"/>
                      <a:pt x="1407967" y="292178"/>
                      <a:pt x="1408139" y="250002"/>
                    </a:cubicBezTo>
                    <a:close/>
                  </a:path>
                </a:pathLst>
              </a:custGeom>
              <a:solidFill>
                <a:srgbClr val="FFD57E"/>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3756B2A-5D7C-4B64-8F68-431B228002AC}"/>
                  </a:ext>
                </a:extLst>
              </p:cNvPr>
              <p:cNvSpPr/>
              <p:nvPr/>
            </p:nvSpPr>
            <p:spPr>
              <a:xfrm>
                <a:off x="3115478" y="1224131"/>
                <a:ext cx="29344" cy="53318"/>
              </a:xfrm>
              <a:custGeom>
                <a:avLst/>
                <a:gdLst>
                  <a:gd name="connsiteX0" fmla="*/ 206 w 29344"/>
                  <a:gd name="connsiteY0" fmla="*/ 5679 h 53318"/>
                  <a:gd name="connsiteX1" fmla="*/ 19066 w 29344"/>
                  <a:gd name="connsiteY1" fmla="*/ 51800 h 53318"/>
                  <a:gd name="connsiteX2" fmla="*/ 27467 w 29344"/>
                  <a:gd name="connsiteY2" fmla="*/ 43398 h 53318"/>
                  <a:gd name="connsiteX3" fmla="*/ 12036 w 29344"/>
                  <a:gd name="connsiteY3" fmla="*/ 5508 h 53318"/>
                  <a:gd name="connsiteX4" fmla="*/ 206 w 29344"/>
                  <a:gd name="connsiteY4" fmla="*/ 5679 h 53318"/>
                  <a:gd name="connsiteX5" fmla="*/ 206 w 29344"/>
                  <a:gd name="connsiteY5" fmla="*/ 5679 h 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4" h="53318">
                    <a:moveTo>
                      <a:pt x="206" y="5679"/>
                    </a:moveTo>
                    <a:cubicBezTo>
                      <a:pt x="-1337" y="23167"/>
                      <a:pt x="5864" y="40484"/>
                      <a:pt x="19066" y="51800"/>
                    </a:cubicBezTo>
                    <a:cubicBezTo>
                      <a:pt x="24723" y="56771"/>
                      <a:pt x="33125" y="48371"/>
                      <a:pt x="27467" y="43398"/>
                    </a:cubicBezTo>
                    <a:cubicBezTo>
                      <a:pt x="16322" y="33797"/>
                      <a:pt x="10836" y="20253"/>
                      <a:pt x="12036" y="5508"/>
                    </a:cubicBezTo>
                    <a:cubicBezTo>
                      <a:pt x="12551" y="-1864"/>
                      <a:pt x="720" y="-1864"/>
                      <a:pt x="206" y="5679"/>
                    </a:cubicBezTo>
                    <a:lnTo>
                      <a:pt x="206" y="5679"/>
                    </a:lnTo>
                    <a:close/>
                  </a:path>
                </a:pathLst>
              </a:custGeom>
              <a:solidFill>
                <a:srgbClr val="FFD57E"/>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F2DD4F0C-DE5C-4E8D-9D27-4C10C3E85439}"/>
                  </a:ext>
                </a:extLst>
              </p:cNvPr>
              <p:cNvSpPr/>
              <p:nvPr/>
            </p:nvSpPr>
            <p:spPr>
              <a:xfrm>
                <a:off x="3276847" y="1279188"/>
                <a:ext cx="11830" cy="78481"/>
              </a:xfrm>
              <a:custGeom>
                <a:avLst/>
                <a:gdLst>
                  <a:gd name="connsiteX0" fmla="*/ 11830 w 11830"/>
                  <a:gd name="connsiteY0" fmla="*/ 72695 h 78481"/>
                  <a:gd name="connsiteX1" fmla="*/ 11830 w 11830"/>
                  <a:gd name="connsiteY1" fmla="*/ 5658 h 78481"/>
                  <a:gd name="connsiteX2" fmla="*/ 0 w 11830"/>
                  <a:gd name="connsiteY2" fmla="*/ 5658 h 78481"/>
                  <a:gd name="connsiteX3" fmla="*/ 0 w 11830"/>
                  <a:gd name="connsiteY3" fmla="*/ 72695 h 78481"/>
                  <a:gd name="connsiteX4" fmla="*/ 11830 w 11830"/>
                  <a:gd name="connsiteY4" fmla="*/ 72695 h 78481"/>
                  <a:gd name="connsiteX5" fmla="*/ 11830 w 11830"/>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5FE9AEEA-FCC7-4CC5-A1F8-C41444F7B25C}"/>
                  </a:ext>
                </a:extLst>
              </p:cNvPr>
              <p:cNvSpPr/>
              <p:nvPr/>
            </p:nvSpPr>
            <p:spPr>
              <a:xfrm>
                <a:off x="3365823" y="1272201"/>
                <a:ext cx="30309" cy="53408"/>
              </a:xfrm>
              <a:custGeom>
                <a:avLst/>
                <a:gdLst>
                  <a:gd name="connsiteX0" fmla="*/ 522 w 30309"/>
                  <a:gd name="connsiteY0" fmla="*/ 6987 h 53408"/>
                  <a:gd name="connsiteX1" fmla="*/ 18352 w 30309"/>
                  <a:gd name="connsiteY1" fmla="*/ 49507 h 53408"/>
                  <a:gd name="connsiteX2" fmla="*/ 29839 w 30309"/>
                  <a:gd name="connsiteY2" fmla="*/ 46421 h 53408"/>
                  <a:gd name="connsiteX3" fmla="*/ 12009 w 30309"/>
                  <a:gd name="connsiteY3" fmla="*/ 3901 h 53408"/>
                  <a:gd name="connsiteX4" fmla="*/ 522 w 30309"/>
                  <a:gd name="connsiteY4" fmla="*/ 6987 h 53408"/>
                  <a:gd name="connsiteX5" fmla="*/ 522 w 30309"/>
                  <a:gd name="connsiteY5" fmla="*/ 6987 h 5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9" h="53408">
                    <a:moveTo>
                      <a:pt x="522" y="6987"/>
                    </a:moveTo>
                    <a:cubicBezTo>
                      <a:pt x="6522" y="21218"/>
                      <a:pt x="12352" y="35276"/>
                      <a:pt x="18352" y="49507"/>
                    </a:cubicBezTo>
                    <a:cubicBezTo>
                      <a:pt x="21267" y="56365"/>
                      <a:pt x="32754" y="53450"/>
                      <a:pt x="29839" y="46421"/>
                    </a:cubicBezTo>
                    <a:cubicBezTo>
                      <a:pt x="23839" y="32190"/>
                      <a:pt x="18009" y="18131"/>
                      <a:pt x="12009" y="3901"/>
                    </a:cubicBezTo>
                    <a:cubicBezTo>
                      <a:pt x="8923" y="-2957"/>
                      <a:pt x="-2565" y="-42"/>
                      <a:pt x="522" y="6987"/>
                    </a:cubicBezTo>
                    <a:lnTo>
                      <a:pt x="522" y="6987"/>
                    </a:lnTo>
                    <a:close/>
                  </a:path>
                </a:pathLst>
              </a:custGeom>
              <a:solidFill>
                <a:srgbClr val="FFD57E"/>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12311A1D-552B-4E74-ACF5-AA1B8D475821}"/>
                  </a:ext>
                </a:extLst>
              </p:cNvPr>
              <p:cNvSpPr/>
              <p:nvPr/>
            </p:nvSpPr>
            <p:spPr>
              <a:xfrm>
                <a:off x="3635918" y="1318382"/>
                <a:ext cx="42753" cy="35870"/>
              </a:xfrm>
              <a:custGeom>
                <a:avLst/>
                <a:gdLst>
                  <a:gd name="connsiteX0" fmla="*/ 8518 w 42753"/>
                  <a:gd name="connsiteY0" fmla="*/ 34700 h 35870"/>
                  <a:gd name="connsiteX1" fmla="*/ 40236 w 42753"/>
                  <a:gd name="connsiteY1" fmla="*/ 11383 h 35870"/>
                  <a:gd name="connsiteX2" fmla="*/ 34235 w 42753"/>
                  <a:gd name="connsiteY2" fmla="*/ 1096 h 35870"/>
                  <a:gd name="connsiteX3" fmla="*/ 2517 w 42753"/>
                  <a:gd name="connsiteY3" fmla="*/ 24413 h 35870"/>
                  <a:gd name="connsiteX4" fmla="*/ 8518 w 42753"/>
                  <a:gd name="connsiteY4" fmla="*/ 34700 h 35870"/>
                  <a:gd name="connsiteX5" fmla="*/ 8518 w 42753"/>
                  <a:gd name="connsiteY5" fmla="*/ 34700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3" h="35870">
                    <a:moveTo>
                      <a:pt x="8518" y="34700"/>
                    </a:moveTo>
                    <a:cubicBezTo>
                      <a:pt x="19148" y="26985"/>
                      <a:pt x="29606" y="19098"/>
                      <a:pt x="40236" y="11383"/>
                    </a:cubicBezTo>
                    <a:cubicBezTo>
                      <a:pt x="46237" y="6926"/>
                      <a:pt x="40408" y="-3361"/>
                      <a:pt x="34235" y="1096"/>
                    </a:cubicBezTo>
                    <a:cubicBezTo>
                      <a:pt x="23606" y="8811"/>
                      <a:pt x="13147" y="16698"/>
                      <a:pt x="2517" y="24413"/>
                    </a:cubicBezTo>
                    <a:cubicBezTo>
                      <a:pt x="-3484" y="29043"/>
                      <a:pt x="2346" y="39330"/>
                      <a:pt x="8518" y="34700"/>
                    </a:cubicBezTo>
                    <a:lnTo>
                      <a:pt x="8518" y="34700"/>
                    </a:lnTo>
                    <a:close/>
                  </a:path>
                </a:pathLst>
              </a:custGeom>
              <a:solidFill>
                <a:srgbClr val="FFD57E"/>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0369C50C-5795-4EC1-A1CC-F5FE10540358}"/>
                  </a:ext>
                </a:extLst>
              </p:cNvPr>
              <p:cNvSpPr/>
              <p:nvPr/>
            </p:nvSpPr>
            <p:spPr>
              <a:xfrm>
                <a:off x="3513277" y="1421149"/>
                <a:ext cx="11830" cy="50877"/>
              </a:xfrm>
              <a:custGeom>
                <a:avLst/>
                <a:gdLst>
                  <a:gd name="connsiteX0" fmla="*/ 11830 w 11830"/>
                  <a:gd name="connsiteY0" fmla="*/ 45091 h 50877"/>
                  <a:gd name="connsiteX1" fmla="*/ 11830 w 11830"/>
                  <a:gd name="connsiteY1" fmla="*/ 5658 h 50877"/>
                  <a:gd name="connsiteX2" fmla="*/ 0 w 11830"/>
                  <a:gd name="connsiteY2" fmla="*/ 5658 h 50877"/>
                  <a:gd name="connsiteX3" fmla="*/ 0 w 11830"/>
                  <a:gd name="connsiteY3" fmla="*/ 45091 h 50877"/>
                  <a:gd name="connsiteX4" fmla="*/ 11830 w 11830"/>
                  <a:gd name="connsiteY4" fmla="*/ 45091 h 50877"/>
                  <a:gd name="connsiteX5" fmla="*/ 11830 w 11830"/>
                  <a:gd name="connsiteY5" fmla="*/ 45091 h 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50877">
                    <a:moveTo>
                      <a:pt x="11830" y="45091"/>
                    </a:moveTo>
                    <a:cubicBezTo>
                      <a:pt x="11830" y="31890"/>
                      <a:pt x="11830" y="18860"/>
                      <a:pt x="11830" y="5658"/>
                    </a:cubicBezTo>
                    <a:cubicBezTo>
                      <a:pt x="11830" y="-1886"/>
                      <a:pt x="0" y="-1886"/>
                      <a:pt x="0" y="5658"/>
                    </a:cubicBezTo>
                    <a:cubicBezTo>
                      <a:pt x="0" y="18860"/>
                      <a:pt x="0" y="31890"/>
                      <a:pt x="0" y="45091"/>
                    </a:cubicBezTo>
                    <a:cubicBezTo>
                      <a:pt x="0" y="52807"/>
                      <a:pt x="11830" y="52807"/>
                      <a:pt x="11830" y="45091"/>
                    </a:cubicBezTo>
                    <a:lnTo>
                      <a:pt x="11830" y="45091"/>
                    </a:lnTo>
                    <a:close/>
                  </a:path>
                </a:pathLst>
              </a:custGeom>
              <a:solidFill>
                <a:srgbClr val="FFD57E"/>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089D1E87-515B-46B5-A337-8088ADF68A45}"/>
                  </a:ext>
                </a:extLst>
              </p:cNvPr>
              <p:cNvSpPr/>
              <p:nvPr/>
            </p:nvSpPr>
            <p:spPr>
              <a:xfrm>
                <a:off x="3764787" y="1661236"/>
                <a:ext cx="28352" cy="51087"/>
              </a:xfrm>
              <a:custGeom>
                <a:avLst/>
                <a:gdLst>
                  <a:gd name="connsiteX0" fmla="*/ 10808 w 28352"/>
                  <a:gd name="connsiteY0" fmla="*/ 47948 h 51087"/>
                  <a:gd name="connsiteX1" fmla="*/ 27782 w 28352"/>
                  <a:gd name="connsiteY1" fmla="*/ 9029 h 51087"/>
                  <a:gd name="connsiteX2" fmla="*/ 17495 w 28352"/>
                  <a:gd name="connsiteY2" fmla="*/ 3028 h 51087"/>
                  <a:gd name="connsiteX3" fmla="*/ 521 w 28352"/>
                  <a:gd name="connsiteY3" fmla="*/ 41948 h 51087"/>
                  <a:gd name="connsiteX4" fmla="*/ 10808 w 28352"/>
                  <a:gd name="connsiteY4" fmla="*/ 47948 h 51087"/>
                  <a:gd name="connsiteX5" fmla="*/ 10808 w 28352"/>
                  <a:gd name="connsiteY5" fmla="*/ 47948 h 5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2" h="51087">
                    <a:moveTo>
                      <a:pt x="10808" y="47948"/>
                    </a:moveTo>
                    <a:cubicBezTo>
                      <a:pt x="16466" y="34918"/>
                      <a:pt x="22124" y="22059"/>
                      <a:pt x="27782" y="9029"/>
                    </a:cubicBezTo>
                    <a:cubicBezTo>
                      <a:pt x="30868" y="2171"/>
                      <a:pt x="20581" y="-3830"/>
                      <a:pt x="17495" y="3028"/>
                    </a:cubicBezTo>
                    <a:cubicBezTo>
                      <a:pt x="11837" y="16059"/>
                      <a:pt x="6179" y="28917"/>
                      <a:pt x="521" y="41948"/>
                    </a:cubicBezTo>
                    <a:cubicBezTo>
                      <a:pt x="-2393" y="48977"/>
                      <a:pt x="7722" y="54978"/>
                      <a:pt x="10808" y="47948"/>
                    </a:cubicBezTo>
                    <a:lnTo>
                      <a:pt x="10808" y="47948"/>
                    </a:lnTo>
                    <a:close/>
                  </a:path>
                </a:pathLst>
              </a:custGeom>
              <a:solidFill>
                <a:srgbClr val="FFD57E"/>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76DDE1D8-717D-4596-A53D-E5DEDE88C37E}"/>
                  </a:ext>
                </a:extLst>
              </p:cNvPr>
              <p:cNvSpPr/>
              <p:nvPr/>
            </p:nvSpPr>
            <p:spPr>
              <a:xfrm>
                <a:off x="3812603" y="1405385"/>
                <a:ext cx="28239" cy="74463"/>
              </a:xfrm>
              <a:custGeom>
                <a:avLst/>
                <a:gdLst>
                  <a:gd name="connsiteX0" fmla="*/ 12198 w 28239"/>
                  <a:gd name="connsiteY0" fmla="*/ 68741 h 74463"/>
                  <a:gd name="connsiteX1" fmla="*/ 27286 w 28239"/>
                  <a:gd name="connsiteY1" fmla="*/ 8734 h 74463"/>
                  <a:gd name="connsiteX2" fmla="*/ 16999 w 28239"/>
                  <a:gd name="connsiteY2" fmla="*/ 2733 h 74463"/>
                  <a:gd name="connsiteX3" fmla="*/ 197 w 28239"/>
                  <a:gd name="connsiteY3" fmla="*/ 68741 h 74463"/>
                  <a:gd name="connsiteX4" fmla="*/ 12198 w 28239"/>
                  <a:gd name="connsiteY4" fmla="*/ 68741 h 74463"/>
                  <a:gd name="connsiteX5" fmla="*/ 12198 w 28239"/>
                  <a:gd name="connsiteY5" fmla="*/ 68741 h 7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9" h="74463">
                    <a:moveTo>
                      <a:pt x="12198" y="68741"/>
                    </a:moveTo>
                    <a:cubicBezTo>
                      <a:pt x="10826" y="47482"/>
                      <a:pt x="15970" y="26908"/>
                      <a:pt x="27286" y="8734"/>
                    </a:cubicBezTo>
                    <a:cubicBezTo>
                      <a:pt x="31400" y="2219"/>
                      <a:pt x="21113" y="-3610"/>
                      <a:pt x="16999" y="2733"/>
                    </a:cubicBezTo>
                    <a:cubicBezTo>
                      <a:pt x="4654" y="22450"/>
                      <a:pt x="-1175" y="45424"/>
                      <a:pt x="197" y="68741"/>
                    </a:cubicBezTo>
                    <a:cubicBezTo>
                      <a:pt x="711" y="76285"/>
                      <a:pt x="12541" y="76457"/>
                      <a:pt x="12198" y="68741"/>
                    </a:cubicBezTo>
                    <a:lnTo>
                      <a:pt x="12198" y="68741"/>
                    </a:lnTo>
                    <a:close/>
                  </a:path>
                </a:pathLst>
              </a:custGeom>
              <a:solidFill>
                <a:srgbClr val="FFD57E"/>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292DD23-5FE7-4D41-BDC7-7ED9C1B29545}"/>
                  </a:ext>
                </a:extLst>
              </p:cNvPr>
              <p:cNvSpPr/>
              <p:nvPr/>
            </p:nvSpPr>
            <p:spPr>
              <a:xfrm>
                <a:off x="3852320" y="1326257"/>
                <a:ext cx="43795" cy="38994"/>
              </a:xfrm>
              <a:custGeom>
                <a:avLst/>
                <a:gdLst>
                  <a:gd name="connsiteX0" fmla="*/ 1970 w 43795"/>
                  <a:gd name="connsiteY0" fmla="*/ 9853 h 38994"/>
                  <a:gd name="connsiteX1" fmla="*/ 33517 w 43795"/>
                  <a:gd name="connsiteY1" fmla="*/ 37456 h 38994"/>
                  <a:gd name="connsiteX2" fmla="*/ 41918 w 43795"/>
                  <a:gd name="connsiteY2" fmla="*/ 29055 h 38994"/>
                  <a:gd name="connsiteX3" fmla="*/ 10372 w 43795"/>
                  <a:gd name="connsiteY3" fmla="*/ 1452 h 38994"/>
                  <a:gd name="connsiteX4" fmla="*/ 1970 w 43795"/>
                  <a:gd name="connsiteY4" fmla="*/ 9853 h 38994"/>
                  <a:gd name="connsiteX5" fmla="*/ 1970 w 43795"/>
                  <a:gd name="connsiteY5" fmla="*/ 9853 h 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5" h="38994">
                    <a:moveTo>
                      <a:pt x="1970" y="9853"/>
                    </a:moveTo>
                    <a:cubicBezTo>
                      <a:pt x="12429" y="19111"/>
                      <a:pt x="23059" y="28198"/>
                      <a:pt x="33517" y="37456"/>
                    </a:cubicBezTo>
                    <a:cubicBezTo>
                      <a:pt x="39175" y="42428"/>
                      <a:pt x="47576" y="34198"/>
                      <a:pt x="41918" y="29055"/>
                    </a:cubicBezTo>
                    <a:cubicBezTo>
                      <a:pt x="31460" y="19797"/>
                      <a:pt x="20830" y="10710"/>
                      <a:pt x="10372" y="1452"/>
                    </a:cubicBezTo>
                    <a:cubicBezTo>
                      <a:pt x="4542" y="-3349"/>
                      <a:pt x="-3859" y="4881"/>
                      <a:pt x="1970" y="9853"/>
                    </a:cubicBezTo>
                    <a:lnTo>
                      <a:pt x="1970" y="9853"/>
                    </a:lnTo>
                    <a:close/>
                  </a:path>
                </a:pathLst>
              </a:custGeom>
              <a:solidFill>
                <a:srgbClr val="FFD57E"/>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2769259F-83D4-4387-BF7C-0603359BA310}"/>
                  </a:ext>
                </a:extLst>
              </p:cNvPr>
              <p:cNvSpPr/>
              <p:nvPr/>
            </p:nvSpPr>
            <p:spPr>
              <a:xfrm>
                <a:off x="4140098" y="1279188"/>
                <a:ext cx="11829" cy="70594"/>
              </a:xfrm>
              <a:custGeom>
                <a:avLst/>
                <a:gdLst>
                  <a:gd name="connsiteX0" fmla="*/ 11830 w 11829"/>
                  <a:gd name="connsiteY0" fmla="*/ 64808 h 70594"/>
                  <a:gd name="connsiteX1" fmla="*/ 11830 w 11829"/>
                  <a:gd name="connsiteY1" fmla="*/ 5658 h 70594"/>
                  <a:gd name="connsiteX2" fmla="*/ 0 w 11829"/>
                  <a:gd name="connsiteY2" fmla="*/ 5658 h 70594"/>
                  <a:gd name="connsiteX3" fmla="*/ 0 w 11829"/>
                  <a:gd name="connsiteY3" fmla="*/ 64808 h 70594"/>
                  <a:gd name="connsiteX4" fmla="*/ 11830 w 11829"/>
                  <a:gd name="connsiteY4" fmla="*/ 64808 h 70594"/>
                  <a:gd name="connsiteX5" fmla="*/ 11830 w 11829"/>
                  <a:gd name="connsiteY5" fmla="*/ 64808 h 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0594">
                    <a:moveTo>
                      <a:pt x="11830" y="64808"/>
                    </a:moveTo>
                    <a:cubicBezTo>
                      <a:pt x="11830" y="45091"/>
                      <a:pt x="11830" y="25375"/>
                      <a:pt x="11830" y="5658"/>
                    </a:cubicBezTo>
                    <a:cubicBezTo>
                      <a:pt x="11830" y="-1886"/>
                      <a:pt x="0" y="-1886"/>
                      <a:pt x="0" y="5658"/>
                    </a:cubicBezTo>
                    <a:cubicBezTo>
                      <a:pt x="0" y="25375"/>
                      <a:pt x="0" y="45091"/>
                      <a:pt x="0" y="64808"/>
                    </a:cubicBezTo>
                    <a:cubicBezTo>
                      <a:pt x="0" y="72523"/>
                      <a:pt x="11830" y="72523"/>
                      <a:pt x="11830" y="64808"/>
                    </a:cubicBezTo>
                    <a:lnTo>
                      <a:pt x="11830" y="64808"/>
                    </a:lnTo>
                    <a:close/>
                  </a:path>
                </a:pathLst>
              </a:custGeom>
              <a:solidFill>
                <a:srgbClr val="FFD57E"/>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6211DA6C-707B-4030-9C61-E0E308B0A035}"/>
                  </a:ext>
                </a:extLst>
              </p:cNvPr>
              <p:cNvSpPr/>
              <p:nvPr/>
            </p:nvSpPr>
            <p:spPr>
              <a:xfrm>
                <a:off x="4304601" y="1255603"/>
                <a:ext cx="36669" cy="66531"/>
              </a:xfrm>
              <a:custGeom>
                <a:avLst/>
                <a:gdLst>
                  <a:gd name="connsiteX0" fmla="*/ 89 w 36669"/>
                  <a:gd name="connsiteY0" fmla="*/ 7469 h 66531"/>
                  <a:gd name="connsiteX1" fmla="*/ 26835 w 36669"/>
                  <a:gd name="connsiteY1" fmla="*/ 64561 h 66531"/>
                  <a:gd name="connsiteX2" fmla="*/ 35236 w 36669"/>
                  <a:gd name="connsiteY2" fmla="*/ 56160 h 66531"/>
                  <a:gd name="connsiteX3" fmla="*/ 11405 w 36669"/>
                  <a:gd name="connsiteY3" fmla="*/ 4211 h 66531"/>
                  <a:gd name="connsiteX4" fmla="*/ 89 w 36669"/>
                  <a:gd name="connsiteY4" fmla="*/ 7469 h 66531"/>
                  <a:gd name="connsiteX5" fmla="*/ 89 w 36669"/>
                  <a:gd name="connsiteY5" fmla="*/ 7469 h 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69" h="66531">
                    <a:moveTo>
                      <a:pt x="89" y="7469"/>
                    </a:moveTo>
                    <a:cubicBezTo>
                      <a:pt x="3861" y="28728"/>
                      <a:pt x="13119" y="48102"/>
                      <a:pt x="26835" y="64561"/>
                    </a:cubicBezTo>
                    <a:cubicBezTo>
                      <a:pt x="31636" y="70391"/>
                      <a:pt x="40037" y="61990"/>
                      <a:pt x="35236" y="56160"/>
                    </a:cubicBezTo>
                    <a:cubicBezTo>
                      <a:pt x="22720" y="41244"/>
                      <a:pt x="14834" y="23413"/>
                      <a:pt x="11405" y="4211"/>
                    </a:cubicBezTo>
                    <a:cubicBezTo>
                      <a:pt x="10204" y="-3161"/>
                      <a:pt x="-1111" y="-75"/>
                      <a:pt x="89" y="7469"/>
                    </a:cubicBezTo>
                    <a:lnTo>
                      <a:pt x="89" y="7469"/>
                    </a:lnTo>
                    <a:close/>
                  </a:path>
                </a:pathLst>
              </a:custGeom>
              <a:solidFill>
                <a:srgbClr val="FFD57E"/>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1C762F16-3482-4BA6-9999-4F3DC3F10B8E}"/>
                  </a:ext>
                </a:extLst>
              </p:cNvPr>
              <p:cNvSpPr/>
              <p:nvPr/>
            </p:nvSpPr>
            <p:spPr>
              <a:xfrm>
                <a:off x="4471168" y="1291018"/>
                <a:ext cx="11829" cy="78481"/>
              </a:xfrm>
              <a:custGeom>
                <a:avLst/>
                <a:gdLst>
                  <a:gd name="connsiteX0" fmla="*/ 11830 w 11829"/>
                  <a:gd name="connsiteY0" fmla="*/ 72695 h 78481"/>
                  <a:gd name="connsiteX1" fmla="*/ 11830 w 11829"/>
                  <a:gd name="connsiteY1" fmla="*/ 5658 h 78481"/>
                  <a:gd name="connsiteX2" fmla="*/ 0 w 11829"/>
                  <a:gd name="connsiteY2" fmla="*/ 5658 h 78481"/>
                  <a:gd name="connsiteX3" fmla="*/ 0 w 11829"/>
                  <a:gd name="connsiteY3" fmla="*/ 72695 h 78481"/>
                  <a:gd name="connsiteX4" fmla="*/ 11830 w 11829"/>
                  <a:gd name="connsiteY4" fmla="*/ 72695 h 78481"/>
                  <a:gd name="connsiteX5" fmla="*/ 11830 w 11829"/>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A9C160AF-9F62-455E-AD09-7D0C6581B1AD}"/>
                  </a:ext>
                </a:extLst>
              </p:cNvPr>
              <p:cNvSpPr/>
              <p:nvPr/>
            </p:nvSpPr>
            <p:spPr>
              <a:xfrm>
                <a:off x="4380685" y="1211980"/>
                <a:ext cx="39047" cy="11829"/>
              </a:xfrm>
              <a:custGeom>
                <a:avLst/>
                <a:gdLst>
                  <a:gd name="connsiteX0" fmla="*/ 5786 w 39047"/>
                  <a:gd name="connsiteY0" fmla="*/ 11830 h 11829"/>
                  <a:gd name="connsiteX1" fmla="*/ 33390 w 39047"/>
                  <a:gd name="connsiteY1" fmla="*/ 11830 h 11829"/>
                  <a:gd name="connsiteX2" fmla="*/ 33390 w 39047"/>
                  <a:gd name="connsiteY2" fmla="*/ 0 h 11829"/>
                  <a:gd name="connsiteX3" fmla="*/ 5786 w 39047"/>
                  <a:gd name="connsiteY3" fmla="*/ 0 h 11829"/>
                  <a:gd name="connsiteX4" fmla="*/ 5786 w 39047"/>
                  <a:gd name="connsiteY4" fmla="*/ 11830 h 11829"/>
                  <a:gd name="connsiteX5" fmla="*/ 5786 w 39047"/>
                  <a:gd name="connsiteY5" fmla="*/ 11830 h 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7" h="11829">
                    <a:moveTo>
                      <a:pt x="5786" y="11830"/>
                    </a:moveTo>
                    <a:cubicBezTo>
                      <a:pt x="15045" y="11830"/>
                      <a:pt x="24132" y="11830"/>
                      <a:pt x="33390" y="11830"/>
                    </a:cubicBezTo>
                    <a:cubicBezTo>
                      <a:pt x="40934" y="11830"/>
                      <a:pt x="40934" y="0"/>
                      <a:pt x="33390" y="0"/>
                    </a:cubicBezTo>
                    <a:cubicBezTo>
                      <a:pt x="24132" y="0"/>
                      <a:pt x="15045" y="0"/>
                      <a:pt x="5786" y="0"/>
                    </a:cubicBezTo>
                    <a:cubicBezTo>
                      <a:pt x="-1929" y="0"/>
                      <a:pt x="-1929" y="11830"/>
                      <a:pt x="5786" y="11830"/>
                    </a:cubicBezTo>
                    <a:lnTo>
                      <a:pt x="5786" y="11830"/>
                    </a:lnTo>
                    <a:close/>
                  </a:path>
                </a:pathLst>
              </a:custGeom>
              <a:solidFill>
                <a:srgbClr val="FFD57E"/>
              </a:solidFill>
              <a:ln w="1715" cap="flat">
                <a:noFill/>
                <a:prstDash val="solid"/>
                <a:miter/>
              </a:ln>
            </p:spPr>
            <p:txBody>
              <a:bodyPr rtlCol="0" anchor="ctr"/>
              <a:lstStyle/>
              <a:p>
                <a:endParaRPr lang="en-US"/>
              </a:p>
            </p:txBody>
          </p:sp>
        </p:grpSp>
        <p:grpSp>
          <p:nvGrpSpPr>
            <p:cNvPr id="20" name="Graphic 3">
              <a:extLst>
                <a:ext uri="{FF2B5EF4-FFF2-40B4-BE49-F238E27FC236}">
                  <a16:creationId xmlns:a16="http://schemas.microsoft.com/office/drawing/2014/main" id="{9FEF8170-7535-4C7C-8967-3D9201CFA455}"/>
                </a:ext>
              </a:extLst>
            </p:cNvPr>
            <p:cNvGrpSpPr/>
            <p:nvPr/>
          </p:nvGrpSpPr>
          <p:grpSpPr>
            <a:xfrm>
              <a:off x="-8794677" y="-175930"/>
              <a:ext cx="1313566" cy="354327"/>
              <a:chOff x="3130847" y="850021"/>
              <a:chExt cx="1313566" cy="354327"/>
            </a:xfrm>
            <a:solidFill>
              <a:srgbClr val="DB5D78"/>
            </a:solidFill>
          </p:grpSpPr>
          <p:sp>
            <p:nvSpPr>
              <p:cNvPr id="63" name="Freeform: Shape 62">
                <a:extLst>
                  <a:ext uri="{FF2B5EF4-FFF2-40B4-BE49-F238E27FC236}">
                    <a16:creationId xmlns:a16="http://schemas.microsoft.com/office/drawing/2014/main" id="{E63A3EDC-FDC7-4C81-A389-E1227407B981}"/>
                  </a:ext>
                </a:extLst>
              </p:cNvPr>
              <p:cNvSpPr/>
              <p:nvPr/>
            </p:nvSpPr>
            <p:spPr>
              <a:xfrm>
                <a:off x="3130847" y="1017659"/>
                <a:ext cx="54219" cy="56260"/>
              </a:xfrm>
              <a:custGeom>
                <a:avLst/>
                <a:gdLst>
                  <a:gd name="connsiteX0" fmla="*/ 11240 w 54219"/>
                  <a:gd name="connsiteY0" fmla="*/ 53560 h 56260"/>
                  <a:gd name="connsiteX1" fmla="*/ 51703 w 54219"/>
                  <a:gd name="connsiteY1" fmla="*/ 11383 h 56260"/>
                  <a:gd name="connsiteX2" fmla="*/ 45702 w 54219"/>
                  <a:gd name="connsiteY2" fmla="*/ 1096 h 56260"/>
                  <a:gd name="connsiteX3" fmla="*/ 953 w 54219"/>
                  <a:gd name="connsiteY3" fmla="*/ 47559 h 56260"/>
                  <a:gd name="connsiteX4" fmla="*/ 11240 w 54219"/>
                  <a:gd name="connsiteY4" fmla="*/ 53560 h 56260"/>
                  <a:gd name="connsiteX5" fmla="*/ 11240 w 54219"/>
                  <a:gd name="connsiteY5" fmla="*/ 53560 h 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9" h="56260">
                    <a:moveTo>
                      <a:pt x="11240" y="53560"/>
                    </a:moveTo>
                    <a:cubicBezTo>
                      <a:pt x="22213" y="37272"/>
                      <a:pt x="35929" y="23042"/>
                      <a:pt x="51703" y="11383"/>
                    </a:cubicBezTo>
                    <a:cubicBezTo>
                      <a:pt x="57703" y="6926"/>
                      <a:pt x="51874" y="-3361"/>
                      <a:pt x="45702" y="1096"/>
                    </a:cubicBezTo>
                    <a:cubicBezTo>
                      <a:pt x="28214" y="13955"/>
                      <a:pt x="13298" y="29557"/>
                      <a:pt x="953" y="47559"/>
                    </a:cubicBezTo>
                    <a:cubicBezTo>
                      <a:pt x="-3161" y="53903"/>
                      <a:pt x="7126" y="59904"/>
                      <a:pt x="11240" y="53560"/>
                    </a:cubicBezTo>
                    <a:lnTo>
                      <a:pt x="11240" y="53560"/>
                    </a:lnTo>
                    <a:close/>
                  </a:path>
                </a:pathLst>
              </a:custGeom>
              <a:solidFill>
                <a:srgbClr val="DB5D78"/>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D0AE0C7A-2801-4CC8-A930-07024245A1D2}"/>
                  </a:ext>
                </a:extLst>
              </p:cNvPr>
              <p:cNvSpPr/>
              <p:nvPr/>
            </p:nvSpPr>
            <p:spPr>
              <a:xfrm>
                <a:off x="3257130" y="908685"/>
                <a:ext cx="11830" cy="66522"/>
              </a:xfrm>
              <a:custGeom>
                <a:avLst/>
                <a:gdLst>
                  <a:gd name="connsiteX0" fmla="*/ 0 w 11830"/>
                  <a:gd name="connsiteY0" fmla="*/ 5658 h 66522"/>
                  <a:gd name="connsiteX1" fmla="*/ 0 w 11830"/>
                  <a:gd name="connsiteY1" fmla="*/ 60865 h 66522"/>
                  <a:gd name="connsiteX2" fmla="*/ 11830 w 11830"/>
                  <a:gd name="connsiteY2" fmla="*/ 60865 h 66522"/>
                  <a:gd name="connsiteX3" fmla="*/ 11830 w 11830"/>
                  <a:gd name="connsiteY3" fmla="*/ 5658 h 66522"/>
                  <a:gd name="connsiteX4" fmla="*/ 0 w 11830"/>
                  <a:gd name="connsiteY4" fmla="*/ 5658 h 66522"/>
                  <a:gd name="connsiteX5" fmla="*/ 0 w 11830"/>
                  <a:gd name="connsiteY5" fmla="*/ 5658 h 6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66522">
                    <a:moveTo>
                      <a:pt x="0" y="5658"/>
                    </a:moveTo>
                    <a:cubicBezTo>
                      <a:pt x="0" y="24003"/>
                      <a:pt x="0" y="42520"/>
                      <a:pt x="0" y="60865"/>
                    </a:cubicBezTo>
                    <a:cubicBezTo>
                      <a:pt x="0" y="68409"/>
                      <a:pt x="11830" y="68409"/>
                      <a:pt x="11830" y="60865"/>
                    </a:cubicBezTo>
                    <a:cubicBezTo>
                      <a:pt x="11830" y="42520"/>
                      <a:pt x="11830" y="24003"/>
                      <a:pt x="11830" y="5658"/>
                    </a:cubicBezTo>
                    <a:cubicBezTo>
                      <a:pt x="11830" y="-1886"/>
                      <a:pt x="0" y="-1886"/>
                      <a:pt x="0" y="5658"/>
                    </a:cubicBezTo>
                    <a:lnTo>
                      <a:pt x="0" y="5658"/>
                    </a:lnTo>
                    <a:close/>
                  </a:path>
                </a:pathLst>
              </a:custGeom>
              <a:solidFill>
                <a:srgbClr val="DB5D78"/>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8F786BA-503F-41FA-860E-104C37202D70}"/>
                  </a:ext>
                </a:extLst>
              </p:cNvPr>
              <p:cNvSpPr/>
              <p:nvPr/>
            </p:nvSpPr>
            <p:spPr>
              <a:xfrm>
                <a:off x="3431064" y="1062187"/>
                <a:ext cx="30673" cy="55248"/>
              </a:xfrm>
              <a:custGeom>
                <a:avLst/>
                <a:gdLst>
                  <a:gd name="connsiteX0" fmla="*/ 11575 w 30673"/>
                  <a:gd name="connsiteY0" fmla="*/ 51037 h 55248"/>
                  <a:gd name="connsiteX1" fmla="*/ 29577 w 30673"/>
                  <a:gd name="connsiteY1" fmla="*/ 8518 h 55248"/>
                  <a:gd name="connsiteX2" fmla="*/ 19290 w 30673"/>
                  <a:gd name="connsiteY2" fmla="*/ 2517 h 55248"/>
                  <a:gd name="connsiteX3" fmla="*/ 88 w 30673"/>
                  <a:gd name="connsiteY3" fmla="*/ 47780 h 55248"/>
                  <a:gd name="connsiteX4" fmla="*/ 11575 w 30673"/>
                  <a:gd name="connsiteY4" fmla="*/ 51037 h 55248"/>
                  <a:gd name="connsiteX5" fmla="*/ 11575 w 30673"/>
                  <a:gd name="connsiteY5" fmla="*/ 51037 h 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3" h="55248">
                    <a:moveTo>
                      <a:pt x="11575" y="51037"/>
                    </a:moveTo>
                    <a:cubicBezTo>
                      <a:pt x="14147" y="35435"/>
                      <a:pt x="20147" y="21205"/>
                      <a:pt x="29577" y="8518"/>
                    </a:cubicBezTo>
                    <a:cubicBezTo>
                      <a:pt x="34035" y="2346"/>
                      <a:pt x="23748" y="-3484"/>
                      <a:pt x="19290" y="2517"/>
                    </a:cubicBezTo>
                    <a:cubicBezTo>
                      <a:pt x="9346" y="15890"/>
                      <a:pt x="2831" y="31492"/>
                      <a:pt x="88" y="47780"/>
                    </a:cubicBezTo>
                    <a:cubicBezTo>
                      <a:pt x="-1112" y="55324"/>
                      <a:pt x="10375" y="58410"/>
                      <a:pt x="11575" y="51037"/>
                    </a:cubicBezTo>
                    <a:lnTo>
                      <a:pt x="11575" y="51037"/>
                    </a:lnTo>
                    <a:close/>
                  </a:path>
                </a:pathLst>
              </a:custGeom>
              <a:solidFill>
                <a:srgbClr val="DB5D78"/>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2FD6CD80-3985-470E-BCAE-52B15558B9F7}"/>
                  </a:ext>
                </a:extLst>
              </p:cNvPr>
              <p:cNvSpPr/>
              <p:nvPr/>
            </p:nvSpPr>
            <p:spPr>
              <a:xfrm>
                <a:off x="3595337" y="1035101"/>
                <a:ext cx="25111" cy="62350"/>
              </a:xfrm>
              <a:custGeom>
                <a:avLst/>
                <a:gdLst>
                  <a:gd name="connsiteX0" fmla="*/ 25096 w 25111"/>
                  <a:gd name="connsiteY0" fmla="*/ 56692 h 62350"/>
                  <a:gd name="connsiteX1" fmla="*/ 10865 w 25111"/>
                  <a:gd name="connsiteY1" fmla="*/ 3028 h 62350"/>
                  <a:gd name="connsiteX2" fmla="*/ 578 w 25111"/>
                  <a:gd name="connsiteY2" fmla="*/ 9029 h 62350"/>
                  <a:gd name="connsiteX3" fmla="*/ 13266 w 25111"/>
                  <a:gd name="connsiteY3" fmla="*/ 56692 h 62350"/>
                  <a:gd name="connsiteX4" fmla="*/ 25096 w 25111"/>
                  <a:gd name="connsiteY4" fmla="*/ 56692 h 62350"/>
                  <a:gd name="connsiteX5" fmla="*/ 25096 w 25111"/>
                  <a:gd name="connsiteY5" fmla="*/ 56692 h 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1" h="62350">
                    <a:moveTo>
                      <a:pt x="25096" y="56692"/>
                    </a:moveTo>
                    <a:cubicBezTo>
                      <a:pt x="23553" y="38004"/>
                      <a:pt x="18752" y="20002"/>
                      <a:pt x="10865" y="3028"/>
                    </a:cubicBezTo>
                    <a:cubicBezTo>
                      <a:pt x="7608" y="-3830"/>
                      <a:pt x="-2508" y="2171"/>
                      <a:pt x="578" y="9029"/>
                    </a:cubicBezTo>
                    <a:cubicBezTo>
                      <a:pt x="7608" y="24117"/>
                      <a:pt x="11894" y="40233"/>
                      <a:pt x="13266" y="56692"/>
                    </a:cubicBezTo>
                    <a:cubicBezTo>
                      <a:pt x="13780" y="64236"/>
                      <a:pt x="25610" y="64236"/>
                      <a:pt x="25096" y="56692"/>
                    </a:cubicBezTo>
                    <a:lnTo>
                      <a:pt x="25096" y="56692"/>
                    </a:lnTo>
                    <a:close/>
                  </a:path>
                </a:pathLst>
              </a:custGeom>
              <a:solidFill>
                <a:srgbClr val="DB5D78"/>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B769738A-FF61-4CD8-9284-6EE8816FEEB5}"/>
                  </a:ext>
                </a:extLst>
              </p:cNvPr>
              <p:cNvSpPr/>
              <p:nvPr/>
            </p:nvSpPr>
            <p:spPr>
              <a:xfrm>
                <a:off x="3737842" y="1031019"/>
                <a:ext cx="28010" cy="54511"/>
              </a:xfrm>
              <a:custGeom>
                <a:avLst/>
                <a:gdLst>
                  <a:gd name="connsiteX0" fmla="*/ 377 w 28010"/>
                  <a:gd name="connsiteY0" fmla="*/ 7110 h 54511"/>
                  <a:gd name="connsiteX1" fmla="*/ 16151 w 28010"/>
                  <a:gd name="connsiteY1" fmla="*/ 50487 h 54511"/>
                  <a:gd name="connsiteX2" fmla="*/ 27638 w 28010"/>
                  <a:gd name="connsiteY2" fmla="*/ 47401 h 54511"/>
                  <a:gd name="connsiteX3" fmla="*/ 11865 w 28010"/>
                  <a:gd name="connsiteY3" fmla="*/ 4024 h 54511"/>
                  <a:gd name="connsiteX4" fmla="*/ 377 w 28010"/>
                  <a:gd name="connsiteY4" fmla="*/ 7110 h 54511"/>
                  <a:gd name="connsiteX5" fmla="*/ 377 w 28010"/>
                  <a:gd name="connsiteY5" fmla="*/ 7110 h 5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0" h="54511">
                    <a:moveTo>
                      <a:pt x="377" y="7110"/>
                    </a:moveTo>
                    <a:cubicBezTo>
                      <a:pt x="5692" y="21512"/>
                      <a:pt x="10836" y="36086"/>
                      <a:pt x="16151" y="50487"/>
                    </a:cubicBezTo>
                    <a:cubicBezTo>
                      <a:pt x="18723" y="57517"/>
                      <a:pt x="30210" y="54602"/>
                      <a:pt x="27638" y="47401"/>
                    </a:cubicBezTo>
                    <a:cubicBezTo>
                      <a:pt x="22323" y="32999"/>
                      <a:pt x="17179" y="18426"/>
                      <a:pt x="11865" y="4024"/>
                    </a:cubicBezTo>
                    <a:cubicBezTo>
                      <a:pt x="9121" y="-3005"/>
                      <a:pt x="-2194" y="-90"/>
                      <a:pt x="377" y="7110"/>
                    </a:cubicBezTo>
                    <a:lnTo>
                      <a:pt x="377" y="7110"/>
                    </a:lnTo>
                    <a:close/>
                  </a:path>
                </a:pathLst>
              </a:custGeom>
              <a:solidFill>
                <a:srgbClr val="DB5D78"/>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C5AFBBA-1E31-4360-BCE2-9E1A4FF6CB03}"/>
                  </a:ext>
                </a:extLst>
              </p:cNvPr>
              <p:cNvSpPr/>
              <p:nvPr/>
            </p:nvSpPr>
            <p:spPr>
              <a:xfrm>
                <a:off x="3821034" y="1153383"/>
                <a:ext cx="59320" cy="50965"/>
              </a:xfrm>
              <a:custGeom>
                <a:avLst/>
                <a:gdLst>
                  <a:gd name="connsiteX0" fmla="*/ 9939 w 59320"/>
                  <a:gd name="connsiteY0" fmla="*/ 48995 h 50965"/>
                  <a:gd name="connsiteX1" fmla="*/ 56402 w 59320"/>
                  <a:gd name="connsiteY1" fmla="*/ 11105 h 50965"/>
                  <a:gd name="connsiteX2" fmla="*/ 50402 w 59320"/>
                  <a:gd name="connsiteY2" fmla="*/ 818 h 50965"/>
                  <a:gd name="connsiteX3" fmla="*/ 1538 w 59320"/>
                  <a:gd name="connsiteY3" fmla="*/ 40594 h 50965"/>
                  <a:gd name="connsiteX4" fmla="*/ 9939 w 59320"/>
                  <a:gd name="connsiteY4" fmla="*/ 48995 h 50965"/>
                  <a:gd name="connsiteX5" fmla="*/ 9939 w 59320"/>
                  <a:gd name="connsiteY5" fmla="*/ 48995 h 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20" h="50965">
                    <a:moveTo>
                      <a:pt x="9939" y="48995"/>
                    </a:moveTo>
                    <a:cubicBezTo>
                      <a:pt x="23312" y="33736"/>
                      <a:pt x="38743" y="21049"/>
                      <a:pt x="56402" y="11105"/>
                    </a:cubicBezTo>
                    <a:cubicBezTo>
                      <a:pt x="63089" y="7333"/>
                      <a:pt x="57088" y="-2954"/>
                      <a:pt x="50402" y="818"/>
                    </a:cubicBezTo>
                    <a:cubicBezTo>
                      <a:pt x="32056" y="11276"/>
                      <a:pt x="15597" y="24649"/>
                      <a:pt x="1538" y="40594"/>
                    </a:cubicBezTo>
                    <a:cubicBezTo>
                      <a:pt x="-3434" y="46424"/>
                      <a:pt x="4796" y="54825"/>
                      <a:pt x="9939" y="48995"/>
                    </a:cubicBezTo>
                    <a:lnTo>
                      <a:pt x="9939" y="48995"/>
                    </a:lnTo>
                    <a:close/>
                  </a:path>
                </a:pathLst>
              </a:custGeom>
              <a:solidFill>
                <a:srgbClr val="DB5D78"/>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83873E52-E4F9-4930-A537-BCCB028948F6}"/>
                  </a:ext>
                </a:extLst>
              </p:cNvPr>
              <p:cNvSpPr/>
              <p:nvPr/>
            </p:nvSpPr>
            <p:spPr>
              <a:xfrm>
                <a:off x="4061619" y="1055242"/>
                <a:ext cx="36722" cy="69844"/>
              </a:xfrm>
              <a:custGeom>
                <a:avLst/>
                <a:gdLst>
                  <a:gd name="connsiteX0" fmla="*/ 24816 w 36722"/>
                  <a:gd name="connsiteY0" fmla="*/ 3975 h 69844"/>
                  <a:gd name="connsiteX1" fmla="*/ 470 w 36722"/>
                  <a:gd name="connsiteY1" fmla="*/ 62783 h 69844"/>
                  <a:gd name="connsiteX2" fmla="*/ 11957 w 36722"/>
                  <a:gd name="connsiteY2" fmla="*/ 65869 h 69844"/>
                  <a:gd name="connsiteX3" fmla="*/ 36303 w 36722"/>
                  <a:gd name="connsiteY3" fmla="*/ 7062 h 69844"/>
                  <a:gd name="connsiteX4" fmla="*/ 24816 w 36722"/>
                  <a:gd name="connsiteY4" fmla="*/ 3975 h 69844"/>
                  <a:gd name="connsiteX5" fmla="*/ 24816 w 36722"/>
                  <a:gd name="connsiteY5" fmla="*/ 3975 h 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 h="69844">
                    <a:moveTo>
                      <a:pt x="24816" y="3975"/>
                    </a:moveTo>
                    <a:cubicBezTo>
                      <a:pt x="16757" y="23521"/>
                      <a:pt x="8528" y="43238"/>
                      <a:pt x="470" y="62783"/>
                    </a:cubicBezTo>
                    <a:cubicBezTo>
                      <a:pt x="-2445" y="69812"/>
                      <a:pt x="9042" y="72898"/>
                      <a:pt x="11957" y="65869"/>
                    </a:cubicBezTo>
                    <a:cubicBezTo>
                      <a:pt x="20015" y="46324"/>
                      <a:pt x="28245" y="26607"/>
                      <a:pt x="36303" y="7062"/>
                    </a:cubicBezTo>
                    <a:cubicBezTo>
                      <a:pt x="39046" y="32"/>
                      <a:pt x="27559" y="-3054"/>
                      <a:pt x="24816" y="3975"/>
                    </a:cubicBezTo>
                    <a:lnTo>
                      <a:pt x="24816" y="3975"/>
                    </a:lnTo>
                    <a:close/>
                  </a:path>
                </a:pathLst>
              </a:custGeom>
              <a:solidFill>
                <a:srgbClr val="DB5D78"/>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390BC797-0FEC-4EDE-B363-57EDE41D7AAE}"/>
                  </a:ext>
                </a:extLst>
              </p:cNvPr>
              <p:cNvSpPr/>
              <p:nvPr/>
            </p:nvSpPr>
            <p:spPr>
              <a:xfrm>
                <a:off x="4158850" y="1035257"/>
                <a:ext cx="33584" cy="69908"/>
              </a:xfrm>
              <a:custGeom>
                <a:avLst/>
                <a:gdLst>
                  <a:gd name="connsiteX0" fmla="*/ 33540 w 33584"/>
                  <a:gd name="connsiteY0" fmla="*/ 64251 h 69908"/>
                  <a:gd name="connsiteX1" fmla="*/ 11252 w 33584"/>
                  <a:gd name="connsiteY1" fmla="*/ 2700 h 69908"/>
                  <a:gd name="connsiteX2" fmla="*/ 965 w 33584"/>
                  <a:gd name="connsiteY2" fmla="*/ 8701 h 69908"/>
                  <a:gd name="connsiteX3" fmla="*/ 21539 w 33584"/>
                  <a:gd name="connsiteY3" fmla="*/ 64251 h 69908"/>
                  <a:gd name="connsiteX4" fmla="*/ 33540 w 33584"/>
                  <a:gd name="connsiteY4" fmla="*/ 64251 h 69908"/>
                  <a:gd name="connsiteX5" fmla="*/ 33540 w 33584"/>
                  <a:gd name="connsiteY5" fmla="*/ 64251 h 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4" h="69908">
                    <a:moveTo>
                      <a:pt x="33540" y="64251"/>
                    </a:moveTo>
                    <a:cubicBezTo>
                      <a:pt x="30969" y="42134"/>
                      <a:pt x="23596" y="21217"/>
                      <a:pt x="11252" y="2700"/>
                    </a:cubicBezTo>
                    <a:cubicBezTo>
                      <a:pt x="6966" y="-3643"/>
                      <a:pt x="-3150" y="2357"/>
                      <a:pt x="965" y="8701"/>
                    </a:cubicBezTo>
                    <a:cubicBezTo>
                      <a:pt x="12109" y="25332"/>
                      <a:pt x="19310" y="44191"/>
                      <a:pt x="21539" y="64251"/>
                    </a:cubicBezTo>
                    <a:cubicBezTo>
                      <a:pt x="22567" y="71795"/>
                      <a:pt x="34398" y="71795"/>
                      <a:pt x="33540" y="64251"/>
                    </a:cubicBezTo>
                    <a:lnTo>
                      <a:pt x="33540" y="64251"/>
                    </a:lnTo>
                    <a:close/>
                  </a:path>
                </a:pathLst>
              </a:custGeom>
              <a:solidFill>
                <a:srgbClr val="DB5D78"/>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B56B754-F855-4C9C-B56C-AD62D3EB3795}"/>
                  </a:ext>
                </a:extLst>
              </p:cNvPr>
              <p:cNvSpPr/>
              <p:nvPr/>
            </p:nvSpPr>
            <p:spPr>
              <a:xfrm>
                <a:off x="4226943" y="979237"/>
                <a:ext cx="38632" cy="44060"/>
              </a:xfrm>
              <a:custGeom>
                <a:avLst/>
                <a:gdLst>
                  <a:gd name="connsiteX0" fmla="*/ 1451 w 38632"/>
                  <a:gd name="connsiteY0" fmla="*/ 10372 h 44060"/>
                  <a:gd name="connsiteX1" fmla="*/ 28712 w 38632"/>
                  <a:gd name="connsiteY1" fmla="*/ 42090 h 44060"/>
                  <a:gd name="connsiteX2" fmla="*/ 37113 w 38632"/>
                  <a:gd name="connsiteY2" fmla="*/ 33689 h 44060"/>
                  <a:gd name="connsiteX3" fmla="*/ 9852 w 38632"/>
                  <a:gd name="connsiteY3" fmla="*/ 1970 h 44060"/>
                  <a:gd name="connsiteX4" fmla="*/ 1451 w 38632"/>
                  <a:gd name="connsiteY4" fmla="*/ 10372 h 44060"/>
                  <a:gd name="connsiteX5" fmla="*/ 1451 w 38632"/>
                  <a:gd name="connsiteY5" fmla="*/ 10372 h 4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2" h="44060">
                    <a:moveTo>
                      <a:pt x="1451" y="10372"/>
                    </a:moveTo>
                    <a:cubicBezTo>
                      <a:pt x="10538" y="21001"/>
                      <a:pt x="19625" y="31631"/>
                      <a:pt x="28712" y="42090"/>
                    </a:cubicBezTo>
                    <a:cubicBezTo>
                      <a:pt x="33684" y="47919"/>
                      <a:pt x="42085" y="39518"/>
                      <a:pt x="37113" y="33689"/>
                    </a:cubicBezTo>
                    <a:cubicBezTo>
                      <a:pt x="28026" y="23059"/>
                      <a:pt x="18939" y="12429"/>
                      <a:pt x="9852" y="1970"/>
                    </a:cubicBezTo>
                    <a:cubicBezTo>
                      <a:pt x="4880" y="-3859"/>
                      <a:pt x="-3349" y="4542"/>
                      <a:pt x="1451" y="10372"/>
                    </a:cubicBezTo>
                    <a:lnTo>
                      <a:pt x="1451" y="10372"/>
                    </a:lnTo>
                    <a:close/>
                  </a:path>
                </a:pathLst>
              </a:custGeom>
              <a:solidFill>
                <a:srgbClr val="DB5D78"/>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2EFCCED3-DF60-4F26-876D-5E5AEF76E8EE}"/>
                  </a:ext>
                </a:extLst>
              </p:cNvPr>
              <p:cNvSpPr/>
              <p:nvPr/>
            </p:nvSpPr>
            <p:spPr>
              <a:xfrm>
                <a:off x="4317125" y="1121377"/>
                <a:ext cx="47747" cy="42959"/>
              </a:xfrm>
              <a:custGeom>
                <a:avLst/>
                <a:gdLst>
                  <a:gd name="connsiteX0" fmla="*/ 11396 w 47747"/>
                  <a:gd name="connsiteY0" fmla="*/ 40367 h 42959"/>
                  <a:gd name="connsiteX1" fmla="*/ 44829 w 47747"/>
                  <a:gd name="connsiteY1" fmla="*/ 11049 h 42959"/>
                  <a:gd name="connsiteX2" fmla="*/ 38828 w 47747"/>
                  <a:gd name="connsiteY2" fmla="*/ 762 h 42959"/>
                  <a:gd name="connsiteX3" fmla="*/ 1109 w 47747"/>
                  <a:gd name="connsiteY3" fmla="*/ 34366 h 42959"/>
                  <a:gd name="connsiteX4" fmla="*/ 11396 w 47747"/>
                  <a:gd name="connsiteY4" fmla="*/ 40367 h 42959"/>
                  <a:gd name="connsiteX5" fmla="*/ 11396 w 47747"/>
                  <a:gd name="connsiteY5" fmla="*/ 40367 h 4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7" h="42959">
                    <a:moveTo>
                      <a:pt x="11396" y="40367"/>
                    </a:moveTo>
                    <a:cubicBezTo>
                      <a:pt x="20311" y="28194"/>
                      <a:pt x="31627" y="18422"/>
                      <a:pt x="44829" y="11049"/>
                    </a:cubicBezTo>
                    <a:cubicBezTo>
                      <a:pt x="51515" y="7277"/>
                      <a:pt x="45515" y="-2838"/>
                      <a:pt x="38828" y="762"/>
                    </a:cubicBezTo>
                    <a:cubicBezTo>
                      <a:pt x="23912" y="9163"/>
                      <a:pt x="11396" y="20650"/>
                      <a:pt x="1109" y="34366"/>
                    </a:cubicBezTo>
                    <a:cubicBezTo>
                      <a:pt x="-3349" y="40539"/>
                      <a:pt x="6767" y="46540"/>
                      <a:pt x="11396" y="40367"/>
                    </a:cubicBezTo>
                    <a:lnTo>
                      <a:pt x="11396" y="40367"/>
                    </a:lnTo>
                    <a:close/>
                  </a:path>
                </a:pathLst>
              </a:custGeom>
              <a:solidFill>
                <a:srgbClr val="DB5D78"/>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FD1AF96-032D-4E6B-A7E7-3D995C3CC5A4}"/>
                  </a:ext>
                </a:extLst>
              </p:cNvPr>
              <p:cNvSpPr/>
              <p:nvPr/>
            </p:nvSpPr>
            <p:spPr>
              <a:xfrm>
                <a:off x="4388709" y="911878"/>
                <a:ext cx="55704" cy="50876"/>
              </a:xfrm>
              <a:custGeom>
                <a:avLst/>
                <a:gdLst>
                  <a:gd name="connsiteX0" fmla="*/ 53827 w 55704"/>
                  <a:gd name="connsiteY0" fmla="*/ 40869 h 50876"/>
                  <a:gd name="connsiteX1" fmla="*/ 10279 w 55704"/>
                  <a:gd name="connsiteY1" fmla="*/ 1607 h 50876"/>
                  <a:gd name="connsiteX2" fmla="*/ 1878 w 55704"/>
                  <a:gd name="connsiteY2" fmla="*/ 10008 h 50876"/>
                  <a:gd name="connsiteX3" fmla="*/ 45426 w 55704"/>
                  <a:gd name="connsiteY3" fmla="*/ 49270 h 50876"/>
                  <a:gd name="connsiteX4" fmla="*/ 53827 w 55704"/>
                  <a:gd name="connsiteY4" fmla="*/ 40869 h 50876"/>
                  <a:gd name="connsiteX5" fmla="*/ 53827 w 55704"/>
                  <a:gd name="connsiteY5" fmla="*/ 40869 h 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04" h="50876">
                    <a:moveTo>
                      <a:pt x="53827" y="40869"/>
                    </a:moveTo>
                    <a:cubicBezTo>
                      <a:pt x="39254" y="27839"/>
                      <a:pt x="24852" y="14637"/>
                      <a:pt x="10279" y="1607"/>
                    </a:cubicBezTo>
                    <a:cubicBezTo>
                      <a:pt x="4621" y="-3537"/>
                      <a:pt x="-3780" y="4865"/>
                      <a:pt x="1878" y="10008"/>
                    </a:cubicBezTo>
                    <a:cubicBezTo>
                      <a:pt x="16451" y="23038"/>
                      <a:pt x="30853" y="36240"/>
                      <a:pt x="45426" y="49270"/>
                    </a:cubicBezTo>
                    <a:cubicBezTo>
                      <a:pt x="51084" y="54414"/>
                      <a:pt x="59485" y="46013"/>
                      <a:pt x="53827" y="40869"/>
                    </a:cubicBezTo>
                    <a:lnTo>
                      <a:pt x="53827" y="40869"/>
                    </a:lnTo>
                    <a:close/>
                  </a:path>
                </a:pathLst>
              </a:custGeom>
              <a:solidFill>
                <a:srgbClr val="DB5D78"/>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7F866601-B7B1-4B98-9C95-8A11708241E5}"/>
                  </a:ext>
                </a:extLst>
              </p:cNvPr>
              <p:cNvSpPr/>
              <p:nvPr/>
            </p:nvSpPr>
            <p:spPr>
              <a:xfrm>
                <a:off x="4117103" y="885201"/>
                <a:ext cx="38821" cy="31952"/>
              </a:xfrm>
              <a:custGeom>
                <a:avLst/>
                <a:gdLst>
                  <a:gd name="connsiteX0" fmla="*/ 8593 w 38821"/>
                  <a:gd name="connsiteY0" fmla="*/ 30856 h 31952"/>
                  <a:gd name="connsiteX1" fmla="*/ 36197 w 38821"/>
                  <a:gd name="connsiteY1" fmla="*/ 11311 h 31952"/>
                  <a:gd name="connsiteX2" fmla="*/ 30196 w 38821"/>
                  <a:gd name="connsiteY2" fmla="*/ 1024 h 31952"/>
                  <a:gd name="connsiteX3" fmla="*/ 2593 w 38821"/>
                  <a:gd name="connsiteY3" fmla="*/ 20569 h 31952"/>
                  <a:gd name="connsiteX4" fmla="*/ 8593 w 38821"/>
                  <a:gd name="connsiteY4" fmla="*/ 30856 h 31952"/>
                  <a:gd name="connsiteX5" fmla="*/ 8593 w 38821"/>
                  <a:gd name="connsiteY5" fmla="*/ 30856 h 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21" h="31952">
                    <a:moveTo>
                      <a:pt x="8593" y="30856"/>
                    </a:moveTo>
                    <a:cubicBezTo>
                      <a:pt x="17852" y="24341"/>
                      <a:pt x="27110" y="17826"/>
                      <a:pt x="36197" y="11311"/>
                    </a:cubicBezTo>
                    <a:cubicBezTo>
                      <a:pt x="42369" y="7025"/>
                      <a:pt x="36540" y="-3262"/>
                      <a:pt x="30196" y="1024"/>
                    </a:cubicBezTo>
                    <a:cubicBezTo>
                      <a:pt x="20938" y="7539"/>
                      <a:pt x="11679" y="14054"/>
                      <a:pt x="2593" y="20569"/>
                    </a:cubicBezTo>
                    <a:cubicBezTo>
                      <a:pt x="-3580" y="25027"/>
                      <a:pt x="2421" y="35314"/>
                      <a:pt x="8593" y="30856"/>
                    </a:cubicBezTo>
                    <a:lnTo>
                      <a:pt x="8593" y="30856"/>
                    </a:lnTo>
                    <a:close/>
                  </a:path>
                </a:pathLst>
              </a:custGeom>
              <a:solidFill>
                <a:srgbClr val="DB5D78"/>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B0CCCE6-6859-410E-98E2-9AC1DFDBF290}"/>
                  </a:ext>
                </a:extLst>
              </p:cNvPr>
              <p:cNvSpPr/>
              <p:nvPr/>
            </p:nvSpPr>
            <p:spPr>
              <a:xfrm>
                <a:off x="3376122" y="852707"/>
                <a:ext cx="40794" cy="49469"/>
              </a:xfrm>
              <a:custGeom>
                <a:avLst/>
                <a:gdLst>
                  <a:gd name="connsiteX0" fmla="*/ 1366 w 40794"/>
                  <a:gd name="connsiteY0" fmla="*/ 10371 h 49469"/>
                  <a:gd name="connsiteX1" fmla="*/ 31027 w 40794"/>
                  <a:gd name="connsiteY1" fmla="*/ 47405 h 49469"/>
                  <a:gd name="connsiteX2" fmla="*/ 39428 w 40794"/>
                  <a:gd name="connsiteY2" fmla="*/ 39004 h 49469"/>
                  <a:gd name="connsiteX3" fmla="*/ 9767 w 40794"/>
                  <a:gd name="connsiteY3" fmla="*/ 1970 h 49469"/>
                  <a:gd name="connsiteX4" fmla="*/ 1366 w 40794"/>
                  <a:gd name="connsiteY4" fmla="*/ 10371 h 49469"/>
                  <a:gd name="connsiteX5" fmla="*/ 1366 w 40794"/>
                  <a:gd name="connsiteY5" fmla="*/ 10371 h 4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94" h="49469">
                    <a:moveTo>
                      <a:pt x="1366" y="10371"/>
                    </a:moveTo>
                    <a:cubicBezTo>
                      <a:pt x="11310" y="22716"/>
                      <a:pt x="21083" y="35060"/>
                      <a:pt x="31027" y="47405"/>
                    </a:cubicBezTo>
                    <a:cubicBezTo>
                      <a:pt x="35828" y="53405"/>
                      <a:pt x="44057" y="45004"/>
                      <a:pt x="39428" y="39004"/>
                    </a:cubicBezTo>
                    <a:cubicBezTo>
                      <a:pt x="29484" y="26659"/>
                      <a:pt x="19711" y="14315"/>
                      <a:pt x="9767" y="1970"/>
                    </a:cubicBezTo>
                    <a:cubicBezTo>
                      <a:pt x="4967" y="-3859"/>
                      <a:pt x="-3263" y="4542"/>
                      <a:pt x="1366" y="10371"/>
                    </a:cubicBezTo>
                    <a:lnTo>
                      <a:pt x="1366" y="10371"/>
                    </a:lnTo>
                    <a:close/>
                  </a:path>
                </a:pathLst>
              </a:custGeom>
              <a:solidFill>
                <a:srgbClr val="DB5D78"/>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AAE747E-DAE0-4623-9412-CFF51C93F565}"/>
                  </a:ext>
                </a:extLst>
              </p:cNvPr>
              <p:cNvSpPr/>
              <p:nvPr/>
            </p:nvSpPr>
            <p:spPr>
              <a:xfrm>
                <a:off x="3473682" y="850021"/>
                <a:ext cx="79437" cy="54130"/>
              </a:xfrm>
              <a:custGeom>
                <a:avLst/>
                <a:gdLst>
                  <a:gd name="connsiteX0" fmla="*/ 8734 w 79437"/>
                  <a:gd name="connsiteY0" fmla="*/ 53177 h 54130"/>
                  <a:gd name="connsiteX1" fmla="*/ 76628 w 79437"/>
                  <a:gd name="connsiteY1" fmla="*/ 11172 h 54130"/>
                  <a:gd name="connsiteX2" fmla="*/ 70627 w 79437"/>
                  <a:gd name="connsiteY2" fmla="*/ 885 h 54130"/>
                  <a:gd name="connsiteX3" fmla="*/ 2733 w 79437"/>
                  <a:gd name="connsiteY3" fmla="*/ 42890 h 54130"/>
                  <a:gd name="connsiteX4" fmla="*/ 8734 w 79437"/>
                  <a:gd name="connsiteY4" fmla="*/ 53177 h 54130"/>
                  <a:gd name="connsiteX5" fmla="*/ 8734 w 79437"/>
                  <a:gd name="connsiteY5" fmla="*/ 53177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7" h="54130">
                    <a:moveTo>
                      <a:pt x="8734" y="53177"/>
                    </a:moveTo>
                    <a:cubicBezTo>
                      <a:pt x="31365" y="39118"/>
                      <a:pt x="53997" y="25231"/>
                      <a:pt x="76628" y="11172"/>
                    </a:cubicBezTo>
                    <a:cubicBezTo>
                      <a:pt x="83143" y="7228"/>
                      <a:pt x="77143" y="-3059"/>
                      <a:pt x="70627" y="885"/>
                    </a:cubicBezTo>
                    <a:cubicBezTo>
                      <a:pt x="47996" y="14944"/>
                      <a:pt x="25365" y="28831"/>
                      <a:pt x="2733" y="42890"/>
                    </a:cubicBezTo>
                    <a:cubicBezTo>
                      <a:pt x="-3610" y="47005"/>
                      <a:pt x="2219" y="57292"/>
                      <a:pt x="8734" y="53177"/>
                    </a:cubicBezTo>
                    <a:lnTo>
                      <a:pt x="8734" y="53177"/>
                    </a:lnTo>
                    <a:close/>
                  </a:path>
                </a:pathLst>
              </a:custGeom>
              <a:solidFill>
                <a:srgbClr val="DB5D78"/>
              </a:solidFill>
              <a:ln w="1715"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C0FC22AC-A35E-49C9-9E56-207E53A3C82A}"/>
                </a:ext>
              </a:extLst>
            </p:cNvPr>
            <p:cNvSpPr/>
            <p:nvPr/>
          </p:nvSpPr>
          <p:spPr>
            <a:xfrm>
              <a:off x="-8354381" y="-460166"/>
              <a:ext cx="550422" cy="476802"/>
            </a:xfrm>
            <a:custGeom>
              <a:avLst/>
              <a:gdLst>
                <a:gd name="connsiteX0" fmla="*/ 99696 w 550422"/>
                <a:gd name="connsiteY0" fmla="*/ 455371 h 476802"/>
                <a:gd name="connsiteX1" fmla="*/ 121128 w 550422"/>
                <a:gd name="connsiteY1" fmla="*/ 423824 h 476802"/>
                <a:gd name="connsiteX2" fmla="*/ 214396 w 550422"/>
                <a:gd name="connsiteY2" fmla="*/ 363817 h 476802"/>
                <a:gd name="connsiteX3" fmla="*/ 290863 w 550422"/>
                <a:gd name="connsiteY3" fmla="*/ 376847 h 476802"/>
                <a:gd name="connsiteX4" fmla="*/ 375559 w 550422"/>
                <a:gd name="connsiteY4" fmla="*/ 451085 h 476802"/>
                <a:gd name="connsiteX5" fmla="*/ 390133 w 550422"/>
                <a:gd name="connsiteY5" fmla="*/ 476802 h 476802"/>
                <a:gd name="connsiteX6" fmla="*/ 409164 w 550422"/>
                <a:gd name="connsiteY6" fmla="*/ 421081 h 476802"/>
                <a:gd name="connsiteX7" fmla="*/ 470200 w 550422"/>
                <a:gd name="connsiteY7" fmla="*/ 387648 h 476802"/>
                <a:gd name="connsiteX8" fmla="*/ 524892 w 550422"/>
                <a:gd name="connsiteY8" fmla="*/ 44920 h 476802"/>
                <a:gd name="connsiteX9" fmla="*/ 467114 w 550422"/>
                <a:gd name="connsiteY9" fmla="*/ 49549 h 476802"/>
                <a:gd name="connsiteX10" fmla="*/ 359615 w 550422"/>
                <a:gd name="connsiteY10" fmla="*/ 5829 h 476802"/>
                <a:gd name="connsiteX11" fmla="*/ 387732 w 550422"/>
                <a:gd name="connsiteY11" fmla="*/ 71838 h 476802"/>
                <a:gd name="connsiteX12" fmla="*/ 385675 w 550422"/>
                <a:gd name="connsiteY12" fmla="*/ 82467 h 476802"/>
                <a:gd name="connsiteX13" fmla="*/ 374359 w 550422"/>
                <a:gd name="connsiteY13" fmla="*/ 85382 h 476802"/>
                <a:gd name="connsiteX14" fmla="*/ 290692 w 550422"/>
                <a:gd name="connsiteY14" fmla="*/ 6858 h 476802"/>
                <a:gd name="connsiteX15" fmla="*/ 223998 w 550422"/>
                <a:gd name="connsiteY15" fmla="*/ 83496 h 476802"/>
                <a:gd name="connsiteX16" fmla="*/ 209596 w 550422"/>
                <a:gd name="connsiteY16" fmla="*/ 88468 h 476802"/>
                <a:gd name="connsiteX17" fmla="*/ 204624 w 550422"/>
                <a:gd name="connsiteY17" fmla="*/ 79724 h 476802"/>
                <a:gd name="connsiteX18" fmla="*/ 186279 w 550422"/>
                <a:gd name="connsiteY18" fmla="*/ 9258 h 476802"/>
                <a:gd name="connsiteX19" fmla="*/ 51176 w 550422"/>
                <a:gd name="connsiteY19" fmla="*/ 80924 h 476802"/>
                <a:gd name="connsiteX20" fmla="*/ 114270 w 550422"/>
                <a:gd name="connsiteY20" fmla="*/ 0 h 476802"/>
                <a:gd name="connsiteX21" fmla="*/ 70550 w 550422"/>
                <a:gd name="connsiteY21" fmla="*/ 9258 h 476802"/>
                <a:gd name="connsiteX22" fmla="*/ 34031 w 550422"/>
                <a:gd name="connsiteY22" fmla="*/ 20403 h 476802"/>
                <a:gd name="connsiteX23" fmla="*/ 770 w 550422"/>
                <a:gd name="connsiteY23" fmla="*/ 131502 h 476802"/>
                <a:gd name="connsiteX24" fmla="*/ 17057 w 550422"/>
                <a:gd name="connsiteY24" fmla="*/ 252717 h 476802"/>
                <a:gd name="connsiteX25" fmla="*/ 73979 w 550422"/>
                <a:gd name="connsiteY25" fmla="*/ 410451 h 476802"/>
                <a:gd name="connsiteX26" fmla="*/ 96782 w 550422"/>
                <a:gd name="connsiteY26" fmla="*/ 451256 h 476802"/>
                <a:gd name="connsiteX27" fmla="*/ 99696 w 550422"/>
                <a:gd name="connsiteY27" fmla="*/ 455371 h 47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422" h="476802">
                  <a:moveTo>
                    <a:pt x="99696" y="455371"/>
                  </a:moveTo>
                  <a:cubicBezTo>
                    <a:pt x="106040" y="444056"/>
                    <a:pt x="113241" y="433426"/>
                    <a:pt x="121128" y="423824"/>
                  </a:cubicBezTo>
                  <a:cubicBezTo>
                    <a:pt x="133815" y="408222"/>
                    <a:pt x="164333" y="370846"/>
                    <a:pt x="214396" y="363817"/>
                  </a:cubicBezTo>
                  <a:cubicBezTo>
                    <a:pt x="248686" y="359016"/>
                    <a:pt x="276118" y="370675"/>
                    <a:pt x="290863" y="376847"/>
                  </a:cubicBezTo>
                  <a:cubicBezTo>
                    <a:pt x="342298" y="398621"/>
                    <a:pt x="368016" y="438912"/>
                    <a:pt x="375559" y="451085"/>
                  </a:cubicBezTo>
                  <a:cubicBezTo>
                    <a:pt x="379503" y="457257"/>
                    <a:pt x="384818" y="466001"/>
                    <a:pt x="390133" y="476802"/>
                  </a:cubicBezTo>
                  <a:cubicBezTo>
                    <a:pt x="398534" y="444741"/>
                    <a:pt x="404192" y="427082"/>
                    <a:pt x="409164" y="421081"/>
                  </a:cubicBezTo>
                  <a:cubicBezTo>
                    <a:pt x="426994" y="400164"/>
                    <a:pt x="449111" y="391420"/>
                    <a:pt x="470200" y="387648"/>
                  </a:cubicBezTo>
                  <a:cubicBezTo>
                    <a:pt x="532436" y="255118"/>
                    <a:pt x="582842" y="133045"/>
                    <a:pt x="524892" y="44920"/>
                  </a:cubicBezTo>
                  <a:cubicBezTo>
                    <a:pt x="519577" y="57436"/>
                    <a:pt x="479458" y="51435"/>
                    <a:pt x="467114" y="49549"/>
                  </a:cubicBezTo>
                  <a:cubicBezTo>
                    <a:pt x="441396" y="45777"/>
                    <a:pt x="402991" y="35662"/>
                    <a:pt x="359615" y="5829"/>
                  </a:cubicBezTo>
                  <a:cubicBezTo>
                    <a:pt x="375559" y="24174"/>
                    <a:pt x="385675" y="47663"/>
                    <a:pt x="387732" y="71838"/>
                  </a:cubicBezTo>
                  <a:cubicBezTo>
                    <a:pt x="388075" y="75609"/>
                    <a:pt x="388075" y="79724"/>
                    <a:pt x="385675" y="82467"/>
                  </a:cubicBezTo>
                  <a:cubicBezTo>
                    <a:pt x="382932" y="85554"/>
                    <a:pt x="378303" y="85725"/>
                    <a:pt x="374359" y="85382"/>
                  </a:cubicBezTo>
                  <a:cubicBezTo>
                    <a:pt x="334583" y="81610"/>
                    <a:pt x="309551" y="42005"/>
                    <a:pt x="290692" y="6858"/>
                  </a:cubicBezTo>
                  <a:cubicBezTo>
                    <a:pt x="270803" y="34290"/>
                    <a:pt x="248515" y="60008"/>
                    <a:pt x="223998" y="83496"/>
                  </a:cubicBezTo>
                  <a:cubicBezTo>
                    <a:pt x="220054" y="87268"/>
                    <a:pt x="214396" y="91211"/>
                    <a:pt x="209596" y="88468"/>
                  </a:cubicBezTo>
                  <a:cubicBezTo>
                    <a:pt x="206510" y="86754"/>
                    <a:pt x="205481" y="83153"/>
                    <a:pt x="204624" y="79724"/>
                  </a:cubicBezTo>
                  <a:cubicBezTo>
                    <a:pt x="198452" y="56064"/>
                    <a:pt x="196566" y="9258"/>
                    <a:pt x="186279" y="9258"/>
                  </a:cubicBezTo>
                  <a:cubicBezTo>
                    <a:pt x="165705" y="9258"/>
                    <a:pt x="82551" y="80924"/>
                    <a:pt x="51176" y="80924"/>
                  </a:cubicBezTo>
                  <a:cubicBezTo>
                    <a:pt x="25459" y="80924"/>
                    <a:pt x="84609" y="19717"/>
                    <a:pt x="114270" y="0"/>
                  </a:cubicBezTo>
                  <a:cubicBezTo>
                    <a:pt x="100039" y="686"/>
                    <a:pt x="84437" y="5486"/>
                    <a:pt x="70550" y="9258"/>
                  </a:cubicBezTo>
                  <a:cubicBezTo>
                    <a:pt x="60263" y="12002"/>
                    <a:pt x="46375" y="16802"/>
                    <a:pt x="34031" y="20403"/>
                  </a:cubicBezTo>
                  <a:cubicBezTo>
                    <a:pt x="6599" y="61722"/>
                    <a:pt x="2827" y="107156"/>
                    <a:pt x="770" y="131502"/>
                  </a:cubicBezTo>
                  <a:cubicBezTo>
                    <a:pt x="-1288" y="157391"/>
                    <a:pt x="-259" y="189281"/>
                    <a:pt x="17057" y="252717"/>
                  </a:cubicBezTo>
                  <a:cubicBezTo>
                    <a:pt x="29573" y="298494"/>
                    <a:pt x="45004" y="353187"/>
                    <a:pt x="73979" y="410451"/>
                  </a:cubicBezTo>
                  <a:cubicBezTo>
                    <a:pt x="83923" y="423653"/>
                    <a:pt x="91638" y="437540"/>
                    <a:pt x="96782" y="451256"/>
                  </a:cubicBezTo>
                  <a:cubicBezTo>
                    <a:pt x="97982" y="452628"/>
                    <a:pt x="98839" y="454000"/>
                    <a:pt x="99696" y="455371"/>
                  </a:cubicBezTo>
                  <a:close/>
                </a:path>
              </a:pathLst>
            </a:custGeom>
            <a:solidFill>
              <a:srgbClr val="DE5460"/>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0A794D79-8C2C-4D9D-ACA2-4C3799F8A1BC}"/>
                </a:ext>
              </a:extLst>
            </p:cNvPr>
            <p:cNvSpPr/>
            <p:nvPr/>
          </p:nvSpPr>
          <p:spPr>
            <a:xfrm>
              <a:off x="-8343350" y="-761403"/>
              <a:ext cx="514591" cy="390791"/>
            </a:xfrm>
            <a:custGeom>
              <a:avLst/>
              <a:gdLst>
                <a:gd name="connsiteX0" fmla="*/ 103410 w 514591"/>
                <a:gd name="connsiteY0" fmla="*/ 301408 h 390791"/>
                <a:gd name="connsiteX1" fmla="*/ 40316 w 514591"/>
                <a:gd name="connsiteY1" fmla="*/ 382332 h 390791"/>
                <a:gd name="connsiteX2" fmla="*/ 175419 w 514591"/>
                <a:gd name="connsiteY2" fmla="*/ 310666 h 390791"/>
                <a:gd name="connsiteX3" fmla="*/ 193764 w 514591"/>
                <a:gd name="connsiteY3" fmla="*/ 381132 h 390791"/>
                <a:gd name="connsiteX4" fmla="*/ 198736 w 514591"/>
                <a:gd name="connsiteY4" fmla="*/ 389876 h 390791"/>
                <a:gd name="connsiteX5" fmla="*/ 213138 w 514591"/>
                <a:gd name="connsiteY5" fmla="*/ 384904 h 390791"/>
                <a:gd name="connsiteX6" fmla="*/ 279832 w 514591"/>
                <a:gd name="connsiteY6" fmla="*/ 308266 h 390791"/>
                <a:gd name="connsiteX7" fmla="*/ 363500 w 514591"/>
                <a:gd name="connsiteY7" fmla="*/ 386790 h 390791"/>
                <a:gd name="connsiteX8" fmla="*/ 374815 w 514591"/>
                <a:gd name="connsiteY8" fmla="*/ 383875 h 390791"/>
                <a:gd name="connsiteX9" fmla="*/ 376873 w 514591"/>
                <a:gd name="connsiteY9" fmla="*/ 373246 h 390791"/>
                <a:gd name="connsiteX10" fmla="*/ 348755 w 514591"/>
                <a:gd name="connsiteY10" fmla="*/ 307237 h 390791"/>
                <a:gd name="connsiteX11" fmla="*/ 456254 w 514591"/>
                <a:gd name="connsiteY11" fmla="*/ 350957 h 390791"/>
                <a:gd name="connsiteX12" fmla="*/ 514033 w 514591"/>
                <a:gd name="connsiteY12" fmla="*/ 346328 h 390791"/>
                <a:gd name="connsiteX13" fmla="*/ 475114 w 514591"/>
                <a:gd name="connsiteY13" fmla="*/ 300208 h 390791"/>
                <a:gd name="connsiteX14" fmla="*/ 278803 w 514591"/>
                <a:gd name="connsiteY14" fmla="*/ 233685 h 390791"/>
                <a:gd name="connsiteX15" fmla="*/ 281375 w 514591"/>
                <a:gd name="connsiteY15" fmla="*/ 217226 h 390791"/>
                <a:gd name="connsiteX16" fmla="*/ 304521 w 514591"/>
                <a:gd name="connsiteY16" fmla="*/ 118299 h 390791"/>
                <a:gd name="connsiteX17" fmla="*/ 346869 w 514591"/>
                <a:gd name="connsiteY17" fmla="*/ 7543 h 390791"/>
                <a:gd name="connsiteX18" fmla="*/ 326638 w 514591"/>
                <a:gd name="connsiteY18" fmla="*/ 4285 h 390791"/>
                <a:gd name="connsiteX19" fmla="*/ 297834 w 514591"/>
                <a:gd name="connsiteY19" fmla="*/ 66864 h 390791"/>
                <a:gd name="connsiteX20" fmla="*/ 262344 w 514591"/>
                <a:gd name="connsiteY20" fmla="*/ 233171 h 390791"/>
                <a:gd name="connsiteX21" fmla="*/ 174047 w 514591"/>
                <a:gd name="connsiteY21" fmla="*/ 234028 h 390791"/>
                <a:gd name="connsiteX22" fmla="*/ 86608 w 514591"/>
                <a:gd name="connsiteY22" fmla="*/ 259574 h 390791"/>
                <a:gd name="connsiteX23" fmla="*/ 1912 w 514591"/>
                <a:gd name="connsiteY23" fmla="*/ 326268 h 390791"/>
                <a:gd name="connsiteX24" fmla="*/ 23343 w 514591"/>
                <a:gd name="connsiteY24" fmla="*/ 321811 h 390791"/>
                <a:gd name="connsiteX25" fmla="*/ 59862 w 514591"/>
                <a:gd name="connsiteY25" fmla="*/ 310666 h 390791"/>
                <a:gd name="connsiteX26" fmla="*/ 103410 w 514591"/>
                <a:gd name="connsiteY26" fmla="*/ 301408 h 39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591" h="390791">
                  <a:moveTo>
                    <a:pt x="103410" y="301408"/>
                  </a:moveTo>
                  <a:cubicBezTo>
                    <a:pt x="73749" y="321125"/>
                    <a:pt x="14599" y="382332"/>
                    <a:pt x="40316" y="382332"/>
                  </a:cubicBezTo>
                  <a:cubicBezTo>
                    <a:pt x="71692" y="382332"/>
                    <a:pt x="154845" y="310666"/>
                    <a:pt x="175419" y="310666"/>
                  </a:cubicBezTo>
                  <a:cubicBezTo>
                    <a:pt x="185706" y="310666"/>
                    <a:pt x="187592" y="357301"/>
                    <a:pt x="193764" y="381132"/>
                  </a:cubicBezTo>
                  <a:cubicBezTo>
                    <a:pt x="194621" y="384390"/>
                    <a:pt x="195822" y="388162"/>
                    <a:pt x="198736" y="389876"/>
                  </a:cubicBezTo>
                  <a:cubicBezTo>
                    <a:pt x="203537" y="392619"/>
                    <a:pt x="209195" y="388676"/>
                    <a:pt x="213138" y="384904"/>
                  </a:cubicBezTo>
                  <a:cubicBezTo>
                    <a:pt x="237655" y="361416"/>
                    <a:pt x="259944" y="335698"/>
                    <a:pt x="279832" y="308266"/>
                  </a:cubicBezTo>
                  <a:cubicBezTo>
                    <a:pt x="298692" y="343585"/>
                    <a:pt x="323723" y="383018"/>
                    <a:pt x="363500" y="386790"/>
                  </a:cubicBezTo>
                  <a:cubicBezTo>
                    <a:pt x="367614" y="387133"/>
                    <a:pt x="372072" y="386962"/>
                    <a:pt x="374815" y="383875"/>
                  </a:cubicBezTo>
                  <a:cubicBezTo>
                    <a:pt x="377216" y="381132"/>
                    <a:pt x="377216" y="377017"/>
                    <a:pt x="376873" y="373246"/>
                  </a:cubicBezTo>
                  <a:cubicBezTo>
                    <a:pt x="374644" y="349071"/>
                    <a:pt x="364700" y="325582"/>
                    <a:pt x="348755" y="307237"/>
                  </a:cubicBezTo>
                  <a:cubicBezTo>
                    <a:pt x="392303" y="336898"/>
                    <a:pt x="430708" y="347014"/>
                    <a:pt x="456254" y="350957"/>
                  </a:cubicBezTo>
                  <a:cubicBezTo>
                    <a:pt x="468427" y="352843"/>
                    <a:pt x="508718" y="358844"/>
                    <a:pt x="514033" y="346328"/>
                  </a:cubicBezTo>
                  <a:cubicBezTo>
                    <a:pt x="519348" y="333469"/>
                    <a:pt x="485229" y="307923"/>
                    <a:pt x="475114" y="300208"/>
                  </a:cubicBezTo>
                  <a:cubicBezTo>
                    <a:pt x="405676" y="248087"/>
                    <a:pt x="324580" y="236257"/>
                    <a:pt x="278803" y="233685"/>
                  </a:cubicBezTo>
                  <a:cubicBezTo>
                    <a:pt x="279489" y="227685"/>
                    <a:pt x="280175" y="222027"/>
                    <a:pt x="281375" y="217226"/>
                  </a:cubicBezTo>
                  <a:cubicBezTo>
                    <a:pt x="290805" y="177450"/>
                    <a:pt x="292862" y="167163"/>
                    <a:pt x="304521" y="118299"/>
                  </a:cubicBezTo>
                  <a:cubicBezTo>
                    <a:pt x="311550" y="88639"/>
                    <a:pt x="320466" y="55720"/>
                    <a:pt x="346869" y="7543"/>
                  </a:cubicBezTo>
                  <a:cubicBezTo>
                    <a:pt x="350984" y="-1"/>
                    <a:pt x="346526" y="-3259"/>
                    <a:pt x="326638" y="4285"/>
                  </a:cubicBezTo>
                  <a:cubicBezTo>
                    <a:pt x="311379" y="10114"/>
                    <a:pt x="301606" y="52806"/>
                    <a:pt x="297834" y="66864"/>
                  </a:cubicBezTo>
                  <a:cubicBezTo>
                    <a:pt x="285147" y="112813"/>
                    <a:pt x="268516" y="185336"/>
                    <a:pt x="262344" y="233171"/>
                  </a:cubicBezTo>
                  <a:cubicBezTo>
                    <a:pt x="221368" y="232314"/>
                    <a:pt x="193936" y="230771"/>
                    <a:pt x="174047" y="234028"/>
                  </a:cubicBezTo>
                  <a:cubicBezTo>
                    <a:pt x="136843" y="240029"/>
                    <a:pt x="100838" y="255288"/>
                    <a:pt x="86608" y="259574"/>
                  </a:cubicBezTo>
                  <a:cubicBezTo>
                    <a:pt x="42202" y="273290"/>
                    <a:pt x="-10776" y="326783"/>
                    <a:pt x="1912" y="326268"/>
                  </a:cubicBezTo>
                  <a:cubicBezTo>
                    <a:pt x="7227" y="326097"/>
                    <a:pt x="14942" y="324211"/>
                    <a:pt x="23343" y="321811"/>
                  </a:cubicBezTo>
                  <a:cubicBezTo>
                    <a:pt x="35687" y="318210"/>
                    <a:pt x="49575" y="313581"/>
                    <a:pt x="59862" y="310666"/>
                  </a:cubicBezTo>
                  <a:cubicBezTo>
                    <a:pt x="73406" y="306723"/>
                    <a:pt x="89008" y="301922"/>
                    <a:pt x="103410" y="301408"/>
                  </a:cubicBezTo>
                  <a:close/>
                </a:path>
              </a:pathLst>
            </a:custGeom>
            <a:solidFill>
              <a:srgbClr val="6AAB98"/>
            </a:solidFill>
            <a:ln w="1715" cap="flat">
              <a:noFill/>
              <a:prstDash val="solid"/>
              <a:miter/>
            </a:ln>
          </p:spPr>
          <p:txBody>
            <a:bodyPr rtlCol="0" anchor="ctr"/>
            <a:lstStyle/>
            <a:p>
              <a:endParaRPr lang="en-US"/>
            </a:p>
          </p:txBody>
        </p:sp>
        <p:grpSp>
          <p:nvGrpSpPr>
            <p:cNvPr id="23" name="Graphic 3">
              <a:extLst>
                <a:ext uri="{FF2B5EF4-FFF2-40B4-BE49-F238E27FC236}">
                  <a16:creationId xmlns:a16="http://schemas.microsoft.com/office/drawing/2014/main" id="{482E2287-D051-4496-AFA2-5534D0815BCF}"/>
                </a:ext>
              </a:extLst>
            </p:cNvPr>
            <p:cNvGrpSpPr/>
            <p:nvPr/>
          </p:nvGrpSpPr>
          <p:grpSpPr>
            <a:xfrm>
              <a:off x="-8323608" y="-377356"/>
              <a:ext cx="490132" cy="296737"/>
              <a:chOff x="3601916" y="648595"/>
              <a:chExt cx="490132" cy="296737"/>
            </a:xfrm>
            <a:solidFill>
              <a:srgbClr val="3D3B3C"/>
            </a:solidFill>
          </p:grpSpPr>
          <p:sp>
            <p:nvSpPr>
              <p:cNvPr id="47" name="Freeform: Shape 46">
                <a:extLst>
                  <a:ext uri="{FF2B5EF4-FFF2-40B4-BE49-F238E27FC236}">
                    <a16:creationId xmlns:a16="http://schemas.microsoft.com/office/drawing/2014/main" id="{C87DBCAD-05AA-4D8B-8363-1C4081AF5EED}"/>
                  </a:ext>
                </a:extLst>
              </p:cNvPr>
              <p:cNvSpPr/>
              <p:nvPr/>
            </p:nvSpPr>
            <p:spPr>
              <a:xfrm>
                <a:off x="3633806" y="653567"/>
                <a:ext cx="15170" cy="22077"/>
              </a:xfrm>
              <a:custGeom>
                <a:avLst/>
                <a:gdLst>
                  <a:gd name="connsiteX0" fmla="*/ 14573 w 15170"/>
                  <a:gd name="connsiteY0" fmla="*/ 2572 h 22077"/>
                  <a:gd name="connsiteX1" fmla="*/ 11487 w 15170"/>
                  <a:gd name="connsiteY1" fmla="*/ 171 h 22077"/>
                  <a:gd name="connsiteX2" fmla="*/ 7544 w 15170"/>
                  <a:gd name="connsiteY2" fmla="*/ 686 h 22077"/>
                  <a:gd name="connsiteX3" fmla="*/ 6515 w 15170"/>
                  <a:gd name="connsiteY3" fmla="*/ 1543 h 22077"/>
                  <a:gd name="connsiteX4" fmla="*/ 5144 w 15170"/>
                  <a:gd name="connsiteY4" fmla="*/ 3772 h 22077"/>
                  <a:gd name="connsiteX5" fmla="*/ 3258 w 15170"/>
                  <a:gd name="connsiteY5" fmla="*/ 8401 h 22077"/>
                  <a:gd name="connsiteX6" fmla="*/ 1886 w 15170"/>
                  <a:gd name="connsiteY6" fmla="*/ 11487 h 22077"/>
                  <a:gd name="connsiteX7" fmla="*/ 1029 w 15170"/>
                  <a:gd name="connsiteY7" fmla="*/ 13202 h 22077"/>
                  <a:gd name="connsiteX8" fmla="*/ 171 w 15170"/>
                  <a:gd name="connsiteY8" fmla="*/ 15259 h 22077"/>
                  <a:gd name="connsiteX9" fmla="*/ 686 w 15170"/>
                  <a:gd name="connsiteY9" fmla="*/ 19545 h 22077"/>
                  <a:gd name="connsiteX10" fmla="*/ 6515 w 15170"/>
                  <a:gd name="connsiteY10" fmla="*/ 21946 h 22077"/>
                  <a:gd name="connsiteX11" fmla="*/ 10630 w 15170"/>
                  <a:gd name="connsiteY11" fmla="*/ 17659 h 22077"/>
                  <a:gd name="connsiteX12" fmla="*/ 11144 w 15170"/>
                  <a:gd name="connsiteY12" fmla="*/ 15945 h 22077"/>
                  <a:gd name="connsiteX13" fmla="*/ 12344 w 15170"/>
                  <a:gd name="connsiteY13" fmla="*/ 12859 h 22077"/>
                  <a:gd name="connsiteX14" fmla="*/ 14916 w 15170"/>
                  <a:gd name="connsiteY14" fmla="*/ 6515 h 22077"/>
                  <a:gd name="connsiteX15" fmla="*/ 14573 w 15170"/>
                  <a:gd name="connsiteY15" fmla="*/ 257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70" h="22077">
                    <a:moveTo>
                      <a:pt x="14573" y="2572"/>
                    </a:moveTo>
                    <a:cubicBezTo>
                      <a:pt x="13887" y="1543"/>
                      <a:pt x="12687" y="514"/>
                      <a:pt x="11487" y="171"/>
                    </a:cubicBezTo>
                    <a:cubicBezTo>
                      <a:pt x="10116" y="-171"/>
                      <a:pt x="8744" y="0"/>
                      <a:pt x="7544" y="686"/>
                    </a:cubicBezTo>
                    <a:cubicBezTo>
                      <a:pt x="7201" y="1029"/>
                      <a:pt x="6858" y="1200"/>
                      <a:pt x="6515" y="1543"/>
                    </a:cubicBezTo>
                    <a:cubicBezTo>
                      <a:pt x="5829" y="2229"/>
                      <a:pt x="5486" y="2915"/>
                      <a:pt x="5144" y="3772"/>
                    </a:cubicBezTo>
                    <a:cubicBezTo>
                      <a:pt x="4458" y="5315"/>
                      <a:pt x="3943" y="6858"/>
                      <a:pt x="3258" y="8401"/>
                    </a:cubicBezTo>
                    <a:cubicBezTo>
                      <a:pt x="2743" y="9430"/>
                      <a:pt x="2400" y="10458"/>
                      <a:pt x="1886" y="11487"/>
                    </a:cubicBezTo>
                    <a:cubicBezTo>
                      <a:pt x="1715" y="12002"/>
                      <a:pt x="1372" y="12687"/>
                      <a:pt x="1029" y="13202"/>
                    </a:cubicBezTo>
                    <a:cubicBezTo>
                      <a:pt x="686" y="13887"/>
                      <a:pt x="343" y="14573"/>
                      <a:pt x="171" y="15259"/>
                    </a:cubicBezTo>
                    <a:cubicBezTo>
                      <a:pt x="-171" y="16802"/>
                      <a:pt x="0" y="18345"/>
                      <a:pt x="686" y="19545"/>
                    </a:cubicBezTo>
                    <a:cubicBezTo>
                      <a:pt x="1886" y="21431"/>
                      <a:pt x="4286" y="22460"/>
                      <a:pt x="6515" y="21946"/>
                    </a:cubicBezTo>
                    <a:cubicBezTo>
                      <a:pt x="8744" y="21260"/>
                      <a:pt x="9944" y="19717"/>
                      <a:pt x="10630" y="17659"/>
                    </a:cubicBezTo>
                    <a:cubicBezTo>
                      <a:pt x="10801" y="17145"/>
                      <a:pt x="10973" y="16459"/>
                      <a:pt x="11144" y="15945"/>
                    </a:cubicBezTo>
                    <a:cubicBezTo>
                      <a:pt x="11487" y="14916"/>
                      <a:pt x="11830" y="13887"/>
                      <a:pt x="12344" y="12859"/>
                    </a:cubicBezTo>
                    <a:cubicBezTo>
                      <a:pt x="13202" y="10630"/>
                      <a:pt x="14059" y="8573"/>
                      <a:pt x="14916" y="6515"/>
                    </a:cubicBezTo>
                    <a:cubicBezTo>
                      <a:pt x="15431" y="5315"/>
                      <a:pt x="15088" y="3600"/>
                      <a:pt x="14573" y="2572"/>
                    </a:cubicBezTo>
                    <a:close/>
                  </a:path>
                </a:pathLst>
              </a:custGeom>
              <a:solidFill>
                <a:srgbClr val="3D3B3C"/>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BC53ED48-B7B7-402F-B4D7-C5C2EA307132}"/>
                  </a:ext>
                </a:extLst>
              </p:cNvPr>
              <p:cNvSpPr/>
              <p:nvPr/>
            </p:nvSpPr>
            <p:spPr>
              <a:xfrm>
                <a:off x="3653866" y="702360"/>
                <a:ext cx="12858" cy="20156"/>
              </a:xfrm>
              <a:custGeom>
                <a:avLst/>
                <a:gdLst>
                  <a:gd name="connsiteX0" fmla="*/ 12173 w 12858"/>
                  <a:gd name="connsiteY0" fmla="*/ 7271 h 20156"/>
                  <a:gd name="connsiteX1" fmla="*/ 12687 w 12858"/>
                  <a:gd name="connsiteY1" fmla="*/ 3499 h 20156"/>
                  <a:gd name="connsiteX2" fmla="*/ 10459 w 12858"/>
                  <a:gd name="connsiteY2" fmla="*/ 584 h 20156"/>
                  <a:gd name="connsiteX3" fmla="*/ 3772 w 12858"/>
                  <a:gd name="connsiteY3" fmla="*/ 2299 h 20156"/>
                  <a:gd name="connsiteX4" fmla="*/ 857 w 12858"/>
                  <a:gd name="connsiteY4" fmla="*/ 8814 h 20156"/>
                  <a:gd name="connsiteX5" fmla="*/ 172 w 12858"/>
                  <a:gd name="connsiteY5" fmla="*/ 12929 h 20156"/>
                  <a:gd name="connsiteX6" fmla="*/ 0 w 12858"/>
                  <a:gd name="connsiteY6" fmla="*/ 14472 h 20156"/>
                  <a:gd name="connsiteX7" fmla="*/ 0 w 12858"/>
                  <a:gd name="connsiteY7" fmla="*/ 15158 h 20156"/>
                  <a:gd name="connsiteX8" fmla="*/ 686 w 12858"/>
                  <a:gd name="connsiteY8" fmla="*/ 17729 h 20156"/>
                  <a:gd name="connsiteX9" fmla="*/ 1543 w 12858"/>
                  <a:gd name="connsiteY9" fmla="*/ 18758 h 20156"/>
                  <a:gd name="connsiteX10" fmla="*/ 4972 w 12858"/>
                  <a:gd name="connsiteY10" fmla="*/ 20130 h 20156"/>
                  <a:gd name="connsiteX11" fmla="*/ 8401 w 12858"/>
                  <a:gd name="connsiteY11" fmla="*/ 18758 h 20156"/>
                  <a:gd name="connsiteX12" fmla="*/ 9258 w 12858"/>
                  <a:gd name="connsiteY12" fmla="*/ 17729 h 20156"/>
                  <a:gd name="connsiteX13" fmla="*/ 9944 w 12858"/>
                  <a:gd name="connsiteY13" fmla="*/ 15158 h 20156"/>
                  <a:gd name="connsiteX14" fmla="*/ 9944 w 12858"/>
                  <a:gd name="connsiteY14" fmla="*/ 14300 h 20156"/>
                  <a:gd name="connsiteX15" fmla="*/ 9944 w 12858"/>
                  <a:gd name="connsiteY15" fmla="*/ 13615 h 20156"/>
                  <a:gd name="connsiteX16" fmla="*/ 11144 w 12858"/>
                  <a:gd name="connsiteY16" fmla="*/ 9157 h 20156"/>
                  <a:gd name="connsiteX17" fmla="*/ 12173 w 12858"/>
                  <a:gd name="connsiteY17" fmla="*/ 7271 h 2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58" h="20156">
                    <a:moveTo>
                      <a:pt x="12173" y="7271"/>
                    </a:moveTo>
                    <a:cubicBezTo>
                      <a:pt x="12859" y="6242"/>
                      <a:pt x="13030" y="4699"/>
                      <a:pt x="12687" y="3499"/>
                    </a:cubicBezTo>
                    <a:cubicBezTo>
                      <a:pt x="12344" y="2299"/>
                      <a:pt x="11487" y="1099"/>
                      <a:pt x="10459" y="584"/>
                    </a:cubicBezTo>
                    <a:cubicBezTo>
                      <a:pt x="8058" y="-616"/>
                      <a:pt x="5144" y="70"/>
                      <a:pt x="3772" y="2299"/>
                    </a:cubicBezTo>
                    <a:cubicBezTo>
                      <a:pt x="2572" y="4356"/>
                      <a:pt x="1543" y="6585"/>
                      <a:pt x="857" y="8814"/>
                    </a:cubicBezTo>
                    <a:cubicBezTo>
                      <a:pt x="514" y="10186"/>
                      <a:pt x="343" y="11557"/>
                      <a:pt x="172" y="12929"/>
                    </a:cubicBezTo>
                    <a:cubicBezTo>
                      <a:pt x="172" y="13443"/>
                      <a:pt x="0" y="13957"/>
                      <a:pt x="0" y="14472"/>
                    </a:cubicBezTo>
                    <a:cubicBezTo>
                      <a:pt x="0" y="14643"/>
                      <a:pt x="0" y="14986"/>
                      <a:pt x="0" y="15158"/>
                    </a:cubicBezTo>
                    <a:cubicBezTo>
                      <a:pt x="0" y="16015"/>
                      <a:pt x="172" y="16872"/>
                      <a:pt x="686" y="17729"/>
                    </a:cubicBezTo>
                    <a:cubicBezTo>
                      <a:pt x="1029" y="18072"/>
                      <a:pt x="1200" y="18415"/>
                      <a:pt x="1543" y="18758"/>
                    </a:cubicBezTo>
                    <a:cubicBezTo>
                      <a:pt x="2229" y="19615"/>
                      <a:pt x="3943" y="20301"/>
                      <a:pt x="4972" y="20130"/>
                    </a:cubicBezTo>
                    <a:cubicBezTo>
                      <a:pt x="6172" y="20130"/>
                      <a:pt x="7544" y="19615"/>
                      <a:pt x="8401" y="18758"/>
                    </a:cubicBezTo>
                    <a:cubicBezTo>
                      <a:pt x="8744" y="18415"/>
                      <a:pt x="9087" y="18072"/>
                      <a:pt x="9258" y="17729"/>
                    </a:cubicBezTo>
                    <a:cubicBezTo>
                      <a:pt x="9773" y="16872"/>
                      <a:pt x="9773" y="16015"/>
                      <a:pt x="9944" y="15158"/>
                    </a:cubicBezTo>
                    <a:cubicBezTo>
                      <a:pt x="9944" y="14815"/>
                      <a:pt x="9944" y="14643"/>
                      <a:pt x="9944" y="14300"/>
                    </a:cubicBezTo>
                    <a:cubicBezTo>
                      <a:pt x="9944" y="13957"/>
                      <a:pt x="9944" y="13786"/>
                      <a:pt x="9944" y="13615"/>
                    </a:cubicBezTo>
                    <a:cubicBezTo>
                      <a:pt x="10116" y="12072"/>
                      <a:pt x="10630" y="10700"/>
                      <a:pt x="11144" y="9157"/>
                    </a:cubicBezTo>
                    <a:cubicBezTo>
                      <a:pt x="11487" y="8643"/>
                      <a:pt x="11659" y="7957"/>
                      <a:pt x="12173" y="7271"/>
                    </a:cubicBezTo>
                    <a:close/>
                  </a:path>
                </a:pathLst>
              </a:custGeom>
              <a:solidFill>
                <a:srgbClr val="3D3B3C"/>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B83DFE9B-6A9A-488B-9CCA-45454A623AD0}"/>
                  </a:ext>
                </a:extLst>
              </p:cNvPr>
              <p:cNvSpPr/>
              <p:nvPr/>
            </p:nvSpPr>
            <p:spPr>
              <a:xfrm>
                <a:off x="3744347" y="737749"/>
                <a:ext cx="10936" cy="18457"/>
              </a:xfrm>
              <a:custGeom>
                <a:avLst/>
                <a:gdLst>
                  <a:gd name="connsiteX0" fmla="*/ 9646 w 10936"/>
                  <a:gd name="connsiteY0" fmla="*/ 1543 h 18457"/>
                  <a:gd name="connsiteX1" fmla="*/ 6045 w 10936"/>
                  <a:gd name="connsiteY1" fmla="*/ 0 h 18457"/>
                  <a:gd name="connsiteX2" fmla="*/ 2445 w 10936"/>
                  <a:gd name="connsiteY2" fmla="*/ 1543 h 18457"/>
                  <a:gd name="connsiteX3" fmla="*/ 1588 w 10936"/>
                  <a:gd name="connsiteY3" fmla="*/ 2572 h 18457"/>
                  <a:gd name="connsiteX4" fmla="*/ 902 w 10936"/>
                  <a:gd name="connsiteY4" fmla="*/ 5144 h 18457"/>
                  <a:gd name="connsiteX5" fmla="*/ 387 w 10936"/>
                  <a:gd name="connsiteY5" fmla="*/ 9601 h 18457"/>
                  <a:gd name="connsiteX6" fmla="*/ 216 w 10936"/>
                  <a:gd name="connsiteY6" fmla="*/ 11830 h 18457"/>
                  <a:gd name="connsiteX7" fmla="*/ 45 w 10936"/>
                  <a:gd name="connsiteY7" fmla="*/ 12859 h 18457"/>
                  <a:gd name="connsiteX8" fmla="*/ 730 w 10936"/>
                  <a:gd name="connsiteY8" fmla="*/ 16116 h 18457"/>
                  <a:gd name="connsiteX9" fmla="*/ 4159 w 10936"/>
                  <a:gd name="connsiteY9" fmla="*/ 18345 h 18457"/>
                  <a:gd name="connsiteX10" fmla="*/ 6045 w 10936"/>
                  <a:gd name="connsiteY10" fmla="*/ 18174 h 18457"/>
                  <a:gd name="connsiteX11" fmla="*/ 8103 w 10936"/>
                  <a:gd name="connsiteY11" fmla="*/ 16974 h 18457"/>
                  <a:gd name="connsiteX12" fmla="*/ 9474 w 10936"/>
                  <a:gd name="connsiteY12" fmla="*/ 14573 h 18457"/>
                  <a:gd name="connsiteX13" fmla="*/ 9817 w 10936"/>
                  <a:gd name="connsiteY13" fmla="*/ 12859 h 18457"/>
                  <a:gd name="connsiteX14" fmla="*/ 9989 w 10936"/>
                  <a:gd name="connsiteY14" fmla="*/ 11830 h 18457"/>
                  <a:gd name="connsiteX15" fmla="*/ 10332 w 10936"/>
                  <a:gd name="connsiteY15" fmla="*/ 9430 h 18457"/>
                  <a:gd name="connsiteX16" fmla="*/ 10846 w 10936"/>
                  <a:gd name="connsiteY16" fmla="*/ 4801 h 18457"/>
                  <a:gd name="connsiteX17" fmla="*/ 9646 w 10936"/>
                  <a:gd name="connsiteY17" fmla="*/ 1543 h 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36" h="18457">
                    <a:moveTo>
                      <a:pt x="9646" y="1543"/>
                    </a:moveTo>
                    <a:cubicBezTo>
                      <a:pt x="8789" y="686"/>
                      <a:pt x="7417" y="0"/>
                      <a:pt x="6045" y="0"/>
                    </a:cubicBezTo>
                    <a:cubicBezTo>
                      <a:pt x="4674" y="0"/>
                      <a:pt x="3474" y="514"/>
                      <a:pt x="2445" y="1543"/>
                    </a:cubicBezTo>
                    <a:lnTo>
                      <a:pt x="1588" y="2572"/>
                    </a:lnTo>
                    <a:cubicBezTo>
                      <a:pt x="1073" y="3429"/>
                      <a:pt x="902" y="4115"/>
                      <a:pt x="902" y="5144"/>
                    </a:cubicBezTo>
                    <a:lnTo>
                      <a:pt x="387" y="9601"/>
                    </a:lnTo>
                    <a:cubicBezTo>
                      <a:pt x="387" y="10287"/>
                      <a:pt x="216" y="11144"/>
                      <a:pt x="216" y="11830"/>
                    </a:cubicBezTo>
                    <a:cubicBezTo>
                      <a:pt x="216" y="12173"/>
                      <a:pt x="216" y="12516"/>
                      <a:pt x="45" y="12859"/>
                    </a:cubicBezTo>
                    <a:cubicBezTo>
                      <a:pt x="-127" y="14059"/>
                      <a:pt x="216" y="15088"/>
                      <a:pt x="730" y="16116"/>
                    </a:cubicBezTo>
                    <a:cubicBezTo>
                      <a:pt x="1416" y="17488"/>
                      <a:pt x="2788" y="18174"/>
                      <a:pt x="4159" y="18345"/>
                    </a:cubicBezTo>
                    <a:cubicBezTo>
                      <a:pt x="4845" y="18517"/>
                      <a:pt x="5360" y="18517"/>
                      <a:pt x="6045" y="18174"/>
                    </a:cubicBezTo>
                    <a:cubicBezTo>
                      <a:pt x="6903" y="18002"/>
                      <a:pt x="7588" y="17488"/>
                      <a:pt x="8103" y="16974"/>
                    </a:cubicBezTo>
                    <a:cubicBezTo>
                      <a:pt x="8789" y="16116"/>
                      <a:pt x="9131" y="15602"/>
                      <a:pt x="9474" y="14573"/>
                    </a:cubicBezTo>
                    <a:cubicBezTo>
                      <a:pt x="9646" y="14059"/>
                      <a:pt x="9646" y="13373"/>
                      <a:pt x="9817" y="12859"/>
                    </a:cubicBezTo>
                    <a:cubicBezTo>
                      <a:pt x="9817" y="12516"/>
                      <a:pt x="9817" y="12173"/>
                      <a:pt x="9989" y="11830"/>
                    </a:cubicBezTo>
                    <a:cubicBezTo>
                      <a:pt x="10160" y="10973"/>
                      <a:pt x="10160" y="10287"/>
                      <a:pt x="10332" y="9430"/>
                    </a:cubicBezTo>
                    <a:cubicBezTo>
                      <a:pt x="10503" y="7887"/>
                      <a:pt x="10674" y="6344"/>
                      <a:pt x="10846" y="4801"/>
                    </a:cubicBezTo>
                    <a:cubicBezTo>
                      <a:pt x="11189" y="3772"/>
                      <a:pt x="10503" y="2229"/>
                      <a:pt x="9646" y="1543"/>
                    </a:cubicBezTo>
                    <a:close/>
                  </a:path>
                </a:pathLst>
              </a:custGeom>
              <a:solidFill>
                <a:srgbClr val="3D3B3C"/>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57890524-1BA2-4E35-9369-8B717D4F114E}"/>
                  </a:ext>
                </a:extLst>
              </p:cNvPr>
              <p:cNvSpPr/>
              <p:nvPr/>
            </p:nvSpPr>
            <p:spPr>
              <a:xfrm>
                <a:off x="3873322" y="778608"/>
                <a:ext cx="10553" cy="25051"/>
              </a:xfrm>
              <a:custGeom>
                <a:avLst/>
                <a:gdLst>
                  <a:gd name="connsiteX0" fmla="*/ 10459 w 10553"/>
                  <a:gd name="connsiteY0" fmla="*/ 5946 h 25051"/>
                  <a:gd name="connsiteX1" fmla="*/ 9944 w 10553"/>
                  <a:gd name="connsiteY1" fmla="*/ 2346 h 25051"/>
                  <a:gd name="connsiteX2" fmla="*/ 7030 w 10553"/>
                  <a:gd name="connsiteY2" fmla="*/ 117 h 25051"/>
                  <a:gd name="connsiteX3" fmla="*/ 1200 w 10553"/>
                  <a:gd name="connsiteY3" fmla="*/ 3374 h 25051"/>
                  <a:gd name="connsiteX4" fmla="*/ 0 w 10553"/>
                  <a:gd name="connsiteY4" fmla="*/ 12633 h 25051"/>
                  <a:gd name="connsiteX5" fmla="*/ 0 w 10553"/>
                  <a:gd name="connsiteY5" fmla="*/ 16748 h 25051"/>
                  <a:gd name="connsiteX6" fmla="*/ 1029 w 10553"/>
                  <a:gd name="connsiteY6" fmla="*/ 22748 h 25051"/>
                  <a:gd name="connsiteX7" fmla="*/ 5829 w 10553"/>
                  <a:gd name="connsiteY7" fmla="*/ 24977 h 25051"/>
                  <a:gd name="connsiteX8" fmla="*/ 9773 w 10553"/>
                  <a:gd name="connsiteY8" fmla="*/ 21548 h 25051"/>
                  <a:gd name="connsiteX9" fmla="*/ 9944 w 10553"/>
                  <a:gd name="connsiteY9" fmla="*/ 17262 h 25051"/>
                  <a:gd name="connsiteX10" fmla="*/ 9944 w 10553"/>
                  <a:gd name="connsiteY10" fmla="*/ 14004 h 25051"/>
                  <a:gd name="connsiteX11" fmla="*/ 10287 w 10553"/>
                  <a:gd name="connsiteY11" fmla="*/ 8175 h 25051"/>
                  <a:gd name="connsiteX12" fmla="*/ 10459 w 10553"/>
                  <a:gd name="connsiteY12" fmla="*/ 5946 h 2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53" h="25051">
                    <a:moveTo>
                      <a:pt x="10459" y="5946"/>
                    </a:moveTo>
                    <a:cubicBezTo>
                      <a:pt x="10630" y="4746"/>
                      <a:pt x="10630" y="3374"/>
                      <a:pt x="9944" y="2346"/>
                    </a:cubicBezTo>
                    <a:cubicBezTo>
                      <a:pt x="9430" y="1317"/>
                      <a:pt x="8230" y="460"/>
                      <a:pt x="7030" y="117"/>
                    </a:cubicBezTo>
                    <a:cubicBezTo>
                      <a:pt x="4629" y="-397"/>
                      <a:pt x="1715" y="803"/>
                      <a:pt x="1200" y="3374"/>
                    </a:cubicBezTo>
                    <a:cubicBezTo>
                      <a:pt x="514" y="6461"/>
                      <a:pt x="172" y="9547"/>
                      <a:pt x="0" y="12633"/>
                    </a:cubicBezTo>
                    <a:cubicBezTo>
                      <a:pt x="0" y="14004"/>
                      <a:pt x="0" y="15376"/>
                      <a:pt x="0" y="16748"/>
                    </a:cubicBezTo>
                    <a:cubicBezTo>
                      <a:pt x="0" y="18805"/>
                      <a:pt x="0" y="20862"/>
                      <a:pt x="1029" y="22748"/>
                    </a:cubicBezTo>
                    <a:cubicBezTo>
                      <a:pt x="1886" y="24463"/>
                      <a:pt x="3943" y="25320"/>
                      <a:pt x="5829" y="24977"/>
                    </a:cubicBezTo>
                    <a:cubicBezTo>
                      <a:pt x="7715" y="24806"/>
                      <a:pt x="9258" y="23434"/>
                      <a:pt x="9773" y="21548"/>
                    </a:cubicBezTo>
                    <a:cubicBezTo>
                      <a:pt x="10287" y="20177"/>
                      <a:pt x="9944" y="18634"/>
                      <a:pt x="9944" y="17262"/>
                    </a:cubicBezTo>
                    <a:cubicBezTo>
                      <a:pt x="9944" y="16233"/>
                      <a:pt x="9773" y="15205"/>
                      <a:pt x="9944" y="14004"/>
                    </a:cubicBezTo>
                    <a:cubicBezTo>
                      <a:pt x="9944" y="11947"/>
                      <a:pt x="10116" y="10061"/>
                      <a:pt x="10287" y="8175"/>
                    </a:cubicBezTo>
                    <a:cubicBezTo>
                      <a:pt x="10116" y="7661"/>
                      <a:pt x="10287" y="6803"/>
                      <a:pt x="10459" y="5946"/>
                    </a:cubicBezTo>
                    <a:close/>
                  </a:path>
                </a:pathLst>
              </a:custGeom>
              <a:solidFill>
                <a:srgbClr val="3D3B3C"/>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F5E08D05-DA36-4F33-8690-EB0491B57C01}"/>
                  </a:ext>
                </a:extLst>
              </p:cNvPr>
              <p:cNvSpPr/>
              <p:nvPr/>
            </p:nvSpPr>
            <p:spPr>
              <a:xfrm>
                <a:off x="3968112" y="675684"/>
                <a:ext cx="12902" cy="20987"/>
              </a:xfrm>
              <a:custGeom>
                <a:avLst/>
                <a:gdLst>
                  <a:gd name="connsiteX0" fmla="*/ 12709 w 12902"/>
                  <a:gd name="connsiteY0" fmla="*/ 13545 h 20987"/>
                  <a:gd name="connsiteX1" fmla="*/ 12366 w 12902"/>
                  <a:gd name="connsiteY1" fmla="*/ 10973 h 20987"/>
                  <a:gd name="connsiteX2" fmla="*/ 11681 w 12902"/>
                  <a:gd name="connsiteY2" fmla="*/ 5829 h 20987"/>
                  <a:gd name="connsiteX3" fmla="*/ 11166 w 12902"/>
                  <a:gd name="connsiteY3" fmla="*/ 3600 h 20987"/>
                  <a:gd name="connsiteX4" fmla="*/ 9966 w 12902"/>
                  <a:gd name="connsiteY4" fmla="*/ 1715 h 20987"/>
                  <a:gd name="connsiteX5" fmla="*/ 5851 w 12902"/>
                  <a:gd name="connsiteY5" fmla="*/ 0 h 20987"/>
                  <a:gd name="connsiteX6" fmla="*/ 1736 w 12902"/>
                  <a:gd name="connsiteY6" fmla="*/ 1715 h 20987"/>
                  <a:gd name="connsiteX7" fmla="*/ 22 w 12902"/>
                  <a:gd name="connsiteY7" fmla="*/ 5829 h 20987"/>
                  <a:gd name="connsiteX8" fmla="*/ 708 w 12902"/>
                  <a:gd name="connsiteY8" fmla="*/ 10973 h 20987"/>
                  <a:gd name="connsiteX9" fmla="*/ 1051 w 12902"/>
                  <a:gd name="connsiteY9" fmla="*/ 13545 h 20987"/>
                  <a:gd name="connsiteX10" fmla="*/ 1222 w 12902"/>
                  <a:gd name="connsiteY10" fmla="*/ 14916 h 20987"/>
                  <a:gd name="connsiteX11" fmla="*/ 2079 w 12902"/>
                  <a:gd name="connsiteY11" fmla="*/ 18002 h 20987"/>
                  <a:gd name="connsiteX12" fmla="*/ 4308 w 12902"/>
                  <a:gd name="connsiteY12" fmla="*/ 20231 h 20987"/>
                  <a:gd name="connsiteX13" fmla="*/ 5680 w 12902"/>
                  <a:gd name="connsiteY13" fmla="*/ 20745 h 20987"/>
                  <a:gd name="connsiteX14" fmla="*/ 7909 w 12902"/>
                  <a:gd name="connsiteY14" fmla="*/ 20917 h 20987"/>
                  <a:gd name="connsiteX15" fmla="*/ 9280 w 12902"/>
                  <a:gd name="connsiteY15" fmla="*/ 20574 h 20987"/>
                  <a:gd name="connsiteX16" fmla="*/ 10995 w 12902"/>
                  <a:gd name="connsiteY16" fmla="*/ 19374 h 20987"/>
                  <a:gd name="connsiteX17" fmla="*/ 12881 w 12902"/>
                  <a:gd name="connsiteY17" fmla="*/ 14745 h 20987"/>
                  <a:gd name="connsiteX18" fmla="*/ 12709 w 12902"/>
                  <a:gd name="connsiteY18" fmla="*/ 13545 h 2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02" h="20987">
                    <a:moveTo>
                      <a:pt x="12709" y="13545"/>
                    </a:moveTo>
                    <a:cubicBezTo>
                      <a:pt x="12538" y="12687"/>
                      <a:pt x="12538" y="11830"/>
                      <a:pt x="12366" y="10973"/>
                    </a:cubicBezTo>
                    <a:cubicBezTo>
                      <a:pt x="12195" y="9258"/>
                      <a:pt x="12023" y="7544"/>
                      <a:pt x="11681" y="5829"/>
                    </a:cubicBezTo>
                    <a:cubicBezTo>
                      <a:pt x="11681" y="4972"/>
                      <a:pt x="11509" y="4286"/>
                      <a:pt x="11166" y="3600"/>
                    </a:cubicBezTo>
                    <a:cubicBezTo>
                      <a:pt x="10995" y="2915"/>
                      <a:pt x="10480" y="2229"/>
                      <a:pt x="9966" y="1715"/>
                    </a:cubicBezTo>
                    <a:cubicBezTo>
                      <a:pt x="8937" y="686"/>
                      <a:pt x="7223" y="0"/>
                      <a:pt x="5851" y="0"/>
                    </a:cubicBezTo>
                    <a:cubicBezTo>
                      <a:pt x="4308" y="0"/>
                      <a:pt x="2765" y="514"/>
                      <a:pt x="1736" y="1715"/>
                    </a:cubicBezTo>
                    <a:cubicBezTo>
                      <a:pt x="708" y="2743"/>
                      <a:pt x="-150" y="4286"/>
                      <a:pt x="22" y="5829"/>
                    </a:cubicBezTo>
                    <a:cubicBezTo>
                      <a:pt x="193" y="7544"/>
                      <a:pt x="365" y="9258"/>
                      <a:pt x="708" y="10973"/>
                    </a:cubicBezTo>
                    <a:cubicBezTo>
                      <a:pt x="879" y="11830"/>
                      <a:pt x="879" y="12687"/>
                      <a:pt x="1051" y="13545"/>
                    </a:cubicBezTo>
                    <a:cubicBezTo>
                      <a:pt x="1051" y="14059"/>
                      <a:pt x="1222" y="14402"/>
                      <a:pt x="1222" y="14916"/>
                    </a:cubicBezTo>
                    <a:cubicBezTo>
                      <a:pt x="1394" y="16288"/>
                      <a:pt x="1394" y="16974"/>
                      <a:pt x="2079" y="18002"/>
                    </a:cubicBezTo>
                    <a:cubicBezTo>
                      <a:pt x="2594" y="18860"/>
                      <a:pt x="3451" y="19717"/>
                      <a:pt x="4308" y="20231"/>
                    </a:cubicBezTo>
                    <a:lnTo>
                      <a:pt x="5680" y="20745"/>
                    </a:lnTo>
                    <a:cubicBezTo>
                      <a:pt x="6366" y="20917"/>
                      <a:pt x="7223" y="21088"/>
                      <a:pt x="7909" y="20917"/>
                    </a:cubicBezTo>
                    <a:cubicBezTo>
                      <a:pt x="8423" y="20917"/>
                      <a:pt x="8937" y="20745"/>
                      <a:pt x="9280" y="20574"/>
                    </a:cubicBezTo>
                    <a:cubicBezTo>
                      <a:pt x="9966" y="20403"/>
                      <a:pt x="10480" y="19888"/>
                      <a:pt x="10995" y="19374"/>
                    </a:cubicBezTo>
                    <a:cubicBezTo>
                      <a:pt x="12195" y="18345"/>
                      <a:pt x="13052" y="16288"/>
                      <a:pt x="12881" y="14745"/>
                    </a:cubicBezTo>
                    <a:cubicBezTo>
                      <a:pt x="12709" y="14402"/>
                      <a:pt x="12709" y="13887"/>
                      <a:pt x="12709" y="13545"/>
                    </a:cubicBezTo>
                    <a:close/>
                  </a:path>
                </a:pathLst>
              </a:custGeom>
              <a:solidFill>
                <a:srgbClr val="3D3B3C"/>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C6A9D417-538D-49D9-BA1A-8024F923E56B}"/>
                  </a:ext>
                </a:extLst>
              </p:cNvPr>
              <p:cNvSpPr/>
              <p:nvPr/>
            </p:nvSpPr>
            <p:spPr>
              <a:xfrm>
                <a:off x="4035685" y="753008"/>
                <a:ext cx="12172" cy="22320"/>
              </a:xfrm>
              <a:custGeom>
                <a:avLst/>
                <a:gdLst>
                  <a:gd name="connsiteX0" fmla="*/ 12002 w 12172"/>
                  <a:gd name="connsiteY0" fmla="*/ 7029 h 22320"/>
                  <a:gd name="connsiteX1" fmla="*/ 11487 w 12172"/>
                  <a:gd name="connsiteY1" fmla="*/ 2743 h 22320"/>
                  <a:gd name="connsiteX2" fmla="*/ 8230 w 12172"/>
                  <a:gd name="connsiteY2" fmla="*/ 171 h 22320"/>
                  <a:gd name="connsiteX3" fmla="*/ 3943 w 12172"/>
                  <a:gd name="connsiteY3" fmla="*/ 686 h 22320"/>
                  <a:gd name="connsiteX4" fmla="*/ 1372 w 12172"/>
                  <a:gd name="connsiteY4" fmla="*/ 3943 h 22320"/>
                  <a:gd name="connsiteX5" fmla="*/ 172 w 12172"/>
                  <a:gd name="connsiteY5" fmla="*/ 11487 h 22320"/>
                  <a:gd name="connsiteX6" fmla="*/ 0 w 12172"/>
                  <a:gd name="connsiteY6" fmla="*/ 14573 h 22320"/>
                  <a:gd name="connsiteX7" fmla="*/ 0 w 12172"/>
                  <a:gd name="connsiteY7" fmla="*/ 16116 h 22320"/>
                  <a:gd name="connsiteX8" fmla="*/ 343 w 12172"/>
                  <a:gd name="connsiteY8" fmla="*/ 18002 h 22320"/>
                  <a:gd name="connsiteX9" fmla="*/ 1886 w 12172"/>
                  <a:gd name="connsiteY9" fmla="*/ 20745 h 22320"/>
                  <a:gd name="connsiteX10" fmla="*/ 6344 w 12172"/>
                  <a:gd name="connsiteY10" fmla="*/ 22289 h 22320"/>
                  <a:gd name="connsiteX11" fmla="*/ 10287 w 12172"/>
                  <a:gd name="connsiteY11" fmla="*/ 19717 h 22320"/>
                  <a:gd name="connsiteX12" fmla="*/ 11144 w 12172"/>
                  <a:gd name="connsiteY12" fmla="*/ 16459 h 22320"/>
                  <a:gd name="connsiteX13" fmla="*/ 11144 w 12172"/>
                  <a:gd name="connsiteY13" fmla="*/ 15431 h 22320"/>
                  <a:gd name="connsiteX14" fmla="*/ 11144 w 12172"/>
                  <a:gd name="connsiteY14" fmla="*/ 13373 h 22320"/>
                  <a:gd name="connsiteX15" fmla="*/ 11316 w 12172"/>
                  <a:gd name="connsiteY15" fmla="*/ 9944 h 22320"/>
                  <a:gd name="connsiteX16" fmla="*/ 12002 w 12172"/>
                  <a:gd name="connsiteY16" fmla="*/ 7029 h 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2" h="22320">
                    <a:moveTo>
                      <a:pt x="12002" y="7029"/>
                    </a:moveTo>
                    <a:cubicBezTo>
                      <a:pt x="12344" y="5658"/>
                      <a:pt x="12173" y="4115"/>
                      <a:pt x="11487" y="2743"/>
                    </a:cubicBezTo>
                    <a:cubicBezTo>
                      <a:pt x="10801" y="1543"/>
                      <a:pt x="9601" y="514"/>
                      <a:pt x="8230" y="171"/>
                    </a:cubicBezTo>
                    <a:cubicBezTo>
                      <a:pt x="6858" y="-171"/>
                      <a:pt x="5315" y="0"/>
                      <a:pt x="3943" y="686"/>
                    </a:cubicBezTo>
                    <a:cubicBezTo>
                      <a:pt x="2743" y="1372"/>
                      <a:pt x="1886" y="2572"/>
                      <a:pt x="1372" y="3943"/>
                    </a:cubicBezTo>
                    <a:cubicBezTo>
                      <a:pt x="686" y="6344"/>
                      <a:pt x="343" y="8915"/>
                      <a:pt x="172" y="11487"/>
                    </a:cubicBezTo>
                    <a:cubicBezTo>
                      <a:pt x="172" y="12516"/>
                      <a:pt x="0" y="13545"/>
                      <a:pt x="0" y="14573"/>
                    </a:cubicBezTo>
                    <a:cubicBezTo>
                      <a:pt x="0" y="15088"/>
                      <a:pt x="0" y="15602"/>
                      <a:pt x="0" y="16116"/>
                    </a:cubicBezTo>
                    <a:cubicBezTo>
                      <a:pt x="0" y="16802"/>
                      <a:pt x="0" y="17488"/>
                      <a:pt x="343" y="18002"/>
                    </a:cubicBezTo>
                    <a:cubicBezTo>
                      <a:pt x="686" y="19202"/>
                      <a:pt x="1200" y="19888"/>
                      <a:pt x="1886" y="20745"/>
                    </a:cubicBezTo>
                    <a:cubicBezTo>
                      <a:pt x="2915" y="21946"/>
                      <a:pt x="4801" y="22460"/>
                      <a:pt x="6344" y="22289"/>
                    </a:cubicBezTo>
                    <a:cubicBezTo>
                      <a:pt x="7887" y="22117"/>
                      <a:pt x="9430" y="21260"/>
                      <a:pt x="10287" y="19717"/>
                    </a:cubicBezTo>
                    <a:cubicBezTo>
                      <a:pt x="10801" y="18688"/>
                      <a:pt x="11144" y="17659"/>
                      <a:pt x="11144" y="16459"/>
                    </a:cubicBezTo>
                    <a:cubicBezTo>
                      <a:pt x="11144" y="16116"/>
                      <a:pt x="11144" y="15773"/>
                      <a:pt x="11144" y="15431"/>
                    </a:cubicBezTo>
                    <a:cubicBezTo>
                      <a:pt x="11144" y="14745"/>
                      <a:pt x="11144" y="14059"/>
                      <a:pt x="11144" y="13373"/>
                    </a:cubicBezTo>
                    <a:cubicBezTo>
                      <a:pt x="11144" y="12173"/>
                      <a:pt x="11316" y="11144"/>
                      <a:pt x="11316" y="9944"/>
                    </a:cubicBezTo>
                    <a:cubicBezTo>
                      <a:pt x="11487" y="9258"/>
                      <a:pt x="11659" y="8058"/>
                      <a:pt x="12002" y="7029"/>
                    </a:cubicBezTo>
                    <a:close/>
                  </a:path>
                </a:pathLst>
              </a:custGeom>
              <a:solidFill>
                <a:srgbClr val="3D3B3C"/>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57A452AA-5611-4418-A2AA-3AEED9FCFC7B}"/>
                  </a:ext>
                </a:extLst>
              </p:cNvPr>
              <p:cNvSpPr/>
              <p:nvPr/>
            </p:nvSpPr>
            <p:spPr>
              <a:xfrm>
                <a:off x="3787254" y="827932"/>
                <a:ext cx="10979" cy="19132"/>
              </a:xfrm>
              <a:custGeom>
                <a:avLst/>
                <a:gdLst>
                  <a:gd name="connsiteX0" fmla="*/ 9773 w 10979"/>
                  <a:gd name="connsiteY0" fmla="*/ 9258 h 19132"/>
                  <a:gd name="connsiteX1" fmla="*/ 10458 w 10979"/>
                  <a:gd name="connsiteY1" fmla="*/ 7029 h 19132"/>
                  <a:gd name="connsiteX2" fmla="*/ 10801 w 10979"/>
                  <a:gd name="connsiteY2" fmla="*/ 3600 h 19132"/>
                  <a:gd name="connsiteX3" fmla="*/ 8573 w 10979"/>
                  <a:gd name="connsiteY3" fmla="*/ 686 h 19132"/>
                  <a:gd name="connsiteX4" fmla="*/ 4801 w 10979"/>
                  <a:gd name="connsiteY4" fmla="*/ 171 h 19132"/>
                  <a:gd name="connsiteX5" fmla="*/ 1886 w 10979"/>
                  <a:gd name="connsiteY5" fmla="*/ 2400 h 19132"/>
                  <a:gd name="connsiteX6" fmla="*/ 0 w 10979"/>
                  <a:gd name="connsiteY6" fmla="*/ 9944 h 19132"/>
                  <a:gd name="connsiteX7" fmla="*/ 343 w 10979"/>
                  <a:gd name="connsiteY7" fmla="*/ 13716 h 19132"/>
                  <a:gd name="connsiteX8" fmla="*/ 3429 w 10979"/>
                  <a:gd name="connsiteY8" fmla="*/ 18517 h 19132"/>
                  <a:gd name="connsiteX9" fmla="*/ 9944 w 10979"/>
                  <a:gd name="connsiteY9" fmla="*/ 15945 h 19132"/>
                  <a:gd name="connsiteX10" fmla="*/ 9944 w 10979"/>
                  <a:gd name="connsiteY10" fmla="*/ 12173 h 19132"/>
                  <a:gd name="connsiteX11" fmla="*/ 9773 w 10979"/>
                  <a:gd name="connsiteY11" fmla="*/ 9258 h 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 h="19132">
                    <a:moveTo>
                      <a:pt x="9773" y="9258"/>
                    </a:moveTo>
                    <a:cubicBezTo>
                      <a:pt x="9944" y="8573"/>
                      <a:pt x="10115" y="7715"/>
                      <a:pt x="10458" y="7029"/>
                    </a:cubicBezTo>
                    <a:cubicBezTo>
                      <a:pt x="10973" y="6001"/>
                      <a:pt x="11144" y="4801"/>
                      <a:pt x="10801" y="3600"/>
                    </a:cubicBezTo>
                    <a:cubicBezTo>
                      <a:pt x="10458" y="2400"/>
                      <a:pt x="9601" y="1200"/>
                      <a:pt x="8573" y="686"/>
                    </a:cubicBezTo>
                    <a:cubicBezTo>
                      <a:pt x="7372" y="0"/>
                      <a:pt x="6001" y="-171"/>
                      <a:pt x="4801" y="171"/>
                    </a:cubicBezTo>
                    <a:cubicBezTo>
                      <a:pt x="3600" y="514"/>
                      <a:pt x="2400" y="1372"/>
                      <a:pt x="1886" y="2400"/>
                    </a:cubicBezTo>
                    <a:cubicBezTo>
                      <a:pt x="686" y="4801"/>
                      <a:pt x="0" y="7201"/>
                      <a:pt x="0" y="9944"/>
                    </a:cubicBezTo>
                    <a:cubicBezTo>
                      <a:pt x="0" y="11144"/>
                      <a:pt x="171" y="12516"/>
                      <a:pt x="343" y="13716"/>
                    </a:cubicBezTo>
                    <a:cubicBezTo>
                      <a:pt x="686" y="15602"/>
                      <a:pt x="1886" y="17316"/>
                      <a:pt x="3429" y="18517"/>
                    </a:cubicBezTo>
                    <a:cubicBezTo>
                      <a:pt x="5829" y="20060"/>
                      <a:pt x="9258" y="18517"/>
                      <a:pt x="9944" y="15945"/>
                    </a:cubicBezTo>
                    <a:cubicBezTo>
                      <a:pt x="10287" y="14573"/>
                      <a:pt x="10115" y="13373"/>
                      <a:pt x="9944" y="12173"/>
                    </a:cubicBezTo>
                    <a:cubicBezTo>
                      <a:pt x="9773" y="11144"/>
                      <a:pt x="9773" y="10116"/>
                      <a:pt x="9773" y="9258"/>
                    </a:cubicBezTo>
                    <a:close/>
                  </a:path>
                </a:pathLst>
              </a:custGeom>
              <a:solidFill>
                <a:srgbClr val="3D3B3C"/>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A008363-5AD4-4DF3-9BDF-BC96118E96F1}"/>
                  </a:ext>
                </a:extLst>
              </p:cNvPr>
              <p:cNvSpPr/>
              <p:nvPr/>
            </p:nvSpPr>
            <p:spPr>
              <a:xfrm>
                <a:off x="3686243" y="830950"/>
                <a:ext cx="9799" cy="14983"/>
              </a:xfrm>
              <a:custGeom>
                <a:avLst/>
                <a:gdLst>
                  <a:gd name="connsiteX0" fmla="*/ 8256 w 9799"/>
                  <a:gd name="connsiteY0" fmla="*/ 1439 h 14983"/>
                  <a:gd name="connsiteX1" fmla="*/ 6713 w 9799"/>
                  <a:gd name="connsiteY1" fmla="*/ 410 h 14983"/>
                  <a:gd name="connsiteX2" fmla="*/ 4827 w 9799"/>
                  <a:gd name="connsiteY2" fmla="*/ 67 h 14983"/>
                  <a:gd name="connsiteX3" fmla="*/ 1398 w 9799"/>
                  <a:gd name="connsiteY3" fmla="*/ 1439 h 14983"/>
                  <a:gd name="connsiteX4" fmla="*/ 26 w 9799"/>
                  <a:gd name="connsiteY4" fmla="*/ 4868 h 14983"/>
                  <a:gd name="connsiteX5" fmla="*/ 198 w 9799"/>
                  <a:gd name="connsiteY5" fmla="*/ 8125 h 14983"/>
                  <a:gd name="connsiteX6" fmla="*/ 541 w 9799"/>
                  <a:gd name="connsiteY6" fmla="*/ 10869 h 14983"/>
                  <a:gd name="connsiteX7" fmla="*/ 712 w 9799"/>
                  <a:gd name="connsiteY7" fmla="*/ 11554 h 14983"/>
                  <a:gd name="connsiteX8" fmla="*/ 1912 w 9799"/>
                  <a:gd name="connsiteY8" fmla="*/ 13612 h 14983"/>
                  <a:gd name="connsiteX9" fmla="*/ 2941 w 9799"/>
                  <a:gd name="connsiteY9" fmla="*/ 14469 h 14983"/>
                  <a:gd name="connsiteX10" fmla="*/ 4999 w 9799"/>
                  <a:gd name="connsiteY10" fmla="*/ 14983 h 14983"/>
                  <a:gd name="connsiteX11" fmla="*/ 7056 w 9799"/>
                  <a:gd name="connsiteY11" fmla="*/ 14469 h 14983"/>
                  <a:gd name="connsiteX12" fmla="*/ 8085 w 9799"/>
                  <a:gd name="connsiteY12" fmla="*/ 13612 h 14983"/>
                  <a:gd name="connsiteX13" fmla="*/ 9285 w 9799"/>
                  <a:gd name="connsiteY13" fmla="*/ 11554 h 14983"/>
                  <a:gd name="connsiteX14" fmla="*/ 9456 w 9799"/>
                  <a:gd name="connsiteY14" fmla="*/ 10869 h 14983"/>
                  <a:gd name="connsiteX15" fmla="*/ 9799 w 9799"/>
                  <a:gd name="connsiteY15" fmla="*/ 8125 h 14983"/>
                  <a:gd name="connsiteX16" fmla="*/ 9799 w 9799"/>
                  <a:gd name="connsiteY16" fmla="*/ 4868 h 14983"/>
                  <a:gd name="connsiteX17" fmla="*/ 8256 w 9799"/>
                  <a:gd name="connsiteY17" fmla="*/ 1439 h 1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9" h="14983">
                    <a:moveTo>
                      <a:pt x="8256" y="1439"/>
                    </a:moveTo>
                    <a:cubicBezTo>
                      <a:pt x="7742" y="925"/>
                      <a:pt x="7227" y="582"/>
                      <a:pt x="6713" y="410"/>
                    </a:cubicBezTo>
                    <a:cubicBezTo>
                      <a:pt x="6199" y="67"/>
                      <a:pt x="5513" y="-104"/>
                      <a:pt x="4827" y="67"/>
                    </a:cubicBezTo>
                    <a:cubicBezTo>
                      <a:pt x="3627" y="67"/>
                      <a:pt x="2255" y="582"/>
                      <a:pt x="1398" y="1439"/>
                    </a:cubicBezTo>
                    <a:cubicBezTo>
                      <a:pt x="541" y="2296"/>
                      <a:pt x="-145" y="3496"/>
                      <a:pt x="26" y="4868"/>
                    </a:cubicBezTo>
                    <a:cubicBezTo>
                      <a:pt x="26" y="5897"/>
                      <a:pt x="26" y="6925"/>
                      <a:pt x="198" y="8125"/>
                    </a:cubicBezTo>
                    <a:cubicBezTo>
                      <a:pt x="198" y="8983"/>
                      <a:pt x="369" y="10011"/>
                      <a:pt x="541" y="10869"/>
                    </a:cubicBezTo>
                    <a:cubicBezTo>
                      <a:pt x="541" y="11212"/>
                      <a:pt x="712" y="11383"/>
                      <a:pt x="712" y="11554"/>
                    </a:cubicBezTo>
                    <a:cubicBezTo>
                      <a:pt x="1055" y="12412"/>
                      <a:pt x="1227" y="13097"/>
                      <a:pt x="1912" y="13612"/>
                    </a:cubicBezTo>
                    <a:cubicBezTo>
                      <a:pt x="2255" y="13955"/>
                      <a:pt x="2598" y="14126"/>
                      <a:pt x="2941" y="14469"/>
                    </a:cubicBezTo>
                    <a:cubicBezTo>
                      <a:pt x="3627" y="14812"/>
                      <a:pt x="4313" y="14983"/>
                      <a:pt x="4999" y="14983"/>
                    </a:cubicBezTo>
                    <a:cubicBezTo>
                      <a:pt x="5684" y="14983"/>
                      <a:pt x="6370" y="14812"/>
                      <a:pt x="7056" y="14469"/>
                    </a:cubicBezTo>
                    <a:cubicBezTo>
                      <a:pt x="7399" y="14126"/>
                      <a:pt x="7913" y="13955"/>
                      <a:pt x="8085" y="13612"/>
                    </a:cubicBezTo>
                    <a:cubicBezTo>
                      <a:pt x="8599" y="13097"/>
                      <a:pt x="9113" y="12240"/>
                      <a:pt x="9285" y="11554"/>
                    </a:cubicBezTo>
                    <a:cubicBezTo>
                      <a:pt x="9285" y="11383"/>
                      <a:pt x="9456" y="11040"/>
                      <a:pt x="9456" y="10869"/>
                    </a:cubicBezTo>
                    <a:cubicBezTo>
                      <a:pt x="9628" y="10011"/>
                      <a:pt x="9628" y="9154"/>
                      <a:pt x="9799" y="8125"/>
                    </a:cubicBezTo>
                    <a:cubicBezTo>
                      <a:pt x="9799" y="7097"/>
                      <a:pt x="9799" y="6068"/>
                      <a:pt x="9799" y="4868"/>
                    </a:cubicBezTo>
                    <a:cubicBezTo>
                      <a:pt x="9799" y="3496"/>
                      <a:pt x="9285" y="2296"/>
                      <a:pt x="8256" y="1439"/>
                    </a:cubicBezTo>
                    <a:close/>
                  </a:path>
                </a:pathLst>
              </a:custGeom>
              <a:solidFill>
                <a:srgbClr val="3D3B3C"/>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3D53198-2E20-4364-956C-C1FAABA333AE}"/>
                  </a:ext>
                </a:extLst>
              </p:cNvPr>
              <p:cNvSpPr/>
              <p:nvPr/>
            </p:nvSpPr>
            <p:spPr>
              <a:xfrm>
                <a:off x="3660757" y="926858"/>
                <a:ext cx="12365" cy="18473"/>
              </a:xfrm>
              <a:custGeom>
                <a:avLst/>
                <a:gdLst>
                  <a:gd name="connsiteX0" fmla="*/ 11111 w 12365"/>
                  <a:gd name="connsiteY0" fmla="*/ 8058 h 18473"/>
                  <a:gd name="connsiteX1" fmla="*/ 9568 w 12365"/>
                  <a:gd name="connsiteY1" fmla="*/ 3600 h 18473"/>
                  <a:gd name="connsiteX2" fmla="*/ 7339 w 12365"/>
                  <a:gd name="connsiteY2" fmla="*/ 686 h 18473"/>
                  <a:gd name="connsiteX3" fmla="*/ 3567 w 12365"/>
                  <a:gd name="connsiteY3" fmla="*/ 171 h 18473"/>
                  <a:gd name="connsiteX4" fmla="*/ 652 w 12365"/>
                  <a:gd name="connsiteY4" fmla="*/ 2400 h 18473"/>
                  <a:gd name="connsiteX5" fmla="*/ 138 w 12365"/>
                  <a:gd name="connsiteY5" fmla="*/ 6172 h 18473"/>
                  <a:gd name="connsiteX6" fmla="*/ 1681 w 12365"/>
                  <a:gd name="connsiteY6" fmla="*/ 10801 h 18473"/>
                  <a:gd name="connsiteX7" fmla="*/ 2367 w 12365"/>
                  <a:gd name="connsiteY7" fmla="*/ 13030 h 18473"/>
                  <a:gd name="connsiteX8" fmla="*/ 3224 w 12365"/>
                  <a:gd name="connsiteY8" fmla="*/ 15259 h 18473"/>
                  <a:gd name="connsiteX9" fmla="*/ 4424 w 12365"/>
                  <a:gd name="connsiteY9" fmla="*/ 17145 h 18473"/>
                  <a:gd name="connsiteX10" fmla="*/ 6482 w 12365"/>
                  <a:gd name="connsiteY10" fmla="*/ 18345 h 18473"/>
                  <a:gd name="connsiteX11" fmla="*/ 8882 w 12365"/>
                  <a:gd name="connsiteY11" fmla="*/ 18345 h 18473"/>
                  <a:gd name="connsiteX12" fmla="*/ 12140 w 12365"/>
                  <a:gd name="connsiteY12" fmla="*/ 15088 h 18473"/>
                  <a:gd name="connsiteX13" fmla="*/ 11111 w 12365"/>
                  <a:gd name="connsiteY13" fmla="*/ 8058 h 1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 h="18473">
                    <a:moveTo>
                      <a:pt x="11111" y="8058"/>
                    </a:moveTo>
                    <a:cubicBezTo>
                      <a:pt x="10596" y="6515"/>
                      <a:pt x="10082" y="4972"/>
                      <a:pt x="9568" y="3600"/>
                    </a:cubicBezTo>
                    <a:cubicBezTo>
                      <a:pt x="9225" y="2400"/>
                      <a:pt x="8368" y="1372"/>
                      <a:pt x="7339" y="686"/>
                    </a:cubicBezTo>
                    <a:cubicBezTo>
                      <a:pt x="6310" y="0"/>
                      <a:pt x="4767" y="-171"/>
                      <a:pt x="3567" y="171"/>
                    </a:cubicBezTo>
                    <a:cubicBezTo>
                      <a:pt x="2367" y="514"/>
                      <a:pt x="1167" y="1372"/>
                      <a:pt x="652" y="2400"/>
                    </a:cubicBezTo>
                    <a:cubicBezTo>
                      <a:pt x="138" y="3600"/>
                      <a:pt x="-205" y="4972"/>
                      <a:pt x="138" y="6172"/>
                    </a:cubicBezTo>
                    <a:cubicBezTo>
                      <a:pt x="652" y="7715"/>
                      <a:pt x="1167" y="9258"/>
                      <a:pt x="1681" y="10801"/>
                    </a:cubicBezTo>
                    <a:cubicBezTo>
                      <a:pt x="1853" y="11487"/>
                      <a:pt x="2195" y="12344"/>
                      <a:pt x="2367" y="13030"/>
                    </a:cubicBezTo>
                    <a:cubicBezTo>
                      <a:pt x="2538" y="13716"/>
                      <a:pt x="2881" y="14402"/>
                      <a:pt x="3224" y="15259"/>
                    </a:cubicBezTo>
                    <a:cubicBezTo>
                      <a:pt x="3567" y="15945"/>
                      <a:pt x="3910" y="16631"/>
                      <a:pt x="4424" y="17145"/>
                    </a:cubicBezTo>
                    <a:cubicBezTo>
                      <a:pt x="4939" y="17659"/>
                      <a:pt x="5624" y="18174"/>
                      <a:pt x="6482" y="18345"/>
                    </a:cubicBezTo>
                    <a:cubicBezTo>
                      <a:pt x="7339" y="18517"/>
                      <a:pt x="8196" y="18517"/>
                      <a:pt x="8882" y="18345"/>
                    </a:cubicBezTo>
                    <a:cubicBezTo>
                      <a:pt x="10425" y="18002"/>
                      <a:pt x="11625" y="16631"/>
                      <a:pt x="12140" y="15088"/>
                    </a:cubicBezTo>
                    <a:cubicBezTo>
                      <a:pt x="12825" y="12516"/>
                      <a:pt x="11797" y="10287"/>
                      <a:pt x="11111" y="8058"/>
                    </a:cubicBezTo>
                    <a:close/>
                  </a:path>
                </a:pathLst>
              </a:custGeom>
              <a:solidFill>
                <a:srgbClr val="3D3B3C"/>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11C5359C-0515-4F70-A825-C41838293CDA}"/>
                  </a:ext>
                </a:extLst>
              </p:cNvPr>
              <p:cNvSpPr/>
              <p:nvPr/>
            </p:nvSpPr>
            <p:spPr>
              <a:xfrm>
                <a:off x="3951846" y="912628"/>
                <a:ext cx="11830" cy="20447"/>
              </a:xfrm>
              <a:custGeom>
                <a:avLst/>
                <a:gdLst>
                  <a:gd name="connsiteX0" fmla="*/ 11659 w 11830"/>
                  <a:gd name="connsiteY0" fmla="*/ 6687 h 20447"/>
                  <a:gd name="connsiteX1" fmla="*/ 11144 w 11830"/>
                  <a:gd name="connsiteY1" fmla="*/ 2572 h 20447"/>
                  <a:gd name="connsiteX2" fmla="*/ 7887 w 11830"/>
                  <a:gd name="connsiteY2" fmla="*/ 171 h 20447"/>
                  <a:gd name="connsiteX3" fmla="*/ 3772 w 11830"/>
                  <a:gd name="connsiteY3" fmla="*/ 686 h 20447"/>
                  <a:gd name="connsiteX4" fmla="*/ 1372 w 11830"/>
                  <a:gd name="connsiteY4" fmla="*/ 3943 h 20447"/>
                  <a:gd name="connsiteX5" fmla="*/ 171 w 11830"/>
                  <a:gd name="connsiteY5" fmla="*/ 10287 h 20447"/>
                  <a:gd name="connsiteX6" fmla="*/ 0 w 11830"/>
                  <a:gd name="connsiteY6" fmla="*/ 12859 h 20447"/>
                  <a:gd name="connsiteX7" fmla="*/ 1029 w 11830"/>
                  <a:gd name="connsiteY7" fmla="*/ 17831 h 20447"/>
                  <a:gd name="connsiteX8" fmla="*/ 2915 w 11830"/>
                  <a:gd name="connsiteY8" fmla="*/ 19717 h 20447"/>
                  <a:gd name="connsiteX9" fmla="*/ 6172 w 11830"/>
                  <a:gd name="connsiteY9" fmla="*/ 20403 h 20447"/>
                  <a:gd name="connsiteX10" fmla="*/ 8573 w 11830"/>
                  <a:gd name="connsiteY10" fmla="*/ 19374 h 20447"/>
                  <a:gd name="connsiteX11" fmla="*/ 10458 w 11830"/>
                  <a:gd name="connsiteY11" fmla="*/ 16631 h 20447"/>
                  <a:gd name="connsiteX12" fmla="*/ 10630 w 11830"/>
                  <a:gd name="connsiteY12" fmla="*/ 12344 h 20447"/>
                  <a:gd name="connsiteX13" fmla="*/ 10801 w 11830"/>
                  <a:gd name="connsiteY13" fmla="*/ 10116 h 20447"/>
                  <a:gd name="connsiteX14" fmla="*/ 11659 w 11830"/>
                  <a:gd name="connsiteY14" fmla="*/ 6687 h 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30" h="20447">
                    <a:moveTo>
                      <a:pt x="11659" y="6687"/>
                    </a:moveTo>
                    <a:cubicBezTo>
                      <a:pt x="12002" y="5315"/>
                      <a:pt x="11830" y="3772"/>
                      <a:pt x="11144" y="2572"/>
                    </a:cubicBezTo>
                    <a:cubicBezTo>
                      <a:pt x="10458" y="1543"/>
                      <a:pt x="9258" y="343"/>
                      <a:pt x="7887" y="171"/>
                    </a:cubicBezTo>
                    <a:cubicBezTo>
                      <a:pt x="6515" y="-171"/>
                      <a:pt x="4972" y="0"/>
                      <a:pt x="3772" y="686"/>
                    </a:cubicBezTo>
                    <a:cubicBezTo>
                      <a:pt x="2572" y="1372"/>
                      <a:pt x="1715" y="2572"/>
                      <a:pt x="1372" y="3943"/>
                    </a:cubicBezTo>
                    <a:cubicBezTo>
                      <a:pt x="686" y="6001"/>
                      <a:pt x="343" y="8230"/>
                      <a:pt x="171" y="10287"/>
                    </a:cubicBezTo>
                    <a:cubicBezTo>
                      <a:pt x="171" y="11144"/>
                      <a:pt x="0" y="12001"/>
                      <a:pt x="0" y="12859"/>
                    </a:cubicBezTo>
                    <a:cubicBezTo>
                      <a:pt x="0" y="14573"/>
                      <a:pt x="171" y="16288"/>
                      <a:pt x="1029" y="17831"/>
                    </a:cubicBezTo>
                    <a:cubicBezTo>
                      <a:pt x="1372" y="18517"/>
                      <a:pt x="2229" y="19202"/>
                      <a:pt x="2915" y="19717"/>
                    </a:cubicBezTo>
                    <a:cubicBezTo>
                      <a:pt x="3943" y="20231"/>
                      <a:pt x="5144" y="20574"/>
                      <a:pt x="6172" y="20403"/>
                    </a:cubicBezTo>
                    <a:cubicBezTo>
                      <a:pt x="7029" y="20231"/>
                      <a:pt x="7887" y="19888"/>
                      <a:pt x="8573" y="19374"/>
                    </a:cubicBezTo>
                    <a:cubicBezTo>
                      <a:pt x="9430" y="18688"/>
                      <a:pt x="10115" y="17831"/>
                      <a:pt x="10458" y="16631"/>
                    </a:cubicBezTo>
                    <a:cubicBezTo>
                      <a:pt x="10801" y="15259"/>
                      <a:pt x="10630" y="13716"/>
                      <a:pt x="10630" y="12344"/>
                    </a:cubicBezTo>
                    <a:cubicBezTo>
                      <a:pt x="10630" y="11659"/>
                      <a:pt x="10630" y="10801"/>
                      <a:pt x="10801" y="10116"/>
                    </a:cubicBezTo>
                    <a:cubicBezTo>
                      <a:pt x="10973" y="8915"/>
                      <a:pt x="11316" y="7715"/>
                      <a:pt x="11659" y="6687"/>
                    </a:cubicBezTo>
                    <a:close/>
                  </a:path>
                </a:pathLst>
              </a:custGeom>
              <a:solidFill>
                <a:srgbClr val="3D3B3C"/>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6522CEA3-1B4C-45D7-B1E4-729175D0BAB7}"/>
                  </a:ext>
                </a:extLst>
              </p:cNvPr>
              <p:cNvSpPr/>
              <p:nvPr/>
            </p:nvSpPr>
            <p:spPr>
              <a:xfrm>
                <a:off x="3827302" y="657339"/>
                <a:ext cx="11305" cy="19030"/>
              </a:xfrm>
              <a:custGeom>
                <a:avLst/>
                <a:gdLst>
                  <a:gd name="connsiteX0" fmla="*/ 10015 w 11305"/>
                  <a:gd name="connsiteY0" fmla="*/ 1543 h 19030"/>
                  <a:gd name="connsiteX1" fmla="*/ 6243 w 11305"/>
                  <a:gd name="connsiteY1" fmla="*/ 0 h 19030"/>
                  <a:gd name="connsiteX2" fmla="*/ 2471 w 11305"/>
                  <a:gd name="connsiteY2" fmla="*/ 1543 h 19030"/>
                  <a:gd name="connsiteX3" fmla="*/ 1614 w 11305"/>
                  <a:gd name="connsiteY3" fmla="*/ 2572 h 19030"/>
                  <a:gd name="connsiteX4" fmla="*/ 928 w 11305"/>
                  <a:gd name="connsiteY4" fmla="*/ 5315 h 19030"/>
                  <a:gd name="connsiteX5" fmla="*/ 414 w 11305"/>
                  <a:gd name="connsiteY5" fmla="*/ 10287 h 19030"/>
                  <a:gd name="connsiteX6" fmla="*/ 71 w 11305"/>
                  <a:gd name="connsiteY6" fmla="*/ 12687 h 19030"/>
                  <a:gd name="connsiteX7" fmla="*/ 243 w 11305"/>
                  <a:gd name="connsiteY7" fmla="*/ 15088 h 19030"/>
                  <a:gd name="connsiteX8" fmla="*/ 5214 w 11305"/>
                  <a:gd name="connsiteY8" fmla="*/ 19031 h 19030"/>
                  <a:gd name="connsiteX9" fmla="*/ 7786 w 11305"/>
                  <a:gd name="connsiteY9" fmla="*/ 18345 h 19030"/>
                  <a:gd name="connsiteX10" fmla="*/ 10187 w 11305"/>
                  <a:gd name="connsiteY10" fmla="*/ 15088 h 19030"/>
                  <a:gd name="connsiteX11" fmla="*/ 10530 w 11305"/>
                  <a:gd name="connsiteY11" fmla="*/ 12687 h 19030"/>
                  <a:gd name="connsiteX12" fmla="*/ 10701 w 11305"/>
                  <a:gd name="connsiteY12" fmla="*/ 10287 h 19030"/>
                  <a:gd name="connsiteX13" fmla="*/ 11215 w 11305"/>
                  <a:gd name="connsiteY13" fmla="*/ 5315 h 19030"/>
                  <a:gd name="connsiteX14" fmla="*/ 10015 w 11305"/>
                  <a:gd name="connsiteY14" fmla="*/ 1543 h 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05" h="19030">
                    <a:moveTo>
                      <a:pt x="10015" y="1543"/>
                    </a:moveTo>
                    <a:cubicBezTo>
                      <a:pt x="9158" y="686"/>
                      <a:pt x="7615" y="0"/>
                      <a:pt x="6243" y="0"/>
                    </a:cubicBezTo>
                    <a:cubicBezTo>
                      <a:pt x="4872" y="0"/>
                      <a:pt x="3500" y="514"/>
                      <a:pt x="2471" y="1543"/>
                    </a:cubicBezTo>
                    <a:cubicBezTo>
                      <a:pt x="2128" y="1886"/>
                      <a:pt x="1957" y="2229"/>
                      <a:pt x="1614" y="2572"/>
                    </a:cubicBezTo>
                    <a:cubicBezTo>
                      <a:pt x="1100" y="3429"/>
                      <a:pt x="928" y="4286"/>
                      <a:pt x="928" y="5315"/>
                    </a:cubicBezTo>
                    <a:cubicBezTo>
                      <a:pt x="757" y="7029"/>
                      <a:pt x="585" y="8573"/>
                      <a:pt x="414" y="10287"/>
                    </a:cubicBezTo>
                    <a:cubicBezTo>
                      <a:pt x="243" y="11144"/>
                      <a:pt x="243" y="12002"/>
                      <a:pt x="71" y="12687"/>
                    </a:cubicBezTo>
                    <a:cubicBezTo>
                      <a:pt x="-100" y="13545"/>
                      <a:pt x="71" y="14402"/>
                      <a:pt x="243" y="15088"/>
                    </a:cubicBezTo>
                    <a:cubicBezTo>
                      <a:pt x="928" y="17316"/>
                      <a:pt x="2814" y="19031"/>
                      <a:pt x="5214" y="19031"/>
                    </a:cubicBezTo>
                    <a:cubicBezTo>
                      <a:pt x="6243" y="19031"/>
                      <a:pt x="7101" y="18688"/>
                      <a:pt x="7786" y="18345"/>
                    </a:cubicBezTo>
                    <a:cubicBezTo>
                      <a:pt x="8986" y="17659"/>
                      <a:pt x="9844" y="16459"/>
                      <a:pt x="10187" y="15088"/>
                    </a:cubicBezTo>
                    <a:cubicBezTo>
                      <a:pt x="10358" y="14230"/>
                      <a:pt x="10530" y="13545"/>
                      <a:pt x="10530" y="12687"/>
                    </a:cubicBezTo>
                    <a:cubicBezTo>
                      <a:pt x="10530" y="11830"/>
                      <a:pt x="10701" y="10973"/>
                      <a:pt x="10701" y="10287"/>
                    </a:cubicBezTo>
                    <a:cubicBezTo>
                      <a:pt x="10872" y="8573"/>
                      <a:pt x="11044" y="7029"/>
                      <a:pt x="11215" y="5315"/>
                    </a:cubicBezTo>
                    <a:cubicBezTo>
                      <a:pt x="11558" y="4115"/>
                      <a:pt x="10872" y="2400"/>
                      <a:pt x="10015" y="1543"/>
                    </a:cubicBezTo>
                    <a:close/>
                  </a:path>
                </a:pathLst>
              </a:custGeom>
              <a:solidFill>
                <a:srgbClr val="3D3B3C"/>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9EF6446F-4A39-4A68-B44A-1F6A6B8FF121}"/>
                  </a:ext>
                </a:extLst>
              </p:cNvPr>
              <p:cNvSpPr/>
              <p:nvPr/>
            </p:nvSpPr>
            <p:spPr>
              <a:xfrm>
                <a:off x="3968964" y="812501"/>
                <a:ext cx="12660" cy="18302"/>
              </a:xfrm>
              <a:custGeom>
                <a:avLst/>
                <a:gdLst>
                  <a:gd name="connsiteX0" fmla="*/ 11857 w 12660"/>
                  <a:gd name="connsiteY0" fmla="*/ 2743 h 18302"/>
                  <a:gd name="connsiteX1" fmla="*/ 8599 w 12660"/>
                  <a:gd name="connsiteY1" fmla="*/ 171 h 18302"/>
                  <a:gd name="connsiteX2" fmla="*/ 4484 w 12660"/>
                  <a:gd name="connsiteY2" fmla="*/ 686 h 18302"/>
                  <a:gd name="connsiteX3" fmla="*/ 1912 w 12660"/>
                  <a:gd name="connsiteY3" fmla="*/ 3943 h 18302"/>
                  <a:gd name="connsiteX4" fmla="*/ 884 w 12660"/>
                  <a:gd name="connsiteY4" fmla="*/ 7887 h 18302"/>
                  <a:gd name="connsiteX5" fmla="*/ 369 w 12660"/>
                  <a:gd name="connsiteY5" fmla="*/ 9944 h 18302"/>
                  <a:gd name="connsiteX6" fmla="*/ 198 w 12660"/>
                  <a:gd name="connsiteY6" fmla="*/ 10801 h 18302"/>
                  <a:gd name="connsiteX7" fmla="*/ 198 w 12660"/>
                  <a:gd name="connsiteY7" fmla="*/ 14402 h 18302"/>
                  <a:gd name="connsiteX8" fmla="*/ 712 w 12660"/>
                  <a:gd name="connsiteY8" fmla="*/ 15602 h 18302"/>
                  <a:gd name="connsiteX9" fmla="*/ 1570 w 12660"/>
                  <a:gd name="connsiteY9" fmla="*/ 16631 h 18302"/>
                  <a:gd name="connsiteX10" fmla="*/ 2598 w 12660"/>
                  <a:gd name="connsiteY10" fmla="*/ 17488 h 18302"/>
                  <a:gd name="connsiteX11" fmla="*/ 4484 w 12660"/>
                  <a:gd name="connsiteY11" fmla="*/ 18174 h 18302"/>
                  <a:gd name="connsiteX12" fmla="*/ 5856 w 12660"/>
                  <a:gd name="connsiteY12" fmla="*/ 18174 h 18302"/>
                  <a:gd name="connsiteX13" fmla="*/ 7227 w 12660"/>
                  <a:gd name="connsiteY13" fmla="*/ 17831 h 18302"/>
                  <a:gd name="connsiteX14" fmla="*/ 8428 w 12660"/>
                  <a:gd name="connsiteY14" fmla="*/ 17145 h 18302"/>
                  <a:gd name="connsiteX15" fmla="*/ 9799 w 12660"/>
                  <a:gd name="connsiteY15" fmla="*/ 15602 h 18302"/>
                  <a:gd name="connsiteX16" fmla="*/ 10314 w 12660"/>
                  <a:gd name="connsiteY16" fmla="*/ 14573 h 18302"/>
                  <a:gd name="connsiteX17" fmla="*/ 10656 w 12660"/>
                  <a:gd name="connsiteY17" fmla="*/ 13545 h 18302"/>
                  <a:gd name="connsiteX18" fmla="*/ 10828 w 12660"/>
                  <a:gd name="connsiteY18" fmla="*/ 12516 h 18302"/>
                  <a:gd name="connsiteX19" fmla="*/ 11342 w 12660"/>
                  <a:gd name="connsiteY19" fmla="*/ 10630 h 18302"/>
                  <a:gd name="connsiteX20" fmla="*/ 12371 w 12660"/>
                  <a:gd name="connsiteY20" fmla="*/ 6687 h 18302"/>
                  <a:gd name="connsiteX21" fmla="*/ 11857 w 12660"/>
                  <a:gd name="connsiteY21" fmla="*/ 2743 h 1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0" h="18302">
                    <a:moveTo>
                      <a:pt x="11857" y="2743"/>
                    </a:moveTo>
                    <a:cubicBezTo>
                      <a:pt x="11171" y="1543"/>
                      <a:pt x="9971" y="514"/>
                      <a:pt x="8599" y="171"/>
                    </a:cubicBezTo>
                    <a:cubicBezTo>
                      <a:pt x="7227" y="-171"/>
                      <a:pt x="5684" y="0"/>
                      <a:pt x="4484" y="686"/>
                    </a:cubicBezTo>
                    <a:cubicBezTo>
                      <a:pt x="3284" y="1372"/>
                      <a:pt x="2255" y="2572"/>
                      <a:pt x="1912" y="3943"/>
                    </a:cubicBezTo>
                    <a:cubicBezTo>
                      <a:pt x="1570" y="5315"/>
                      <a:pt x="1227" y="6515"/>
                      <a:pt x="884" y="7887"/>
                    </a:cubicBezTo>
                    <a:cubicBezTo>
                      <a:pt x="712" y="8573"/>
                      <a:pt x="541" y="9258"/>
                      <a:pt x="369" y="9944"/>
                    </a:cubicBezTo>
                    <a:cubicBezTo>
                      <a:pt x="369" y="10287"/>
                      <a:pt x="198" y="10630"/>
                      <a:pt x="198" y="10801"/>
                    </a:cubicBezTo>
                    <a:cubicBezTo>
                      <a:pt x="-145" y="12173"/>
                      <a:pt x="27" y="12859"/>
                      <a:pt x="198" y="14402"/>
                    </a:cubicBezTo>
                    <a:cubicBezTo>
                      <a:pt x="369" y="14745"/>
                      <a:pt x="541" y="15259"/>
                      <a:pt x="712" y="15602"/>
                    </a:cubicBezTo>
                    <a:cubicBezTo>
                      <a:pt x="1055" y="15945"/>
                      <a:pt x="1227" y="16288"/>
                      <a:pt x="1570" y="16631"/>
                    </a:cubicBezTo>
                    <a:cubicBezTo>
                      <a:pt x="1912" y="16974"/>
                      <a:pt x="2255" y="17145"/>
                      <a:pt x="2598" y="17488"/>
                    </a:cubicBezTo>
                    <a:cubicBezTo>
                      <a:pt x="3284" y="17831"/>
                      <a:pt x="3798" y="18002"/>
                      <a:pt x="4484" y="18174"/>
                    </a:cubicBezTo>
                    <a:cubicBezTo>
                      <a:pt x="4999" y="18345"/>
                      <a:pt x="5341" y="18345"/>
                      <a:pt x="5856" y="18174"/>
                    </a:cubicBezTo>
                    <a:cubicBezTo>
                      <a:pt x="6370" y="18174"/>
                      <a:pt x="6713" y="18002"/>
                      <a:pt x="7227" y="17831"/>
                    </a:cubicBezTo>
                    <a:cubicBezTo>
                      <a:pt x="7742" y="17659"/>
                      <a:pt x="8085" y="17488"/>
                      <a:pt x="8428" y="17145"/>
                    </a:cubicBezTo>
                    <a:cubicBezTo>
                      <a:pt x="8942" y="16802"/>
                      <a:pt x="9456" y="16288"/>
                      <a:pt x="9799" y="15602"/>
                    </a:cubicBezTo>
                    <a:cubicBezTo>
                      <a:pt x="9971" y="15259"/>
                      <a:pt x="10142" y="14916"/>
                      <a:pt x="10314" y="14573"/>
                    </a:cubicBezTo>
                    <a:cubicBezTo>
                      <a:pt x="10485" y="14230"/>
                      <a:pt x="10656" y="13887"/>
                      <a:pt x="10656" y="13545"/>
                    </a:cubicBezTo>
                    <a:cubicBezTo>
                      <a:pt x="10828" y="13202"/>
                      <a:pt x="10828" y="12859"/>
                      <a:pt x="10828" y="12516"/>
                    </a:cubicBezTo>
                    <a:cubicBezTo>
                      <a:pt x="10999" y="11830"/>
                      <a:pt x="11171" y="11316"/>
                      <a:pt x="11342" y="10630"/>
                    </a:cubicBezTo>
                    <a:cubicBezTo>
                      <a:pt x="11685" y="9258"/>
                      <a:pt x="12028" y="8058"/>
                      <a:pt x="12371" y="6687"/>
                    </a:cubicBezTo>
                    <a:cubicBezTo>
                      <a:pt x="12885" y="5486"/>
                      <a:pt x="12714" y="3943"/>
                      <a:pt x="11857" y="2743"/>
                    </a:cubicBezTo>
                    <a:close/>
                  </a:path>
                </a:pathLst>
              </a:custGeom>
              <a:solidFill>
                <a:srgbClr val="3D3B3C"/>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64FDF41-948E-4C5C-A599-39003C1AE5D4}"/>
                  </a:ext>
                </a:extLst>
              </p:cNvPr>
              <p:cNvSpPr/>
              <p:nvPr/>
            </p:nvSpPr>
            <p:spPr>
              <a:xfrm>
                <a:off x="3825144" y="904570"/>
                <a:ext cx="12001" cy="17830"/>
              </a:xfrm>
              <a:custGeom>
                <a:avLst/>
                <a:gdLst>
                  <a:gd name="connsiteX0" fmla="*/ 11830 w 12001"/>
                  <a:gd name="connsiteY0" fmla="*/ 4629 h 17830"/>
                  <a:gd name="connsiteX1" fmla="*/ 11144 w 12001"/>
                  <a:gd name="connsiteY1" fmla="*/ 2572 h 17830"/>
                  <a:gd name="connsiteX2" fmla="*/ 7887 w 12001"/>
                  <a:gd name="connsiteY2" fmla="*/ 171 h 17830"/>
                  <a:gd name="connsiteX3" fmla="*/ 3772 w 12001"/>
                  <a:gd name="connsiteY3" fmla="*/ 686 h 17830"/>
                  <a:gd name="connsiteX4" fmla="*/ 2743 w 12001"/>
                  <a:gd name="connsiteY4" fmla="*/ 1543 h 17830"/>
                  <a:gd name="connsiteX5" fmla="*/ 1372 w 12001"/>
                  <a:gd name="connsiteY5" fmla="*/ 3943 h 17830"/>
                  <a:gd name="connsiteX6" fmla="*/ 171 w 12001"/>
                  <a:gd name="connsiteY6" fmla="*/ 9258 h 17830"/>
                  <a:gd name="connsiteX7" fmla="*/ 0 w 12001"/>
                  <a:gd name="connsiteY7" fmla="*/ 11316 h 17830"/>
                  <a:gd name="connsiteX8" fmla="*/ 343 w 12001"/>
                  <a:gd name="connsiteY8" fmla="*/ 13545 h 17830"/>
                  <a:gd name="connsiteX9" fmla="*/ 2057 w 12001"/>
                  <a:gd name="connsiteY9" fmla="*/ 16459 h 17830"/>
                  <a:gd name="connsiteX10" fmla="*/ 4286 w 12001"/>
                  <a:gd name="connsiteY10" fmla="*/ 17659 h 17830"/>
                  <a:gd name="connsiteX11" fmla="*/ 6344 w 12001"/>
                  <a:gd name="connsiteY11" fmla="*/ 17831 h 17830"/>
                  <a:gd name="connsiteX12" fmla="*/ 8230 w 12001"/>
                  <a:gd name="connsiteY12" fmla="*/ 17316 h 17830"/>
                  <a:gd name="connsiteX13" fmla="*/ 9944 w 12001"/>
                  <a:gd name="connsiteY13" fmla="*/ 15602 h 17830"/>
                  <a:gd name="connsiteX14" fmla="*/ 10973 w 12001"/>
                  <a:gd name="connsiteY14" fmla="*/ 11144 h 17830"/>
                  <a:gd name="connsiteX15" fmla="*/ 11144 w 12001"/>
                  <a:gd name="connsiteY15" fmla="*/ 9601 h 17830"/>
                  <a:gd name="connsiteX16" fmla="*/ 12002 w 12001"/>
                  <a:gd name="connsiteY16" fmla="*/ 6687 h 17830"/>
                  <a:gd name="connsiteX17" fmla="*/ 11830 w 12001"/>
                  <a:gd name="connsiteY17" fmla="*/ 4629 h 1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01" h="17830">
                    <a:moveTo>
                      <a:pt x="11830" y="4629"/>
                    </a:moveTo>
                    <a:cubicBezTo>
                      <a:pt x="11830" y="3943"/>
                      <a:pt x="11659" y="3258"/>
                      <a:pt x="11144" y="2572"/>
                    </a:cubicBezTo>
                    <a:cubicBezTo>
                      <a:pt x="10458" y="1543"/>
                      <a:pt x="9258" y="343"/>
                      <a:pt x="7887" y="171"/>
                    </a:cubicBezTo>
                    <a:cubicBezTo>
                      <a:pt x="6515" y="-171"/>
                      <a:pt x="4972" y="0"/>
                      <a:pt x="3772" y="686"/>
                    </a:cubicBezTo>
                    <a:cubicBezTo>
                      <a:pt x="3429" y="1029"/>
                      <a:pt x="3086" y="1200"/>
                      <a:pt x="2743" y="1543"/>
                    </a:cubicBezTo>
                    <a:cubicBezTo>
                      <a:pt x="2057" y="2229"/>
                      <a:pt x="1543" y="2915"/>
                      <a:pt x="1372" y="3943"/>
                    </a:cubicBezTo>
                    <a:cubicBezTo>
                      <a:pt x="686" y="5658"/>
                      <a:pt x="514" y="7544"/>
                      <a:pt x="171" y="9258"/>
                    </a:cubicBezTo>
                    <a:cubicBezTo>
                      <a:pt x="171" y="9944"/>
                      <a:pt x="0" y="10630"/>
                      <a:pt x="0" y="11316"/>
                    </a:cubicBezTo>
                    <a:cubicBezTo>
                      <a:pt x="0" y="12001"/>
                      <a:pt x="171" y="12859"/>
                      <a:pt x="343" y="13545"/>
                    </a:cubicBezTo>
                    <a:cubicBezTo>
                      <a:pt x="514" y="14573"/>
                      <a:pt x="1200" y="15773"/>
                      <a:pt x="2057" y="16459"/>
                    </a:cubicBezTo>
                    <a:cubicBezTo>
                      <a:pt x="2743" y="17145"/>
                      <a:pt x="3429" y="17488"/>
                      <a:pt x="4286" y="17659"/>
                    </a:cubicBezTo>
                    <a:cubicBezTo>
                      <a:pt x="4972" y="17831"/>
                      <a:pt x="5658" y="17831"/>
                      <a:pt x="6344" y="17831"/>
                    </a:cubicBezTo>
                    <a:cubicBezTo>
                      <a:pt x="7029" y="17831"/>
                      <a:pt x="7544" y="17659"/>
                      <a:pt x="8230" y="17316"/>
                    </a:cubicBezTo>
                    <a:cubicBezTo>
                      <a:pt x="8915" y="16802"/>
                      <a:pt x="9601" y="16288"/>
                      <a:pt x="9944" y="15602"/>
                    </a:cubicBezTo>
                    <a:cubicBezTo>
                      <a:pt x="10801" y="14402"/>
                      <a:pt x="10973" y="12687"/>
                      <a:pt x="10973" y="11144"/>
                    </a:cubicBezTo>
                    <a:cubicBezTo>
                      <a:pt x="10973" y="10630"/>
                      <a:pt x="10973" y="10116"/>
                      <a:pt x="11144" y="9601"/>
                    </a:cubicBezTo>
                    <a:cubicBezTo>
                      <a:pt x="11316" y="8572"/>
                      <a:pt x="11487" y="7544"/>
                      <a:pt x="12002" y="6687"/>
                    </a:cubicBezTo>
                    <a:cubicBezTo>
                      <a:pt x="12002" y="6001"/>
                      <a:pt x="12002" y="5315"/>
                      <a:pt x="11830" y="4629"/>
                    </a:cubicBezTo>
                    <a:close/>
                  </a:path>
                </a:pathLst>
              </a:custGeom>
              <a:solidFill>
                <a:srgbClr val="3D3B3C"/>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A809F28-8C51-45A1-8624-50942A23D7A5}"/>
                  </a:ext>
                </a:extLst>
              </p:cNvPr>
              <p:cNvSpPr/>
              <p:nvPr/>
            </p:nvSpPr>
            <p:spPr>
              <a:xfrm>
                <a:off x="3601916" y="798957"/>
                <a:ext cx="11530" cy="21795"/>
              </a:xfrm>
              <a:custGeom>
                <a:avLst/>
                <a:gdLst>
                  <a:gd name="connsiteX0" fmla="*/ 11316 w 11530"/>
                  <a:gd name="connsiteY0" fmla="*/ 14059 h 21795"/>
                  <a:gd name="connsiteX1" fmla="*/ 10973 w 11530"/>
                  <a:gd name="connsiteY1" fmla="*/ 11144 h 21795"/>
                  <a:gd name="connsiteX2" fmla="*/ 10287 w 11530"/>
                  <a:gd name="connsiteY2" fmla="*/ 5144 h 21795"/>
                  <a:gd name="connsiteX3" fmla="*/ 8744 w 11530"/>
                  <a:gd name="connsiteY3" fmla="*/ 1543 h 21795"/>
                  <a:gd name="connsiteX4" fmla="*/ 5144 w 11530"/>
                  <a:gd name="connsiteY4" fmla="*/ 0 h 21795"/>
                  <a:gd name="connsiteX5" fmla="*/ 1543 w 11530"/>
                  <a:gd name="connsiteY5" fmla="*/ 1543 h 21795"/>
                  <a:gd name="connsiteX6" fmla="*/ 0 w 11530"/>
                  <a:gd name="connsiteY6" fmla="*/ 5144 h 21795"/>
                  <a:gd name="connsiteX7" fmla="*/ 514 w 11530"/>
                  <a:gd name="connsiteY7" fmla="*/ 11144 h 21795"/>
                  <a:gd name="connsiteX8" fmla="*/ 857 w 11530"/>
                  <a:gd name="connsiteY8" fmla="*/ 14230 h 21795"/>
                  <a:gd name="connsiteX9" fmla="*/ 1886 w 11530"/>
                  <a:gd name="connsiteY9" fmla="*/ 19374 h 21795"/>
                  <a:gd name="connsiteX10" fmla="*/ 6858 w 11530"/>
                  <a:gd name="connsiteY10" fmla="*/ 21774 h 21795"/>
                  <a:gd name="connsiteX11" fmla="*/ 9258 w 11530"/>
                  <a:gd name="connsiteY11" fmla="*/ 20745 h 21795"/>
                  <a:gd name="connsiteX12" fmla="*/ 10973 w 11530"/>
                  <a:gd name="connsiteY12" fmla="*/ 18174 h 21795"/>
                  <a:gd name="connsiteX13" fmla="*/ 11316 w 11530"/>
                  <a:gd name="connsiteY13" fmla="*/ 14059 h 2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30" h="21795">
                    <a:moveTo>
                      <a:pt x="11316" y="14059"/>
                    </a:moveTo>
                    <a:cubicBezTo>
                      <a:pt x="11144" y="13030"/>
                      <a:pt x="11144" y="12173"/>
                      <a:pt x="10973" y="11144"/>
                    </a:cubicBezTo>
                    <a:cubicBezTo>
                      <a:pt x="10801" y="9087"/>
                      <a:pt x="10459" y="7201"/>
                      <a:pt x="10287" y="5144"/>
                    </a:cubicBezTo>
                    <a:cubicBezTo>
                      <a:pt x="10116" y="3772"/>
                      <a:pt x="9773" y="2572"/>
                      <a:pt x="8744" y="1543"/>
                    </a:cubicBezTo>
                    <a:cubicBezTo>
                      <a:pt x="7887" y="686"/>
                      <a:pt x="6344" y="0"/>
                      <a:pt x="5144" y="0"/>
                    </a:cubicBezTo>
                    <a:cubicBezTo>
                      <a:pt x="3772" y="0"/>
                      <a:pt x="2400" y="514"/>
                      <a:pt x="1543" y="1543"/>
                    </a:cubicBezTo>
                    <a:cubicBezTo>
                      <a:pt x="686" y="2400"/>
                      <a:pt x="0" y="3772"/>
                      <a:pt x="0" y="5144"/>
                    </a:cubicBezTo>
                    <a:cubicBezTo>
                      <a:pt x="172" y="7201"/>
                      <a:pt x="343" y="9087"/>
                      <a:pt x="514" y="11144"/>
                    </a:cubicBezTo>
                    <a:cubicBezTo>
                      <a:pt x="686" y="12173"/>
                      <a:pt x="686" y="13202"/>
                      <a:pt x="857" y="14230"/>
                    </a:cubicBezTo>
                    <a:cubicBezTo>
                      <a:pt x="1029" y="15945"/>
                      <a:pt x="1029" y="17831"/>
                      <a:pt x="1886" y="19374"/>
                    </a:cubicBezTo>
                    <a:cubicBezTo>
                      <a:pt x="2915" y="21088"/>
                      <a:pt x="4801" y="21946"/>
                      <a:pt x="6858" y="21774"/>
                    </a:cubicBezTo>
                    <a:cubicBezTo>
                      <a:pt x="7715" y="21603"/>
                      <a:pt x="8573" y="21431"/>
                      <a:pt x="9258" y="20745"/>
                    </a:cubicBezTo>
                    <a:cubicBezTo>
                      <a:pt x="10116" y="20060"/>
                      <a:pt x="10630" y="19202"/>
                      <a:pt x="10973" y="18174"/>
                    </a:cubicBezTo>
                    <a:cubicBezTo>
                      <a:pt x="11830" y="16802"/>
                      <a:pt x="11487" y="15431"/>
                      <a:pt x="11316" y="14059"/>
                    </a:cubicBezTo>
                    <a:close/>
                  </a:path>
                </a:pathLst>
              </a:custGeom>
              <a:solidFill>
                <a:srgbClr val="3D3B3C"/>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BF5A6F2B-27E5-4EF7-90BD-D4E3B414E69D}"/>
                  </a:ext>
                </a:extLst>
              </p:cNvPr>
              <p:cNvSpPr/>
              <p:nvPr/>
            </p:nvSpPr>
            <p:spPr>
              <a:xfrm>
                <a:off x="4079877" y="648595"/>
                <a:ext cx="12171" cy="20757"/>
              </a:xfrm>
              <a:custGeom>
                <a:avLst/>
                <a:gdLst>
                  <a:gd name="connsiteX0" fmla="*/ 12043 w 12171"/>
                  <a:gd name="connsiteY0" fmla="*/ 13202 h 20757"/>
                  <a:gd name="connsiteX1" fmla="*/ 11529 w 12171"/>
                  <a:gd name="connsiteY1" fmla="*/ 9258 h 20757"/>
                  <a:gd name="connsiteX2" fmla="*/ 9986 w 12171"/>
                  <a:gd name="connsiteY2" fmla="*/ 3772 h 20757"/>
                  <a:gd name="connsiteX3" fmla="*/ 9128 w 12171"/>
                  <a:gd name="connsiteY3" fmla="*/ 2057 h 20757"/>
                  <a:gd name="connsiteX4" fmla="*/ 7757 w 12171"/>
                  <a:gd name="connsiteY4" fmla="*/ 686 h 20757"/>
                  <a:gd name="connsiteX5" fmla="*/ 3813 w 12171"/>
                  <a:gd name="connsiteY5" fmla="*/ 171 h 20757"/>
                  <a:gd name="connsiteX6" fmla="*/ 727 w 12171"/>
                  <a:gd name="connsiteY6" fmla="*/ 2572 h 20757"/>
                  <a:gd name="connsiteX7" fmla="*/ 213 w 12171"/>
                  <a:gd name="connsiteY7" fmla="*/ 6515 h 20757"/>
                  <a:gd name="connsiteX8" fmla="*/ 1928 w 12171"/>
                  <a:gd name="connsiteY8" fmla="*/ 12859 h 20757"/>
                  <a:gd name="connsiteX9" fmla="*/ 2099 w 12171"/>
                  <a:gd name="connsiteY9" fmla="*/ 14059 h 20757"/>
                  <a:gd name="connsiteX10" fmla="*/ 2442 w 12171"/>
                  <a:gd name="connsiteY10" fmla="*/ 17145 h 20757"/>
                  <a:gd name="connsiteX11" fmla="*/ 7242 w 12171"/>
                  <a:gd name="connsiteY11" fmla="*/ 20745 h 20757"/>
                  <a:gd name="connsiteX12" fmla="*/ 12043 w 12171"/>
                  <a:gd name="connsiteY12" fmla="*/ 17145 h 20757"/>
                  <a:gd name="connsiteX13" fmla="*/ 12043 w 12171"/>
                  <a:gd name="connsiteY13" fmla="*/ 13202 h 2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1" h="20757">
                    <a:moveTo>
                      <a:pt x="12043" y="13202"/>
                    </a:moveTo>
                    <a:cubicBezTo>
                      <a:pt x="11872" y="11830"/>
                      <a:pt x="11700" y="10630"/>
                      <a:pt x="11529" y="9258"/>
                    </a:cubicBezTo>
                    <a:cubicBezTo>
                      <a:pt x="11186" y="7372"/>
                      <a:pt x="10671" y="5658"/>
                      <a:pt x="9986" y="3772"/>
                    </a:cubicBezTo>
                    <a:cubicBezTo>
                      <a:pt x="9814" y="3086"/>
                      <a:pt x="9471" y="2572"/>
                      <a:pt x="9128" y="2057"/>
                    </a:cubicBezTo>
                    <a:cubicBezTo>
                      <a:pt x="8786" y="1543"/>
                      <a:pt x="8271" y="1029"/>
                      <a:pt x="7757" y="686"/>
                    </a:cubicBezTo>
                    <a:cubicBezTo>
                      <a:pt x="6728" y="0"/>
                      <a:pt x="5014" y="-171"/>
                      <a:pt x="3813" y="171"/>
                    </a:cubicBezTo>
                    <a:cubicBezTo>
                      <a:pt x="2613" y="514"/>
                      <a:pt x="1413" y="1372"/>
                      <a:pt x="727" y="2572"/>
                    </a:cubicBezTo>
                    <a:cubicBezTo>
                      <a:pt x="213" y="3772"/>
                      <a:pt x="-301" y="5315"/>
                      <a:pt x="213" y="6515"/>
                    </a:cubicBezTo>
                    <a:cubicBezTo>
                      <a:pt x="1070" y="8572"/>
                      <a:pt x="1585" y="10630"/>
                      <a:pt x="1928" y="12859"/>
                    </a:cubicBezTo>
                    <a:cubicBezTo>
                      <a:pt x="1928" y="13202"/>
                      <a:pt x="2099" y="13545"/>
                      <a:pt x="2099" y="14059"/>
                    </a:cubicBezTo>
                    <a:cubicBezTo>
                      <a:pt x="2099" y="15088"/>
                      <a:pt x="2099" y="16288"/>
                      <a:pt x="2442" y="17145"/>
                    </a:cubicBezTo>
                    <a:cubicBezTo>
                      <a:pt x="2956" y="19202"/>
                      <a:pt x="5014" y="20917"/>
                      <a:pt x="7242" y="20745"/>
                    </a:cubicBezTo>
                    <a:cubicBezTo>
                      <a:pt x="9471" y="20574"/>
                      <a:pt x="11357" y="19202"/>
                      <a:pt x="12043" y="17145"/>
                    </a:cubicBezTo>
                    <a:cubicBezTo>
                      <a:pt x="12215" y="15945"/>
                      <a:pt x="12215" y="14573"/>
                      <a:pt x="12043" y="13202"/>
                    </a:cubicBezTo>
                    <a:close/>
                  </a:path>
                </a:pathLst>
              </a:custGeom>
              <a:solidFill>
                <a:srgbClr val="3D3B3C"/>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B705C11C-8670-4CF8-B3BA-DE7A22799D73}"/>
                  </a:ext>
                </a:extLst>
              </p:cNvPr>
              <p:cNvSpPr/>
              <p:nvPr/>
            </p:nvSpPr>
            <p:spPr>
              <a:xfrm>
                <a:off x="4033970" y="865136"/>
                <a:ext cx="11830" cy="21838"/>
              </a:xfrm>
              <a:custGeom>
                <a:avLst/>
                <a:gdLst>
                  <a:gd name="connsiteX0" fmla="*/ 10116 w 11830"/>
                  <a:gd name="connsiteY0" fmla="*/ 1543 h 21838"/>
                  <a:gd name="connsiteX1" fmla="*/ 6515 w 11830"/>
                  <a:gd name="connsiteY1" fmla="*/ 0 h 21838"/>
                  <a:gd name="connsiteX2" fmla="*/ 2915 w 11830"/>
                  <a:gd name="connsiteY2" fmla="*/ 1543 h 21838"/>
                  <a:gd name="connsiteX3" fmla="*/ 2057 w 11830"/>
                  <a:gd name="connsiteY3" fmla="*/ 2572 h 21838"/>
                  <a:gd name="connsiteX4" fmla="*/ 1372 w 11830"/>
                  <a:gd name="connsiteY4" fmla="*/ 5144 h 21838"/>
                  <a:gd name="connsiteX5" fmla="*/ 514 w 11830"/>
                  <a:gd name="connsiteY5" fmla="*/ 12002 h 21838"/>
                  <a:gd name="connsiteX6" fmla="*/ 172 w 11830"/>
                  <a:gd name="connsiteY6" fmla="*/ 14059 h 21838"/>
                  <a:gd name="connsiteX7" fmla="*/ 0 w 11830"/>
                  <a:gd name="connsiteY7" fmla="*/ 16288 h 21838"/>
                  <a:gd name="connsiteX8" fmla="*/ 172 w 11830"/>
                  <a:gd name="connsiteY8" fmla="*/ 18002 h 21838"/>
                  <a:gd name="connsiteX9" fmla="*/ 1543 w 11830"/>
                  <a:gd name="connsiteY9" fmla="*/ 20403 h 21838"/>
                  <a:gd name="connsiteX10" fmla="*/ 2572 w 11830"/>
                  <a:gd name="connsiteY10" fmla="*/ 21260 h 21838"/>
                  <a:gd name="connsiteX11" fmla="*/ 4458 w 11830"/>
                  <a:gd name="connsiteY11" fmla="*/ 21774 h 21838"/>
                  <a:gd name="connsiteX12" fmla="*/ 7715 w 11830"/>
                  <a:gd name="connsiteY12" fmla="*/ 21260 h 21838"/>
                  <a:gd name="connsiteX13" fmla="*/ 8915 w 11830"/>
                  <a:gd name="connsiteY13" fmla="*/ 20403 h 21838"/>
                  <a:gd name="connsiteX14" fmla="*/ 10287 w 11830"/>
                  <a:gd name="connsiteY14" fmla="*/ 18174 h 21838"/>
                  <a:gd name="connsiteX15" fmla="*/ 10459 w 11830"/>
                  <a:gd name="connsiteY15" fmla="*/ 17488 h 21838"/>
                  <a:gd name="connsiteX16" fmla="*/ 10801 w 11830"/>
                  <a:gd name="connsiteY16" fmla="*/ 14745 h 21838"/>
                  <a:gd name="connsiteX17" fmla="*/ 11144 w 11830"/>
                  <a:gd name="connsiteY17" fmla="*/ 11659 h 21838"/>
                  <a:gd name="connsiteX18" fmla="*/ 11830 w 11830"/>
                  <a:gd name="connsiteY18" fmla="*/ 5315 h 21838"/>
                  <a:gd name="connsiteX19" fmla="*/ 10116 w 11830"/>
                  <a:gd name="connsiteY19" fmla="*/ 1543 h 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30" h="21838">
                    <a:moveTo>
                      <a:pt x="10116" y="1543"/>
                    </a:moveTo>
                    <a:cubicBezTo>
                      <a:pt x="9258" y="686"/>
                      <a:pt x="7715" y="0"/>
                      <a:pt x="6515" y="0"/>
                    </a:cubicBezTo>
                    <a:cubicBezTo>
                      <a:pt x="5144" y="0"/>
                      <a:pt x="3772" y="514"/>
                      <a:pt x="2915" y="1543"/>
                    </a:cubicBezTo>
                    <a:cubicBezTo>
                      <a:pt x="2572" y="1886"/>
                      <a:pt x="2400" y="2229"/>
                      <a:pt x="2057" y="2572"/>
                    </a:cubicBezTo>
                    <a:cubicBezTo>
                      <a:pt x="1543" y="3429"/>
                      <a:pt x="1372" y="4286"/>
                      <a:pt x="1372" y="5144"/>
                    </a:cubicBezTo>
                    <a:lnTo>
                      <a:pt x="514" y="12002"/>
                    </a:lnTo>
                    <a:cubicBezTo>
                      <a:pt x="343" y="12687"/>
                      <a:pt x="343" y="13373"/>
                      <a:pt x="172" y="14059"/>
                    </a:cubicBezTo>
                    <a:cubicBezTo>
                      <a:pt x="0" y="14745"/>
                      <a:pt x="0" y="15602"/>
                      <a:pt x="0" y="16288"/>
                    </a:cubicBezTo>
                    <a:cubicBezTo>
                      <a:pt x="0" y="16802"/>
                      <a:pt x="0" y="17488"/>
                      <a:pt x="172" y="18002"/>
                    </a:cubicBezTo>
                    <a:cubicBezTo>
                      <a:pt x="514" y="18859"/>
                      <a:pt x="1029" y="19717"/>
                      <a:pt x="1543" y="20403"/>
                    </a:cubicBezTo>
                    <a:cubicBezTo>
                      <a:pt x="1886" y="20745"/>
                      <a:pt x="2229" y="20917"/>
                      <a:pt x="2572" y="21260"/>
                    </a:cubicBezTo>
                    <a:cubicBezTo>
                      <a:pt x="3086" y="21603"/>
                      <a:pt x="3772" y="21774"/>
                      <a:pt x="4458" y="21774"/>
                    </a:cubicBezTo>
                    <a:cubicBezTo>
                      <a:pt x="5486" y="21946"/>
                      <a:pt x="6858" y="21774"/>
                      <a:pt x="7715" y="21260"/>
                    </a:cubicBezTo>
                    <a:cubicBezTo>
                      <a:pt x="8058" y="20917"/>
                      <a:pt x="8573" y="20745"/>
                      <a:pt x="8915" y="20403"/>
                    </a:cubicBezTo>
                    <a:cubicBezTo>
                      <a:pt x="9601" y="19717"/>
                      <a:pt x="9944" y="19031"/>
                      <a:pt x="10287" y="18174"/>
                    </a:cubicBezTo>
                    <a:cubicBezTo>
                      <a:pt x="10287" y="18002"/>
                      <a:pt x="10459" y="17659"/>
                      <a:pt x="10459" y="17488"/>
                    </a:cubicBezTo>
                    <a:cubicBezTo>
                      <a:pt x="10630" y="16631"/>
                      <a:pt x="10801" y="15602"/>
                      <a:pt x="10801" y="14745"/>
                    </a:cubicBezTo>
                    <a:cubicBezTo>
                      <a:pt x="10973" y="13716"/>
                      <a:pt x="10973" y="12687"/>
                      <a:pt x="11144" y="11659"/>
                    </a:cubicBezTo>
                    <a:cubicBezTo>
                      <a:pt x="11316" y="9601"/>
                      <a:pt x="11659" y="7372"/>
                      <a:pt x="11830" y="5315"/>
                    </a:cubicBezTo>
                    <a:cubicBezTo>
                      <a:pt x="11659" y="3943"/>
                      <a:pt x="10973" y="2400"/>
                      <a:pt x="10116" y="1543"/>
                    </a:cubicBezTo>
                    <a:close/>
                  </a:path>
                </a:pathLst>
              </a:custGeom>
              <a:solidFill>
                <a:srgbClr val="3D3B3C"/>
              </a:solidFill>
              <a:ln w="1715" cap="flat">
                <a:noFill/>
                <a:prstDash val="solid"/>
                <a:miter/>
              </a:ln>
            </p:spPr>
            <p:txBody>
              <a:bodyPr rtlCol="0" anchor="ctr"/>
              <a:lstStyle/>
              <a:p>
                <a:endParaRPr lang="en-US"/>
              </a:p>
            </p:txBody>
          </p:sp>
        </p:grpSp>
        <p:grpSp>
          <p:nvGrpSpPr>
            <p:cNvPr id="24" name="Graphic 3">
              <a:extLst>
                <a:ext uri="{FF2B5EF4-FFF2-40B4-BE49-F238E27FC236}">
                  <a16:creationId xmlns:a16="http://schemas.microsoft.com/office/drawing/2014/main" id="{2A779FF7-C934-4317-A117-68FD2095EBF8}"/>
                </a:ext>
              </a:extLst>
            </p:cNvPr>
            <p:cNvGrpSpPr/>
            <p:nvPr/>
          </p:nvGrpSpPr>
          <p:grpSpPr>
            <a:xfrm>
              <a:off x="-8814461" y="-187941"/>
              <a:ext cx="1383192" cy="925405"/>
              <a:chOff x="3111063" y="838010"/>
              <a:chExt cx="1383192" cy="925405"/>
            </a:xfrm>
            <a:solidFill>
              <a:srgbClr val="FFFFFF"/>
            </a:solidFill>
          </p:grpSpPr>
          <p:sp>
            <p:nvSpPr>
              <p:cNvPr id="25" name="Freeform: Shape 24">
                <a:extLst>
                  <a:ext uri="{FF2B5EF4-FFF2-40B4-BE49-F238E27FC236}">
                    <a16:creationId xmlns:a16="http://schemas.microsoft.com/office/drawing/2014/main" id="{4033E3D1-91B6-43A2-9327-2F260CC971A8}"/>
                  </a:ext>
                </a:extLst>
              </p:cNvPr>
              <p:cNvSpPr/>
              <p:nvPr/>
            </p:nvSpPr>
            <p:spPr>
              <a:xfrm>
                <a:off x="3138849" y="920341"/>
                <a:ext cx="63056" cy="63096"/>
              </a:xfrm>
              <a:custGeom>
                <a:avLst/>
                <a:gdLst>
                  <a:gd name="connsiteX0" fmla="*/ 1696 w 63056"/>
                  <a:gd name="connsiteY0" fmla="*/ 10117 h 63096"/>
                  <a:gd name="connsiteX1" fmla="*/ 52959 w 63056"/>
                  <a:gd name="connsiteY1" fmla="*/ 61381 h 63096"/>
                  <a:gd name="connsiteX2" fmla="*/ 61360 w 63056"/>
                  <a:gd name="connsiteY2" fmla="*/ 52980 h 63096"/>
                  <a:gd name="connsiteX3" fmla="*/ 10097 w 63056"/>
                  <a:gd name="connsiteY3" fmla="*/ 1716 h 63096"/>
                  <a:gd name="connsiteX4" fmla="*/ 1696 w 63056"/>
                  <a:gd name="connsiteY4" fmla="*/ 10117 h 63096"/>
                  <a:gd name="connsiteX5" fmla="*/ 1696 w 63056"/>
                  <a:gd name="connsiteY5" fmla="*/ 10117 h 6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96">
                    <a:moveTo>
                      <a:pt x="1696" y="10117"/>
                    </a:moveTo>
                    <a:cubicBezTo>
                      <a:pt x="18841" y="27262"/>
                      <a:pt x="35814" y="44236"/>
                      <a:pt x="52959" y="61381"/>
                    </a:cubicBezTo>
                    <a:cubicBezTo>
                      <a:pt x="58274" y="66696"/>
                      <a:pt x="66675" y="58466"/>
                      <a:pt x="61360" y="52980"/>
                    </a:cubicBezTo>
                    <a:cubicBezTo>
                      <a:pt x="44215" y="35835"/>
                      <a:pt x="27242" y="18861"/>
                      <a:pt x="10097" y="1716"/>
                    </a:cubicBezTo>
                    <a:cubicBezTo>
                      <a:pt x="4782" y="-3599"/>
                      <a:pt x="-3619" y="4631"/>
                      <a:pt x="1696" y="10117"/>
                    </a:cubicBezTo>
                    <a:lnTo>
                      <a:pt x="1696" y="10117"/>
                    </a:lnTo>
                    <a:close/>
                  </a:path>
                </a:pathLst>
              </a:custGeom>
              <a:solidFill>
                <a:srgbClr val="FFFFFF"/>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D6F26C5-2BC6-4AE0-93DB-8A1DF55862CF}"/>
                  </a:ext>
                </a:extLst>
              </p:cNvPr>
              <p:cNvSpPr/>
              <p:nvPr/>
            </p:nvSpPr>
            <p:spPr>
              <a:xfrm>
                <a:off x="3253616" y="1038563"/>
                <a:ext cx="62438" cy="51656"/>
              </a:xfrm>
              <a:custGeom>
                <a:avLst/>
                <a:gdLst>
                  <a:gd name="connsiteX0" fmla="*/ 8486 w 62438"/>
                  <a:gd name="connsiteY0" fmla="*/ 50487 h 51656"/>
                  <a:gd name="connsiteX1" fmla="*/ 59921 w 62438"/>
                  <a:gd name="connsiteY1" fmla="*/ 11396 h 51656"/>
                  <a:gd name="connsiteX2" fmla="*/ 53921 w 62438"/>
                  <a:gd name="connsiteY2" fmla="*/ 1109 h 51656"/>
                  <a:gd name="connsiteX3" fmla="*/ 2486 w 62438"/>
                  <a:gd name="connsiteY3" fmla="*/ 40200 h 51656"/>
                  <a:gd name="connsiteX4" fmla="*/ 8486 w 62438"/>
                  <a:gd name="connsiteY4" fmla="*/ 50487 h 51656"/>
                  <a:gd name="connsiteX5" fmla="*/ 8486 w 62438"/>
                  <a:gd name="connsiteY5" fmla="*/ 50487 h 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38" h="51656">
                    <a:moveTo>
                      <a:pt x="8486" y="50487"/>
                    </a:moveTo>
                    <a:cubicBezTo>
                      <a:pt x="25631" y="37456"/>
                      <a:pt x="42776" y="24426"/>
                      <a:pt x="59921" y="11396"/>
                    </a:cubicBezTo>
                    <a:cubicBezTo>
                      <a:pt x="65922" y="6767"/>
                      <a:pt x="60093" y="-3349"/>
                      <a:pt x="53921" y="1109"/>
                    </a:cubicBezTo>
                    <a:cubicBezTo>
                      <a:pt x="36776" y="14139"/>
                      <a:pt x="19631" y="27169"/>
                      <a:pt x="2486" y="40200"/>
                    </a:cubicBezTo>
                    <a:cubicBezTo>
                      <a:pt x="-3515" y="44829"/>
                      <a:pt x="2486" y="55116"/>
                      <a:pt x="8486" y="50487"/>
                    </a:cubicBezTo>
                    <a:lnTo>
                      <a:pt x="8486" y="50487"/>
                    </a:lnTo>
                    <a:close/>
                  </a:path>
                </a:pathLst>
              </a:custGeom>
              <a:solidFill>
                <a:srgbClr val="FFFFFF"/>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B16AE4B-E374-46EC-B6AC-4394DAAB90C0}"/>
                  </a:ext>
                </a:extLst>
              </p:cNvPr>
              <p:cNvSpPr/>
              <p:nvPr/>
            </p:nvSpPr>
            <p:spPr>
              <a:xfrm>
                <a:off x="3481520" y="979675"/>
                <a:ext cx="47900" cy="70521"/>
              </a:xfrm>
              <a:custGeom>
                <a:avLst/>
                <a:gdLst>
                  <a:gd name="connsiteX0" fmla="*/ 895 w 47900"/>
                  <a:gd name="connsiteY0" fmla="*/ 8734 h 70521"/>
                  <a:gd name="connsiteX1" fmla="*/ 36728 w 47900"/>
                  <a:gd name="connsiteY1" fmla="*/ 67713 h 70521"/>
                  <a:gd name="connsiteX2" fmla="*/ 47015 w 47900"/>
                  <a:gd name="connsiteY2" fmla="*/ 61712 h 70521"/>
                  <a:gd name="connsiteX3" fmla="*/ 11182 w 47900"/>
                  <a:gd name="connsiteY3" fmla="*/ 2733 h 70521"/>
                  <a:gd name="connsiteX4" fmla="*/ 895 w 47900"/>
                  <a:gd name="connsiteY4" fmla="*/ 8734 h 70521"/>
                  <a:gd name="connsiteX5" fmla="*/ 895 w 47900"/>
                  <a:gd name="connsiteY5" fmla="*/ 8734 h 7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0" h="70521">
                    <a:moveTo>
                      <a:pt x="895" y="8734"/>
                    </a:moveTo>
                    <a:cubicBezTo>
                      <a:pt x="12897" y="28451"/>
                      <a:pt x="24727" y="47996"/>
                      <a:pt x="36728" y="67713"/>
                    </a:cubicBezTo>
                    <a:cubicBezTo>
                      <a:pt x="40672" y="74228"/>
                      <a:pt x="50959" y="68227"/>
                      <a:pt x="47015" y="61712"/>
                    </a:cubicBezTo>
                    <a:cubicBezTo>
                      <a:pt x="35014" y="41995"/>
                      <a:pt x="23184" y="22450"/>
                      <a:pt x="11182" y="2733"/>
                    </a:cubicBezTo>
                    <a:cubicBezTo>
                      <a:pt x="7068" y="-3610"/>
                      <a:pt x="-3048" y="2219"/>
                      <a:pt x="895" y="8734"/>
                    </a:cubicBezTo>
                    <a:lnTo>
                      <a:pt x="895" y="8734"/>
                    </a:lnTo>
                    <a:close/>
                  </a:path>
                </a:pathLst>
              </a:custGeom>
              <a:solidFill>
                <a:srgbClr val="FFFFFF"/>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AB2AD5C4-8332-42B1-A1B4-3EB132C6FC0D}"/>
                  </a:ext>
                </a:extLst>
              </p:cNvPr>
              <p:cNvSpPr/>
              <p:nvPr/>
            </p:nvSpPr>
            <p:spPr>
              <a:xfrm>
                <a:off x="3509548" y="1110111"/>
                <a:ext cx="67231" cy="46929"/>
              </a:xfrm>
              <a:custGeom>
                <a:avLst/>
                <a:gdLst>
                  <a:gd name="connsiteX0" fmla="*/ 8701 w 67231"/>
                  <a:gd name="connsiteY0" fmla="*/ 45976 h 46929"/>
                  <a:gd name="connsiteX1" fmla="*/ 64422 w 67231"/>
                  <a:gd name="connsiteY1" fmla="*/ 11172 h 46929"/>
                  <a:gd name="connsiteX2" fmla="*/ 58422 w 67231"/>
                  <a:gd name="connsiteY2" fmla="*/ 885 h 46929"/>
                  <a:gd name="connsiteX3" fmla="*/ 2700 w 67231"/>
                  <a:gd name="connsiteY3" fmla="*/ 35689 h 46929"/>
                  <a:gd name="connsiteX4" fmla="*/ 8701 w 67231"/>
                  <a:gd name="connsiteY4" fmla="*/ 45976 h 46929"/>
                  <a:gd name="connsiteX5" fmla="*/ 8701 w 67231"/>
                  <a:gd name="connsiteY5" fmla="*/ 45976 h 4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31" h="46929">
                    <a:moveTo>
                      <a:pt x="8701" y="45976"/>
                    </a:moveTo>
                    <a:cubicBezTo>
                      <a:pt x="27218" y="34317"/>
                      <a:pt x="45734" y="22830"/>
                      <a:pt x="64422" y="11172"/>
                    </a:cubicBezTo>
                    <a:cubicBezTo>
                      <a:pt x="70937" y="7228"/>
                      <a:pt x="64937" y="-3059"/>
                      <a:pt x="58422" y="885"/>
                    </a:cubicBezTo>
                    <a:cubicBezTo>
                      <a:pt x="39905" y="12543"/>
                      <a:pt x="21388" y="24030"/>
                      <a:pt x="2700" y="35689"/>
                    </a:cubicBezTo>
                    <a:cubicBezTo>
                      <a:pt x="-3643" y="39804"/>
                      <a:pt x="2357" y="50091"/>
                      <a:pt x="8701" y="45976"/>
                    </a:cubicBezTo>
                    <a:lnTo>
                      <a:pt x="8701" y="45976"/>
                    </a:lnTo>
                    <a:close/>
                  </a:path>
                </a:pathLst>
              </a:custGeom>
              <a:solidFill>
                <a:srgbClr val="FFFFFF"/>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201E45A-9FD9-4BCD-9FBD-56E3FB800171}"/>
                  </a:ext>
                </a:extLst>
              </p:cNvPr>
              <p:cNvSpPr/>
              <p:nvPr/>
            </p:nvSpPr>
            <p:spPr>
              <a:xfrm>
                <a:off x="3775051" y="1054433"/>
                <a:ext cx="37440" cy="79054"/>
              </a:xfrm>
              <a:custGeom>
                <a:avLst/>
                <a:gdLst>
                  <a:gd name="connsiteX0" fmla="*/ 11860 w 37440"/>
                  <a:gd name="connsiteY0" fmla="*/ 75079 h 79054"/>
                  <a:gd name="connsiteX1" fmla="*/ 37063 w 37440"/>
                  <a:gd name="connsiteY1" fmla="*/ 7185 h 79054"/>
                  <a:gd name="connsiteX2" fmla="*/ 25576 w 37440"/>
                  <a:gd name="connsiteY2" fmla="*/ 4099 h 79054"/>
                  <a:gd name="connsiteX3" fmla="*/ 373 w 37440"/>
                  <a:gd name="connsiteY3" fmla="*/ 71993 h 79054"/>
                  <a:gd name="connsiteX4" fmla="*/ 11860 w 37440"/>
                  <a:gd name="connsiteY4" fmla="*/ 75079 h 79054"/>
                  <a:gd name="connsiteX5" fmla="*/ 11860 w 37440"/>
                  <a:gd name="connsiteY5" fmla="*/ 75079 h 7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0" h="79054">
                    <a:moveTo>
                      <a:pt x="11860" y="75079"/>
                    </a:moveTo>
                    <a:cubicBezTo>
                      <a:pt x="20261" y="52447"/>
                      <a:pt x="28662" y="29816"/>
                      <a:pt x="37063" y="7185"/>
                    </a:cubicBezTo>
                    <a:cubicBezTo>
                      <a:pt x="39635" y="-16"/>
                      <a:pt x="28319" y="-3102"/>
                      <a:pt x="25576" y="4099"/>
                    </a:cubicBezTo>
                    <a:cubicBezTo>
                      <a:pt x="17175" y="26730"/>
                      <a:pt x="8774" y="49361"/>
                      <a:pt x="373" y="71993"/>
                    </a:cubicBezTo>
                    <a:cubicBezTo>
                      <a:pt x="-2199" y="79022"/>
                      <a:pt x="9288" y="82108"/>
                      <a:pt x="11860" y="75079"/>
                    </a:cubicBezTo>
                    <a:lnTo>
                      <a:pt x="11860" y="75079"/>
                    </a:ln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EF12445-5BC2-40F6-9BD3-21AEC890A9BF}"/>
                  </a:ext>
                </a:extLst>
              </p:cNvPr>
              <p:cNvSpPr/>
              <p:nvPr/>
            </p:nvSpPr>
            <p:spPr>
              <a:xfrm>
                <a:off x="3824856" y="987300"/>
                <a:ext cx="63059" cy="50896"/>
              </a:xfrm>
              <a:custGeom>
                <a:avLst/>
                <a:gdLst>
                  <a:gd name="connsiteX0" fmla="*/ 60467 w 63059"/>
                  <a:gd name="connsiteY0" fmla="*/ 39514 h 50896"/>
                  <a:gd name="connsiteX1" fmla="*/ 8518 w 63059"/>
                  <a:gd name="connsiteY1" fmla="*/ 1109 h 50896"/>
                  <a:gd name="connsiteX2" fmla="*/ 2517 w 63059"/>
                  <a:gd name="connsiteY2" fmla="*/ 11396 h 50896"/>
                  <a:gd name="connsiteX3" fmla="*/ 54466 w 63059"/>
                  <a:gd name="connsiteY3" fmla="*/ 49801 h 50896"/>
                  <a:gd name="connsiteX4" fmla="*/ 60467 w 63059"/>
                  <a:gd name="connsiteY4" fmla="*/ 39514 h 50896"/>
                  <a:gd name="connsiteX5" fmla="*/ 60467 w 63059"/>
                  <a:gd name="connsiteY5" fmla="*/ 39514 h 5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9" h="50896">
                    <a:moveTo>
                      <a:pt x="60467" y="39514"/>
                    </a:moveTo>
                    <a:cubicBezTo>
                      <a:pt x="43151" y="26655"/>
                      <a:pt x="25834" y="13796"/>
                      <a:pt x="8518" y="1109"/>
                    </a:cubicBezTo>
                    <a:cubicBezTo>
                      <a:pt x="2346" y="-3349"/>
                      <a:pt x="-3484" y="6767"/>
                      <a:pt x="2517" y="11396"/>
                    </a:cubicBezTo>
                    <a:cubicBezTo>
                      <a:pt x="19834" y="24255"/>
                      <a:pt x="37150" y="37113"/>
                      <a:pt x="54466" y="49801"/>
                    </a:cubicBezTo>
                    <a:cubicBezTo>
                      <a:pt x="60639" y="54258"/>
                      <a:pt x="66639" y="43971"/>
                      <a:pt x="60467" y="39514"/>
                    </a:cubicBezTo>
                    <a:lnTo>
                      <a:pt x="60467" y="39514"/>
                    </a:lnTo>
                    <a:close/>
                  </a:path>
                </a:pathLst>
              </a:custGeom>
              <a:solidFill>
                <a:srgbClr val="FFFFFF"/>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45C9CF1-7354-4DD8-A055-E8BABA723E8C}"/>
                  </a:ext>
                </a:extLst>
              </p:cNvPr>
              <p:cNvSpPr/>
              <p:nvPr/>
            </p:nvSpPr>
            <p:spPr>
              <a:xfrm>
                <a:off x="4002099" y="1125244"/>
                <a:ext cx="63056" cy="63076"/>
              </a:xfrm>
              <a:custGeom>
                <a:avLst/>
                <a:gdLst>
                  <a:gd name="connsiteX0" fmla="*/ 1696 w 63056"/>
                  <a:gd name="connsiteY0" fmla="*/ 10097 h 63076"/>
                  <a:gd name="connsiteX1" fmla="*/ 52959 w 63056"/>
                  <a:gd name="connsiteY1" fmla="*/ 61360 h 63076"/>
                  <a:gd name="connsiteX2" fmla="*/ 61360 w 63056"/>
                  <a:gd name="connsiteY2" fmla="*/ 52959 h 63076"/>
                  <a:gd name="connsiteX3" fmla="*/ 10097 w 63056"/>
                  <a:gd name="connsiteY3" fmla="*/ 1696 h 63076"/>
                  <a:gd name="connsiteX4" fmla="*/ 1696 w 63056"/>
                  <a:gd name="connsiteY4" fmla="*/ 10097 h 63076"/>
                  <a:gd name="connsiteX5" fmla="*/ 1696 w 63056"/>
                  <a:gd name="connsiteY5" fmla="*/ 10097 h 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76">
                    <a:moveTo>
                      <a:pt x="1696" y="10097"/>
                    </a:moveTo>
                    <a:cubicBezTo>
                      <a:pt x="18841" y="27242"/>
                      <a:pt x="35814" y="44215"/>
                      <a:pt x="52959" y="61360"/>
                    </a:cubicBezTo>
                    <a:cubicBezTo>
                      <a:pt x="58274" y="66675"/>
                      <a:pt x="66675" y="58446"/>
                      <a:pt x="61360" y="52959"/>
                    </a:cubicBezTo>
                    <a:cubicBezTo>
                      <a:pt x="44215" y="35814"/>
                      <a:pt x="27242" y="18841"/>
                      <a:pt x="10097" y="1696"/>
                    </a:cubicBezTo>
                    <a:cubicBezTo>
                      <a:pt x="4782" y="-3619"/>
                      <a:pt x="-3619" y="4782"/>
                      <a:pt x="1696" y="10097"/>
                    </a:cubicBezTo>
                    <a:lnTo>
                      <a:pt x="1696" y="10097"/>
                    </a:lnTo>
                    <a:close/>
                  </a:path>
                </a:pathLst>
              </a:custGeom>
              <a:solidFill>
                <a:srgbClr val="FFFFFF"/>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7564B30-260F-44BF-B3E8-BCE8DC8D3B5C}"/>
                  </a:ext>
                </a:extLst>
              </p:cNvPr>
              <p:cNvSpPr/>
              <p:nvPr/>
            </p:nvSpPr>
            <p:spPr>
              <a:xfrm>
                <a:off x="4033646" y="979422"/>
                <a:ext cx="43814" cy="34768"/>
              </a:xfrm>
              <a:custGeom>
                <a:avLst/>
                <a:gdLst>
                  <a:gd name="connsiteX0" fmla="*/ 1696 w 43814"/>
                  <a:gd name="connsiteY0" fmla="*/ 10187 h 34768"/>
                  <a:gd name="connsiteX1" fmla="*/ 34786 w 43814"/>
                  <a:gd name="connsiteY1" fmla="*/ 34190 h 34768"/>
                  <a:gd name="connsiteX2" fmla="*/ 40787 w 43814"/>
                  <a:gd name="connsiteY2" fmla="*/ 23903 h 34768"/>
                  <a:gd name="connsiteX3" fmla="*/ 10097 w 43814"/>
                  <a:gd name="connsiteY3" fmla="*/ 1786 h 34768"/>
                  <a:gd name="connsiteX4" fmla="*/ 1696 w 43814"/>
                  <a:gd name="connsiteY4" fmla="*/ 10187 h 34768"/>
                  <a:gd name="connsiteX5" fmla="*/ 1696 w 43814"/>
                  <a:gd name="connsiteY5" fmla="*/ 10187 h 3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34768">
                    <a:moveTo>
                      <a:pt x="1696" y="10187"/>
                    </a:moveTo>
                    <a:cubicBezTo>
                      <a:pt x="11126" y="20303"/>
                      <a:pt x="22270" y="28361"/>
                      <a:pt x="34786" y="34190"/>
                    </a:cubicBezTo>
                    <a:cubicBezTo>
                      <a:pt x="41644" y="37276"/>
                      <a:pt x="47645" y="27161"/>
                      <a:pt x="40787" y="23903"/>
                    </a:cubicBezTo>
                    <a:cubicBezTo>
                      <a:pt x="29128" y="18588"/>
                      <a:pt x="18841" y="11216"/>
                      <a:pt x="10097" y="1786"/>
                    </a:cubicBezTo>
                    <a:cubicBezTo>
                      <a:pt x="4782" y="-3700"/>
                      <a:pt x="-3619" y="4701"/>
                      <a:pt x="1696" y="10187"/>
                    </a:cubicBezTo>
                    <a:lnTo>
                      <a:pt x="1696" y="10187"/>
                    </a:lnTo>
                    <a:close/>
                  </a:path>
                </a:pathLst>
              </a:custGeom>
              <a:solidFill>
                <a:srgbClr val="FFFFFF"/>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7EB3BAC-899E-4F62-91A2-E096E4DDB1E9}"/>
                  </a:ext>
                </a:extLst>
              </p:cNvPr>
              <p:cNvSpPr/>
              <p:nvPr/>
            </p:nvSpPr>
            <p:spPr>
              <a:xfrm>
                <a:off x="4226795" y="1050484"/>
                <a:ext cx="47472" cy="78799"/>
              </a:xfrm>
              <a:custGeom>
                <a:avLst/>
                <a:gdLst>
                  <a:gd name="connsiteX0" fmla="*/ 10858 w 47472"/>
                  <a:gd name="connsiteY0" fmla="*/ 75771 h 78799"/>
                  <a:gd name="connsiteX1" fmla="*/ 46520 w 47472"/>
                  <a:gd name="connsiteY1" fmla="*/ 8734 h 78799"/>
                  <a:gd name="connsiteX2" fmla="*/ 36233 w 47472"/>
                  <a:gd name="connsiteY2" fmla="*/ 2733 h 78799"/>
                  <a:gd name="connsiteX3" fmla="*/ 571 w 47472"/>
                  <a:gd name="connsiteY3" fmla="*/ 69770 h 78799"/>
                  <a:gd name="connsiteX4" fmla="*/ 10858 w 47472"/>
                  <a:gd name="connsiteY4" fmla="*/ 75771 h 78799"/>
                  <a:gd name="connsiteX5" fmla="*/ 10858 w 47472"/>
                  <a:gd name="connsiteY5" fmla="*/ 75771 h 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72" h="78799">
                    <a:moveTo>
                      <a:pt x="10858" y="75771"/>
                    </a:moveTo>
                    <a:cubicBezTo>
                      <a:pt x="20973" y="52625"/>
                      <a:pt x="32975" y="30165"/>
                      <a:pt x="46520" y="8734"/>
                    </a:cubicBezTo>
                    <a:cubicBezTo>
                      <a:pt x="50634" y="2219"/>
                      <a:pt x="40347" y="-3610"/>
                      <a:pt x="36233" y="2733"/>
                    </a:cubicBezTo>
                    <a:cubicBezTo>
                      <a:pt x="22688" y="24164"/>
                      <a:pt x="10858" y="46453"/>
                      <a:pt x="571" y="69770"/>
                    </a:cubicBezTo>
                    <a:cubicBezTo>
                      <a:pt x="-2515" y="76628"/>
                      <a:pt x="7772" y="82629"/>
                      <a:pt x="10858" y="75771"/>
                    </a:cubicBezTo>
                    <a:lnTo>
                      <a:pt x="10858" y="75771"/>
                    </a:lnTo>
                    <a:close/>
                  </a:path>
                </a:pathLst>
              </a:custGeom>
              <a:solidFill>
                <a:srgbClr val="FFFFFF"/>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5141B1A7-1A85-4E73-9223-E849FBAE72C0}"/>
                  </a:ext>
                </a:extLst>
              </p:cNvPr>
              <p:cNvSpPr/>
              <p:nvPr/>
            </p:nvSpPr>
            <p:spPr>
              <a:xfrm>
                <a:off x="4305090" y="964625"/>
                <a:ext cx="44599" cy="37926"/>
              </a:xfrm>
              <a:custGeom>
                <a:avLst/>
                <a:gdLst>
                  <a:gd name="connsiteX0" fmla="*/ 43148 w 44599"/>
                  <a:gd name="connsiteY0" fmla="*/ 27555 h 37926"/>
                  <a:gd name="connsiteX1" fmla="*/ 9029 w 44599"/>
                  <a:gd name="connsiteY1" fmla="*/ 638 h 37926"/>
                  <a:gd name="connsiteX2" fmla="*/ 3028 w 44599"/>
                  <a:gd name="connsiteY2" fmla="*/ 10925 h 37926"/>
                  <a:gd name="connsiteX3" fmla="*/ 34747 w 44599"/>
                  <a:gd name="connsiteY3" fmla="*/ 35956 h 37926"/>
                  <a:gd name="connsiteX4" fmla="*/ 43148 w 44599"/>
                  <a:gd name="connsiteY4" fmla="*/ 27555 h 37926"/>
                  <a:gd name="connsiteX5" fmla="*/ 43148 w 44599"/>
                  <a:gd name="connsiteY5" fmla="*/ 27555 h 3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99" h="37926">
                    <a:moveTo>
                      <a:pt x="43148" y="27555"/>
                    </a:moveTo>
                    <a:cubicBezTo>
                      <a:pt x="33718" y="16239"/>
                      <a:pt x="22231" y="7153"/>
                      <a:pt x="9029" y="638"/>
                    </a:cubicBezTo>
                    <a:cubicBezTo>
                      <a:pt x="2171" y="-2620"/>
                      <a:pt x="-3830" y="7496"/>
                      <a:pt x="3028" y="10925"/>
                    </a:cubicBezTo>
                    <a:cubicBezTo>
                      <a:pt x="15373" y="16925"/>
                      <a:pt x="26003" y="25326"/>
                      <a:pt x="34747" y="35956"/>
                    </a:cubicBezTo>
                    <a:cubicBezTo>
                      <a:pt x="39719" y="41786"/>
                      <a:pt x="47948" y="33384"/>
                      <a:pt x="43148" y="27555"/>
                    </a:cubicBezTo>
                    <a:lnTo>
                      <a:pt x="43148" y="27555"/>
                    </a:lnTo>
                    <a:close/>
                  </a:path>
                </a:pathLst>
              </a:custGeom>
              <a:solidFill>
                <a:srgbClr val="FFFFFF"/>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C2494117-0FCB-4EA9-AA50-C4A234A44C81}"/>
                  </a:ext>
                </a:extLst>
              </p:cNvPr>
              <p:cNvSpPr/>
              <p:nvPr/>
            </p:nvSpPr>
            <p:spPr>
              <a:xfrm>
                <a:off x="4116845" y="838010"/>
                <a:ext cx="42905" cy="20133"/>
              </a:xfrm>
              <a:custGeom>
                <a:avLst/>
                <a:gdLst>
                  <a:gd name="connsiteX0" fmla="*/ 7308 w 42905"/>
                  <a:gd name="connsiteY0" fmla="*/ 19925 h 20133"/>
                  <a:gd name="connsiteX1" fmla="*/ 38683 w 42905"/>
                  <a:gd name="connsiteY1" fmla="*/ 11696 h 20133"/>
                  <a:gd name="connsiteX2" fmla="*/ 35597 w 42905"/>
                  <a:gd name="connsiteY2" fmla="*/ 208 h 20133"/>
                  <a:gd name="connsiteX3" fmla="*/ 4222 w 42905"/>
                  <a:gd name="connsiteY3" fmla="*/ 8438 h 20133"/>
                  <a:gd name="connsiteX4" fmla="*/ 7308 w 42905"/>
                  <a:gd name="connsiteY4" fmla="*/ 19925 h 20133"/>
                  <a:gd name="connsiteX5" fmla="*/ 7308 w 42905"/>
                  <a:gd name="connsiteY5" fmla="*/ 19925 h 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05" h="20133">
                    <a:moveTo>
                      <a:pt x="7308" y="19925"/>
                    </a:moveTo>
                    <a:cubicBezTo>
                      <a:pt x="17766" y="17182"/>
                      <a:pt x="28225" y="14439"/>
                      <a:pt x="38683" y="11696"/>
                    </a:cubicBezTo>
                    <a:cubicBezTo>
                      <a:pt x="46056" y="9810"/>
                      <a:pt x="42970" y="-1678"/>
                      <a:pt x="35597" y="208"/>
                    </a:cubicBezTo>
                    <a:cubicBezTo>
                      <a:pt x="25139" y="2952"/>
                      <a:pt x="14680" y="5695"/>
                      <a:pt x="4222" y="8438"/>
                    </a:cubicBezTo>
                    <a:cubicBezTo>
                      <a:pt x="-3151" y="10324"/>
                      <a:pt x="-64" y="21811"/>
                      <a:pt x="7308" y="19925"/>
                    </a:cubicBezTo>
                    <a:lnTo>
                      <a:pt x="7308" y="19925"/>
                    </a:lnTo>
                    <a:close/>
                  </a:path>
                </a:pathLst>
              </a:custGeom>
              <a:solidFill>
                <a:srgbClr val="FFFFFF"/>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B4CCCFB-A32E-41A9-B23F-F5D8530D486A}"/>
                  </a:ext>
                </a:extLst>
              </p:cNvPr>
              <p:cNvSpPr/>
              <p:nvPr/>
            </p:nvSpPr>
            <p:spPr>
              <a:xfrm>
                <a:off x="3111063" y="1326444"/>
                <a:ext cx="58870" cy="55525"/>
              </a:xfrm>
              <a:custGeom>
                <a:avLst/>
                <a:gdLst>
                  <a:gd name="connsiteX0" fmla="*/ 1878 w 58870"/>
                  <a:gd name="connsiteY0" fmla="*/ 10008 h 55525"/>
                  <a:gd name="connsiteX1" fmla="*/ 48684 w 58870"/>
                  <a:gd name="connsiteY1" fmla="*/ 53899 h 55525"/>
                  <a:gd name="connsiteX2" fmla="*/ 57085 w 58870"/>
                  <a:gd name="connsiteY2" fmla="*/ 45498 h 55525"/>
                  <a:gd name="connsiteX3" fmla="*/ 10279 w 58870"/>
                  <a:gd name="connsiteY3" fmla="*/ 1607 h 55525"/>
                  <a:gd name="connsiteX4" fmla="*/ 1878 w 58870"/>
                  <a:gd name="connsiteY4" fmla="*/ 10008 h 55525"/>
                  <a:gd name="connsiteX5" fmla="*/ 1878 w 58870"/>
                  <a:gd name="connsiteY5" fmla="*/ 10008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0" h="55525">
                    <a:moveTo>
                      <a:pt x="1878" y="10008"/>
                    </a:moveTo>
                    <a:cubicBezTo>
                      <a:pt x="17480" y="24581"/>
                      <a:pt x="33082" y="39326"/>
                      <a:pt x="48684" y="53899"/>
                    </a:cubicBezTo>
                    <a:cubicBezTo>
                      <a:pt x="54170" y="59043"/>
                      <a:pt x="62571" y="50813"/>
                      <a:pt x="57085" y="45498"/>
                    </a:cubicBezTo>
                    <a:cubicBezTo>
                      <a:pt x="41483" y="30925"/>
                      <a:pt x="25881" y="16180"/>
                      <a:pt x="10279" y="1607"/>
                    </a:cubicBezTo>
                    <a:cubicBezTo>
                      <a:pt x="4621" y="-3537"/>
                      <a:pt x="-3780" y="4865"/>
                      <a:pt x="1878" y="10008"/>
                    </a:cubicBezTo>
                    <a:lnTo>
                      <a:pt x="1878" y="10008"/>
                    </a:lnTo>
                    <a:close/>
                  </a:path>
                </a:pathLst>
              </a:custGeom>
              <a:solidFill>
                <a:srgbClr val="FFFFFF"/>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D33D3BF-4610-4C92-AC54-840F02878765}"/>
                  </a:ext>
                </a:extLst>
              </p:cNvPr>
              <p:cNvSpPr/>
              <p:nvPr/>
            </p:nvSpPr>
            <p:spPr>
              <a:xfrm>
                <a:off x="3194487" y="1241983"/>
                <a:ext cx="81727" cy="61199"/>
              </a:xfrm>
              <a:custGeom>
                <a:avLst/>
                <a:gdLst>
                  <a:gd name="connsiteX0" fmla="*/ 10008 w 81727"/>
                  <a:gd name="connsiteY0" fmla="*/ 59322 h 61199"/>
                  <a:gd name="connsiteX1" fmla="*/ 78588 w 81727"/>
                  <a:gd name="connsiteY1" fmla="*/ 10802 h 61199"/>
                  <a:gd name="connsiteX2" fmla="*/ 72587 w 81727"/>
                  <a:gd name="connsiteY2" fmla="*/ 515 h 61199"/>
                  <a:gd name="connsiteX3" fmla="*/ 1607 w 81727"/>
                  <a:gd name="connsiteY3" fmla="*/ 50921 h 61199"/>
                  <a:gd name="connsiteX4" fmla="*/ 10008 w 81727"/>
                  <a:gd name="connsiteY4" fmla="*/ 59322 h 61199"/>
                  <a:gd name="connsiteX5" fmla="*/ 10008 w 81727"/>
                  <a:gd name="connsiteY5" fmla="*/ 59322 h 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27" h="61199">
                    <a:moveTo>
                      <a:pt x="10008" y="59322"/>
                    </a:moveTo>
                    <a:cubicBezTo>
                      <a:pt x="29210" y="38234"/>
                      <a:pt x="52356" y="21946"/>
                      <a:pt x="78588" y="10802"/>
                    </a:cubicBezTo>
                    <a:cubicBezTo>
                      <a:pt x="85617" y="7887"/>
                      <a:pt x="79617" y="-2400"/>
                      <a:pt x="72587" y="515"/>
                    </a:cubicBezTo>
                    <a:cubicBezTo>
                      <a:pt x="45670" y="12002"/>
                      <a:pt x="21324" y="29318"/>
                      <a:pt x="1607" y="50921"/>
                    </a:cubicBezTo>
                    <a:cubicBezTo>
                      <a:pt x="-3537" y="56579"/>
                      <a:pt x="4864" y="64980"/>
                      <a:pt x="10008" y="59322"/>
                    </a:cubicBezTo>
                    <a:lnTo>
                      <a:pt x="10008" y="59322"/>
                    </a:ln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4890371-EB12-4390-8F40-97C5E84D9086}"/>
                  </a:ext>
                </a:extLst>
              </p:cNvPr>
              <p:cNvSpPr/>
              <p:nvPr/>
            </p:nvSpPr>
            <p:spPr>
              <a:xfrm>
                <a:off x="3540289" y="1314846"/>
                <a:ext cx="37005" cy="58300"/>
              </a:xfrm>
              <a:custGeom>
                <a:avLst/>
                <a:gdLst>
                  <a:gd name="connsiteX0" fmla="*/ 762 w 37005"/>
                  <a:gd name="connsiteY0" fmla="*/ 8919 h 58300"/>
                  <a:gd name="connsiteX1" fmla="*/ 25966 w 37005"/>
                  <a:gd name="connsiteY1" fmla="*/ 55382 h 58300"/>
                  <a:gd name="connsiteX2" fmla="*/ 36253 w 37005"/>
                  <a:gd name="connsiteY2" fmla="*/ 49381 h 58300"/>
                  <a:gd name="connsiteX3" fmla="*/ 11049 w 37005"/>
                  <a:gd name="connsiteY3" fmla="*/ 2918 h 58300"/>
                  <a:gd name="connsiteX4" fmla="*/ 762 w 37005"/>
                  <a:gd name="connsiteY4" fmla="*/ 8919 h 58300"/>
                  <a:gd name="connsiteX5" fmla="*/ 762 w 37005"/>
                  <a:gd name="connsiteY5" fmla="*/ 8919 h 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5" h="58300">
                    <a:moveTo>
                      <a:pt x="762" y="8919"/>
                    </a:moveTo>
                    <a:cubicBezTo>
                      <a:pt x="9163" y="24350"/>
                      <a:pt x="17564" y="39952"/>
                      <a:pt x="25966" y="55382"/>
                    </a:cubicBezTo>
                    <a:cubicBezTo>
                      <a:pt x="29566" y="62069"/>
                      <a:pt x="39853" y="56068"/>
                      <a:pt x="36253" y="49381"/>
                    </a:cubicBezTo>
                    <a:cubicBezTo>
                      <a:pt x="27851" y="33951"/>
                      <a:pt x="19450" y="18349"/>
                      <a:pt x="11049" y="2918"/>
                    </a:cubicBezTo>
                    <a:cubicBezTo>
                      <a:pt x="7277" y="-3768"/>
                      <a:pt x="-2838" y="2233"/>
                      <a:pt x="762" y="8919"/>
                    </a:cubicBezTo>
                    <a:lnTo>
                      <a:pt x="762" y="8919"/>
                    </a:lnTo>
                    <a:close/>
                  </a:path>
                </a:pathLst>
              </a:custGeom>
              <a:solidFill>
                <a:srgbClr val="FFFFFF"/>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0F283E50-3FA4-4568-B88A-A4BCCCB5303A}"/>
                  </a:ext>
                </a:extLst>
              </p:cNvPr>
              <p:cNvSpPr/>
              <p:nvPr/>
            </p:nvSpPr>
            <p:spPr>
              <a:xfrm>
                <a:off x="3659352" y="1259978"/>
                <a:ext cx="67261" cy="25940"/>
              </a:xfrm>
              <a:custGeom>
                <a:avLst/>
                <a:gdLst>
                  <a:gd name="connsiteX0" fmla="*/ 5658 w 67261"/>
                  <a:gd name="connsiteY0" fmla="*/ 25896 h 25940"/>
                  <a:gd name="connsiteX1" fmla="*/ 64122 w 67261"/>
                  <a:gd name="connsiteY1" fmla="*/ 10808 h 25940"/>
                  <a:gd name="connsiteX2" fmla="*/ 58122 w 67261"/>
                  <a:gd name="connsiteY2" fmla="*/ 521 h 25940"/>
                  <a:gd name="connsiteX3" fmla="*/ 5658 w 67261"/>
                  <a:gd name="connsiteY3" fmla="*/ 14066 h 25940"/>
                  <a:gd name="connsiteX4" fmla="*/ 5658 w 67261"/>
                  <a:gd name="connsiteY4" fmla="*/ 25896 h 25940"/>
                  <a:gd name="connsiteX5" fmla="*/ 5658 w 67261"/>
                  <a:gd name="connsiteY5" fmla="*/ 25896 h 2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1" h="25940">
                    <a:moveTo>
                      <a:pt x="5658" y="25896"/>
                    </a:moveTo>
                    <a:cubicBezTo>
                      <a:pt x="26060" y="24010"/>
                      <a:pt x="45434" y="18867"/>
                      <a:pt x="64122" y="10808"/>
                    </a:cubicBezTo>
                    <a:cubicBezTo>
                      <a:pt x="71152" y="7722"/>
                      <a:pt x="65151" y="-2393"/>
                      <a:pt x="58122" y="521"/>
                    </a:cubicBezTo>
                    <a:cubicBezTo>
                      <a:pt x="41491" y="7722"/>
                      <a:pt x="23660" y="12351"/>
                      <a:pt x="5658" y="14066"/>
                    </a:cubicBezTo>
                    <a:cubicBezTo>
                      <a:pt x="-1886" y="14923"/>
                      <a:pt x="-1886" y="26753"/>
                      <a:pt x="5658" y="25896"/>
                    </a:cubicBezTo>
                    <a:lnTo>
                      <a:pt x="5658" y="25896"/>
                    </a:lnTo>
                    <a:close/>
                  </a:path>
                </a:pathLst>
              </a:custGeom>
              <a:solidFill>
                <a:srgbClr val="FFFFFF"/>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0CE652C4-6A2E-429A-A4A9-B781544BD7B3}"/>
                  </a:ext>
                </a:extLst>
              </p:cNvPr>
              <p:cNvSpPr/>
              <p:nvPr/>
            </p:nvSpPr>
            <p:spPr>
              <a:xfrm>
                <a:off x="3950838" y="1334308"/>
                <a:ext cx="39701" cy="58877"/>
              </a:xfrm>
              <a:custGeom>
                <a:avLst/>
                <a:gdLst>
                  <a:gd name="connsiteX0" fmla="*/ 1694 w 39701"/>
                  <a:gd name="connsiteY0" fmla="*/ 10202 h 58877"/>
                  <a:gd name="connsiteX1" fmla="*/ 27926 w 39701"/>
                  <a:gd name="connsiteY1" fmla="*/ 54779 h 58877"/>
                  <a:gd name="connsiteX2" fmla="*/ 39413 w 39701"/>
                  <a:gd name="connsiteY2" fmla="*/ 51693 h 58877"/>
                  <a:gd name="connsiteX3" fmla="*/ 10266 w 39701"/>
                  <a:gd name="connsiteY3" fmla="*/ 1973 h 58877"/>
                  <a:gd name="connsiteX4" fmla="*/ 1694 w 39701"/>
                  <a:gd name="connsiteY4" fmla="*/ 10202 h 58877"/>
                  <a:gd name="connsiteX5" fmla="*/ 1694 w 39701"/>
                  <a:gd name="connsiteY5" fmla="*/ 10202 h 5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01" h="58877">
                    <a:moveTo>
                      <a:pt x="1694" y="10202"/>
                    </a:moveTo>
                    <a:cubicBezTo>
                      <a:pt x="13695" y="23061"/>
                      <a:pt x="22439" y="38149"/>
                      <a:pt x="27926" y="54779"/>
                    </a:cubicBezTo>
                    <a:cubicBezTo>
                      <a:pt x="30326" y="61980"/>
                      <a:pt x="41642" y="58894"/>
                      <a:pt x="39413" y="51693"/>
                    </a:cubicBezTo>
                    <a:cubicBezTo>
                      <a:pt x="33412" y="33005"/>
                      <a:pt x="23468" y="16203"/>
                      <a:pt x="10266" y="1973"/>
                    </a:cubicBezTo>
                    <a:cubicBezTo>
                      <a:pt x="4780" y="-3857"/>
                      <a:pt x="-3621" y="4545"/>
                      <a:pt x="1694" y="10202"/>
                    </a:cubicBezTo>
                    <a:lnTo>
                      <a:pt x="1694" y="10202"/>
                    </a:ln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FC10335B-FBE3-4D60-887F-43995501679E}"/>
                  </a:ext>
                </a:extLst>
              </p:cNvPr>
              <p:cNvSpPr/>
              <p:nvPr/>
            </p:nvSpPr>
            <p:spPr>
              <a:xfrm>
                <a:off x="3792633" y="1705017"/>
                <a:ext cx="44165" cy="58398"/>
              </a:xfrm>
              <a:custGeom>
                <a:avLst/>
                <a:gdLst>
                  <a:gd name="connsiteX0" fmla="*/ 11252 w 44165"/>
                  <a:gd name="connsiteY0" fmla="*/ 55774 h 58398"/>
                  <a:gd name="connsiteX1" fmla="*/ 43142 w 44165"/>
                  <a:gd name="connsiteY1" fmla="*/ 8625 h 58398"/>
                  <a:gd name="connsiteX2" fmla="*/ 32855 w 44165"/>
                  <a:gd name="connsiteY2" fmla="*/ 2625 h 58398"/>
                  <a:gd name="connsiteX3" fmla="*/ 965 w 44165"/>
                  <a:gd name="connsiteY3" fmla="*/ 49773 h 58398"/>
                  <a:gd name="connsiteX4" fmla="*/ 11252 w 44165"/>
                  <a:gd name="connsiteY4" fmla="*/ 55774 h 58398"/>
                  <a:gd name="connsiteX5" fmla="*/ 11252 w 44165"/>
                  <a:gd name="connsiteY5" fmla="*/ 55774 h 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65" h="58398">
                    <a:moveTo>
                      <a:pt x="11252" y="55774"/>
                    </a:moveTo>
                    <a:cubicBezTo>
                      <a:pt x="21882" y="40001"/>
                      <a:pt x="32512" y="24399"/>
                      <a:pt x="43142" y="8625"/>
                    </a:cubicBezTo>
                    <a:cubicBezTo>
                      <a:pt x="47428" y="2282"/>
                      <a:pt x="37141" y="-3547"/>
                      <a:pt x="32855" y="2625"/>
                    </a:cubicBezTo>
                    <a:cubicBezTo>
                      <a:pt x="22225" y="18398"/>
                      <a:pt x="11595" y="34000"/>
                      <a:pt x="965" y="49773"/>
                    </a:cubicBezTo>
                    <a:cubicBezTo>
                      <a:pt x="-3150" y="56117"/>
                      <a:pt x="6965" y="61946"/>
                      <a:pt x="11252" y="55774"/>
                    </a:cubicBezTo>
                    <a:lnTo>
                      <a:pt x="11252" y="55774"/>
                    </a:ln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6824A8A6-1A82-4C65-9FBC-60B539F4DF30}"/>
                  </a:ext>
                </a:extLst>
              </p:cNvPr>
              <p:cNvSpPr/>
              <p:nvPr/>
            </p:nvSpPr>
            <p:spPr>
              <a:xfrm>
                <a:off x="3768081" y="1540392"/>
                <a:ext cx="47088" cy="56063"/>
              </a:xfrm>
              <a:custGeom>
                <a:avLst/>
                <a:gdLst>
                  <a:gd name="connsiteX0" fmla="*/ 45919 w 47088"/>
                  <a:gd name="connsiteY0" fmla="*/ 47577 h 56063"/>
                  <a:gd name="connsiteX1" fmla="*/ 11457 w 47088"/>
                  <a:gd name="connsiteY1" fmla="*/ 2486 h 56063"/>
                  <a:gd name="connsiteX2" fmla="*/ 1170 w 47088"/>
                  <a:gd name="connsiteY2" fmla="*/ 8486 h 56063"/>
                  <a:gd name="connsiteX3" fmla="*/ 35632 w 47088"/>
                  <a:gd name="connsiteY3" fmla="*/ 53578 h 56063"/>
                  <a:gd name="connsiteX4" fmla="*/ 45919 w 47088"/>
                  <a:gd name="connsiteY4" fmla="*/ 47577 h 56063"/>
                  <a:gd name="connsiteX5" fmla="*/ 45919 w 47088"/>
                  <a:gd name="connsiteY5" fmla="*/ 47577 h 5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88" h="56063">
                    <a:moveTo>
                      <a:pt x="45919" y="47577"/>
                    </a:moveTo>
                    <a:cubicBezTo>
                      <a:pt x="34431" y="32489"/>
                      <a:pt x="22944" y="17573"/>
                      <a:pt x="11457" y="2486"/>
                    </a:cubicBezTo>
                    <a:cubicBezTo>
                      <a:pt x="6828" y="-3515"/>
                      <a:pt x="-3459" y="2486"/>
                      <a:pt x="1170" y="8486"/>
                    </a:cubicBezTo>
                    <a:cubicBezTo>
                      <a:pt x="12657" y="23574"/>
                      <a:pt x="24144" y="38490"/>
                      <a:pt x="35632" y="53578"/>
                    </a:cubicBezTo>
                    <a:cubicBezTo>
                      <a:pt x="40261" y="59578"/>
                      <a:pt x="50548" y="53578"/>
                      <a:pt x="45919" y="47577"/>
                    </a:cubicBezTo>
                    <a:lnTo>
                      <a:pt x="45919" y="47577"/>
                    </a:ln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FE54C99-E1C6-40FC-8B4B-61EE70991665}"/>
                  </a:ext>
                </a:extLst>
              </p:cNvPr>
              <p:cNvSpPr/>
              <p:nvPr/>
            </p:nvSpPr>
            <p:spPr>
              <a:xfrm>
                <a:off x="4220084" y="1222443"/>
                <a:ext cx="68885" cy="69046"/>
              </a:xfrm>
              <a:custGeom>
                <a:avLst/>
                <a:gdLst>
                  <a:gd name="connsiteX0" fmla="*/ 11225 w 68885"/>
                  <a:gd name="connsiteY0" fmla="*/ 66346 h 69046"/>
                  <a:gd name="connsiteX1" fmla="*/ 66261 w 68885"/>
                  <a:gd name="connsiteY1" fmla="*/ 11311 h 69046"/>
                  <a:gd name="connsiteX2" fmla="*/ 60260 w 68885"/>
                  <a:gd name="connsiteY2" fmla="*/ 1024 h 69046"/>
                  <a:gd name="connsiteX3" fmla="*/ 1110 w 68885"/>
                  <a:gd name="connsiteY3" fmla="*/ 60346 h 69046"/>
                  <a:gd name="connsiteX4" fmla="*/ 11225 w 68885"/>
                  <a:gd name="connsiteY4" fmla="*/ 66346 h 69046"/>
                  <a:gd name="connsiteX5" fmla="*/ 11225 w 68885"/>
                  <a:gd name="connsiteY5" fmla="*/ 66346 h 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5" h="69046">
                    <a:moveTo>
                      <a:pt x="11225" y="66346"/>
                    </a:moveTo>
                    <a:cubicBezTo>
                      <a:pt x="26141" y="44915"/>
                      <a:pt x="44658" y="26227"/>
                      <a:pt x="66261" y="11311"/>
                    </a:cubicBezTo>
                    <a:cubicBezTo>
                      <a:pt x="72433" y="7025"/>
                      <a:pt x="66604" y="-3262"/>
                      <a:pt x="60260" y="1024"/>
                    </a:cubicBezTo>
                    <a:cubicBezTo>
                      <a:pt x="37114" y="17140"/>
                      <a:pt x="17055" y="37028"/>
                      <a:pt x="1110" y="60346"/>
                    </a:cubicBezTo>
                    <a:cubicBezTo>
                      <a:pt x="-3348" y="66689"/>
                      <a:pt x="6768" y="72690"/>
                      <a:pt x="11225" y="66346"/>
                    </a:cubicBezTo>
                    <a:lnTo>
                      <a:pt x="11225" y="66346"/>
                    </a:lnTo>
                    <a:close/>
                  </a:path>
                </a:pathLst>
              </a:custGeom>
              <a:solidFill>
                <a:srgbClr val="FFFFFF"/>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548E8BEF-8599-4780-9EAF-B7061C6CA8A9}"/>
                  </a:ext>
                </a:extLst>
              </p:cNvPr>
              <p:cNvSpPr/>
              <p:nvPr/>
            </p:nvSpPr>
            <p:spPr>
              <a:xfrm>
                <a:off x="4317692" y="1353816"/>
                <a:ext cx="38765" cy="39996"/>
              </a:xfrm>
              <a:custGeom>
                <a:avLst/>
                <a:gdLst>
                  <a:gd name="connsiteX0" fmla="*/ 885 w 38765"/>
                  <a:gd name="connsiteY0" fmla="*/ 8868 h 39996"/>
                  <a:gd name="connsiteX1" fmla="*/ 30032 w 38765"/>
                  <a:gd name="connsiteY1" fmla="*/ 39043 h 39996"/>
                  <a:gd name="connsiteX2" fmla="*/ 36033 w 38765"/>
                  <a:gd name="connsiteY2" fmla="*/ 28756 h 39996"/>
                  <a:gd name="connsiteX3" fmla="*/ 11001 w 38765"/>
                  <a:gd name="connsiteY3" fmla="*/ 2696 h 39996"/>
                  <a:gd name="connsiteX4" fmla="*/ 885 w 38765"/>
                  <a:gd name="connsiteY4" fmla="*/ 8868 h 39996"/>
                  <a:gd name="connsiteX5" fmla="*/ 885 w 38765"/>
                  <a:gd name="connsiteY5" fmla="*/ 8868 h 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65" h="39996">
                    <a:moveTo>
                      <a:pt x="885" y="8868"/>
                    </a:moveTo>
                    <a:cubicBezTo>
                      <a:pt x="8086" y="21212"/>
                      <a:pt x="18030" y="31328"/>
                      <a:pt x="30032" y="39043"/>
                    </a:cubicBezTo>
                    <a:cubicBezTo>
                      <a:pt x="36547" y="43158"/>
                      <a:pt x="42376" y="32871"/>
                      <a:pt x="36033" y="28756"/>
                    </a:cubicBezTo>
                    <a:cubicBezTo>
                      <a:pt x="25746" y="22070"/>
                      <a:pt x="17345" y="13326"/>
                      <a:pt x="11001" y="2696"/>
                    </a:cubicBezTo>
                    <a:cubicBezTo>
                      <a:pt x="7229" y="-3648"/>
                      <a:pt x="-3058" y="2353"/>
                      <a:pt x="885" y="8868"/>
                    </a:cubicBezTo>
                    <a:lnTo>
                      <a:pt x="885" y="8868"/>
                    </a:ln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53D2B810-5732-4921-964E-091ADAE0C86A}"/>
                  </a:ext>
                </a:extLst>
              </p:cNvPr>
              <p:cNvSpPr/>
              <p:nvPr/>
            </p:nvSpPr>
            <p:spPr>
              <a:xfrm>
                <a:off x="4427961" y="1226496"/>
                <a:ext cx="66295" cy="48727"/>
              </a:xfrm>
              <a:custGeom>
                <a:avLst/>
                <a:gdLst>
                  <a:gd name="connsiteX0" fmla="*/ 10117 w 66295"/>
                  <a:gd name="connsiteY0" fmla="*/ 47034 h 48727"/>
                  <a:gd name="connsiteX1" fmla="*/ 63267 w 66295"/>
                  <a:gd name="connsiteY1" fmla="*/ 10858 h 48727"/>
                  <a:gd name="connsiteX2" fmla="*/ 57266 w 66295"/>
                  <a:gd name="connsiteY2" fmla="*/ 571 h 48727"/>
                  <a:gd name="connsiteX3" fmla="*/ 1716 w 66295"/>
                  <a:gd name="connsiteY3" fmla="*/ 38461 h 48727"/>
                  <a:gd name="connsiteX4" fmla="*/ 10117 w 66295"/>
                  <a:gd name="connsiteY4" fmla="*/ 47034 h 48727"/>
                  <a:gd name="connsiteX5" fmla="*/ 10117 w 66295"/>
                  <a:gd name="connsiteY5" fmla="*/ 47034 h 4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95" h="48727">
                    <a:moveTo>
                      <a:pt x="10117" y="47034"/>
                    </a:moveTo>
                    <a:cubicBezTo>
                      <a:pt x="25719" y="31946"/>
                      <a:pt x="43550" y="19773"/>
                      <a:pt x="63267" y="10858"/>
                    </a:cubicBezTo>
                    <a:cubicBezTo>
                      <a:pt x="70125" y="7772"/>
                      <a:pt x="64124" y="-2515"/>
                      <a:pt x="57266" y="571"/>
                    </a:cubicBezTo>
                    <a:cubicBezTo>
                      <a:pt x="36692" y="9829"/>
                      <a:pt x="17833" y="22688"/>
                      <a:pt x="1716" y="38461"/>
                    </a:cubicBezTo>
                    <a:cubicBezTo>
                      <a:pt x="-3599" y="43948"/>
                      <a:pt x="4631" y="52349"/>
                      <a:pt x="10117" y="47034"/>
                    </a:cubicBezTo>
                    <a:lnTo>
                      <a:pt x="10117" y="47034"/>
                    </a:lnTo>
                    <a:close/>
                  </a:path>
                </a:pathLst>
              </a:custGeom>
              <a:solidFill>
                <a:srgbClr val="FFFFFF"/>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5E801ADB-EBB3-4082-8D2D-4AB1A389E3A3}"/>
                  </a:ext>
                </a:extLst>
              </p:cNvPr>
              <p:cNvSpPr/>
              <p:nvPr/>
            </p:nvSpPr>
            <p:spPr>
              <a:xfrm>
                <a:off x="4446761" y="1113386"/>
                <a:ext cx="15322" cy="58924"/>
              </a:xfrm>
              <a:custGeom>
                <a:avLst/>
                <a:gdLst>
                  <a:gd name="connsiteX0" fmla="*/ 12919 w 15322"/>
                  <a:gd name="connsiteY0" fmla="*/ 53331 h 58924"/>
                  <a:gd name="connsiteX1" fmla="*/ 15148 w 15322"/>
                  <a:gd name="connsiteY1" fmla="*/ 7382 h 58924"/>
                  <a:gd name="connsiteX2" fmla="*/ 3661 w 15322"/>
                  <a:gd name="connsiteY2" fmla="*/ 4296 h 58924"/>
                  <a:gd name="connsiteX3" fmla="*/ 1089 w 15322"/>
                  <a:gd name="connsiteY3" fmla="*/ 53331 h 58924"/>
                  <a:gd name="connsiteX4" fmla="*/ 12919 w 15322"/>
                  <a:gd name="connsiteY4" fmla="*/ 53331 h 58924"/>
                  <a:gd name="connsiteX5" fmla="*/ 12919 w 15322"/>
                  <a:gd name="connsiteY5" fmla="*/ 53331 h 5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2" h="58924">
                    <a:moveTo>
                      <a:pt x="12919" y="53331"/>
                    </a:moveTo>
                    <a:cubicBezTo>
                      <a:pt x="11033" y="37900"/>
                      <a:pt x="11548" y="22470"/>
                      <a:pt x="15148" y="7382"/>
                    </a:cubicBezTo>
                    <a:cubicBezTo>
                      <a:pt x="16863" y="10"/>
                      <a:pt x="5375" y="-3248"/>
                      <a:pt x="3661" y="4296"/>
                    </a:cubicBezTo>
                    <a:cubicBezTo>
                      <a:pt x="-111" y="20412"/>
                      <a:pt x="-968" y="36871"/>
                      <a:pt x="1089" y="53331"/>
                    </a:cubicBezTo>
                    <a:cubicBezTo>
                      <a:pt x="2118" y="60703"/>
                      <a:pt x="13948" y="60874"/>
                      <a:pt x="12919" y="53331"/>
                    </a:cubicBezTo>
                    <a:lnTo>
                      <a:pt x="12919" y="53331"/>
                    </a:lnTo>
                    <a:close/>
                  </a:path>
                </a:pathLst>
              </a:custGeom>
              <a:solidFill>
                <a:srgbClr val="FFFFFF"/>
              </a:solidFill>
              <a:ln w="1715" cap="flat">
                <a:noFill/>
                <a:prstDash val="solid"/>
                <a:miter/>
              </a:ln>
            </p:spPr>
            <p:txBody>
              <a:bodyPr rtlCol="0" anchor="ctr"/>
              <a:lstStyle/>
              <a:p>
                <a:endParaRPr lang="en-US"/>
              </a:p>
            </p:txBody>
          </p:sp>
        </p:grpSp>
        <p:sp>
          <p:nvSpPr>
            <p:cNvPr id="227" name="Freeform: Shape 226">
              <a:extLst>
                <a:ext uri="{FF2B5EF4-FFF2-40B4-BE49-F238E27FC236}">
                  <a16:creationId xmlns:a16="http://schemas.microsoft.com/office/drawing/2014/main" id="{1294A8F0-DA3E-4A75-A58B-1F4DEF842E5A}"/>
                </a:ext>
              </a:extLst>
            </p:cNvPr>
            <p:cNvSpPr/>
            <p:nvPr/>
          </p:nvSpPr>
          <p:spPr>
            <a:xfrm>
              <a:off x="-9258524" y="-1025951"/>
              <a:ext cx="1714" cy="1714"/>
            </a:xfrm>
            <a:custGeom>
              <a:avLst/>
              <a:gdLst/>
              <a:ahLst/>
              <a:cxnLst/>
              <a:rect l="l" t="t" r="r" b="b"/>
              <a:pathLst>
                <a:path w="1714" h="1714"/>
              </a:pathLst>
            </a:custGeom>
            <a:solidFill>
              <a:srgbClr val="FF8B94"/>
            </a:solidFill>
            <a:ln w="171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F15790A6-FA69-4ED6-9070-F16EAF088543}"/>
                </a:ext>
              </a:extLst>
            </p:cNvPr>
            <p:cNvSpPr/>
            <p:nvPr/>
          </p:nvSpPr>
          <p:spPr>
            <a:xfrm>
              <a:off x="-9258524" y="-1025951"/>
              <a:ext cx="1714" cy="1714"/>
            </a:xfrm>
            <a:custGeom>
              <a:avLst/>
              <a:gdLst/>
              <a:ahLst/>
              <a:cxnLst/>
              <a:rect l="l" t="t" r="r" b="b"/>
              <a:pathLst>
                <a:path w="1714" h="1714"/>
              </a:pathLst>
            </a:custGeom>
            <a:noFill/>
            <a:ln w="2424" cap="flat">
              <a:solidFill>
                <a:srgbClr val="000000"/>
              </a:solid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5907CD28-6FD6-4AC4-B2B6-1036804DBBE1}"/>
                </a:ext>
              </a:extLst>
            </p:cNvPr>
            <p:cNvSpPr/>
            <p:nvPr/>
          </p:nvSpPr>
          <p:spPr>
            <a:xfrm>
              <a:off x="-9258524" y="-1025951"/>
              <a:ext cx="1714" cy="1714"/>
            </a:xfrm>
            <a:custGeom>
              <a:avLst/>
              <a:gdLst/>
              <a:ahLst/>
              <a:cxnLst/>
              <a:rect l="l" t="t" r="r" b="b"/>
              <a:pathLst>
                <a:path w="1714" h="1714"/>
              </a:pathLst>
            </a:custGeom>
            <a:solidFill>
              <a:srgbClr val="E97778"/>
            </a:solidFill>
            <a:ln w="1715" cap="flat">
              <a:noFill/>
              <a:prstDash val="solid"/>
              <a:miter/>
            </a:ln>
          </p:spPr>
          <p:txBody>
            <a:bodyPr rtlCol="0" anchor="ctr"/>
            <a:lstStyle/>
            <a:p>
              <a:endParaRPr lang="en-US"/>
            </a:p>
          </p:txBody>
        </p:sp>
        <p:sp>
          <p:nvSpPr>
            <p:cNvPr id="346" name="Freeform: Shape 345">
              <a:extLst>
                <a:ext uri="{FF2B5EF4-FFF2-40B4-BE49-F238E27FC236}">
                  <a16:creationId xmlns:a16="http://schemas.microsoft.com/office/drawing/2014/main" id="{37C7DE1A-5D21-44CF-8FD7-B1627A473A28}"/>
                </a:ext>
              </a:extLst>
            </p:cNvPr>
            <p:cNvSpPr/>
            <p:nvPr/>
          </p:nvSpPr>
          <p:spPr>
            <a:xfrm>
              <a:off x="-9258524" y="-1025951"/>
              <a:ext cx="1714" cy="1714"/>
            </a:xfrm>
            <a:custGeom>
              <a:avLst/>
              <a:gdLst/>
              <a:ahLst/>
              <a:cxnLst/>
              <a:rect l="l" t="t" r="r" b="b"/>
              <a:pathLst>
                <a:path w="1714" h="1714"/>
              </a:pathLst>
            </a:custGeom>
            <a:noFill/>
            <a:ln w="4943" cap="flat">
              <a:solidFill>
                <a:srgbClr val="000000"/>
              </a:solid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2013E497-4DBD-4137-B2C9-74A63B15F059}"/>
                </a:ext>
              </a:extLst>
            </p:cNvPr>
            <p:cNvSpPr/>
            <p:nvPr/>
          </p:nvSpPr>
          <p:spPr>
            <a:xfrm>
              <a:off x="-9258524" y="-1025951"/>
              <a:ext cx="1714" cy="1714"/>
            </a:xfrm>
            <a:custGeom>
              <a:avLst/>
              <a:gdLst/>
              <a:ahLst/>
              <a:cxnLst/>
              <a:rect l="l" t="t" r="r" b="b"/>
              <a:pathLst>
                <a:path w="1714" h="1714"/>
              </a:pathLst>
            </a:custGeom>
            <a:noFill/>
            <a:ln w="10164" cap="flat">
              <a:solidFill>
                <a:srgbClr val="71A6A1"/>
              </a:solidFill>
              <a:prstDash val="solid"/>
              <a:miter/>
            </a:ln>
          </p:spPr>
          <p:txBody>
            <a:bodyPr rtlCol="0" anchor="ctr"/>
            <a:lstStyle/>
            <a:p>
              <a:endParaRPr lang="en-US"/>
            </a:p>
          </p:txBody>
        </p:sp>
      </p:grpSp>
      <p:grpSp>
        <p:nvGrpSpPr>
          <p:cNvPr id="595" name="Group 594">
            <a:extLst>
              <a:ext uri="{FF2B5EF4-FFF2-40B4-BE49-F238E27FC236}">
                <a16:creationId xmlns:a16="http://schemas.microsoft.com/office/drawing/2014/main" id="{361EAE64-94D3-4FF6-913C-E9CD34CE52E0}"/>
              </a:ext>
            </a:extLst>
          </p:cNvPr>
          <p:cNvGrpSpPr/>
          <p:nvPr/>
        </p:nvGrpSpPr>
        <p:grpSpPr>
          <a:xfrm>
            <a:off x="10693097" y="5269661"/>
            <a:ext cx="1601009" cy="1547945"/>
            <a:chOff x="-9018735" y="3250863"/>
            <a:chExt cx="1525459" cy="1911164"/>
          </a:xfrm>
        </p:grpSpPr>
        <p:grpSp>
          <p:nvGrpSpPr>
            <p:cNvPr id="482" name="Graphic 3">
              <a:extLst>
                <a:ext uri="{FF2B5EF4-FFF2-40B4-BE49-F238E27FC236}">
                  <a16:creationId xmlns:a16="http://schemas.microsoft.com/office/drawing/2014/main" id="{33F7064B-B0F2-43B8-A544-72F529CF0060}"/>
                </a:ext>
              </a:extLst>
            </p:cNvPr>
            <p:cNvGrpSpPr/>
            <p:nvPr/>
          </p:nvGrpSpPr>
          <p:grpSpPr>
            <a:xfrm>
              <a:off x="-8836085" y="3250863"/>
              <a:ext cx="1197813" cy="756000"/>
              <a:chOff x="3089439" y="4276814"/>
              <a:chExt cx="1197813" cy="756000"/>
            </a:xfrm>
            <a:solidFill>
              <a:srgbClr val="FFAAA5"/>
            </a:solidFill>
          </p:grpSpPr>
          <p:sp>
            <p:nvSpPr>
              <p:cNvPr id="555" name="Freeform: Shape 554">
                <a:extLst>
                  <a:ext uri="{FF2B5EF4-FFF2-40B4-BE49-F238E27FC236}">
                    <a16:creationId xmlns:a16="http://schemas.microsoft.com/office/drawing/2014/main" id="{2AC46918-209F-4FA7-AE3E-886640439DD0}"/>
                  </a:ext>
                </a:extLst>
              </p:cNvPr>
              <p:cNvSpPr/>
              <p:nvPr/>
            </p:nvSpPr>
            <p:spPr>
              <a:xfrm>
                <a:off x="3487216" y="4456671"/>
                <a:ext cx="586530" cy="185852"/>
              </a:xfrm>
              <a:custGeom>
                <a:avLst/>
                <a:gdLst>
                  <a:gd name="connsiteX0" fmla="*/ 85896 w 586530"/>
                  <a:gd name="connsiteY0" fmla="*/ 67380 h 185852"/>
                  <a:gd name="connsiteX1" fmla="*/ 20231 w 586530"/>
                  <a:gd name="connsiteY1" fmla="*/ 136646 h 185852"/>
                  <a:gd name="connsiteX2" fmla="*/ 0 w 586530"/>
                  <a:gd name="connsiteY2" fmla="*/ 151905 h 185852"/>
                  <a:gd name="connsiteX3" fmla="*/ 73209 w 586530"/>
                  <a:gd name="connsiteY3" fmla="*/ 185166 h 185852"/>
                  <a:gd name="connsiteX4" fmla="*/ 74238 w 586530"/>
                  <a:gd name="connsiteY4" fmla="*/ 185852 h 185852"/>
                  <a:gd name="connsiteX5" fmla="*/ 108871 w 586530"/>
                  <a:gd name="connsiteY5" fmla="*/ 182423 h 185852"/>
                  <a:gd name="connsiteX6" fmla="*/ 238658 w 586530"/>
                  <a:gd name="connsiteY6" fmla="*/ 153448 h 185852"/>
                  <a:gd name="connsiteX7" fmla="*/ 446284 w 586530"/>
                  <a:gd name="connsiteY7" fmla="*/ 96355 h 185852"/>
                  <a:gd name="connsiteX8" fmla="*/ 586530 w 586530"/>
                  <a:gd name="connsiteY8" fmla="*/ 92583 h 185852"/>
                  <a:gd name="connsiteX9" fmla="*/ 571443 w 586530"/>
                  <a:gd name="connsiteY9" fmla="*/ 67037 h 185852"/>
                  <a:gd name="connsiteX10" fmla="*/ 465658 w 586530"/>
                  <a:gd name="connsiteY10" fmla="*/ 15774 h 185852"/>
                  <a:gd name="connsiteX11" fmla="*/ 260604 w 586530"/>
                  <a:gd name="connsiteY11" fmla="*/ 9773 h 185852"/>
                  <a:gd name="connsiteX12" fmla="*/ 170764 w 586530"/>
                  <a:gd name="connsiteY12" fmla="*/ 19546 h 185852"/>
                  <a:gd name="connsiteX13" fmla="*/ 100813 w 586530"/>
                  <a:gd name="connsiteY13" fmla="*/ 0 h 185852"/>
                  <a:gd name="connsiteX14" fmla="*/ 85896 w 586530"/>
                  <a:gd name="connsiteY14" fmla="*/ 67380 h 185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86530" h="185852">
                    <a:moveTo>
                      <a:pt x="85896" y="67380"/>
                    </a:moveTo>
                    <a:cubicBezTo>
                      <a:pt x="70123" y="95326"/>
                      <a:pt x="45263" y="117272"/>
                      <a:pt x="20231" y="136646"/>
                    </a:cubicBezTo>
                    <a:cubicBezTo>
                      <a:pt x="15602" y="140246"/>
                      <a:pt x="8573" y="145733"/>
                      <a:pt x="0" y="151905"/>
                    </a:cubicBezTo>
                    <a:cubicBezTo>
                      <a:pt x="25889" y="159106"/>
                      <a:pt x="50749" y="169393"/>
                      <a:pt x="73209" y="185166"/>
                    </a:cubicBezTo>
                    <a:cubicBezTo>
                      <a:pt x="73552" y="185338"/>
                      <a:pt x="73895" y="185680"/>
                      <a:pt x="74238" y="185852"/>
                    </a:cubicBezTo>
                    <a:cubicBezTo>
                      <a:pt x="85725" y="184995"/>
                      <a:pt x="97041" y="183966"/>
                      <a:pt x="108871" y="182423"/>
                    </a:cubicBezTo>
                    <a:cubicBezTo>
                      <a:pt x="152933" y="176937"/>
                      <a:pt x="195796" y="165106"/>
                      <a:pt x="238658" y="153448"/>
                    </a:cubicBezTo>
                    <a:cubicBezTo>
                      <a:pt x="392963" y="111100"/>
                      <a:pt x="393306" y="104756"/>
                      <a:pt x="446284" y="96355"/>
                    </a:cubicBezTo>
                    <a:cubicBezTo>
                      <a:pt x="503034" y="87440"/>
                      <a:pt x="549326" y="80582"/>
                      <a:pt x="586530" y="92583"/>
                    </a:cubicBezTo>
                    <a:cubicBezTo>
                      <a:pt x="583273" y="83153"/>
                      <a:pt x="577958" y="74238"/>
                      <a:pt x="571443" y="67037"/>
                    </a:cubicBezTo>
                    <a:cubicBezTo>
                      <a:pt x="544697" y="37376"/>
                      <a:pt x="504577" y="24003"/>
                      <a:pt x="465658" y="15774"/>
                    </a:cubicBezTo>
                    <a:cubicBezTo>
                      <a:pt x="398450" y="1886"/>
                      <a:pt x="328670" y="343"/>
                      <a:pt x="260604" y="9773"/>
                    </a:cubicBezTo>
                    <a:cubicBezTo>
                      <a:pt x="230772" y="13888"/>
                      <a:pt x="200939" y="20060"/>
                      <a:pt x="170764" y="19546"/>
                    </a:cubicBezTo>
                    <a:cubicBezTo>
                      <a:pt x="146247" y="19031"/>
                      <a:pt x="121044" y="13373"/>
                      <a:pt x="100813" y="0"/>
                    </a:cubicBezTo>
                    <a:cubicBezTo>
                      <a:pt x="106470" y="21603"/>
                      <a:pt x="95669" y="49892"/>
                      <a:pt x="85896" y="67380"/>
                    </a:cubicBezTo>
                    <a:close/>
                  </a:path>
                </a:pathLst>
              </a:custGeom>
              <a:solidFill>
                <a:srgbClr val="FFAAA5"/>
              </a:solidFill>
              <a:ln w="1715" cap="flat">
                <a:noFill/>
                <a:prstDash val="solid"/>
                <a:miter/>
              </a:ln>
            </p:spPr>
            <p:txBody>
              <a:bodyPr rtlCol="0" anchor="ctr"/>
              <a:lstStyle/>
              <a:p>
                <a:endParaRPr lang="en-US"/>
              </a:p>
            </p:txBody>
          </p:sp>
          <p:sp>
            <p:nvSpPr>
              <p:cNvPr id="556" name="Freeform: Shape 555">
                <a:extLst>
                  <a:ext uri="{FF2B5EF4-FFF2-40B4-BE49-F238E27FC236}">
                    <a16:creationId xmlns:a16="http://schemas.microsoft.com/office/drawing/2014/main" id="{8EF4FA4B-7F06-40EF-98E2-2D65CEE83E07}"/>
                  </a:ext>
                </a:extLst>
              </p:cNvPr>
              <p:cNvSpPr/>
              <p:nvPr/>
            </p:nvSpPr>
            <p:spPr>
              <a:xfrm>
                <a:off x="3381432" y="4276814"/>
                <a:ext cx="185694" cy="251522"/>
              </a:xfrm>
              <a:custGeom>
                <a:avLst/>
                <a:gdLst>
                  <a:gd name="connsiteX0" fmla="*/ 31890 w 185694"/>
                  <a:gd name="connsiteY0" fmla="*/ 224777 h 251522"/>
                  <a:gd name="connsiteX1" fmla="*/ 31718 w 185694"/>
                  <a:gd name="connsiteY1" fmla="*/ 251523 h 251522"/>
                  <a:gd name="connsiteX2" fmla="*/ 38576 w 185694"/>
                  <a:gd name="connsiteY2" fmla="*/ 243122 h 251522"/>
                  <a:gd name="connsiteX3" fmla="*/ 96869 w 185694"/>
                  <a:gd name="connsiteY3" fmla="*/ 190315 h 251522"/>
                  <a:gd name="connsiteX4" fmla="*/ 119844 w 185694"/>
                  <a:gd name="connsiteY4" fmla="*/ 177456 h 251522"/>
                  <a:gd name="connsiteX5" fmla="*/ 179508 w 185694"/>
                  <a:gd name="connsiteY5" fmla="*/ 152424 h 251522"/>
                  <a:gd name="connsiteX6" fmla="*/ 161849 w 185694"/>
                  <a:gd name="connsiteY6" fmla="*/ 87959 h 251522"/>
                  <a:gd name="connsiteX7" fmla="*/ 175393 w 185694"/>
                  <a:gd name="connsiteY7" fmla="*/ 6 h 251522"/>
                  <a:gd name="connsiteX8" fmla="*/ 29832 w 185694"/>
                  <a:gd name="connsiteY8" fmla="*/ 66528 h 251522"/>
                  <a:gd name="connsiteX9" fmla="*/ 0 w 185694"/>
                  <a:gd name="connsiteY9" fmla="*/ 92417 h 251522"/>
                  <a:gd name="connsiteX10" fmla="*/ 3772 w 185694"/>
                  <a:gd name="connsiteY10" fmla="*/ 98932 h 251522"/>
                  <a:gd name="connsiteX11" fmla="*/ 31890 w 185694"/>
                  <a:gd name="connsiteY11" fmla="*/ 224777 h 251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4" h="251522">
                    <a:moveTo>
                      <a:pt x="31890" y="224777"/>
                    </a:moveTo>
                    <a:cubicBezTo>
                      <a:pt x="32061" y="232320"/>
                      <a:pt x="32061" y="241578"/>
                      <a:pt x="31718" y="251523"/>
                    </a:cubicBezTo>
                    <a:cubicBezTo>
                      <a:pt x="34119" y="248608"/>
                      <a:pt x="36347" y="245865"/>
                      <a:pt x="38576" y="243122"/>
                    </a:cubicBezTo>
                    <a:cubicBezTo>
                      <a:pt x="55378" y="222891"/>
                      <a:pt x="75267" y="205403"/>
                      <a:pt x="96869" y="190315"/>
                    </a:cubicBezTo>
                    <a:cubicBezTo>
                      <a:pt x="103556" y="185686"/>
                      <a:pt x="111443" y="180714"/>
                      <a:pt x="119844" y="177456"/>
                    </a:cubicBezTo>
                    <a:cubicBezTo>
                      <a:pt x="140075" y="160311"/>
                      <a:pt x="161506" y="148138"/>
                      <a:pt x="179508" y="152424"/>
                    </a:cubicBezTo>
                    <a:cubicBezTo>
                      <a:pt x="167678" y="133565"/>
                      <a:pt x="162363" y="110419"/>
                      <a:pt x="161849" y="87959"/>
                    </a:cubicBezTo>
                    <a:cubicBezTo>
                      <a:pt x="161163" y="58299"/>
                      <a:pt x="205054" y="520"/>
                      <a:pt x="175393" y="6"/>
                    </a:cubicBezTo>
                    <a:cubicBezTo>
                      <a:pt x="139217" y="-509"/>
                      <a:pt x="72866" y="34810"/>
                      <a:pt x="29832" y="66528"/>
                    </a:cubicBezTo>
                    <a:cubicBezTo>
                      <a:pt x="19202" y="74415"/>
                      <a:pt x="9258" y="82987"/>
                      <a:pt x="0" y="92417"/>
                    </a:cubicBezTo>
                    <a:cubicBezTo>
                      <a:pt x="1372" y="94475"/>
                      <a:pt x="2572" y="96703"/>
                      <a:pt x="3772" y="98932"/>
                    </a:cubicBezTo>
                    <a:cubicBezTo>
                      <a:pt x="23146" y="136994"/>
                      <a:pt x="31375" y="182600"/>
                      <a:pt x="31890" y="224777"/>
                    </a:cubicBezTo>
                    <a:close/>
                  </a:path>
                </a:pathLst>
              </a:custGeom>
              <a:solidFill>
                <a:srgbClr val="FFAAA5"/>
              </a:solidFill>
              <a:ln w="1715" cap="flat">
                <a:noFill/>
                <a:prstDash val="solid"/>
                <a:miter/>
              </a:ln>
            </p:spPr>
            <p:txBody>
              <a:bodyPr rtlCol="0" anchor="ctr"/>
              <a:lstStyle/>
              <a:p>
                <a:endParaRPr lang="en-US"/>
              </a:p>
            </p:txBody>
          </p:sp>
          <p:sp>
            <p:nvSpPr>
              <p:cNvPr id="557" name="Freeform: Shape 556">
                <a:extLst>
                  <a:ext uri="{FF2B5EF4-FFF2-40B4-BE49-F238E27FC236}">
                    <a16:creationId xmlns:a16="http://schemas.microsoft.com/office/drawing/2014/main" id="{DFFF9B90-03C0-4BD9-A922-F6CC6E378B33}"/>
                  </a:ext>
                </a:extLst>
              </p:cNvPr>
              <p:cNvSpPr/>
              <p:nvPr/>
            </p:nvSpPr>
            <p:spPr>
              <a:xfrm>
                <a:off x="3089439" y="4637662"/>
                <a:ext cx="1197813" cy="395153"/>
              </a:xfrm>
              <a:custGeom>
                <a:avLst/>
                <a:gdLst>
                  <a:gd name="connsiteX0" fmla="*/ 98083 w 1197813"/>
                  <a:gd name="connsiteY0" fmla="*/ 247977 h 395153"/>
                  <a:gd name="connsiteX1" fmla="*/ 1066433 w 1197813"/>
                  <a:gd name="connsiteY1" fmla="*/ 395081 h 395153"/>
                  <a:gd name="connsiteX2" fmla="*/ 1182161 w 1197813"/>
                  <a:gd name="connsiteY2" fmla="*/ 369192 h 395153"/>
                  <a:gd name="connsiteX3" fmla="*/ 1191077 w 1197813"/>
                  <a:gd name="connsiteY3" fmla="*/ 357534 h 395153"/>
                  <a:gd name="connsiteX4" fmla="*/ 1158330 w 1197813"/>
                  <a:gd name="connsiteY4" fmla="*/ 236319 h 395153"/>
                  <a:gd name="connsiteX5" fmla="*/ 1153186 w 1197813"/>
                  <a:gd name="connsiteY5" fmla="*/ 243691 h 395153"/>
                  <a:gd name="connsiteX6" fmla="*/ 953104 w 1197813"/>
                  <a:gd name="connsiteY6" fmla="*/ 284839 h 395153"/>
                  <a:gd name="connsiteX7" fmla="*/ 482988 w 1197813"/>
                  <a:gd name="connsiteY7" fmla="*/ 181283 h 395153"/>
                  <a:gd name="connsiteX8" fmla="*/ 364516 w 1197813"/>
                  <a:gd name="connsiteY8" fmla="*/ 136192 h 395153"/>
                  <a:gd name="connsiteX9" fmla="*/ 363145 w 1197813"/>
                  <a:gd name="connsiteY9" fmla="*/ 157794 h 395153"/>
                  <a:gd name="connsiteX10" fmla="*/ 362116 w 1197813"/>
                  <a:gd name="connsiteY10" fmla="*/ 174425 h 395153"/>
                  <a:gd name="connsiteX11" fmla="*/ 349257 w 1197813"/>
                  <a:gd name="connsiteY11" fmla="*/ 205286 h 395153"/>
                  <a:gd name="connsiteX12" fmla="*/ 330055 w 1197813"/>
                  <a:gd name="connsiteY12" fmla="*/ 227575 h 395153"/>
                  <a:gd name="connsiteX13" fmla="*/ 273819 w 1197813"/>
                  <a:gd name="connsiteY13" fmla="*/ 211116 h 395153"/>
                  <a:gd name="connsiteX14" fmla="*/ 257874 w 1197813"/>
                  <a:gd name="connsiteY14" fmla="*/ 171168 h 395153"/>
                  <a:gd name="connsiteX15" fmla="*/ 246216 w 1197813"/>
                  <a:gd name="connsiteY15" fmla="*/ 132591 h 395153"/>
                  <a:gd name="connsiteX16" fmla="*/ 244158 w 1197813"/>
                  <a:gd name="connsiteY16" fmla="*/ 99673 h 395153"/>
                  <a:gd name="connsiteX17" fmla="*/ 243816 w 1197813"/>
                  <a:gd name="connsiteY17" fmla="*/ 92643 h 395153"/>
                  <a:gd name="connsiteX18" fmla="*/ 201639 w 1197813"/>
                  <a:gd name="connsiteY18" fmla="*/ 124190 h 395153"/>
                  <a:gd name="connsiteX19" fmla="*/ 170092 w 1197813"/>
                  <a:gd name="connsiteY19" fmla="*/ 149394 h 395153"/>
                  <a:gd name="connsiteX20" fmla="*/ 35675 w 1197813"/>
                  <a:gd name="connsiteY20" fmla="*/ 162424 h 395153"/>
                  <a:gd name="connsiteX21" fmla="*/ 95511 w 1197813"/>
                  <a:gd name="connsiteY21" fmla="*/ 44295 h 395153"/>
                  <a:gd name="connsiteX22" fmla="*/ 155004 w 1197813"/>
                  <a:gd name="connsiteY22" fmla="*/ 918 h 395153"/>
                  <a:gd name="connsiteX23" fmla="*/ 2585 w 1197813"/>
                  <a:gd name="connsiteY23" fmla="*/ 84585 h 395153"/>
                  <a:gd name="connsiteX24" fmla="*/ 1900 w 1197813"/>
                  <a:gd name="connsiteY24" fmla="*/ 87157 h 395153"/>
                  <a:gd name="connsiteX25" fmla="*/ 98083 w 1197813"/>
                  <a:gd name="connsiteY25" fmla="*/ 247977 h 395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97813" h="395153">
                    <a:moveTo>
                      <a:pt x="98083" y="247977"/>
                    </a:moveTo>
                    <a:cubicBezTo>
                      <a:pt x="222727" y="359420"/>
                      <a:pt x="357487" y="385651"/>
                      <a:pt x="1066433" y="395081"/>
                    </a:cubicBezTo>
                    <a:cubicBezTo>
                      <a:pt x="1097808" y="395424"/>
                      <a:pt x="1155244" y="395596"/>
                      <a:pt x="1182161" y="369192"/>
                    </a:cubicBezTo>
                    <a:cubicBezTo>
                      <a:pt x="1185590" y="365763"/>
                      <a:pt x="1188677" y="361820"/>
                      <a:pt x="1191077" y="357534"/>
                    </a:cubicBezTo>
                    <a:cubicBezTo>
                      <a:pt x="1208050" y="325987"/>
                      <a:pt x="1191420" y="270780"/>
                      <a:pt x="1158330" y="236319"/>
                    </a:cubicBezTo>
                    <a:cubicBezTo>
                      <a:pt x="1156787" y="238890"/>
                      <a:pt x="1155072" y="241291"/>
                      <a:pt x="1153186" y="243691"/>
                    </a:cubicBezTo>
                    <a:cubicBezTo>
                      <a:pt x="1134841" y="267351"/>
                      <a:pt x="1099180" y="290840"/>
                      <a:pt x="953104" y="284839"/>
                    </a:cubicBezTo>
                    <a:cubicBezTo>
                      <a:pt x="808057" y="278838"/>
                      <a:pt x="667811" y="248663"/>
                      <a:pt x="482988" y="181283"/>
                    </a:cubicBezTo>
                    <a:cubicBezTo>
                      <a:pt x="457099" y="171853"/>
                      <a:pt x="409951" y="154708"/>
                      <a:pt x="364516" y="136192"/>
                    </a:cubicBezTo>
                    <a:cubicBezTo>
                      <a:pt x="364516" y="143393"/>
                      <a:pt x="364002" y="150594"/>
                      <a:pt x="363145" y="157794"/>
                    </a:cubicBezTo>
                    <a:cubicBezTo>
                      <a:pt x="362973" y="163452"/>
                      <a:pt x="362802" y="168939"/>
                      <a:pt x="362116" y="174425"/>
                    </a:cubicBezTo>
                    <a:cubicBezTo>
                      <a:pt x="360744" y="187113"/>
                      <a:pt x="356115" y="197742"/>
                      <a:pt x="349257" y="205286"/>
                    </a:cubicBezTo>
                    <a:cubicBezTo>
                      <a:pt x="344457" y="214201"/>
                      <a:pt x="338284" y="222088"/>
                      <a:pt x="330055" y="227575"/>
                    </a:cubicBezTo>
                    <a:cubicBezTo>
                      <a:pt x="308967" y="241805"/>
                      <a:pt x="285992" y="231004"/>
                      <a:pt x="273819" y="211116"/>
                    </a:cubicBezTo>
                    <a:cubicBezTo>
                      <a:pt x="266275" y="198942"/>
                      <a:pt x="261132" y="185226"/>
                      <a:pt x="257874" y="171168"/>
                    </a:cubicBezTo>
                    <a:cubicBezTo>
                      <a:pt x="252388" y="158137"/>
                      <a:pt x="248616" y="144421"/>
                      <a:pt x="246216" y="132591"/>
                    </a:cubicBezTo>
                    <a:cubicBezTo>
                      <a:pt x="244844" y="126248"/>
                      <a:pt x="244158" y="114075"/>
                      <a:pt x="244158" y="99673"/>
                    </a:cubicBezTo>
                    <a:cubicBezTo>
                      <a:pt x="243987" y="97273"/>
                      <a:pt x="243816" y="94872"/>
                      <a:pt x="243816" y="92643"/>
                    </a:cubicBezTo>
                    <a:cubicBezTo>
                      <a:pt x="231985" y="104473"/>
                      <a:pt x="217412" y="115618"/>
                      <a:pt x="201639" y="124190"/>
                    </a:cubicBezTo>
                    <a:cubicBezTo>
                      <a:pt x="191352" y="133620"/>
                      <a:pt x="180893" y="142021"/>
                      <a:pt x="170092" y="149394"/>
                    </a:cubicBezTo>
                    <a:cubicBezTo>
                      <a:pt x="140260" y="169453"/>
                      <a:pt x="62250" y="204086"/>
                      <a:pt x="35675" y="162424"/>
                    </a:cubicBezTo>
                    <a:cubicBezTo>
                      <a:pt x="10472" y="122990"/>
                      <a:pt x="69622" y="67783"/>
                      <a:pt x="95511" y="44295"/>
                    </a:cubicBezTo>
                    <a:cubicBezTo>
                      <a:pt x="113856" y="27664"/>
                      <a:pt x="133745" y="13262"/>
                      <a:pt x="155004" y="918"/>
                    </a:cubicBezTo>
                    <a:cubicBezTo>
                      <a:pt x="92768" y="-6626"/>
                      <a:pt x="17159" y="33322"/>
                      <a:pt x="2585" y="84585"/>
                    </a:cubicBezTo>
                    <a:cubicBezTo>
                      <a:pt x="2414" y="85443"/>
                      <a:pt x="2071" y="86300"/>
                      <a:pt x="1900" y="87157"/>
                    </a:cubicBezTo>
                    <a:cubicBezTo>
                      <a:pt x="-12674" y="147507"/>
                      <a:pt x="60193" y="214201"/>
                      <a:pt x="98083" y="247977"/>
                    </a:cubicBezTo>
                    <a:close/>
                  </a:path>
                </a:pathLst>
              </a:custGeom>
              <a:solidFill>
                <a:srgbClr val="FFAAA5"/>
              </a:solidFill>
              <a:ln w="1715" cap="flat">
                <a:noFill/>
                <a:prstDash val="solid"/>
                <a:miter/>
              </a:ln>
            </p:spPr>
            <p:txBody>
              <a:bodyPr rtlCol="0" anchor="ctr"/>
              <a:lstStyle/>
              <a:p>
                <a:endParaRPr lang="en-US"/>
              </a:p>
            </p:txBody>
          </p:sp>
        </p:grpSp>
        <p:grpSp>
          <p:nvGrpSpPr>
            <p:cNvPr id="483" name="Graphic 3">
              <a:extLst>
                <a:ext uri="{FF2B5EF4-FFF2-40B4-BE49-F238E27FC236}">
                  <a16:creationId xmlns:a16="http://schemas.microsoft.com/office/drawing/2014/main" id="{5512B266-A182-4FC1-846B-AE6282F5F30B}"/>
                </a:ext>
              </a:extLst>
            </p:cNvPr>
            <p:cNvGrpSpPr/>
            <p:nvPr/>
          </p:nvGrpSpPr>
          <p:grpSpPr>
            <a:xfrm>
              <a:off x="-8860854" y="3517080"/>
              <a:ext cx="1268124" cy="683182"/>
              <a:chOff x="3064670" y="4543031"/>
              <a:chExt cx="1268124" cy="683182"/>
            </a:xfrm>
            <a:solidFill>
              <a:srgbClr val="FFD3B6"/>
            </a:solidFill>
          </p:grpSpPr>
          <p:sp>
            <p:nvSpPr>
              <p:cNvPr id="553" name="Freeform: Shape 552">
                <a:extLst>
                  <a:ext uri="{FF2B5EF4-FFF2-40B4-BE49-F238E27FC236}">
                    <a16:creationId xmlns:a16="http://schemas.microsoft.com/office/drawing/2014/main" id="{FBD0089F-908A-4C53-B8ED-69D3E2958F03}"/>
                  </a:ext>
                </a:extLst>
              </p:cNvPr>
              <p:cNvSpPr/>
              <p:nvPr/>
            </p:nvSpPr>
            <p:spPr>
              <a:xfrm>
                <a:off x="3064670" y="4724819"/>
                <a:ext cx="1268124" cy="501395"/>
              </a:xfrm>
              <a:custGeom>
                <a:avLst/>
                <a:gdLst>
                  <a:gd name="connsiteX0" fmla="*/ 168115 w 1268124"/>
                  <a:gd name="connsiteY0" fmla="*/ 315811 h 501395"/>
                  <a:gd name="connsiteX1" fmla="*/ 505528 w 1268124"/>
                  <a:gd name="connsiteY1" fmla="*/ 443198 h 501395"/>
                  <a:gd name="connsiteX2" fmla="*/ 692923 w 1268124"/>
                  <a:gd name="connsiteY2" fmla="*/ 454685 h 501395"/>
                  <a:gd name="connsiteX3" fmla="*/ 1154809 w 1268124"/>
                  <a:gd name="connsiteY3" fmla="*/ 482975 h 501395"/>
                  <a:gd name="connsiteX4" fmla="*/ 1162868 w 1268124"/>
                  <a:gd name="connsiteY4" fmla="*/ 480231 h 501395"/>
                  <a:gd name="connsiteX5" fmla="*/ 1249621 w 1268124"/>
                  <a:gd name="connsiteY5" fmla="*/ 419366 h 501395"/>
                  <a:gd name="connsiteX6" fmla="*/ 1262137 w 1268124"/>
                  <a:gd name="connsiteY6" fmla="*/ 394849 h 501395"/>
                  <a:gd name="connsiteX7" fmla="*/ 1256136 w 1268124"/>
                  <a:gd name="connsiteY7" fmla="*/ 317868 h 501395"/>
                  <a:gd name="connsiteX8" fmla="*/ 1207102 w 1268124"/>
                  <a:gd name="connsiteY8" fmla="*/ 282206 h 501395"/>
                  <a:gd name="connsiteX9" fmla="*/ 1091373 w 1268124"/>
                  <a:gd name="connsiteY9" fmla="*/ 308096 h 501395"/>
                  <a:gd name="connsiteX10" fmla="*/ 123023 w 1268124"/>
                  <a:gd name="connsiteY10" fmla="*/ 160991 h 501395"/>
                  <a:gd name="connsiteX11" fmla="*/ 26840 w 1268124"/>
                  <a:gd name="connsiteY11" fmla="*/ 0 h 501395"/>
                  <a:gd name="connsiteX12" fmla="*/ 437 w 1268124"/>
                  <a:gd name="connsiteY12" fmla="*/ 103898 h 501395"/>
                  <a:gd name="connsiteX13" fmla="*/ 18782 w 1268124"/>
                  <a:gd name="connsiteY13" fmla="*/ 184823 h 501395"/>
                  <a:gd name="connsiteX14" fmla="*/ 168115 w 1268124"/>
                  <a:gd name="connsiteY14" fmla="*/ 315811 h 50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68124" h="501395">
                    <a:moveTo>
                      <a:pt x="168115" y="315811"/>
                    </a:moveTo>
                    <a:cubicBezTo>
                      <a:pt x="272528" y="377018"/>
                      <a:pt x="385342" y="428282"/>
                      <a:pt x="505528" y="443198"/>
                    </a:cubicBezTo>
                    <a:cubicBezTo>
                      <a:pt x="567593" y="450914"/>
                      <a:pt x="630515" y="448856"/>
                      <a:pt x="692923" y="454685"/>
                    </a:cubicBezTo>
                    <a:cubicBezTo>
                      <a:pt x="848085" y="469259"/>
                      <a:pt x="1007877" y="532009"/>
                      <a:pt x="1154809" y="482975"/>
                    </a:cubicBezTo>
                    <a:cubicBezTo>
                      <a:pt x="1157553" y="482117"/>
                      <a:pt x="1160124" y="481088"/>
                      <a:pt x="1162868" y="480231"/>
                    </a:cubicBezTo>
                    <a:cubicBezTo>
                      <a:pt x="1196643" y="468059"/>
                      <a:pt x="1229219" y="448856"/>
                      <a:pt x="1249621" y="419366"/>
                    </a:cubicBezTo>
                    <a:cubicBezTo>
                      <a:pt x="1254765" y="411823"/>
                      <a:pt x="1259051" y="403593"/>
                      <a:pt x="1262137" y="394849"/>
                    </a:cubicBezTo>
                    <a:cubicBezTo>
                      <a:pt x="1271224" y="369303"/>
                      <a:pt x="1270538" y="340499"/>
                      <a:pt x="1256136" y="317868"/>
                    </a:cubicBezTo>
                    <a:cubicBezTo>
                      <a:pt x="1244992" y="300380"/>
                      <a:pt x="1226818" y="289408"/>
                      <a:pt x="1207102" y="282206"/>
                    </a:cubicBezTo>
                    <a:cubicBezTo>
                      <a:pt x="1180184" y="308610"/>
                      <a:pt x="1122748" y="308438"/>
                      <a:pt x="1091373" y="308096"/>
                    </a:cubicBezTo>
                    <a:cubicBezTo>
                      <a:pt x="382599" y="298666"/>
                      <a:pt x="247667" y="272434"/>
                      <a:pt x="123023" y="160991"/>
                    </a:cubicBezTo>
                    <a:cubicBezTo>
                      <a:pt x="85304" y="127216"/>
                      <a:pt x="12267" y="60522"/>
                      <a:pt x="26840" y="0"/>
                    </a:cubicBezTo>
                    <a:cubicBezTo>
                      <a:pt x="9523" y="9773"/>
                      <a:pt x="-2478" y="53835"/>
                      <a:pt x="437" y="103898"/>
                    </a:cubicBezTo>
                    <a:cubicBezTo>
                      <a:pt x="1980" y="130473"/>
                      <a:pt x="7637" y="158934"/>
                      <a:pt x="18782" y="184823"/>
                    </a:cubicBezTo>
                    <a:cubicBezTo>
                      <a:pt x="42785" y="240373"/>
                      <a:pt x="85133" y="267119"/>
                      <a:pt x="168115" y="315811"/>
                    </a:cubicBezTo>
                    <a:close/>
                  </a:path>
                </a:pathLst>
              </a:custGeom>
              <a:solidFill>
                <a:srgbClr val="FFD3B6"/>
              </a:solidFill>
              <a:ln w="1715" cap="flat">
                <a:noFill/>
                <a:prstDash val="solid"/>
                <a:miter/>
              </a:ln>
            </p:spPr>
            <p:txBody>
              <a:bodyPr rtlCol="0" anchor="ctr"/>
              <a:lstStyle/>
              <a:p>
                <a:endParaRPr lang="en-US"/>
              </a:p>
            </p:txBody>
          </p:sp>
          <p:sp>
            <p:nvSpPr>
              <p:cNvPr id="554" name="Freeform: Shape 553">
                <a:extLst>
                  <a:ext uri="{FF2B5EF4-FFF2-40B4-BE49-F238E27FC236}">
                    <a16:creationId xmlns:a16="http://schemas.microsoft.com/office/drawing/2014/main" id="{5B7D8C49-8FBF-4E67-9867-7D2CE2AB4D13}"/>
                  </a:ext>
                </a:extLst>
              </p:cNvPr>
              <p:cNvSpPr/>
              <p:nvPr/>
            </p:nvSpPr>
            <p:spPr>
              <a:xfrm>
                <a:off x="3447954" y="4543031"/>
                <a:ext cx="700322" cy="237600"/>
              </a:xfrm>
              <a:custGeom>
                <a:avLst/>
                <a:gdLst>
                  <a:gd name="connsiteX0" fmla="*/ 485375 w 700322"/>
                  <a:gd name="connsiteY0" fmla="*/ 10166 h 237600"/>
                  <a:gd name="connsiteX1" fmla="*/ 277749 w 700322"/>
                  <a:gd name="connsiteY1" fmla="*/ 67259 h 237600"/>
                  <a:gd name="connsiteX2" fmla="*/ 147961 w 700322"/>
                  <a:gd name="connsiteY2" fmla="*/ 96234 h 237600"/>
                  <a:gd name="connsiteX3" fmla="*/ 113328 w 700322"/>
                  <a:gd name="connsiteY3" fmla="*/ 99663 h 237600"/>
                  <a:gd name="connsiteX4" fmla="*/ 161163 w 700322"/>
                  <a:gd name="connsiteY4" fmla="*/ 197733 h 237600"/>
                  <a:gd name="connsiteX5" fmla="*/ 34633 w 700322"/>
                  <a:gd name="connsiteY5" fmla="*/ 194989 h 237600"/>
                  <a:gd name="connsiteX6" fmla="*/ 0 w 700322"/>
                  <a:gd name="connsiteY6" fmla="*/ 176302 h 237600"/>
                  <a:gd name="connsiteX7" fmla="*/ 4629 w 700322"/>
                  <a:gd name="connsiteY7" fmla="*/ 205276 h 237600"/>
                  <a:gd name="connsiteX8" fmla="*/ 83839 w 700322"/>
                  <a:gd name="connsiteY8" fmla="*/ 232708 h 237600"/>
                  <a:gd name="connsiteX9" fmla="*/ 297123 w 700322"/>
                  <a:gd name="connsiteY9" fmla="*/ 229279 h 237600"/>
                  <a:gd name="connsiteX10" fmla="*/ 524808 w 700322"/>
                  <a:gd name="connsiteY10" fmla="*/ 188989 h 237600"/>
                  <a:gd name="connsiteX11" fmla="*/ 697459 w 700322"/>
                  <a:gd name="connsiteY11" fmla="*/ 120237 h 237600"/>
                  <a:gd name="connsiteX12" fmla="*/ 699173 w 700322"/>
                  <a:gd name="connsiteY12" fmla="*/ 90062 h 237600"/>
                  <a:gd name="connsiteX13" fmla="*/ 660083 w 700322"/>
                  <a:gd name="connsiteY13" fmla="*/ 25597 h 237600"/>
                  <a:gd name="connsiteX14" fmla="*/ 625621 w 700322"/>
                  <a:gd name="connsiteY14" fmla="*/ 6566 h 237600"/>
                  <a:gd name="connsiteX15" fmla="*/ 485375 w 700322"/>
                  <a:gd name="connsiteY15" fmla="*/ 10166 h 23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0322" h="237600">
                    <a:moveTo>
                      <a:pt x="485375" y="10166"/>
                    </a:moveTo>
                    <a:cubicBezTo>
                      <a:pt x="432397" y="18568"/>
                      <a:pt x="432054" y="24739"/>
                      <a:pt x="277749" y="67259"/>
                    </a:cubicBezTo>
                    <a:cubicBezTo>
                      <a:pt x="235058" y="79089"/>
                      <a:pt x="192024" y="90748"/>
                      <a:pt x="147961" y="96234"/>
                    </a:cubicBezTo>
                    <a:cubicBezTo>
                      <a:pt x="135960" y="97777"/>
                      <a:pt x="124644" y="98806"/>
                      <a:pt x="113328" y="99663"/>
                    </a:cubicBezTo>
                    <a:cubicBezTo>
                      <a:pt x="139217" y="118180"/>
                      <a:pt x="189967" y="164128"/>
                      <a:pt x="161163" y="197733"/>
                    </a:cubicBezTo>
                    <a:cubicBezTo>
                      <a:pt x="131845" y="232023"/>
                      <a:pt x="68237" y="209563"/>
                      <a:pt x="34633" y="194989"/>
                    </a:cubicBezTo>
                    <a:cubicBezTo>
                      <a:pt x="22460" y="189674"/>
                      <a:pt x="10973" y="183331"/>
                      <a:pt x="0" y="176302"/>
                    </a:cubicBezTo>
                    <a:cubicBezTo>
                      <a:pt x="1886" y="185902"/>
                      <a:pt x="3600" y="195675"/>
                      <a:pt x="4629" y="205276"/>
                    </a:cubicBezTo>
                    <a:cubicBezTo>
                      <a:pt x="28804" y="216421"/>
                      <a:pt x="55721" y="226022"/>
                      <a:pt x="83839" y="232708"/>
                    </a:cubicBezTo>
                    <a:cubicBezTo>
                      <a:pt x="121558" y="241453"/>
                      <a:pt x="180023" y="237337"/>
                      <a:pt x="297123" y="229279"/>
                    </a:cubicBezTo>
                    <a:cubicBezTo>
                      <a:pt x="377361" y="223793"/>
                      <a:pt x="426396" y="210420"/>
                      <a:pt x="524808" y="188989"/>
                    </a:cubicBezTo>
                    <a:cubicBezTo>
                      <a:pt x="663512" y="158813"/>
                      <a:pt x="689058" y="144412"/>
                      <a:pt x="697459" y="120237"/>
                    </a:cubicBezTo>
                    <a:cubicBezTo>
                      <a:pt x="700716" y="110636"/>
                      <a:pt x="701059" y="100349"/>
                      <a:pt x="699173" y="90062"/>
                    </a:cubicBezTo>
                    <a:cubicBezTo>
                      <a:pt x="694715" y="65545"/>
                      <a:pt x="678085" y="40856"/>
                      <a:pt x="660083" y="25597"/>
                    </a:cubicBezTo>
                    <a:cubicBezTo>
                      <a:pt x="649624" y="16681"/>
                      <a:pt x="638137" y="10509"/>
                      <a:pt x="625621" y="6566"/>
                    </a:cubicBezTo>
                    <a:cubicBezTo>
                      <a:pt x="588416" y="-5607"/>
                      <a:pt x="542125" y="1251"/>
                      <a:pt x="485375" y="10166"/>
                    </a:cubicBezTo>
                    <a:close/>
                  </a:path>
                </a:pathLst>
              </a:custGeom>
              <a:solidFill>
                <a:srgbClr val="FFD3B6"/>
              </a:solidFill>
              <a:ln w="1715" cap="flat">
                <a:noFill/>
                <a:prstDash val="solid"/>
                <a:miter/>
              </a:ln>
            </p:spPr>
            <p:txBody>
              <a:bodyPr rtlCol="0" anchor="ctr"/>
              <a:lstStyle/>
              <a:p>
                <a:endParaRPr lang="en-US"/>
              </a:p>
            </p:txBody>
          </p:sp>
        </p:grpSp>
        <p:sp>
          <p:nvSpPr>
            <p:cNvPr id="484" name="Freeform: Shape 483">
              <a:extLst>
                <a:ext uri="{FF2B5EF4-FFF2-40B4-BE49-F238E27FC236}">
                  <a16:creationId xmlns:a16="http://schemas.microsoft.com/office/drawing/2014/main" id="{AA1E7B33-CDF7-4D11-891C-C6E8040BC45E}"/>
                </a:ext>
              </a:extLst>
            </p:cNvPr>
            <p:cNvSpPr/>
            <p:nvPr/>
          </p:nvSpPr>
          <p:spPr>
            <a:xfrm>
              <a:off x="-9018221" y="4291082"/>
              <a:ext cx="1524774" cy="870945"/>
            </a:xfrm>
            <a:custGeom>
              <a:avLst/>
              <a:gdLst>
                <a:gd name="connsiteX0" fmla="*/ 1514487 w 1524774"/>
                <a:gd name="connsiteY0" fmla="*/ 8203 h 870945"/>
                <a:gd name="connsiteX1" fmla="*/ 1476254 w 1524774"/>
                <a:gd name="connsiteY1" fmla="*/ 145 h 870945"/>
                <a:gd name="connsiteX2" fmla="*/ 1426362 w 1524774"/>
                <a:gd name="connsiteY2" fmla="*/ 23291 h 870945"/>
                <a:gd name="connsiteX3" fmla="*/ 1384528 w 1524774"/>
                <a:gd name="connsiteY3" fmla="*/ 100100 h 870945"/>
                <a:gd name="connsiteX4" fmla="*/ 1360354 w 1524774"/>
                <a:gd name="connsiteY4" fmla="*/ 26205 h 870945"/>
                <a:gd name="connsiteX5" fmla="*/ 1360354 w 1524774"/>
                <a:gd name="connsiteY5" fmla="*/ 26205 h 870945"/>
                <a:gd name="connsiteX6" fmla="*/ 1359325 w 1524774"/>
                <a:gd name="connsiteY6" fmla="*/ 25348 h 870945"/>
                <a:gd name="connsiteX7" fmla="*/ 1355210 w 1524774"/>
                <a:gd name="connsiteY7" fmla="*/ 22434 h 870945"/>
                <a:gd name="connsiteX8" fmla="*/ 1297774 w 1524774"/>
                <a:gd name="connsiteY8" fmla="*/ 20890 h 870945"/>
                <a:gd name="connsiteX9" fmla="*/ 1294003 w 1524774"/>
                <a:gd name="connsiteY9" fmla="*/ 22776 h 870945"/>
                <a:gd name="connsiteX10" fmla="*/ 1289545 w 1524774"/>
                <a:gd name="connsiteY10" fmla="*/ 25348 h 870945"/>
                <a:gd name="connsiteX11" fmla="*/ 1286802 w 1524774"/>
                <a:gd name="connsiteY11" fmla="*/ 27063 h 870945"/>
                <a:gd name="connsiteX12" fmla="*/ 1283373 w 1524774"/>
                <a:gd name="connsiteY12" fmla="*/ 29463 h 870945"/>
                <a:gd name="connsiteX13" fmla="*/ 1276858 w 1524774"/>
                <a:gd name="connsiteY13" fmla="*/ 34606 h 870945"/>
                <a:gd name="connsiteX14" fmla="*/ 1276686 w 1524774"/>
                <a:gd name="connsiteY14" fmla="*/ 34778 h 870945"/>
                <a:gd name="connsiteX15" fmla="*/ 1226108 w 1524774"/>
                <a:gd name="connsiteY15" fmla="*/ 117074 h 870945"/>
                <a:gd name="connsiteX16" fmla="*/ 1206049 w 1524774"/>
                <a:gd name="connsiteY16" fmla="*/ 78498 h 870945"/>
                <a:gd name="connsiteX17" fmla="*/ 1206049 w 1524774"/>
                <a:gd name="connsiteY17" fmla="*/ 78498 h 870945"/>
                <a:gd name="connsiteX18" fmla="*/ 1205877 w 1524774"/>
                <a:gd name="connsiteY18" fmla="*/ 78155 h 870945"/>
                <a:gd name="connsiteX19" fmla="*/ 1198848 w 1524774"/>
                <a:gd name="connsiteY19" fmla="*/ 69239 h 870945"/>
                <a:gd name="connsiteX20" fmla="*/ 1196276 w 1524774"/>
                <a:gd name="connsiteY20" fmla="*/ 66324 h 870945"/>
                <a:gd name="connsiteX21" fmla="*/ 1195933 w 1524774"/>
                <a:gd name="connsiteY21" fmla="*/ 65810 h 870945"/>
                <a:gd name="connsiteX22" fmla="*/ 1193533 w 1524774"/>
                <a:gd name="connsiteY22" fmla="*/ 63239 h 870945"/>
                <a:gd name="connsiteX23" fmla="*/ 1193190 w 1524774"/>
                <a:gd name="connsiteY23" fmla="*/ 62895 h 870945"/>
                <a:gd name="connsiteX24" fmla="*/ 1190275 w 1524774"/>
                <a:gd name="connsiteY24" fmla="*/ 60153 h 870945"/>
                <a:gd name="connsiteX25" fmla="*/ 1187189 w 1524774"/>
                <a:gd name="connsiteY25" fmla="*/ 57238 h 870945"/>
                <a:gd name="connsiteX26" fmla="*/ 1183932 w 1524774"/>
                <a:gd name="connsiteY26" fmla="*/ 54495 h 870945"/>
                <a:gd name="connsiteX27" fmla="*/ 1180503 w 1524774"/>
                <a:gd name="connsiteY27" fmla="*/ 51751 h 870945"/>
                <a:gd name="connsiteX28" fmla="*/ 1177588 w 1524774"/>
                <a:gd name="connsiteY28" fmla="*/ 49694 h 870945"/>
                <a:gd name="connsiteX29" fmla="*/ 1175359 w 1524774"/>
                <a:gd name="connsiteY29" fmla="*/ 48151 h 870945"/>
                <a:gd name="connsiteX30" fmla="*/ 1173130 w 1524774"/>
                <a:gd name="connsiteY30" fmla="*/ 46779 h 870945"/>
                <a:gd name="connsiteX31" fmla="*/ 1164901 w 1524774"/>
                <a:gd name="connsiteY31" fmla="*/ 42150 h 870945"/>
                <a:gd name="connsiteX32" fmla="*/ 1160957 w 1524774"/>
                <a:gd name="connsiteY32" fmla="*/ 40264 h 870945"/>
                <a:gd name="connsiteX33" fmla="*/ 1152042 w 1524774"/>
                <a:gd name="connsiteY33" fmla="*/ 36664 h 870945"/>
                <a:gd name="connsiteX34" fmla="*/ 1097178 w 1524774"/>
                <a:gd name="connsiteY34" fmla="*/ 33749 h 870945"/>
                <a:gd name="connsiteX35" fmla="*/ 1018654 w 1524774"/>
                <a:gd name="connsiteY35" fmla="*/ 81927 h 870945"/>
                <a:gd name="connsiteX36" fmla="*/ 977849 w 1524774"/>
                <a:gd name="connsiteY36" fmla="*/ 150507 h 870945"/>
                <a:gd name="connsiteX37" fmla="*/ 950588 w 1524774"/>
                <a:gd name="connsiteY37" fmla="*/ 104730 h 870945"/>
                <a:gd name="connsiteX38" fmla="*/ 942702 w 1524774"/>
                <a:gd name="connsiteY38" fmla="*/ 96157 h 870945"/>
                <a:gd name="connsiteX39" fmla="*/ 939787 w 1524774"/>
                <a:gd name="connsiteY39" fmla="*/ 93414 h 870945"/>
                <a:gd name="connsiteX40" fmla="*/ 936872 w 1524774"/>
                <a:gd name="connsiteY40" fmla="*/ 90671 h 870945"/>
                <a:gd name="connsiteX41" fmla="*/ 932757 w 1524774"/>
                <a:gd name="connsiteY41" fmla="*/ 87242 h 870945"/>
                <a:gd name="connsiteX42" fmla="*/ 930357 w 1524774"/>
                <a:gd name="connsiteY42" fmla="*/ 85356 h 870945"/>
                <a:gd name="connsiteX43" fmla="*/ 923499 w 1524774"/>
                <a:gd name="connsiteY43" fmla="*/ 80212 h 870945"/>
                <a:gd name="connsiteX44" fmla="*/ 919899 w 1524774"/>
                <a:gd name="connsiteY44" fmla="*/ 77812 h 870945"/>
                <a:gd name="connsiteX45" fmla="*/ 917670 w 1524774"/>
                <a:gd name="connsiteY45" fmla="*/ 76440 h 870945"/>
                <a:gd name="connsiteX46" fmla="*/ 915270 w 1524774"/>
                <a:gd name="connsiteY46" fmla="*/ 74897 h 870945"/>
                <a:gd name="connsiteX47" fmla="*/ 913212 w 1524774"/>
                <a:gd name="connsiteY47" fmla="*/ 73697 h 870945"/>
                <a:gd name="connsiteX48" fmla="*/ 911498 w 1524774"/>
                <a:gd name="connsiteY48" fmla="*/ 72668 h 870945"/>
                <a:gd name="connsiteX49" fmla="*/ 908926 w 1524774"/>
                <a:gd name="connsiteY49" fmla="*/ 71297 h 870945"/>
                <a:gd name="connsiteX50" fmla="*/ 906183 w 1524774"/>
                <a:gd name="connsiteY50" fmla="*/ 69925 h 870945"/>
                <a:gd name="connsiteX51" fmla="*/ 902754 w 1524774"/>
                <a:gd name="connsiteY51" fmla="*/ 68382 h 870945"/>
                <a:gd name="connsiteX52" fmla="*/ 899668 w 1524774"/>
                <a:gd name="connsiteY52" fmla="*/ 67011 h 870945"/>
                <a:gd name="connsiteX53" fmla="*/ 895210 w 1524774"/>
                <a:gd name="connsiteY53" fmla="*/ 65296 h 870945"/>
                <a:gd name="connsiteX54" fmla="*/ 810685 w 1524774"/>
                <a:gd name="connsiteY54" fmla="*/ 68382 h 870945"/>
                <a:gd name="connsiteX55" fmla="*/ 804170 w 1524774"/>
                <a:gd name="connsiteY55" fmla="*/ 70954 h 870945"/>
                <a:gd name="connsiteX56" fmla="*/ 799712 w 1524774"/>
                <a:gd name="connsiteY56" fmla="*/ 72840 h 870945"/>
                <a:gd name="connsiteX57" fmla="*/ 797826 w 1524774"/>
                <a:gd name="connsiteY57" fmla="*/ 73697 h 870945"/>
                <a:gd name="connsiteX58" fmla="*/ 793883 w 1524774"/>
                <a:gd name="connsiteY58" fmla="*/ 75583 h 870945"/>
                <a:gd name="connsiteX59" fmla="*/ 787711 w 1524774"/>
                <a:gd name="connsiteY59" fmla="*/ 79012 h 870945"/>
                <a:gd name="connsiteX60" fmla="*/ 783082 w 1524774"/>
                <a:gd name="connsiteY60" fmla="*/ 81755 h 870945"/>
                <a:gd name="connsiteX61" fmla="*/ 782739 w 1524774"/>
                <a:gd name="connsiteY61" fmla="*/ 81927 h 870945"/>
                <a:gd name="connsiteX62" fmla="*/ 777767 w 1524774"/>
                <a:gd name="connsiteY62" fmla="*/ 85184 h 870945"/>
                <a:gd name="connsiteX63" fmla="*/ 777595 w 1524774"/>
                <a:gd name="connsiteY63" fmla="*/ 85356 h 870945"/>
                <a:gd name="connsiteX64" fmla="*/ 772966 w 1524774"/>
                <a:gd name="connsiteY64" fmla="*/ 88613 h 870945"/>
                <a:gd name="connsiteX65" fmla="*/ 772280 w 1524774"/>
                <a:gd name="connsiteY65" fmla="*/ 89127 h 870945"/>
                <a:gd name="connsiteX66" fmla="*/ 768337 w 1524774"/>
                <a:gd name="connsiteY66" fmla="*/ 92214 h 870945"/>
                <a:gd name="connsiteX67" fmla="*/ 767308 w 1524774"/>
                <a:gd name="connsiteY67" fmla="*/ 93071 h 870945"/>
                <a:gd name="connsiteX68" fmla="*/ 763879 w 1524774"/>
                <a:gd name="connsiteY68" fmla="*/ 95985 h 870945"/>
                <a:gd name="connsiteX69" fmla="*/ 705072 w 1524774"/>
                <a:gd name="connsiteY69" fmla="*/ 182910 h 870945"/>
                <a:gd name="connsiteX70" fmla="*/ 652608 w 1524774"/>
                <a:gd name="connsiteY70" fmla="*/ 108673 h 870945"/>
                <a:gd name="connsiteX71" fmla="*/ 651579 w 1524774"/>
                <a:gd name="connsiteY71" fmla="*/ 107987 h 870945"/>
                <a:gd name="connsiteX72" fmla="*/ 648322 w 1524774"/>
                <a:gd name="connsiteY72" fmla="*/ 105930 h 870945"/>
                <a:gd name="connsiteX73" fmla="*/ 646093 w 1524774"/>
                <a:gd name="connsiteY73" fmla="*/ 104558 h 870945"/>
                <a:gd name="connsiteX74" fmla="*/ 643521 w 1524774"/>
                <a:gd name="connsiteY74" fmla="*/ 103015 h 870945"/>
                <a:gd name="connsiteX75" fmla="*/ 638549 w 1524774"/>
                <a:gd name="connsiteY75" fmla="*/ 100272 h 870945"/>
                <a:gd name="connsiteX76" fmla="*/ 633920 w 1524774"/>
                <a:gd name="connsiteY76" fmla="*/ 98043 h 870945"/>
                <a:gd name="connsiteX77" fmla="*/ 629291 w 1524774"/>
                <a:gd name="connsiteY77" fmla="*/ 95985 h 870945"/>
                <a:gd name="connsiteX78" fmla="*/ 624833 w 1524774"/>
                <a:gd name="connsiteY78" fmla="*/ 94271 h 870945"/>
                <a:gd name="connsiteX79" fmla="*/ 624147 w 1524774"/>
                <a:gd name="connsiteY79" fmla="*/ 93928 h 870945"/>
                <a:gd name="connsiteX80" fmla="*/ 619690 w 1524774"/>
                <a:gd name="connsiteY80" fmla="*/ 92556 h 870945"/>
                <a:gd name="connsiteX81" fmla="*/ 615746 w 1524774"/>
                <a:gd name="connsiteY81" fmla="*/ 91356 h 870945"/>
                <a:gd name="connsiteX82" fmla="*/ 613689 w 1524774"/>
                <a:gd name="connsiteY82" fmla="*/ 90842 h 870945"/>
                <a:gd name="connsiteX83" fmla="*/ 610946 w 1524774"/>
                <a:gd name="connsiteY83" fmla="*/ 90156 h 870945"/>
                <a:gd name="connsiteX84" fmla="*/ 609403 w 1524774"/>
                <a:gd name="connsiteY84" fmla="*/ 89813 h 870945"/>
                <a:gd name="connsiteX85" fmla="*/ 605459 w 1524774"/>
                <a:gd name="connsiteY85" fmla="*/ 89127 h 870945"/>
                <a:gd name="connsiteX86" fmla="*/ 599630 w 1524774"/>
                <a:gd name="connsiteY86" fmla="*/ 88270 h 870945"/>
                <a:gd name="connsiteX87" fmla="*/ 589857 w 1524774"/>
                <a:gd name="connsiteY87" fmla="*/ 87756 h 870945"/>
                <a:gd name="connsiteX88" fmla="*/ 573913 w 1524774"/>
                <a:gd name="connsiteY88" fmla="*/ 88956 h 870945"/>
                <a:gd name="connsiteX89" fmla="*/ 566026 w 1524774"/>
                <a:gd name="connsiteY89" fmla="*/ 90499 h 870945"/>
                <a:gd name="connsiteX90" fmla="*/ 565683 w 1524774"/>
                <a:gd name="connsiteY90" fmla="*/ 90499 h 870945"/>
                <a:gd name="connsiteX91" fmla="*/ 467785 w 1524774"/>
                <a:gd name="connsiteY91" fmla="*/ 196455 h 870945"/>
                <a:gd name="connsiteX92" fmla="*/ 449440 w 1524774"/>
                <a:gd name="connsiteY92" fmla="*/ 156336 h 870945"/>
                <a:gd name="connsiteX93" fmla="*/ 449440 w 1524774"/>
                <a:gd name="connsiteY93" fmla="*/ 156165 h 870945"/>
                <a:gd name="connsiteX94" fmla="*/ 446868 w 1524774"/>
                <a:gd name="connsiteY94" fmla="*/ 151878 h 870945"/>
                <a:gd name="connsiteX95" fmla="*/ 432466 w 1524774"/>
                <a:gd name="connsiteY95" fmla="*/ 132504 h 870945"/>
                <a:gd name="connsiteX96" fmla="*/ 429380 w 1524774"/>
                <a:gd name="connsiteY96" fmla="*/ 128904 h 870945"/>
                <a:gd name="connsiteX97" fmla="*/ 426123 w 1524774"/>
                <a:gd name="connsiteY97" fmla="*/ 125475 h 870945"/>
                <a:gd name="connsiteX98" fmla="*/ 422865 w 1524774"/>
                <a:gd name="connsiteY98" fmla="*/ 122217 h 870945"/>
                <a:gd name="connsiteX99" fmla="*/ 419436 w 1524774"/>
                <a:gd name="connsiteY99" fmla="*/ 118960 h 870945"/>
                <a:gd name="connsiteX100" fmla="*/ 416179 w 1524774"/>
                <a:gd name="connsiteY100" fmla="*/ 116045 h 870945"/>
                <a:gd name="connsiteX101" fmla="*/ 416007 w 1524774"/>
                <a:gd name="connsiteY101" fmla="*/ 115874 h 870945"/>
                <a:gd name="connsiteX102" fmla="*/ 412578 w 1524774"/>
                <a:gd name="connsiteY102" fmla="*/ 113130 h 870945"/>
                <a:gd name="connsiteX103" fmla="*/ 401777 w 1524774"/>
                <a:gd name="connsiteY103" fmla="*/ 105072 h 870945"/>
                <a:gd name="connsiteX104" fmla="*/ 398005 w 1524774"/>
                <a:gd name="connsiteY104" fmla="*/ 102672 h 870945"/>
                <a:gd name="connsiteX105" fmla="*/ 394233 w 1524774"/>
                <a:gd name="connsiteY105" fmla="*/ 100443 h 870945"/>
                <a:gd name="connsiteX106" fmla="*/ 386518 w 1524774"/>
                <a:gd name="connsiteY106" fmla="*/ 96328 h 870945"/>
                <a:gd name="connsiteX107" fmla="*/ 382574 w 1524774"/>
                <a:gd name="connsiteY107" fmla="*/ 94443 h 870945"/>
                <a:gd name="connsiteX108" fmla="*/ 378631 w 1524774"/>
                <a:gd name="connsiteY108" fmla="*/ 92728 h 870945"/>
                <a:gd name="connsiteX109" fmla="*/ 374688 w 1524774"/>
                <a:gd name="connsiteY109" fmla="*/ 91185 h 870945"/>
                <a:gd name="connsiteX110" fmla="*/ 366287 w 1524774"/>
                <a:gd name="connsiteY110" fmla="*/ 88270 h 870945"/>
                <a:gd name="connsiteX111" fmla="*/ 363886 w 1524774"/>
                <a:gd name="connsiteY111" fmla="*/ 87585 h 870945"/>
                <a:gd name="connsiteX112" fmla="*/ 359943 w 1524774"/>
                <a:gd name="connsiteY112" fmla="*/ 86556 h 870945"/>
                <a:gd name="connsiteX113" fmla="*/ 354799 w 1524774"/>
                <a:gd name="connsiteY113" fmla="*/ 85356 h 870945"/>
                <a:gd name="connsiteX114" fmla="*/ 349656 w 1524774"/>
                <a:gd name="connsiteY114" fmla="*/ 84498 h 870945"/>
                <a:gd name="connsiteX115" fmla="*/ 344855 w 1524774"/>
                <a:gd name="connsiteY115" fmla="*/ 83813 h 870945"/>
                <a:gd name="connsiteX116" fmla="*/ 343998 w 1524774"/>
                <a:gd name="connsiteY116" fmla="*/ 83813 h 870945"/>
                <a:gd name="connsiteX117" fmla="*/ 339197 w 1524774"/>
                <a:gd name="connsiteY117" fmla="*/ 83469 h 870945"/>
                <a:gd name="connsiteX118" fmla="*/ 334054 w 1524774"/>
                <a:gd name="connsiteY118" fmla="*/ 83298 h 870945"/>
                <a:gd name="connsiteX119" fmla="*/ 320509 w 1524774"/>
                <a:gd name="connsiteY119" fmla="*/ 84156 h 870945"/>
                <a:gd name="connsiteX120" fmla="*/ 317252 w 1524774"/>
                <a:gd name="connsiteY120" fmla="*/ 84670 h 870945"/>
                <a:gd name="connsiteX121" fmla="*/ 315023 w 1524774"/>
                <a:gd name="connsiteY121" fmla="*/ 85013 h 870945"/>
                <a:gd name="connsiteX122" fmla="*/ 314852 w 1524774"/>
                <a:gd name="connsiteY122" fmla="*/ 85013 h 870945"/>
                <a:gd name="connsiteX123" fmla="*/ 311937 w 1524774"/>
                <a:gd name="connsiteY123" fmla="*/ 85527 h 870945"/>
                <a:gd name="connsiteX124" fmla="*/ 307822 w 1524774"/>
                <a:gd name="connsiteY124" fmla="*/ 86556 h 870945"/>
                <a:gd name="connsiteX125" fmla="*/ 299935 w 1524774"/>
                <a:gd name="connsiteY125" fmla="*/ 88956 h 870945"/>
                <a:gd name="connsiteX126" fmla="*/ 292392 w 1524774"/>
                <a:gd name="connsiteY126" fmla="*/ 91871 h 870945"/>
                <a:gd name="connsiteX127" fmla="*/ 292049 w 1524774"/>
                <a:gd name="connsiteY127" fmla="*/ 92042 h 870945"/>
                <a:gd name="connsiteX128" fmla="*/ 285191 w 1524774"/>
                <a:gd name="connsiteY128" fmla="*/ 95300 h 870945"/>
                <a:gd name="connsiteX129" fmla="*/ 285019 w 1524774"/>
                <a:gd name="connsiteY129" fmla="*/ 95300 h 870945"/>
                <a:gd name="connsiteX130" fmla="*/ 279019 w 1524774"/>
                <a:gd name="connsiteY130" fmla="*/ 98557 h 870945"/>
                <a:gd name="connsiteX131" fmla="*/ 222954 w 1524774"/>
                <a:gd name="connsiteY131" fmla="*/ 157022 h 870945"/>
                <a:gd name="connsiteX132" fmla="*/ 197923 w 1524774"/>
                <a:gd name="connsiteY132" fmla="*/ 116217 h 870945"/>
                <a:gd name="connsiteX133" fmla="*/ 197923 w 1524774"/>
                <a:gd name="connsiteY133" fmla="*/ 116217 h 870945"/>
                <a:gd name="connsiteX134" fmla="*/ 194494 w 1524774"/>
                <a:gd name="connsiteY134" fmla="*/ 111759 h 870945"/>
                <a:gd name="connsiteX135" fmla="*/ 190893 w 1524774"/>
                <a:gd name="connsiteY135" fmla="*/ 107301 h 870945"/>
                <a:gd name="connsiteX136" fmla="*/ 187121 w 1524774"/>
                <a:gd name="connsiteY136" fmla="*/ 102843 h 870945"/>
                <a:gd name="connsiteX137" fmla="*/ 186950 w 1524774"/>
                <a:gd name="connsiteY137" fmla="*/ 102672 h 870945"/>
                <a:gd name="connsiteX138" fmla="*/ 183007 w 1524774"/>
                <a:gd name="connsiteY138" fmla="*/ 98386 h 870945"/>
                <a:gd name="connsiteX139" fmla="*/ 178720 w 1524774"/>
                <a:gd name="connsiteY139" fmla="*/ 93756 h 870945"/>
                <a:gd name="connsiteX140" fmla="*/ 174605 w 1524774"/>
                <a:gd name="connsiteY140" fmla="*/ 89470 h 870945"/>
                <a:gd name="connsiteX141" fmla="*/ 169119 w 1524774"/>
                <a:gd name="connsiteY141" fmla="*/ 84156 h 870945"/>
                <a:gd name="connsiteX142" fmla="*/ 165519 w 1524774"/>
                <a:gd name="connsiteY142" fmla="*/ 80898 h 870945"/>
                <a:gd name="connsiteX143" fmla="*/ 149402 w 1524774"/>
                <a:gd name="connsiteY143" fmla="*/ 67525 h 870945"/>
                <a:gd name="connsiteX144" fmla="*/ 145459 w 1524774"/>
                <a:gd name="connsiteY144" fmla="*/ 64610 h 870945"/>
                <a:gd name="connsiteX145" fmla="*/ 144259 w 1524774"/>
                <a:gd name="connsiteY145" fmla="*/ 63753 h 870945"/>
                <a:gd name="connsiteX146" fmla="*/ 139458 w 1524774"/>
                <a:gd name="connsiteY146" fmla="*/ 60324 h 870945"/>
                <a:gd name="connsiteX147" fmla="*/ 139115 w 1524774"/>
                <a:gd name="connsiteY147" fmla="*/ 60153 h 870945"/>
                <a:gd name="connsiteX148" fmla="*/ 134315 w 1524774"/>
                <a:gd name="connsiteY148" fmla="*/ 57066 h 870945"/>
                <a:gd name="connsiteX149" fmla="*/ 132943 w 1524774"/>
                <a:gd name="connsiteY149" fmla="*/ 56209 h 870945"/>
                <a:gd name="connsiteX150" fmla="*/ 127971 w 1524774"/>
                <a:gd name="connsiteY150" fmla="*/ 53123 h 870945"/>
                <a:gd name="connsiteX151" fmla="*/ 122999 w 1524774"/>
                <a:gd name="connsiteY151" fmla="*/ 50208 h 870945"/>
                <a:gd name="connsiteX152" fmla="*/ 121456 w 1524774"/>
                <a:gd name="connsiteY152" fmla="*/ 49351 h 870945"/>
                <a:gd name="connsiteX153" fmla="*/ 115970 w 1524774"/>
                <a:gd name="connsiteY153" fmla="*/ 46437 h 870945"/>
                <a:gd name="connsiteX154" fmla="*/ 7442 w 1524774"/>
                <a:gd name="connsiteY154" fmla="*/ 21062 h 870945"/>
                <a:gd name="connsiteX155" fmla="*/ 5384 w 1524774"/>
                <a:gd name="connsiteY155" fmla="*/ 22605 h 870945"/>
                <a:gd name="connsiteX156" fmla="*/ 156775 w 1524774"/>
                <a:gd name="connsiteY156" fmla="*/ 375792 h 870945"/>
                <a:gd name="connsiteX157" fmla="*/ 233927 w 1524774"/>
                <a:gd name="connsiteY157" fmla="*/ 577417 h 870945"/>
                <a:gd name="connsiteX158" fmla="*/ 298221 w 1524774"/>
                <a:gd name="connsiteY158" fmla="*/ 726064 h 870945"/>
                <a:gd name="connsiteX159" fmla="*/ 304050 w 1524774"/>
                <a:gd name="connsiteY159" fmla="*/ 732408 h 870945"/>
                <a:gd name="connsiteX160" fmla="*/ 515277 w 1524774"/>
                <a:gd name="connsiteY160" fmla="*/ 840593 h 870945"/>
                <a:gd name="connsiteX161" fmla="*/ 817543 w 1524774"/>
                <a:gd name="connsiteY161" fmla="*/ 870939 h 870945"/>
                <a:gd name="connsiteX162" fmla="*/ 1114152 w 1524774"/>
                <a:gd name="connsiteY162" fmla="*/ 832192 h 870945"/>
                <a:gd name="connsiteX163" fmla="*/ 1236738 w 1524774"/>
                <a:gd name="connsiteY163" fmla="*/ 769441 h 870945"/>
                <a:gd name="connsiteX164" fmla="*/ 1273600 w 1524774"/>
                <a:gd name="connsiteY164" fmla="*/ 720063 h 870945"/>
                <a:gd name="connsiteX165" fmla="*/ 1296574 w 1524774"/>
                <a:gd name="connsiteY165" fmla="*/ 672057 h 870945"/>
                <a:gd name="connsiteX166" fmla="*/ 1306004 w 1524774"/>
                <a:gd name="connsiteY166" fmla="*/ 648569 h 870945"/>
                <a:gd name="connsiteX167" fmla="*/ 1524774 w 1524774"/>
                <a:gd name="connsiteY167" fmla="*/ 14032 h 870945"/>
                <a:gd name="connsiteX168" fmla="*/ 1514487 w 1524774"/>
                <a:gd name="connsiteY168" fmla="*/ 8203 h 870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1524774" h="870945">
                  <a:moveTo>
                    <a:pt x="1514487" y="8203"/>
                  </a:moveTo>
                  <a:cubicBezTo>
                    <a:pt x="1505572" y="3745"/>
                    <a:pt x="1492199" y="-884"/>
                    <a:pt x="1476254" y="145"/>
                  </a:cubicBezTo>
                  <a:cubicBezTo>
                    <a:pt x="1450194" y="1688"/>
                    <a:pt x="1433220" y="17461"/>
                    <a:pt x="1426362" y="23291"/>
                  </a:cubicBezTo>
                  <a:cubicBezTo>
                    <a:pt x="1394815" y="49694"/>
                    <a:pt x="1386586" y="86213"/>
                    <a:pt x="1384528" y="100100"/>
                  </a:cubicBezTo>
                  <a:cubicBezTo>
                    <a:pt x="1387786" y="69239"/>
                    <a:pt x="1378356" y="41121"/>
                    <a:pt x="1360354" y="26205"/>
                  </a:cubicBezTo>
                  <a:cubicBezTo>
                    <a:pt x="1360354" y="26205"/>
                    <a:pt x="1360354" y="26205"/>
                    <a:pt x="1360354" y="26205"/>
                  </a:cubicBezTo>
                  <a:cubicBezTo>
                    <a:pt x="1360011" y="25863"/>
                    <a:pt x="1359668" y="25520"/>
                    <a:pt x="1359325" y="25348"/>
                  </a:cubicBezTo>
                  <a:cubicBezTo>
                    <a:pt x="1357953" y="24319"/>
                    <a:pt x="1356753" y="23291"/>
                    <a:pt x="1355210" y="22434"/>
                  </a:cubicBezTo>
                  <a:cubicBezTo>
                    <a:pt x="1332579" y="8031"/>
                    <a:pt x="1306861" y="16604"/>
                    <a:pt x="1297774" y="20890"/>
                  </a:cubicBezTo>
                  <a:cubicBezTo>
                    <a:pt x="1296403" y="21576"/>
                    <a:pt x="1295203" y="22091"/>
                    <a:pt x="1294003" y="22776"/>
                  </a:cubicBezTo>
                  <a:cubicBezTo>
                    <a:pt x="1292460" y="23634"/>
                    <a:pt x="1290916" y="24491"/>
                    <a:pt x="1289545" y="25348"/>
                  </a:cubicBezTo>
                  <a:cubicBezTo>
                    <a:pt x="1288688" y="25863"/>
                    <a:pt x="1287659" y="26548"/>
                    <a:pt x="1286802" y="27063"/>
                  </a:cubicBezTo>
                  <a:cubicBezTo>
                    <a:pt x="1285602" y="27920"/>
                    <a:pt x="1284573" y="28605"/>
                    <a:pt x="1283373" y="29463"/>
                  </a:cubicBezTo>
                  <a:cubicBezTo>
                    <a:pt x="1281144" y="31006"/>
                    <a:pt x="1278915" y="32892"/>
                    <a:pt x="1276858" y="34606"/>
                  </a:cubicBezTo>
                  <a:cubicBezTo>
                    <a:pt x="1276858" y="34606"/>
                    <a:pt x="1276686" y="34778"/>
                    <a:pt x="1276686" y="34778"/>
                  </a:cubicBezTo>
                  <a:cubicBezTo>
                    <a:pt x="1253197" y="55009"/>
                    <a:pt x="1237767" y="86384"/>
                    <a:pt x="1226108" y="117074"/>
                  </a:cubicBezTo>
                  <a:cubicBezTo>
                    <a:pt x="1224737" y="112959"/>
                    <a:pt x="1218736" y="96157"/>
                    <a:pt x="1206049" y="78498"/>
                  </a:cubicBezTo>
                  <a:cubicBezTo>
                    <a:pt x="1206049" y="78498"/>
                    <a:pt x="1206049" y="78498"/>
                    <a:pt x="1206049" y="78498"/>
                  </a:cubicBezTo>
                  <a:cubicBezTo>
                    <a:pt x="1206049" y="78326"/>
                    <a:pt x="1205877" y="78326"/>
                    <a:pt x="1205877" y="78155"/>
                  </a:cubicBezTo>
                  <a:cubicBezTo>
                    <a:pt x="1203820" y="75240"/>
                    <a:pt x="1201420" y="72154"/>
                    <a:pt x="1198848" y="69239"/>
                  </a:cubicBezTo>
                  <a:cubicBezTo>
                    <a:pt x="1197991" y="68211"/>
                    <a:pt x="1197133" y="67353"/>
                    <a:pt x="1196276" y="66324"/>
                  </a:cubicBezTo>
                  <a:cubicBezTo>
                    <a:pt x="1196105" y="66153"/>
                    <a:pt x="1195933" y="65982"/>
                    <a:pt x="1195933" y="65810"/>
                  </a:cubicBezTo>
                  <a:cubicBezTo>
                    <a:pt x="1195076" y="64953"/>
                    <a:pt x="1194390" y="64096"/>
                    <a:pt x="1193533" y="63239"/>
                  </a:cubicBezTo>
                  <a:cubicBezTo>
                    <a:pt x="1193361" y="63067"/>
                    <a:pt x="1193361" y="63067"/>
                    <a:pt x="1193190" y="62895"/>
                  </a:cubicBezTo>
                  <a:cubicBezTo>
                    <a:pt x="1192333" y="61867"/>
                    <a:pt x="1191304" y="61010"/>
                    <a:pt x="1190275" y="60153"/>
                  </a:cubicBezTo>
                  <a:cubicBezTo>
                    <a:pt x="1189247" y="59124"/>
                    <a:pt x="1188218" y="58266"/>
                    <a:pt x="1187189" y="57238"/>
                  </a:cubicBezTo>
                  <a:cubicBezTo>
                    <a:pt x="1186161" y="56209"/>
                    <a:pt x="1185132" y="55352"/>
                    <a:pt x="1183932" y="54495"/>
                  </a:cubicBezTo>
                  <a:cubicBezTo>
                    <a:pt x="1182732" y="53637"/>
                    <a:pt x="1181703" y="52608"/>
                    <a:pt x="1180503" y="51751"/>
                  </a:cubicBezTo>
                  <a:cubicBezTo>
                    <a:pt x="1179474" y="51066"/>
                    <a:pt x="1178617" y="50380"/>
                    <a:pt x="1177588" y="49694"/>
                  </a:cubicBezTo>
                  <a:cubicBezTo>
                    <a:pt x="1176902" y="49179"/>
                    <a:pt x="1176045" y="48665"/>
                    <a:pt x="1175359" y="48151"/>
                  </a:cubicBezTo>
                  <a:cubicBezTo>
                    <a:pt x="1174673" y="47637"/>
                    <a:pt x="1173988" y="47122"/>
                    <a:pt x="1173130" y="46779"/>
                  </a:cubicBezTo>
                  <a:cubicBezTo>
                    <a:pt x="1170559" y="45065"/>
                    <a:pt x="1167815" y="43522"/>
                    <a:pt x="1164901" y="42150"/>
                  </a:cubicBezTo>
                  <a:cubicBezTo>
                    <a:pt x="1163529" y="41464"/>
                    <a:pt x="1162329" y="40779"/>
                    <a:pt x="1160957" y="40264"/>
                  </a:cubicBezTo>
                  <a:cubicBezTo>
                    <a:pt x="1158043" y="38892"/>
                    <a:pt x="1155128" y="37692"/>
                    <a:pt x="1152042" y="36664"/>
                  </a:cubicBezTo>
                  <a:cubicBezTo>
                    <a:pt x="1129239" y="28777"/>
                    <a:pt x="1109008" y="31177"/>
                    <a:pt x="1097178" y="33749"/>
                  </a:cubicBezTo>
                  <a:cubicBezTo>
                    <a:pt x="1056373" y="42493"/>
                    <a:pt x="1030827" y="68896"/>
                    <a:pt x="1018654" y="81927"/>
                  </a:cubicBezTo>
                  <a:cubicBezTo>
                    <a:pt x="996537" y="105930"/>
                    <a:pt x="984535" y="131819"/>
                    <a:pt x="977849" y="150507"/>
                  </a:cubicBezTo>
                  <a:cubicBezTo>
                    <a:pt x="975791" y="145020"/>
                    <a:pt x="967562" y="124789"/>
                    <a:pt x="950588" y="104730"/>
                  </a:cubicBezTo>
                  <a:cubicBezTo>
                    <a:pt x="948188" y="101815"/>
                    <a:pt x="945616" y="98900"/>
                    <a:pt x="942702" y="96157"/>
                  </a:cubicBezTo>
                  <a:cubicBezTo>
                    <a:pt x="941673" y="95128"/>
                    <a:pt x="940816" y="94271"/>
                    <a:pt x="939787" y="93414"/>
                  </a:cubicBezTo>
                  <a:cubicBezTo>
                    <a:pt x="938758" y="92385"/>
                    <a:pt x="937901" y="91528"/>
                    <a:pt x="936872" y="90671"/>
                  </a:cubicBezTo>
                  <a:cubicBezTo>
                    <a:pt x="935501" y="89470"/>
                    <a:pt x="934300" y="88270"/>
                    <a:pt x="932757" y="87242"/>
                  </a:cubicBezTo>
                  <a:cubicBezTo>
                    <a:pt x="932072" y="86556"/>
                    <a:pt x="931214" y="85870"/>
                    <a:pt x="930357" y="85356"/>
                  </a:cubicBezTo>
                  <a:cubicBezTo>
                    <a:pt x="928128" y="83641"/>
                    <a:pt x="925899" y="81927"/>
                    <a:pt x="923499" y="80212"/>
                  </a:cubicBezTo>
                  <a:cubicBezTo>
                    <a:pt x="922299" y="79355"/>
                    <a:pt x="921099" y="78669"/>
                    <a:pt x="919899" y="77812"/>
                  </a:cubicBezTo>
                  <a:cubicBezTo>
                    <a:pt x="919213" y="77298"/>
                    <a:pt x="918527" y="76783"/>
                    <a:pt x="917670" y="76440"/>
                  </a:cubicBezTo>
                  <a:cubicBezTo>
                    <a:pt x="916813" y="75926"/>
                    <a:pt x="916127" y="75411"/>
                    <a:pt x="915270" y="74897"/>
                  </a:cubicBezTo>
                  <a:cubicBezTo>
                    <a:pt x="914584" y="74554"/>
                    <a:pt x="913898" y="74040"/>
                    <a:pt x="913212" y="73697"/>
                  </a:cubicBezTo>
                  <a:cubicBezTo>
                    <a:pt x="912698" y="73354"/>
                    <a:pt x="912012" y="73011"/>
                    <a:pt x="911498" y="72668"/>
                  </a:cubicBezTo>
                  <a:cubicBezTo>
                    <a:pt x="910640" y="72154"/>
                    <a:pt x="909783" y="71811"/>
                    <a:pt x="908926" y="71297"/>
                  </a:cubicBezTo>
                  <a:cubicBezTo>
                    <a:pt x="908069" y="70782"/>
                    <a:pt x="907211" y="70440"/>
                    <a:pt x="906183" y="69925"/>
                  </a:cubicBezTo>
                  <a:cubicBezTo>
                    <a:pt x="904983" y="69411"/>
                    <a:pt x="903954" y="68896"/>
                    <a:pt x="902754" y="68382"/>
                  </a:cubicBezTo>
                  <a:cubicBezTo>
                    <a:pt x="901725" y="67868"/>
                    <a:pt x="900696" y="67525"/>
                    <a:pt x="899668" y="67011"/>
                  </a:cubicBezTo>
                  <a:cubicBezTo>
                    <a:pt x="898296" y="66496"/>
                    <a:pt x="896753" y="65810"/>
                    <a:pt x="895210" y="65296"/>
                  </a:cubicBezTo>
                  <a:cubicBezTo>
                    <a:pt x="857148" y="52266"/>
                    <a:pt x="824744" y="63410"/>
                    <a:pt x="810685" y="68382"/>
                  </a:cubicBezTo>
                  <a:cubicBezTo>
                    <a:pt x="808456" y="69239"/>
                    <a:pt x="806227" y="70097"/>
                    <a:pt x="804170" y="70954"/>
                  </a:cubicBezTo>
                  <a:cubicBezTo>
                    <a:pt x="802627" y="71640"/>
                    <a:pt x="801255" y="72325"/>
                    <a:pt x="799712" y="72840"/>
                  </a:cubicBezTo>
                  <a:cubicBezTo>
                    <a:pt x="799026" y="73182"/>
                    <a:pt x="798512" y="73354"/>
                    <a:pt x="797826" y="73697"/>
                  </a:cubicBezTo>
                  <a:cubicBezTo>
                    <a:pt x="796455" y="74383"/>
                    <a:pt x="795083" y="75069"/>
                    <a:pt x="793883" y="75583"/>
                  </a:cubicBezTo>
                  <a:cubicBezTo>
                    <a:pt x="791826" y="76611"/>
                    <a:pt x="789768" y="77812"/>
                    <a:pt x="787711" y="79012"/>
                  </a:cubicBezTo>
                  <a:cubicBezTo>
                    <a:pt x="786168" y="79869"/>
                    <a:pt x="784625" y="80898"/>
                    <a:pt x="783082" y="81755"/>
                  </a:cubicBezTo>
                  <a:cubicBezTo>
                    <a:pt x="782910" y="81755"/>
                    <a:pt x="782910" y="81927"/>
                    <a:pt x="782739" y="81927"/>
                  </a:cubicBezTo>
                  <a:cubicBezTo>
                    <a:pt x="781024" y="82955"/>
                    <a:pt x="779310" y="84156"/>
                    <a:pt x="777767" y="85184"/>
                  </a:cubicBezTo>
                  <a:cubicBezTo>
                    <a:pt x="777767" y="85184"/>
                    <a:pt x="777595" y="85184"/>
                    <a:pt x="777595" y="85356"/>
                  </a:cubicBezTo>
                  <a:cubicBezTo>
                    <a:pt x="776052" y="86384"/>
                    <a:pt x="774509" y="87585"/>
                    <a:pt x="772966" y="88613"/>
                  </a:cubicBezTo>
                  <a:cubicBezTo>
                    <a:pt x="772795" y="88785"/>
                    <a:pt x="772452" y="88956"/>
                    <a:pt x="772280" y="89127"/>
                  </a:cubicBezTo>
                  <a:cubicBezTo>
                    <a:pt x="770909" y="90156"/>
                    <a:pt x="769537" y="91185"/>
                    <a:pt x="768337" y="92214"/>
                  </a:cubicBezTo>
                  <a:cubicBezTo>
                    <a:pt x="767994" y="92556"/>
                    <a:pt x="767651" y="92728"/>
                    <a:pt x="767308" y="93071"/>
                  </a:cubicBezTo>
                  <a:cubicBezTo>
                    <a:pt x="766108" y="94100"/>
                    <a:pt x="765079" y="94957"/>
                    <a:pt x="763879" y="95985"/>
                  </a:cubicBezTo>
                  <a:cubicBezTo>
                    <a:pt x="725989" y="128390"/>
                    <a:pt x="708844" y="172452"/>
                    <a:pt x="705072" y="182910"/>
                  </a:cubicBezTo>
                  <a:cubicBezTo>
                    <a:pt x="695299" y="151364"/>
                    <a:pt x="676440" y="125475"/>
                    <a:pt x="652608" y="108673"/>
                  </a:cubicBezTo>
                  <a:cubicBezTo>
                    <a:pt x="652265" y="108330"/>
                    <a:pt x="651922" y="108159"/>
                    <a:pt x="651579" y="107987"/>
                  </a:cubicBezTo>
                  <a:cubicBezTo>
                    <a:pt x="650551" y="107301"/>
                    <a:pt x="649522" y="106615"/>
                    <a:pt x="648322" y="105930"/>
                  </a:cubicBezTo>
                  <a:cubicBezTo>
                    <a:pt x="647636" y="105415"/>
                    <a:pt x="646950" y="105072"/>
                    <a:pt x="646093" y="104558"/>
                  </a:cubicBezTo>
                  <a:cubicBezTo>
                    <a:pt x="645236" y="104043"/>
                    <a:pt x="644379" y="103529"/>
                    <a:pt x="643521" y="103015"/>
                  </a:cubicBezTo>
                  <a:cubicBezTo>
                    <a:pt x="641807" y="101986"/>
                    <a:pt x="640264" y="101129"/>
                    <a:pt x="638549" y="100272"/>
                  </a:cubicBezTo>
                  <a:cubicBezTo>
                    <a:pt x="637006" y="99414"/>
                    <a:pt x="635463" y="98729"/>
                    <a:pt x="633920" y="98043"/>
                  </a:cubicBezTo>
                  <a:cubicBezTo>
                    <a:pt x="632377" y="97357"/>
                    <a:pt x="630834" y="96671"/>
                    <a:pt x="629291" y="95985"/>
                  </a:cubicBezTo>
                  <a:cubicBezTo>
                    <a:pt x="627748" y="95300"/>
                    <a:pt x="626376" y="94785"/>
                    <a:pt x="624833" y="94271"/>
                  </a:cubicBezTo>
                  <a:cubicBezTo>
                    <a:pt x="624490" y="94100"/>
                    <a:pt x="624319" y="94100"/>
                    <a:pt x="624147" y="93928"/>
                  </a:cubicBezTo>
                  <a:cubicBezTo>
                    <a:pt x="622604" y="93414"/>
                    <a:pt x="621233" y="92899"/>
                    <a:pt x="619690" y="92556"/>
                  </a:cubicBezTo>
                  <a:cubicBezTo>
                    <a:pt x="618318" y="92214"/>
                    <a:pt x="617118" y="91699"/>
                    <a:pt x="615746" y="91356"/>
                  </a:cubicBezTo>
                  <a:cubicBezTo>
                    <a:pt x="615061" y="91185"/>
                    <a:pt x="614375" y="91014"/>
                    <a:pt x="613689" y="90842"/>
                  </a:cubicBezTo>
                  <a:cubicBezTo>
                    <a:pt x="612832" y="90671"/>
                    <a:pt x="611803" y="90327"/>
                    <a:pt x="610946" y="90156"/>
                  </a:cubicBezTo>
                  <a:cubicBezTo>
                    <a:pt x="610431" y="89985"/>
                    <a:pt x="609917" y="89985"/>
                    <a:pt x="609403" y="89813"/>
                  </a:cubicBezTo>
                  <a:cubicBezTo>
                    <a:pt x="608031" y="89470"/>
                    <a:pt x="606831" y="89299"/>
                    <a:pt x="605459" y="89127"/>
                  </a:cubicBezTo>
                  <a:cubicBezTo>
                    <a:pt x="603573" y="88785"/>
                    <a:pt x="601516" y="88613"/>
                    <a:pt x="599630" y="88270"/>
                  </a:cubicBezTo>
                  <a:cubicBezTo>
                    <a:pt x="596373" y="87927"/>
                    <a:pt x="593115" y="87756"/>
                    <a:pt x="589857" y="87756"/>
                  </a:cubicBezTo>
                  <a:cubicBezTo>
                    <a:pt x="584542" y="87756"/>
                    <a:pt x="579228" y="88099"/>
                    <a:pt x="573913" y="88956"/>
                  </a:cubicBezTo>
                  <a:cubicBezTo>
                    <a:pt x="571341" y="89299"/>
                    <a:pt x="568769" y="89813"/>
                    <a:pt x="566026" y="90499"/>
                  </a:cubicBezTo>
                  <a:cubicBezTo>
                    <a:pt x="565854" y="90499"/>
                    <a:pt x="565854" y="90499"/>
                    <a:pt x="565683" y="90499"/>
                  </a:cubicBezTo>
                  <a:cubicBezTo>
                    <a:pt x="520077" y="101129"/>
                    <a:pt x="480301" y="141077"/>
                    <a:pt x="467785" y="196455"/>
                  </a:cubicBezTo>
                  <a:cubicBezTo>
                    <a:pt x="463156" y="181882"/>
                    <a:pt x="456812" y="168509"/>
                    <a:pt x="449440" y="156336"/>
                  </a:cubicBezTo>
                  <a:cubicBezTo>
                    <a:pt x="449440" y="156336"/>
                    <a:pt x="449440" y="156165"/>
                    <a:pt x="449440" y="156165"/>
                  </a:cubicBezTo>
                  <a:cubicBezTo>
                    <a:pt x="448583" y="154793"/>
                    <a:pt x="447725" y="153421"/>
                    <a:pt x="446868" y="151878"/>
                  </a:cubicBezTo>
                  <a:cubicBezTo>
                    <a:pt x="442410" y="145020"/>
                    <a:pt x="437610" y="138505"/>
                    <a:pt x="432466" y="132504"/>
                  </a:cubicBezTo>
                  <a:cubicBezTo>
                    <a:pt x="431438" y="131304"/>
                    <a:pt x="430409" y="130104"/>
                    <a:pt x="429380" y="128904"/>
                  </a:cubicBezTo>
                  <a:cubicBezTo>
                    <a:pt x="428351" y="127704"/>
                    <a:pt x="427323" y="126675"/>
                    <a:pt x="426123" y="125475"/>
                  </a:cubicBezTo>
                  <a:cubicBezTo>
                    <a:pt x="425094" y="124275"/>
                    <a:pt x="423894" y="123246"/>
                    <a:pt x="422865" y="122217"/>
                  </a:cubicBezTo>
                  <a:cubicBezTo>
                    <a:pt x="421665" y="121188"/>
                    <a:pt x="420636" y="120160"/>
                    <a:pt x="419436" y="118960"/>
                  </a:cubicBezTo>
                  <a:cubicBezTo>
                    <a:pt x="418236" y="117931"/>
                    <a:pt x="417207" y="117074"/>
                    <a:pt x="416179" y="116045"/>
                  </a:cubicBezTo>
                  <a:cubicBezTo>
                    <a:pt x="416179" y="116045"/>
                    <a:pt x="416007" y="115874"/>
                    <a:pt x="416007" y="115874"/>
                  </a:cubicBezTo>
                  <a:cubicBezTo>
                    <a:pt x="414807" y="114845"/>
                    <a:pt x="413778" y="113988"/>
                    <a:pt x="412578" y="113130"/>
                  </a:cubicBezTo>
                  <a:cubicBezTo>
                    <a:pt x="408978" y="110216"/>
                    <a:pt x="405377" y="107644"/>
                    <a:pt x="401777" y="105072"/>
                  </a:cubicBezTo>
                  <a:cubicBezTo>
                    <a:pt x="400577" y="104215"/>
                    <a:pt x="399376" y="103529"/>
                    <a:pt x="398005" y="102672"/>
                  </a:cubicBezTo>
                  <a:cubicBezTo>
                    <a:pt x="396805" y="101815"/>
                    <a:pt x="395433" y="101129"/>
                    <a:pt x="394233" y="100443"/>
                  </a:cubicBezTo>
                  <a:cubicBezTo>
                    <a:pt x="391661" y="99072"/>
                    <a:pt x="389089" y="97529"/>
                    <a:pt x="386518" y="96328"/>
                  </a:cubicBezTo>
                  <a:cubicBezTo>
                    <a:pt x="385146" y="95643"/>
                    <a:pt x="383946" y="94957"/>
                    <a:pt x="382574" y="94443"/>
                  </a:cubicBezTo>
                  <a:cubicBezTo>
                    <a:pt x="381203" y="93756"/>
                    <a:pt x="380003" y="93242"/>
                    <a:pt x="378631" y="92728"/>
                  </a:cubicBezTo>
                  <a:cubicBezTo>
                    <a:pt x="377259" y="92214"/>
                    <a:pt x="376059" y="91699"/>
                    <a:pt x="374688" y="91185"/>
                  </a:cubicBezTo>
                  <a:cubicBezTo>
                    <a:pt x="371944" y="90156"/>
                    <a:pt x="369030" y="89127"/>
                    <a:pt x="366287" y="88270"/>
                  </a:cubicBezTo>
                  <a:cubicBezTo>
                    <a:pt x="365429" y="88099"/>
                    <a:pt x="364744" y="87756"/>
                    <a:pt x="363886" y="87585"/>
                  </a:cubicBezTo>
                  <a:cubicBezTo>
                    <a:pt x="362515" y="87242"/>
                    <a:pt x="361315" y="86898"/>
                    <a:pt x="359943" y="86556"/>
                  </a:cubicBezTo>
                  <a:cubicBezTo>
                    <a:pt x="358228" y="86213"/>
                    <a:pt x="356514" y="85698"/>
                    <a:pt x="354799" y="85356"/>
                  </a:cubicBezTo>
                  <a:cubicBezTo>
                    <a:pt x="353085" y="85013"/>
                    <a:pt x="351370" y="84670"/>
                    <a:pt x="349656" y="84498"/>
                  </a:cubicBezTo>
                  <a:cubicBezTo>
                    <a:pt x="348113" y="84327"/>
                    <a:pt x="346398" y="83984"/>
                    <a:pt x="344855" y="83813"/>
                  </a:cubicBezTo>
                  <a:cubicBezTo>
                    <a:pt x="344512" y="83813"/>
                    <a:pt x="344341" y="83813"/>
                    <a:pt x="343998" y="83813"/>
                  </a:cubicBezTo>
                  <a:cubicBezTo>
                    <a:pt x="342455" y="83641"/>
                    <a:pt x="340741" y="83469"/>
                    <a:pt x="339197" y="83469"/>
                  </a:cubicBezTo>
                  <a:cubicBezTo>
                    <a:pt x="337483" y="83298"/>
                    <a:pt x="335768" y="83298"/>
                    <a:pt x="334054" y="83298"/>
                  </a:cubicBezTo>
                  <a:cubicBezTo>
                    <a:pt x="329596" y="83298"/>
                    <a:pt x="324967" y="83641"/>
                    <a:pt x="320509" y="84156"/>
                  </a:cubicBezTo>
                  <a:cubicBezTo>
                    <a:pt x="319481" y="84327"/>
                    <a:pt x="318281" y="84498"/>
                    <a:pt x="317252" y="84670"/>
                  </a:cubicBezTo>
                  <a:cubicBezTo>
                    <a:pt x="316395" y="84841"/>
                    <a:pt x="315709" y="84841"/>
                    <a:pt x="315023" y="85013"/>
                  </a:cubicBezTo>
                  <a:cubicBezTo>
                    <a:pt x="315023" y="85013"/>
                    <a:pt x="314852" y="85013"/>
                    <a:pt x="314852" y="85013"/>
                  </a:cubicBezTo>
                  <a:cubicBezTo>
                    <a:pt x="313823" y="85184"/>
                    <a:pt x="312966" y="85356"/>
                    <a:pt x="311937" y="85527"/>
                  </a:cubicBezTo>
                  <a:cubicBezTo>
                    <a:pt x="310565" y="85870"/>
                    <a:pt x="309194" y="86213"/>
                    <a:pt x="307822" y="86556"/>
                  </a:cubicBezTo>
                  <a:cubicBezTo>
                    <a:pt x="305079" y="87242"/>
                    <a:pt x="302507" y="88099"/>
                    <a:pt x="299935" y="88956"/>
                  </a:cubicBezTo>
                  <a:cubicBezTo>
                    <a:pt x="297364" y="89813"/>
                    <a:pt x="294792" y="90842"/>
                    <a:pt x="292392" y="91871"/>
                  </a:cubicBezTo>
                  <a:cubicBezTo>
                    <a:pt x="292220" y="91871"/>
                    <a:pt x="292049" y="92042"/>
                    <a:pt x="292049" y="92042"/>
                  </a:cubicBezTo>
                  <a:cubicBezTo>
                    <a:pt x="289648" y="93071"/>
                    <a:pt x="287420" y="94100"/>
                    <a:pt x="285191" y="95300"/>
                  </a:cubicBezTo>
                  <a:cubicBezTo>
                    <a:pt x="285191" y="95300"/>
                    <a:pt x="285019" y="95300"/>
                    <a:pt x="285019" y="95300"/>
                  </a:cubicBezTo>
                  <a:cubicBezTo>
                    <a:pt x="282962" y="96328"/>
                    <a:pt x="280904" y="97529"/>
                    <a:pt x="279019" y="98557"/>
                  </a:cubicBezTo>
                  <a:cubicBezTo>
                    <a:pt x="245071" y="118274"/>
                    <a:pt x="226212" y="151021"/>
                    <a:pt x="222954" y="157022"/>
                  </a:cubicBezTo>
                  <a:cubicBezTo>
                    <a:pt x="218668" y="148106"/>
                    <a:pt x="210610" y="133190"/>
                    <a:pt x="197923" y="116217"/>
                  </a:cubicBezTo>
                  <a:cubicBezTo>
                    <a:pt x="197923" y="116217"/>
                    <a:pt x="197923" y="116217"/>
                    <a:pt x="197923" y="116217"/>
                  </a:cubicBezTo>
                  <a:cubicBezTo>
                    <a:pt x="196894" y="114845"/>
                    <a:pt x="195694" y="113302"/>
                    <a:pt x="194494" y="111759"/>
                  </a:cubicBezTo>
                  <a:cubicBezTo>
                    <a:pt x="193294" y="110216"/>
                    <a:pt x="192093" y="108844"/>
                    <a:pt x="190893" y="107301"/>
                  </a:cubicBezTo>
                  <a:cubicBezTo>
                    <a:pt x="189693" y="105758"/>
                    <a:pt x="188493" y="104387"/>
                    <a:pt x="187121" y="102843"/>
                  </a:cubicBezTo>
                  <a:cubicBezTo>
                    <a:pt x="187121" y="102843"/>
                    <a:pt x="186950" y="102672"/>
                    <a:pt x="186950" y="102672"/>
                  </a:cubicBezTo>
                  <a:cubicBezTo>
                    <a:pt x="185750" y="101301"/>
                    <a:pt x="184378" y="99757"/>
                    <a:pt x="183007" y="98386"/>
                  </a:cubicBezTo>
                  <a:cubicBezTo>
                    <a:pt x="181635" y="96843"/>
                    <a:pt x="180263" y="95300"/>
                    <a:pt x="178720" y="93756"/>
                  </a:cubicBezTo>
                  <a:cubicBezTo>
                    <a:pt x="177349" y="92385"/>
                    <a:pt x="175977" y="91014"/>
                    <a:pt x="174605" y="89470"/>
                  </a:cubicBezTo>
                  <a:cubicBezTo>
                    <a:pt x="172891" y="87756"/>
                    <a:pt x="171005" y="85870"/>
                    <a:pt x="169119" y="84156"/>
                  </a:cubicBezTo>
                  <a:cubicBezTo>
                    <a:pt x="167919" y="83127"/>
                    <a:pt x="166719" y="81927"/>
                    <a:pt x="165519" y="80898"/>
                  </a:cubicBezTo>
                  <a:cubicBezTo>
                    <a:pt x="160547" y="76269"/>
                    <a:pt x="155060" y="71811"/>
                    <a:pt x="149402" y="67525"/>
                  </a:cubicBezTo>
                  <a:cubicBezTo>
                    <a:pt x="148031" y="66496"/>
                    <a:pt x="146831" y="65467"/>
                    <a:pt x="145459" y="64610"/>
                  </a:cubicBezTo>
                  <a:cubicBezTo>
                    <a:pt x="145116" y="64267"/>
                    <a:pt x="144602" y="63924"/>
                    <a:pt x="144259" y="63753"/>
                  </a:cubicBezTo>
                  <a:cubicBezTo>
                    <a:pt x="142716" y="62553"/>
                    <a:pt x="141001" y="61524"/>
                    <a:pt x="139458" y="60324"/>
                  </a:cubicBezTo>
                  <a:cubicBezTo>
                    <a:pt x="139458" y="60324"/>
                    <a:pt x="139287" y="60153"/>
                    <a:pt x="139115" y="60153"/>
                  </a:cubicBezTo>
                  <a:cubicBezTo>
                    <a:pt x="137572" y="59124"/>
                    <a:pt x="135858" y="58095"/>
                    <a:pt x="134315" y="57066"/>
                  </a:cubicBezTo>
                  <a:cubicBezTo>
                    <a:pt x="133800" y="56724"/>
                    <a:pt x="133457" y="56552"/>
                    <a:pt x="132943" y="56209"/>
                  </a:cubicBezTo>
                  <a:cubicBezTo>
                    <a:pt x="131400" y="55180"/>
                    <a:pt x="129686" y="54152"/>
                    <a:pt x="127971" y="53123"/>
                  </a:cubicBezTo>
                  <a:cubicBezTo>
                    <a:pt x="126428" y="52094"/>
                    <a:pt x="124714" y="51237"/>
                    <a:pt x="122999" y="50208"/>
                  </a:cubicBezTo>
                  <a:cubicBezTo>
                    <a:pt x="122485" y="49866"/>
                    <a:pt x="121970" y="49694"/>
                    <a:pt x="121456" y="49351"/>
                  </a:cubicBezTo>
                  <a:cubicBezTo>
                    <a:pt x="119741" y="48322"/>
                    <a:pt x="117856" y="47294"/>
                    <a:pt x="115970" y="46437"/>
                  </a:cubicBezTo>
                  <a:cubicBezTo>
                    <a:pt x="88023" y="31863"/>
                    <a:pt x="28530" y="7346"/>
                    <a:pt x="7442" y="21062"/>
                  </a:cubicBezTo>
                  <a:cubicBezTo>
                    <a:pt x="6756" y="21576"/>
                    <a:pt x="6070" y="22091"/>
                    <a:pt x="5384" y="22605"/>
                  </a:cubicBezTo>
                  <a:cubicBezTo>
                    <a:pt x="-23076" y="48494"/>
                    <a:pt x="66249" y="142620"/>
                    <a:pt x="156775" y="375792"/>
                  </a:cubicBezTo>
                  <a:cubicBezTo>
                    <a:pt x="207524" y="506608"/>
                    <a:pt x="231870" y="572274"/>
                    <a:pt x="233927" y="577417"/>
                  </a:cubicBezTo>
                  <a:cubicBezTo>
                    <a:pt x="281247" y="700518"/>
                    <a:pt x="285705" y="711663"/>
                    <a:pt x="298221" y="726064"/>
                  </a:cubicBezTo>
                  <a:cubicBezTo>
                    <a:pt x="300107" y="728293"/>
                    <a:pt x="302164" y="730350"/>
                    <a:pt x="304050" y="732408"/>
                  </a:cubicBezTo>
                  <a:cubicBezTo>
                    <a:pt x="306108" y="734466"/>
                    <a:pt x="401948" y="813161"/>
                    <a:pt x="515277" y="840593"/>
                  </a:cubicBezTo>
                  <a:cubicBezTo>
                    <a:pt x="628605" y="868025"/>
                    <a:pt x="800055" y="871111"/>
                    <a:pt x="817543" y="870939"/>
                  </a:cubicBezTo>
                  <a:cubicBezTo>
                    <a:pt x="831088" y="870939"/>
                    <a:pt x="1044886" y="852766"/>
                    <a:pt x="1114152" y="832192"/>
                  </a:cubicBezTo>
                  <a:cubicBezTo>
                    <a:pt x="1145870" y="822762"/>
                    <a:pt x="1191133" y="811961"/>
                    <a:pt x="1236738" y="769441"/>
                  </a:cubicBezTo>
                  <a:cubicBezTo>
                    <a:pt x="1263142" y="744753"/>
                    <a:pt x="1264170" y="731894"/>
                    <a:pt x="1273600" y="720063"/>
                  </a:cubicBezTo>
                  <a:cubicBezTo>
                    <a:pt x="1282344" y="708748"/>
                    <a:pt x="1286116" y="692460"/>
                    <a:pt x="1296574" y="672057"/>
                  </a:cubicBezTo>
                  <a:cubicBezTo>
                    <a:pt x="1301718" y="661942"/>
                    <a:pt x="1304461" y="653370"/>
                    <a:pt x="1306004" y="648569"/>
                  </a:cubicBezTo>
                  <a:cubicBezTo>
                    <a:pt x="1331379" y="568673"/>
                    <a:pt x="1413675" y="333958"/>
                    <a:pt x="1524774" y="14032"/>
                  </a:cubicBezTo>
                  <a:cubicBezTo>
                    <a:pt x="1522203" y="12661"/>
                    <a:pt x="1518774" y="10432"/>
                    <a:pt x="1514487" y="8203"/>
                  </a:cubicBezTo>
                  <a:close/>
                </a:path>
              </a:pathLst>
            </a:custGeom>
            <a:solidFill>
              <a:srgbClr val="FFFEDC"/>
            </a:solidFill>
            <a:ln w="1715" cap="flat">
              <a:noFill/>
              <a:prstDash val="solid"/>
              <a:miter/>
            </a:ln>
          </p:spPr>
          <p:txBody>
            <a:bodyPr rtlCol="0" anchor="ctr"/>
            <a:lstStyle/>
            <a:p>
              <a:endParaRPr lang="en-US"/>
            </a:p>
          </p:txBody>
        </p:sp>
        <p:grpSp>
          <p:nvGrpSpPr>
            <p:cNvPr id="485" name="Graphic 3">
              <a:extLst>
                <a:ext uri="{FF2B5EF4-FFF2-40B4-BE49-F238E27FC236}">
                  <a16:creationId xmlns:a16="http://schemas.microsoft.com/office/drawing/2014/main" id="{DDE8B2B9-59DC-4FA9-9124-13FAA24EA3B6}"/>
                </a:ext>
              </a:extLst>
            </p:cNvPr>
            <p:cNvGrpSpPr/>
            <p:nvPr/>
          </p:nvGrpSpPr>
          <p:grpSpPr>
            <a:xfrm>
              <a:off x="-9013235" y="3316977"/>
              <a:ext cx="1509759" cy="1170903"/>
              <a:chOff x="2912289" y="4342928"/>
              <a:chExt cx="1509759" cy="1170903"/>
            </a:xfrm>
            <a:solidFill>
              <a:srgbClr val="FFD57E"/>
            </a:solidFill>
          </p:grpSpPr>
          <p:sp>
            <p:nvSpPr>
              <p:cNvPr id="551" name="Freeform: Shape 550">
                <a:extLst>
                  <a:ext uri="{FF2B5EF4-FFF2-40B4-BE49-F238E27FC236}">
                    <a16:creationId xmlns:a16="http://schemas.microsoft.com/office/drawing/2014/main" id="{96CC0760-0599-449E-A336-1615F7366530}"/>
                  </a:ext>
                </a:extLst>
              </p:cNvPr>
              <p:cNvSpPr/>
              <p:nvPr/>
            </p:nvSpPr>
            <p:spPr>
              <a:xfrm>
                <a:off x="2912289" y="5046287"/>
                <a:ext cx="1509759" cy="467544"/>
              </a:xfrm>
              <a:custGeom>
                <a:avLst/>
                <a:gdLst>
                  <a:gd name="connsiteX0" fmla="*/ 110812 w 1509759"/>
                  <a:gd name="connsiteY0" fmla="*/ 317525 h 467544"/>
                  <a:gd name="connsiteX1" fmla="*/ 116299 w 1509759"/>
                  <a:gd name="connsiteY1" fmla="*/ 320440 h 467544"/>
                  <a:gd name="connsiteX2" fmla="*/ 117842 w 1509759"/>
                  <a:gd name="connsiteY2" fmla="*/ 321297 h 467544"/>
                  <a:gd name="connsiteX3" fmla="*/ 122814 w 1509759"/>
                  <a:gd name="connsiteY3" fmla="*/ 324212 h 467544"/>
                  <a:gd name="connsiteX4" fmla="*/ 127786 w 1509759"/>
                  <a:gd name="connsiteY4" fmla="*/ 327298 h 467544"/>
                  <a:gd name="connsiteX5" fmla="*/ 129157 w 1509759"/>
                  <a:gd name="connsiteY5" fmla="*/ 328155 h 467544"/>
                  <a:gd name="connsiteX6" fmla="*/ 133958 w 1509759"/>
                  <a:gd name="connsiteY6" fmla="*/ 331241 h 467544"/>
                  <a:gd name="connsiteX7" fmla="*/ 134301 w 1509759"/>
                  <a:gd name="connsiteY7" fmla="*/ 331413 h 467544"/>
                  <a:gd name="connsiteX8" fmla="*/ 139102 w 1509759"/>
                  <a:gd name="connsiteY8" fmla="*/ 334842 h 467544"/>
                  <a:gd name="connsiteX9" fmla="*/ 140302 w 1509759"/>
                  <a:gd name="connsiteY9" fmla="*/ 335699 h 467544"/>
                  <a:gd name="connsiteX10" fmla="*/ 144245 w 1509759"/>
                  <a:gd name="connsiteY10" fmla="*/ 338614 h 467544"/>
                  <a:gd name="connsiteX11" fmla="*/ 160361 w 1509759"/>
                  <a:gd name="connsiteY11" fmla="*/ 351987 h 467544"/>
                  <a:gd name="connsiteX12" fmla="*/ 163962 w 1509759"/>
                  <a:gd name="connsiteY12" fmla="*/ 355244 h 467544"/>
                  <a:gd name="connsiteX13" fmla="*/ 169448 w 1509759"/>
                  <a:gd name="connsiteY13" fmla="*/ 360559 h 467544"/>
                  <a:gd name="connsiteX14" fmla="*/ 173563 w 1509759"/>
                  <a:gd name="connsiteY14" fmla="*/ 364846 h 467544"/>
                  <a:gd name="connsiteX15" fmla="*/ 177849 w 1509759"/>
                  <a:gd name="connsiteY15" fmla="*/ 369475 h 467544"/>
                  <a:gd name="connsiteX16" fmla="*/ 181793 w 1509759"/>
                  <a:gd name="connsiteY16" fmla="*/ 373761 h 467544"/>
                  <a:gd name="connsiteX17" fmla="*/ 181964 w 1509759"/>
                  <a:gd name="connsiteY17" fmla="*/ 373932 h 467544"/>
                  <a:gd name="connsiteX18" fmla="*/ 185736 w 1509759"/>
                  <a:gd name="connsiteY18" fmla="*/ 378390 h 467544"/>
                  <a:gd name="connsiteX19" fmla="*/ 189336 w 1509759"/>
                  <a:gd name="connsiteY19" fmla="*/ 382848 h 467544"/>
                  <a:gd name="connsiteX20" fmla="*/ 192765 w 1509759"/>
                  <a:gd name="connsiteY20" fmla="*/ 387305 h 467544"/>
                  <a:gd name="connsiteX21" fmla="*/ 192765 w 1509759"/>
                  <a:gd name="connsiteY21" fmla="*/ 387305 h 467544"/>
                  <a:gd name="connsiteX22" fmla="*/ 217797 w 1509759"/>
                  <a:gd name="connsiteY22" fmla="*/ 428111 h 467544"/>
                  <a:gd name="connsiteX23" fmla="*/ 273861 w 1509759"/>
                  <a:gd name="connsiteY23" fmla="*/ 369646 h 467544"/>
                  <a:gd name="connsiteX24" fmla="*/ 279862 w 1509759"/>
                  <a:gd name="connsiteY24" fmla="*/ 366389 h 467544"/>
                  <a:gd name="connsiteX25" fmla="*/ 280033 w 1509759"/>
                  <a:gd name="connsiteY25" fmla="*/ 366389 h 467544"/>
                  <a:gd name="connsiteX26" fmla="*/ 286891 w 1509759"/>
                  <a:gd name="connsiteY26" fmla="*/ 363131 h 467544"/>
                  <a:gd name="connsiteX27" fmla="*/ 287234 w 1509759"/>
                  <a:gd name="connsiteY27" fmla="*/ 362960 h 467544"/>
                  <a:gd name="connsiteX28" fmla="*/ 294778 w 1509759"/>
                  <a:gd name="connsiteY28" fmla="*/ 360045 h 467544"/>
                  <a:gd name="connsiteX29" fmla="*/ 302665 w 1509759"/>
                  <a:gd name="connsiteY29" fmla="*/ 357644 h 467544"/>
                  <a:gd name="connsiteX30" fmla="*/ 306780 w 1509759"/>
                  <a:gd name="connsiteY30" fmla="*/ 356616 h 467544"/>
                  <a:gd name="connsiteX31" fmla="*/ 309694 w 1509759"/>
                  <a:gd name="connsiteY31" fmla="*/ 356102 h 467544"/>
                  <a:gd name="connsiteX32" fmla="*/ 309866 w 1509759"/>
                  <a:gd name="connsiteY32" fmla="*/ 356102 h 467544"/>
                  <a:gd name="connsiteX33" fmla="*/ 312095 w 1509759"/>
                  <a:gd name="connsiteY33" fmla="*/ 355759 h 467544"/>
                  <a:gd name="connsiteX34" fmla="*/ 315352 w 1509759"/>
                  <a:gd name="connsiteY34" fmla="*/ 355244 h 467544"/>
                  <a:gd name="connsiteX35" fmla="*/ 328897 w 1509759"/>
                  <a:gd name="connsiteY35" fmla="*/ 354387 h 467544"/>
                  <a:gd name="connsiteX36" fmla="*/ 334040 w 1509759"/>
                  <a:gd name="connsiteY36" fmla="*/ 354559 h 467544"/>
                  <a:gd name="connsiteX37" fmla="*/ 338841 w 1509759"/>
                  <a:gd name="connsiteY37" fmla="*/ 354902 h 467544"/>
                  <a:gd name="connsiteX38" fmla="*/ 339698 w 1509759"/>
                  <a:gd name="connsiteY38" fmla="*/ 354902 h 467544"/>
                  <a:gd name="connsiteX39" fmla="*/ 344499 w 1509759"/>
                  <a:gd name="connsiteY39" fmla="*/ 355587 h 467544"/>
                  <a:gd name="connsiteX40" fmla="*/ 349642 w 1509759"/>
                  <a:gd name="connsiteY40" fmla="*/ 356444 h 467544"/>
                  <a:gd name="connsiteX41" fmla="*/ 354786 w 1509759"/>
                  <a:gd name="connsiteY41" fmla="*/ 357644 h 467544"/>
                  <a:gd name="connsiteX42" fmla="*/ 358729 w 1509759"/>
                  <a:gd name="connsiteY42" fmla="*/ 358673 h 467544"/>
                  <a:gd name="connsiteX43" fmla="*/ 361129 w 1509759"/>
                  <a:gd name="connsiteY43" fmla="*/ 359359 h 467544"/>
                  <a:gd name="connsiteX44" fmla="*/ 369530 w 1509759"/>
                  <a:gd name="connsiteY44" fmla="*/ 362274 h 467544"/>
                  <a:gd name="connsiteX45" fmla="*/ 373474 w 1509759"/>
                  <a:gd name="connsiteY45" fmla="*/ 363817 h 467544"/>
                  <a:gd name="connsiteX46" fmla="*/ 377417 w 1509759"/>
                  <a:gd name="connsiteY46" fmla="*/ 365531 h 467544"/>
                  <a:gd name="connsiteX47" fmla="*/ 381360 w 1509759"/>
                  <a:gd name="connsiteY47" fmla="*/ 367417 h 467544"/>
                  <a:gd name="connsiteX48" fmla="*/ 389076 w 1509759"/>
                  <a:gd name="connsiteY48" fmla="*/ 371532 h 467544"/>
                  <a:gd name="connsiteX49" fmla="*/ 392848 w 1509759"/>
                  <a:gd name="connsiteY49" fmla="*/ 373761 h 467544"/>
                  <a:gd name="connsiteX50" fmla="*/ 396619 w 1509759"/>
                  <a:gd name="connsiteY50" fmla="*/ 376161 h 467544"/>
                  <a:gd name="connsiteX51" fmla="*/ 407421 w 1509759"/>
                  <a:gd name="connsiteY51" fmla="*/ 384219 h 467544"/>
                  <a:gd name="connsiteX52" fmla="*/ 410850 w 1509759"/>
                  <a:gd name="connsiteY52" fmla="*/ 386963 h 467544"/>
                  <a:gd name="connsiteX53" fmla="*/ 411021 w 1509759"/>
                  <a:gd name="connsiteY53" fmla="*/ 387134 h 467544"/>
                  <a:gd name="connsiteX54" fmla="*/ 414279 w 1509759"/>
                  <a:gd name="connsiteY54" fmla="*/ 390049 h 467544"/>
                  <a:gd name="connsiteX55" fmla="*/ 417708 w 1509759"/>
                  <a:gd name="connsiteY55" fmla="*/ 393306 h 467544"/>
                  <a:gd name="connsiteX56" fmla="*/ 420965 w 1509759"/>
                  <a:gd name="connsiteY56" fmla="*/ 396564 h 467544"/>
                  <a:gd name="connsiteX57" fmla="*/ 424223 w 1509759"/>
                  <a:gd name="connsiteY57" fmla="*/ 399993 h 467544"/>
                  <a:gd name="connsiteX58" fmla="*/ 427309 w 1509759"/>
                  <a:gd name="connsiteY58" fmla="*/ 403593 h 467544"/>
                  <a:gd name="connsiteX59" fmla="*/ 441711 w 1509759"/>
                  <a:gd name="connsiteY59" fmla="*/ 422967 h 467544"/>
                  <a:gd name="connsiteX60" fmla="*/ 444283 w 1509759"/>
                  <a:gd name="connsiteY60" fmla="*/ 427253 h 467544"/>
                  <a:gd name="connsiteX61" fmla="*/ 444283 w 1509759"/>
                  <a:gd name="connsiteY61" fmla="*/ 427425 h 467544"/>
                  <a:gd name="connsiteX62" fmla="*/ 462628 w 1509759"/>
                  <a:gd name="connsiteY62" fmla="*/ 467544 h 467544"/>
                  <a:gd name="connsiteX63" fmla="*/ 560526 w 1509759"/>
                  <a:gd name="connsiteY63" fmla="*/ 361588 h 467544"/>
                  <a:gd name="connsiteX64" fmla="*/ 560869 w 1509759"/>
                  <a:gd name="connsiteY64" fmla="*/ 361588 h 467544"/>
                  <a:gd name="connsiteX65" fmla="*/ 568755 w 1509759"/>
                  <a:gd name="connsiteY65" fmla="*/ 360045 h 467544"/>
                  <a:gd name="connsiteX66" fmla="*/ 584700 w 1509759"/>
                  <a:gd name="connsiteY66" fmla="*/ 358845 h 467544"/>
                  <a:gd name="connsiteX67" fmla="*/ 594473 w 1509759"/>
                  <a:gd name="connsiteY67" fmla="*/ 359359 h 467544"/>
                  <a:gd name="connsiteX68" fmla="*/ 600302 w 1509759"/>
                  <a:gd name="connsiteY68" fmla="*/ 360216 h 467544"/>
                  <a:gd name="connsiteX69" fmla="*/ 604245 w 1509759"/>
                  <a:gd name="connsiteY69" fmla="*/ 360902 h 467544"/>
                  <a:gd name="connsiteX70" fmla="*/ 605788 w 1509759"/>
                  <a:gd name="connsiteY70" fmla="*/ 361245 h 467544"/>
                  <a:gd name="connsiteX71" fmla="*/ 608532 w 1509759"/>
                  <a:gd name="connsiteY71" fmla="*/ 361931 h 467544"/>
                  <a:gd name="connsiteX72" fmla="*/ 610589 w 1509759"/>
                  <a:gd name="connsiteY72" fmla="*/ 362445 h 467544"/>
                  <a:gd name="connsiteX73" fmla="*/ 614532 w 1509759"/>
                  <a:gd name="connsiteY73" fmla="*/ 363645 h 467544"/>
                  <a:gd name="connsiteX74" fmla="*/ 618990 w 1509759"/>
                  <a:gd name="connsiteY74" fmla="*/ 365017 h 467544"/>
                  <a:gd name="connsiteX75" fmla="*/ 619676 w 1509759"/>
                  <a:gd name="connsiteY75" fmla="*/ 365360 h 467544"/>
                  <a:gd name="connsiteX76" fmla="*/ 624134 w 1509759"/>
                  <a:gd name="connsiteY76" fmla="*/ 367074 h 467544"/>
                  <a:gd name="connsiteX77" fmla="*/ 628763 w 1509759"/>
                  <a:gd name="connsiteY77" fmla="*/ 369132 h 467544"/>
                  <a:gd name="connsiteX78" fmla="*/ 633392 w 1509759"/>
                  <a:gd name="connsiteY78" fmla="*/ 371360 h 467544"/>
                  <a:gd name="connsiteX79" fmla="*/ 638364 w 1509759"/>
                  <a:gd name="connsiteY79" fmla="*/ 374104 h 467544"/>
                  <a:gd name="connsiteX80" fmla="*/ 640936 w 1509759"/>
                  <a:gd name="connsiteY80" fmla="*/ 375647 h 467544"/>
                  <a:gd name="connsiteX81" fmla="*/ 643165 w 1509759"/>
                  <a:gd name="connsiteY81" fmla="*/ 377018 h 467544"/>
                  <a:gd name="connsiteX82" fmla="*/ 646422 w 1509759"/>
                  <a:gd name="connsiteY82" fmla="*/ 379076 h 467544"/>
                  <a:gd name="connsiteX83" fmla="*/ 647451 w 1509759"/>
                  <a:gd name="connsiteY83" fmla="*/ 379762 h 467544"/>
                  <a:gd name="connsiteX84" fmla="*/ 699915 w 1509759"/>
                  <a:gd name="connsiteY84" fmla="*/ 454000 h 467544"/>
                  <a:gd name="connsiteX85" fmla="*/ 758722 w 1509759"/>
                  <a:gd name="connsiteY85" fmla="*/ 367074 h 467544"/>
                  <a:gd name="connsiteX86" fmla="*/ 762151 w 1509759"/>
                  <a:gd name="connsiteY86" fmla="*/ 364160 h 467544"/>
                  <a:gd name="connsiteX87" fmla="*/ 763180 w 1509759"/>
                  <a:gd name="connsiteY87" fmla="*/ 363302 h 467544"/>
                  <a:gd name="connsiteX88" fmla="*/ 767123 w 1509759"/>
                  <a:gd name="connsiteY88" fmla="*/ 360216 h 467544"/>
                  <a:gd name="connsiteX89" fmla="*/ 767809 w 1509759"/>
                  <a:gd name="connsiteY89" fmla="*/ 359702 h 467544"/>
                  <a:gd name="connsiteX90" fmla="*/ 772438 w 1509759"/>
                  <a:gd name="connsiteY90" fmla="*/ 356444 h 467544"/>
                  <a:gd name="connsiteX91" fmla="*/ 772609 w 1509759"/>
                  <a:gd name="connsiteY91" fmla="*/ 356273 h 467544"/>
                  <a:gd name="connsiteX92" fmla="*/ 777581 w 1509759"/>
                  <a:gd name="connsiteY92" fmla="*/ 353015 h 467544"/>
                  <a:gd name="connsiteX93" fmla="*/ 777924 w 1509759"/>
                  <a:gd name="connsiteY93" fmla="*/ 352844 h 467544"/>
                  <a:gd name="connsiteX94" fmla="*/ 782553 w 1509759"/>
                  <a:gd name="connsiteY94" fmla="*/ 350101 h 467544"/>
                  <a:gd name="connsiteX95" fmla="*/ 788726 w 1509759"/>
                  <a:gd name="connsiteY95" fmla="*/ 346672 h 467544"/>
                  <a:gd name="connsiteX96" fmla="*/ 792669 w 1509759"/>
                  <a:gd name="connsiteY96" fmla="*/ 344786 h 467544"/>
                  <a:gd name="connsiteX97" fmla="*/ 794555 w 1509759"/>
                  <a:gd name="connsiteY97" fmla="*/ 343928 h 467544"/>
                  <a:gd name="connsiteX98" fmla="*/ 799013 w 1509759"/>
                  <a:gd name="connsiteY98" fmla="*/ 342043 h 467544"/>
                  <a:gd name="connsiteX99" fmla="*/ 805528 w 1509759"/>
                  <a:gd name="connsiteY99" fmla="*/ 339471 h 467544"/>
                  <a:gd name="connsiteX100" fmla="*/ 890053 w 1509759"/>
                  <a:gd name="connsiteY100" fmla="*/ 336385 h 467544"/>
                  <a:gd name="connsiteX101" fmla="*/ 894510 w 1509759"/>
                  <a:gd name="connsiteY101" fmla="*/ 338099 h 467544"/>
                  <a:gd name="connsiteX102" fmla="*/ 897596 w 1509759"/>
                  <a:gd name="connsiteY102" fmla="*/ 339471 h 467544"/>
                  <a:gd name="connsiteX103" fmla="*/ 901025 w 1509759"/>
                  <a:gd name="connsiteY103" fmla="*/ 341014 h 467544"/>
                  <a:gd name="connsiteX104" fmla="*/ 903769 w 1509759"/>
                  <a:gd name="connsiteY104" fmla="*/ 342386 h 467544"/>
                  <a:gd name="connsiteX105" fmla="*/ 906340 w 1509759"/>
                  <a:gd name="connsiteY105" fmla="*/ 343757 h 467544"/>
                  <a:gd name="connsiteX106" fmla="*/ 908055 w 1509759"/>
                  <a:gd name="connsiteY106" fmla="*/ 344786 h 467544"/>
                  <a:gd name="connsiteX107" fmla="*/ 910112 w 1509759"/>
                  <a:gd name="connsiteY107" fmla="*/ 345986 h 467544"/>
                  <a:gd name="connsiteX108" fmla="*/ 912513 w 1509759"/>
                  <a:gd name="connsiteY108" fmla="*/ 347529 h 467544"/>
                  <a:gd name="connsiteX109" fmla="*/ 914741 w 1509759"/>
                  <a:gd name="connsiteY109" fmla="*/ 348901 h 467544"/>
                  <a:gd name="connsiteX110" fmla="*/ 918342 w 1509759"/>
                  <a:gd name="connsiteY110" fmla="*/ 351301 h 467544"/>
                  <a:gd name="connsiteX111" fmla="*/ 925200 w 1509759"/>
                  <a:gd name="connsiteY111" fmla="*/ 356444 h 467544"/>
                  <a:gd name="connsiteX112" fmla="*/ 927600 w 1509759"/>
                  <a:gd name="connsiteY112" fmla="*/ 358331 h 467544"/>
                  <a:gd name="connsiteX113" fmla="*/ 931715 w 1509759"/>
                  <a:gd name="connsiteY113" fmla="*/ 361760 h 467544"/>
                  <a:gd name="connsiteX114" fmla="*/ 934630 w 1509759"/>
                  <a:gd name="connsiteY114" fmla="*/ 364502 h 467544"/>
                  <a:gd name="connsiteX115" fmla="*/ 937544 w 1509759"/>
                  <a:gd name="connsiteY115" fmla="*/ 367246 h 467544"/>
                  <a:gd name="connsiteX116" fmla="*/ 945431 w 1509759"/>
                  <a:gd name="connsiteY116" fmla="*/ 375818 h 467544"/>
                  <a:gd name="connsiteX117" fmla="*/ 972692 w 1509759"/>
                  <a:gd name="connsiteY117" fmla="*/ 421595 h 467544"/>
                  <a:gd name="connsiteX118" fmla="*/ 1013497 w 1509759"/>
                  <a:gd name="connsiteY118" fmla="*/ 353015 h 467544"/>
                  <a:gd name="connsiteX119" fmla="*/ 1092021 w 1509759"/>
                  <a:gd name="connsiteY119" fmla="*/ 304838 h 467544"/>
                  <a:gd name="connsiteX120" fmla="*/ 1146885 w 1509759"/>
                  <a:gd name="connsiteY120" fmla="*/ 307753 h 467544"/>
                  <a:gd name="connsiteX121" fmla="*/ 1155800 w 1509759"/>
                  <a:gd name="connsiteY121" fmla="*/ 311353 h 467544"/>
                  <a:gd name="connsiteX122" fmla="*/ 1159743 w 1509759"/>
                  <a:gd name="connsiteY122" fmla="*/ 313239 h 467544"/>
                  <a:gd name="connsiteX123" fmla="*/ 1167973 w 1509759"/>
                  <a:gd name="connsiteY123" fmla="*/ 317868 h 467544"/>
                  <a:gd name="connsiteX124" fmla="*/ 1170202 w 1509759"/>
                  <a:gd name="connsiteY124" fmla="*/ 319240 h 467544"/>
                  <a:gd name="connsiteX125" fmla="*/ 1172431 w 1509759"/>
                  <a:gd name="connsiteY125" fmla="*/ 320783 h 467544"/>
                  <a:gd name="connsiteX126" fmla="*/ 1175345 w 1509759"/>
                  <a:gd name="connsiteY126" fmla="*/ 322840 h 467544"/>
                  <a:gd name="connsiteX127" fmla="*/ 1178774 w 1509759"/>
                  <a:gd name="connsiteY127" fmla="*/ 325583 h 467544"/>
                  <a:gd name="connsiteX128" fmla="*/ 1182032 w 1509759"/>
                  <a:gd name="connsiteY128" fmla="*/ 328327 h 467544"/>
                  <a:gd name="connsiteX129" fmla="*/ 1185118 w 1509759"/>
                  <a:gd name="connsiteY129" fmla="*/ 331241 h 467544"/>
                  <a:gd name="connsiteX130" fmla="*/ 1188033 w 1509759"/>
                  <a:gd name="connsiteY130" fmla="*/ 333985 h 467544"/>
                  <a:gd name="connsiteX131" fmla="*/ 1188376 w 1509759"/>
                  <a:gd name="connsiteY131" fmla="*/ 334328 h 467544"/>
                  <a:gd name="connsiteX132" fmla="*/ 1190776 w 1509759"/>
                  <a:gd name="connsiteY132" fmla="*/ 336899 h 467544"/>
                  <a:gd name="connsiteX133" fmla="*/ 1191119 w 1509759"/>
                  <a:gd name="connsiteY133" fmla="*/ 337414 h 467544"/>
                  <a:gd name="connsiteX134" fmla="*/ 1193691 w 1509759"/>
                  <a:gd name="connsiteY134" fmla="*/ 340328 h 467544"/>
                  <a:gd name="connsiteX135" fmla="*/ 1200720 w 1509759"/>
                  <a:gd name="connsiteY135" fmla="*/ 349244 h 467544"/>
                  <a:gd name="connsiteX136" fmla="*/ 1200891 w 1509759"/>
                  <a:gd name="connsiteY136" fmla="*/ 349586 h 467544"/>
                  <a:gd name="connsiteX137" fmla="*/ 1200891 w 1509759"/>
                  <a:gd name="connsiteY137" fmla="*/ 349586 h 467544"/>
                  <a:gd name="connsiteX138" fmla="*/ 1220951 w 1509759"/>
                  <a:gd name="connsiteY138" fmla="*/ 388163 h 467544"/>
                  <a:gd name="connsiteX139" fmla="*/ 1271529 w 1509759"/>
                  <a:gd name="connsiteY139" fmla="*/ 305867 h 467544"/>
                  <a:gd name="connsiteX140" fmla="*/ 1271700 w 1509759"/>
                  <a:gd name="connsiteY140" fmla="*/ 305695 h 467544"/>
                  <a:gd name="connsiteX141" fmla="*/ 1278215 w 1509759"/>
                  <a:gd name="connsiteY141" fmla="*/ 300552 h 467544"/>
                  <a:gd name="connsiteX142" fmla="*/ 1281644 w 1509759"/>
                  <a:gd name="connsiteY142" fmla="*/ 298151 h 467544"/>
                  <a:gd name="connsiteX143" fmla="*/ 1284388 w 1509759"/>
                  <a:gd name="connsiteY143" fmla="*/ 296437 h 467544"/>
                  <a:gd name="connsiteX144" fmla="*/ 1288845 w 1509759"/>
                  <a:gd name="connsiteY144" fmla="*/ 293865 h 467544"/>
                  <a:gd name="connsiteX145" fmla="*/ 1292617 w 1509759"/>
                  <a:gd name="connsiteY145" fmla="*/ 291979 h 467544"/>
                  <a:gd name="connsiteX146" fmla="*/ 1350053 w 1509759"/>
                  <a:gd name="connsiteY146" fmla="*/ 293522 h 467544"/>
                  <a:gd name="connsiteX147" fmla="*/ 1354168 w 1509759"/>
                  <a:gd name="connsiteY147" fmla="*/ 296437 h 467544"/>
                  <a:gd name="connsiteX148" fmla="*/ 1355196 w 1509759"/>
                  <a:gd name="connsiteY148" fmla="*/ 297294 h 467544"/>
                  <a:gd name="connsiteX149" fmla="*/ 1355196 w 1509759"/>
                  <a:gd name="connsiteY149" fmla="*/ 297294 h 467544"/>
                  <a:gd name="connsiteX150" fmla="*/ 1379371 w 1509759"/>
                  <a:gd name="connsiteY150" fmla="*/ 371189 h 467544"/>
                  <a:gd name="connsiteX151" fmla="*/ 1421205 w 1509759"/>
                  <a:gd name="connsiteY151" fmla="*/ 294380 h 467544"/>
                  <a:gd name="connsiteX152" fmla="*/ 1471097 w 1509759"/>
                  <a:gd name="connsiteY152" fmla="*/ 271234 h 467544"/>
                  <a:gd name="connsiteX153" fmla="*/ 1509330 w 1509759"/>
                  <a:gd name="connsiteY153" fmla="*/ 279292 h 467544"/>
                  <a:gd name="connsiteX154" fmla="*/ 1464239 w 1509759"/>
                  <a:gd name="connsiteY154" fmla="*/ 127730 h 467544"/>
                  <a:gd name="connsiteX155" fmla="*/ 1414175 w 1509759"/>
                  <a:gd name="connsiteY155" fmla="*/ 73381 h 467544"/>
                  <a:gd name="connsiteX156" fmla="*/ 1401659 w 1509759"/>
                  <a:gd name="connsiteY156" fmla="*/ 97898 h 467544"/>
                  <a:gd name="connsiteX157" fmla="*/ 1314906 w 1509759"/>
                  <a:gd name="connsiteY157" fmla="*/ 158762 h 467544"/>
                  <a:gd name="connsiteX158" fmla="*/ 1306848 w 1509759"/>
                  <a:gd name="connsiteY158" fmla="*/ 161506 h 467544"/>
                  <a:gd name="connsiteX159" fmla="*/ 1307362 w 1509759"/>
                  <a:gd name="connsiteY159" fmla="*/ 161677 h 467544"/>
                  <a:gd name="connsiteX160" fmla="*/ 634592 w 1509759"/>
                  <a:gd name="connsiteY160" fmla="*/ 260947 h 467544"/>
                  <a:gd name="connsiteX161" fmla="*/ 162762 w 1509759"/>
                  <a:gd name="connsiteY161" fmla="*/ 24517 h 467544"/>
                  <a:gd name="connsiteX162" fmla="*/ 151446 w 1509759"/>
                  <a:gd name="connsiteY162" fmla="*/ 0 h 467544"/>
                  <a:gd name="connsiteX163" fmla="*/ 77894 w 1509759"/>
                  <a:gd name="connsiteY163" fmla="*/ 60865 h 467544"/>
                  <a:gd name="connsiteX164" fmla="*/ 2113 w 1509759"/>
                  <a:gd name="connsiteY164" fmla="*/ 292493 h 467544"/>
                  <a:gd name="connsiteX165" fmla="*/ 110812 w 1509759"/>
                  <a:gd name="connsiteY165" fmla="*/ 317525 h 467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Lst>
                <a:rect l="l" t="t" r="r" b="b"/>
                <a:pathLst>
                  <a:path w="1509759" h="467544">
                    <a:moveTo>
                      <a:pt x="110812" y="317525"/>
                    </a:moveTo>
                    <a:cubicBezTo>
                      <a:pt x="112698" y="318554"/>
                      <a:pt x="114584" y="319411"/>
                      <a:pt x="116299" y="320440"/>
                    </a:cubicBezTo>
                    <a:cubicBezTo>
                      <a:pt x="116813" y="320612"/>
                      <a:pt x="117327" y="320954"/>
                      <a:pt x="117842" y="321297"/>
                    </a:cubicBezTo>
                    <a:cubicBezTo>
                      <a:pt x="119556" y="322154"/>
                      <a:pt x="121099" y="323183"/>
                      <a:pt x="122814" y="324212"/>
                    </a:cubicBezTo>
                    <a:cubicBezTo>
                      <a:pt x="124528" y="325241"/>
                      <a:pt x="126243" y="326269"/>
                      <a:pt x="127786" y="327298"/>
                    </a:cubicBezTo>
                    <a:cubicBezTo>
                      <a:pt x="128300" y="327641"/>
                      <a:pt x="128643" y="327812"/>
                      <a:pt x="129157" y="328155"/>
                    </a:cubicBezTo>
                    <a:cubicBezTo>
                      <a:pt x="130701" y="329184"/>
                      <a:pt x="132415" y="330212"/>
                      <a:pt x="133958" y="331241"/>
                    </a:cubicBezTo>
                    <a:cubicBezTo>
                      <a:pt x="134130" y="331241"/>
                      <a:pt x="134130" y="331413"/>
                      <a:pt x="134301" y="331413"/>
                    </a:cubicBezTo>
                    <a:cubicBezTo>
                      <a:pt x="135844" y="332613"/>
                      <a:pt x="137559" y="333641"/>
                      <a:pt x="139102" y="334842"/>
                    </a:cubicBezTo>
                    <a:cubicBezTo>
                      <a:pt x="139616" y="335185"/>
                      <a:pt x="139959" y="335356"/>
                      <a:pt x="140302" y="335699"/>
                    </a:cubicBezTo>
                    <a:cubicBezTo>
                      <a:pt x="141673" y="336728"/>
                      <a:pt x="143045" y="337585"/>
                      <a:pt x="144245" y="338614"/>
                    </a:cubicBezTo>
                    <a:cubicBezTo>
                      <a:pt x="150074" y="342900"/>
                      <a:pt x="155389" y="347529"/>
                      <a:pt x="160361" y="351987"/>
                    </a:cubicBezTo>
                    <a:cubicBezTo>
                      <a:pt x="161562" y="353015"/>
                      <a:pt x="162762" y="354044"/>
                      <a:pt x="163962" y="355244"/>
                    </a:cubicBezTo>
                    <a:cubicBezTo>
                      <a:pt x="165848" y="356959"/>
                      <a:pt x="167734" y="358845"/>
                      <a:pt x="169448" y="360559"/>
                    </a:cubicBezTo>
                    <a:cubicBezTo>
                      <a:pt x="170820" y="361931"/>
                      <a:pt x="172191" y="363302"/>
                      <a:pt x="173563" y="364846"/>
                    </a:cubicBezTo>
                    <a:cubicBezTo>
                      <a:pt x="174935" y="366389"/>
                      <a:pt x="176478" y="367931"/>
                      <a:pt x="177849" y="369475"/>
                    </a:cubicBezTo>
                    <a:cubicBezTo>
                      <a:pt x="179221" y="370846"/>
                      <a:pt x="180421" y="372389"/>
                      <a:pt x="181793" y="373761"/>
                    </a:cubicBezTo>
                    <a:cubicBezTo>
                      <a:pt x="181793" y="373761"/>
                      <a:pt x="181964" y="373932"/>
                      <a:pt x="181964" y="373932"/>
                    </a:cubicBezTo>
                    <a:cubicBezTo>
                      <a:pt x="183336" y="375476"/>
                      <a:pt x="184536" y="377018"/>
                      <a:pt x="185736" y="378390"/>
                    </a:cubicBezTo>
                    <a:cubicBezTo>
                      <a:pt x="186936" y="379933"/>
                      <a:pt x="188136" y="381476"/>
                      <a:pt x="189336" y="382848"/>
                    </a:cubicBezTo>
                    <a:cubicBezTo>
                      <a:pt x="190537" y="384391"/>
                      <a:pt x="191565" y="385763"/>
                      <a:pt x="192765" y="387305"/>
                    </a:cubicBezTo>
                    <a:cubicBezTo>
                      <a:pt x="192765" y="387305"/>
                      <a:pt x="192765" y="387305"/>
                      <a:pt x="192765" y="387305"/>
                    </a:cubicBezTo>
                    <a:cubicBezTo>
                      <a:pt x="205453" y="404108"/>
                      <a:pt x="213339" y="419195"/>
                      <a:pt x="217797" y="428111"/>
                    </a:cubicBezTo>
                    <a:cubicBezTo>
                      <a:pt x="221055" y="422110"/>
                      <a:pt x="240086" y="389363"/>
                      <a:pt x="273861" y="369646"/>
                    </a:cubicBezTo>
                    <a:cubicBezTo>
                      <a:pt x="275747" y="368446"/>
                      <a:pt x="277805" y="367417"/>
                      <a:pt x="279862" y="366389"/>
                    </a:cubicBezTo>
                    <a:cubicBezTo>
                      <a:pt x="279862" y="366389"/>
                      <a:pt x="280033" y="366389"/>
                      <a:pt x="280033" y="366389"/>
                    </a:cubicBezTo>
                    <a:cubicBezTo>
                      <a:pt x="282262" y="365189"/>
                      <a:pt x="284491" y="364160"/>
                      <a:pt x="286891" y="363131"/>
                    </a:cubicBezTo>
                    <a:cubicBezTo>
                      <a:pt x="287063" y="363131"/>
                      <a:pt x="287234" y="362960"/>
                      <a:pt x="287234" y="362960"/>
                    </a:cubicBezTo>
                    <a:cubicBezTo>
                      <a:pt x="289635" y="361931"/>
                      <a:pt x="292206" y="360902"/>
                      <a:pt x="294778" y="360045"/>
                    </a:cubicBezTo>
                    <a:cubicBezTo>
                      <a:pt x="297350" y="359188"/>
                      <a:pt x="300093" y="358331"/>
                      <a:pt x="302665" y="357644"/>
                    </a:cubicBezTo>
                    <a:cubicBezTo>
                      <a:pt x="304036" y="357302"/>
                      <a:pt x="305408" y="356959"/>
                      <a:pt x="306780" y="356616"/>
                    </a:cubicBezTo>
                    <a:cubicBezTo>
                      <a:pt x="307808" y="356444"/>
                      <a:pt x="308666" y="356273"/>
                      <a:pt x="309694" y="356102"/>
                    </a:cubicBezTo>
                    <a:cubicBezTo>
                      <a:pt x="309694" y="356102"/>
                      <a:pt x="309866" y="356102"/>
                      <a:pt x="309866" y="356102"/>
                    </a:cubicBezTo>
                    <a:cubicBezTo>
                      <a:pt x="310552" y="355930"/>
                      <a:pt x="311409" y="355759"/>
                      <a:pt x="312095" y="355759"/>
                    </a:cubicBezTo>
                    <a:cubicBezTo>
                      <a:pt x="313123" y="355587"/>
                      <a:pt x="314323" y="355416"/>
                      <a:pt x="315352" y="355244"/>
                    </a:cubicBezTo>
                    <a:cubicBezTo>
                      <a:pt x="319810" y="354730"/>
                      <a:pt x="324439" y="354387"/>
                      <a:pt x="328897" y="354387"/>
                    </a:cubicBezTo>
                    <a:cubicBezTo>
                      <a:pt x="330611" y="354387"/>
                      <a:pt x="332326" y="354387"/>
                      <a:pt x="334040" y="354559"/>
                    </a:cubicBezTo>
                    <a:cubicBezTo>
                      <a:pt x="335583" y="354559"/>
                      <a:pt x="337298" y="354730"/>
                      <a:pt x="338841" y="354902"/>
                    </a:cubicBezTo>
                    <a:cubicBezTo>
                      <a:pt x="339012" y="354902"/>
                      <a:pt x="339355" y="354902"/>
                      <a:pt x="339698" y="354902"/>
                    </a:cubicBezTo>
                    <a:cubicBezTo>
                      <a:pt x="341241" y="355073"/>
                      <a:pt x="342956" y="355244"/>
                      <a:pt x="344499" y="355587"/>
                    </a:cubicBezTo>
                    <a:cubicBezTo>
                      <a:pt x="346213" y="355759"/>
                      <a:pt x="347928" y="356102"/>
                      <a:pt x="349642" y="356444"/>
                    </a:cubicBezTo>
                    <a:cubicBezTo>
                      <a:pt x="351357" y="356787"/>
                      <a:pt x="353071" y="357130"/>
                      <a:pt x="354786" y="357644"/>
                    </a:cubicBezTo>
                    <a:cubicBezTo>
                      <a:pt x="356157" y="357988"/>
                      <a:pt x="357529" y="358331"/>
                      <a:pt x="358729" y="358673"/>
                    </a:cubicBezTo>
                    <a:cubicBezTo>
                      <a:pt x="359586" y="358845"/>
                      <a:pt x="360272" y="359016"/>
                      <a:pt x="361129" y="359359"/>
                    </a:cubicBezTo>
                    <a:cubicBezTo>
                      <a:pt x="364044" y="360216"/>
                      <a:pt x="366787" y="361073"/>
                      <a:pt x="369530" y="362274"/>
                    </a:cubicBezTo>
                    <a:cubicBezTo>
                      <a:pt x="370902" y="362788"/>
                      <a:pt x="372102" y="363302"/>
                      <a:pt x="373474" y="363817"/>
                    </a:cubicBezTo>
                    <a:cubicBezTo>
                      <a:pt x="374845" y="364331"/>
                      <a:pt x="376045" y="365017"/>
                      <a:pt x="377417" y="365531"/>
                    </a:cubicBezTo>
                    <a:cubicBezTo>
                      <a:pt x="378789" y="366046"/>
                      <a:pt x="379989" y="366731"/>
                      <a:pt x="381360" y="367417"/>
                    </a:cubicBezTo>
                    <a:cubicBezTo>
                      <a:pt x="383932" y="368789"/>
                      <a:pt x="386504" y="370160"/>
                      <a:pt x="389076" y="371532"/>
                    </a:cubicBezTo>
                    <a:cubicBezTo>
                      <a:pt x="390276" y="372218"/>
                      <a:pt x="391647" y="373075"/>
                      <a:pt x="392848" y="373761"/>
                    </a:cubicBezTo>
                    <a:cubicBezTo>
                      <a:pt x="394048" y="374618"/>
                      <a:pt x="395248" y="375304"/>
                      <a:pt x="396619" y="376161"/>
                    </a:cubicBezTo>
                    <a:cubicBezTo>
                      <a:pt x="400391" y="378562"/>
                      <a:pt x="403992" y="381305"/>
                      <a:pt x="407421" y="384219"/>
                    </a:cubicBezTo>
                    <a:cubicBezTo>
                      <a:pt x="408621" y="385076"/>
                      <a:pt x="409650" y="386105"/>
                      <a:pt x="410850" y="386963"/>
                    </a:cubicBezTo>
                    <a:cubicBezTo>
                      <a:pt x="410850" y="386963"/>
                      <a:pt x="411021" y="387134"/>
                      <a:pt x="411021" y="387134"/>
                    </a:cubicBezTo>
                    <a:cubicBezTo>
                      <a:pt x="412221" y="388163"/>
                      <a:pt x="413250" y="389020"/>
                      <a:pt x="414279" y="390049"/>
                    </a:cubicBezTo>
                    <a:cubicBezTo>
                      <a:pt x="415479" y="391077"/>
                      <a:pt x="416508" y="392106"/>
                      <a:pt x="417708" y="393306"/>
                    </a:cubicBezTo>
                    <a:cubicBezTo>
                      <a:pt x="418908" y="394335"/>
                      <a:pt x="419937" y="395535"/>
                      <a:pt x="420965" y="396564"/>
                    </a:cubicBezTo>
                    <a:cubicBezTo>
                      <a:pt x="421994" y="397764"/>
                      <a:pt x="423194" y="398792"/>
                      <a:pt x="424223" y="399993"/>
                    </a:cubicBezTo>
                    <a:cubicBezTo>
                      <a:pt x="425252" y="401193"/>
                      <a:pt x="426280" y="402393"/>
                      <a:pt x="427309" y="403593"/>
                    </a:cubicBezTo>
                    <a:cubicBezTo>
                      <a:pt x="432453" y="409594"/>
                      <a:pt x="437253" y="416109"/>
                      <a:pt x="441711" y="422967"/>
                    </a:cubicBezTo>
                    <a:cubicBezTo>
                      <a:pt x="442568" y="424339"/>
                      <a:pt x="443425" y="425710"/>
                      <a:pt x="444283" y="427253"/>
                    </a:cubicBezTo>
                    <a:cubicBezTo>
                      <a:pt x="444283" y="427253"/>
                      <a:pt x="444283" y="427425"/>
                      <a:pt x="444283" y="427425"/>
                    </a:cubicBezTo>
                    <a:cubicBezTo>
                      <a:pt x="451655" y="439598"/>
                      <a:pt x="457827" y="452971"/>
                      <a:pt x="462628" y="467544"/>
                    </a:cubicBezTo>
                    <a:cubicBezTo>
                      <a:pt x="475315" y="412166"/>
                      <a:pt x="515091" y="372218"/>
                      <a:pt x="560526" y="361588"/>
                    </a:cubicBezTo>
                    <a:cubicBezTo>
                      <a:pt x="560697" y="361588"/>
                      <a:pt x="560697" y="361588"/>
                      <a:pt x="560869" y="361588"/>
                    </a:cubicBezTo>
                    <a:cubicBezTo>
                      <a:pt x="563440" y="361073"/>
                      <a:pt x="566012" y="360559"/>
                      <a:pt x="568755" y="360045"/>
                    </a:cubicBezTo>
                    <a:cubicBezTo>
                      <a:pt x="574070" y="359188"/>
                      <a:pt x="579385" y="358845"/>
                      <a:pt x="584700" y="358845"/>
                    </a:cubicBezTo>
                    <a:cubicBezTo>
                      <a:pt x="587958" y="358845"/>
                      <a:pt x="591215" y="359016"/>
                      <a:pt x="594473" y="359359"/>
                    </a:cubicBezTo>
                    <a:cubicBezTo>
                      <a:pt x="596359" y="359531"/>
                      <a:pt x="598416" y="359873"/>
                      <a:pt x="600302" y="360216"/>
                    </a:cubicBezTo>
                    <a:cubicBezTo>
                      <a:pt x="601674" y="360388"/>
                      <a:pt x="602874" y="360559"/>
                      <a:pt x="604245" y="360902"/>
                    </a:cubicBezTo>
                    <a:cubicBezTo>
                      <a:pt x="604760" y="360902"/>
                      <a:pt x="605274" y="361073"/>
                      <a:pt x="605788" y="361245"/>
                    </a:cubicBezTo>
                    <a:cubicBezTo>
                      <a:pt x="606817" y="361417"/>
                      <a:pt x="607674" y="361588"/>
                      <a:pt x="608532" y="361931"/>
                    </a:cubicBezTo>
                    <a:cubicBezTo>
                      <a:pt x="609217" y="362102"/>
                      <a:pt x="609903" y="362274"/>
                      <a:pt x="610589" y="362445"/>
                    </a:cubicBezTo>
                    <a:cubicBezTo>
                      <a:pt x="611961" y="362788"/>
                      <a:pt x="613161" y="363131"/>
                      <a:pt x="614532" y="363645"/>
                    </a:cubicBezTo>
                    <a:cubicBezTo>
                      <a:pt x="616075" y="364160"/>
                      <a:pt x="617447" y="364502"/>
                      <a:pt x="618990" y="365017"/>
                    </a:cubicBezTo>
                    <a:cubicBezTo>
                      <a:pt x="619162" y="365017"/>
                      <a:pt x="619504" y="365189"/>
                      <a:pt x="619676" y="365360"/>
                    </a:cubicBezTo>
                    <a:cubicBezTo>
                      <a:pt x="621219" y="365874"/>
                      <a:pt x="622762" y="366560"/>
                      <a:pt x="624134" y="367074"/>
                    </a:cubicBezTo>
                    <a:cubicBezTo>
                      <a:pt x="625677" y="367760"/>
                      <a:pt x="627220" y="368446"/>
                      <a:pt x="628763" y="369132"/>
                    </a:cubicBezTo>
                    <a:cubicBezTo>
                      <a:pt x="630306" y="369818"/>
                      <a:pt x="631849" y="370675"/>
                      <a:pt x="633392" y="371360"/>
                    </a:cubicBezTo>
                    <a:cubicBezTo>
                      <a:pt x="635106" y="372218"/>
                      <a:pt x="636650" y="373075"/>
                      <a:pt x="638364" y="374104"/>
                    </a:cubicBezTo>
                    <a:cubicBezTo>
                      <a:pt x="639221" y="374618"/>
                      <a:pt x="640079" y="375133"/>
                      <a:pt x="640936" y="375647"/>
                    </a:cubicBezTo>
                    <a:cubicBezTo>
                      <a:pt x="641622" y="376161"/>
                      <a:pt x="642307" y="376504"/>
                      <a:pt x="643165" y="377018"/>
                    </a:cubicBezTo>
                    <a:cubicBezTo>
                      <a:pt x="644193" y="377704"/>
                      <a:pt x="645222" y="378390"/>
                      <a:pt x="646422" y="379076"/>
                    </a:cubicBezTo>
                    <a:cubicBezTo>
                      <a:pt x="646765" y="379247"/>
                      <a:pt x="647108" y="379590"/>
                      <a:pt x="647451" y="379762"/>
                    </a:cubicBezTo>
                    <a:cubicBezTo>
                      <a:pt x="671111" y="396564"/>
                      <a:pt x="690142" y="422453"/>
                      <a:pt x="699915" y="454000"/>
                    </a:cubicBezTo>
                    <a:cubicBezTo>
                      <a:pt x="703858" y="443541"/>
                      <a:pt x="720831" y="399479"/>
                      <a:pt x="758722" y="367074"/>
                    </a:cubicBezTo>
                    <a:cubicBezTo>
                      <a:pt x="759922" y="366046"/>
                      <a:pt x="760951" y="365189"/>
                      <a:pt x="762151" y="364160"/>
                    </a:cubicBezTo>
                    <a:cubicBezTo>
                      <a:pt x="762494" y="363817"/>
                      <a:pt x="762837" y="363645"/>
                      <a:pt x="763180" y="363302"/>
                    </a:cubicBezTo>
                    <a:cubicBezTo>
                      <a:pt x="764551" y="362274"/>
                      <a:pt x="765751" y="361245"/>
                      <a:pt x="767123" y="360216"/>
                    </a:cubicBezTo>
                    <a:cubicBezTo>
                      <a:pt x="767294" y="360045"/>
                      <a:pt x="767637" y="359873"/>
                      <a:pt x="767809" y="359702"/>
                    </a:cubicBezTo>
                    <a:cubicBezTo>
                      <a:pt x="769352" y="358502"/>
                      <a:pt x="770895" y="357473"/>
                      <a:pt x="772438" y="356444"/>
                    </a:cubicBezTo>
                    <a:cubicBezTo>
                      <a:pt x="772438" y="356444"/>
                      <a:pt x="772609" y="356444"/>
                      <a:pt x="772609" y="356273"/>
                    </a:cubicBezTo>
                    <a:cubicBezTo>
                      <a:pt x="774152" y="355073"/>
                      <a:pt x="775867" y="354044"/>
                      <a:pt x="777581" y="353015"/>
                    </a:cubicBezTo>
                    <a:cubicBezTo>
                      <a:pt x="777753" y="353015"/>
                      <a:pt x="777753" y="352844"/>
                      <a:pt x="777924" y="352844"/>
                    </a:cubicBezTo>
                    <a:cubicBezTo>
                      <a:pt x="779467" y="351987"/>
                      <a:pt x="781010" y="350958"/>
                      <a:pt x="782553" y="350101"/>
                    </a:cubicBezTo>
                    <a:cubicBezTo>
                      <a:pt x="784611" y="348901"/>
                      <a:pt x="786668" y="347872"/>
                      <a:pt x="788726" y="346672"/>
                    </a:cubicBezTo>
                    <a:cubicBezTo>
                      <a:pt x="790097" y="345986"/>
                      <a:pt x="791297" y="345300"/>
                      <a:pt x="792669" y="344786"/>
                    </a:cubicBezTo>
                    <a:cubicBezTo>
                      <a:pt x="793355" y="344443"/>
                      <a:pt x="793869" y="344100"/>
                      <a:pt x="794555" y="343928"/>
                    </a:cubicBezTo>
                    <a:cubicBezTo>
                      <a:pt x="796098" y="343243"/>
                      <a:pt x="797470" y="342557"/>
                      <a:pt x="799013" y="342043"/>
                    </a:cubicBezTo>
                    <a:cubicBezTo>
                      <a:pt x="801070" y="341186"/>
                      <a:pt x="803299" y="340328"/>
                      <a:pt x="805528" y="339471"/>
                    </a:cubicBezTo>
                    <a:cubicBezTo>
                      <a:pt x="819587" y="334499"/>
                      <a:pt x="851991" y="323354"/>
                      <a:pt x="890053" y="336385"/>
                    </a:cubicBezTo>
                    <a:cubicBezTo>
                      <a:pt x="891596" y="336899"/>
                      <a:pt x="893139" y="337414"/>
                      <a:pt x="894510" y="338099"/>
                    </a:cubicBezTo>
                    <a:cubicBezTo>
                      <a:pt x="895539" y="338442"/>
                      <a:pt x="896568" y="338957"/>
                      <a:pt x="897596" y="339471"/>
                    </a:cubicBezTo>
                    <a:cubicBezTo>
                      <a:pt x="898797" y="339985"/>
                      <a:pt x="899997" y="340499"/>
                      <a:pt x="901025" y="341014"/>
                    </a:cubicBezTo>
                    <a:cubicBezTo>
                      <a:pt x="901883" y="341357"/>
                      <a:pt x="902740" y="341871"/>
                      <a:pt x="903769" y="342386"/>
                    </a:cubicBezTo>
                    <a:cubicBezTo>
                      <a:pt x="904626" y="342728"/>
                      <a:pt x="905483" y="343243"/>
                      <a:pt x="906340" y="343757"/>
                    </a:cubicBezTo>
                    <a:cubicBezTo>
                      <a:pt x="907026" y="344100"/>
                      <a:pt x="907541" y="344443"/>
                      <a:pt x="908055" y="344786"/>
                    </a:cubicBezTo>
                    <a:cubicBezTo>
                      <a:pt x="908741" y="345129"/>
                      <a:pt x="909426" y="345643"/>
                      <a:pt x="910112" y="345986"/>
                    </a:cubicBezTo>
                    <a:cubicBezTo>
                      <a:pt x="910970" y="346500"/>
                      <a:pt x="911655" y="347015"/>
                      <a:pt x="912513" y="347529"/>
                    </a:cubicBezTo>
                    <a:cubicBezTo>
                      <a:pt x="913198" y="347872"/>
                      <a:pt x="914056" y="348386"/>
                      <a:pt x="914741" y="348901"/>
                    </a:cubicBezTo>
                    <a:cubicBezTo>
                      <a:pt x="915942" y="349758"/>
                      <a:pt x="917142" y="350444"/>
                      <a:pt x="918342" y="351301"/>
                    </a:cubicBezTo>
                    <a:cubicBezTo>
                      <a:pt x="920742" y="352844"/>
                      <a:pt x="922971" y="354559"/>
                      <a:pt x="925200" y="356444"/>
                    </a:cubicBezTo>
                    <a:cubicBezTo>
                      <a:pt x="926057" y="357130"/>
                      <a:pt x="926743" y="357644"/>
                      <a:pt x="927600" y="358331"/>
                    </a:cubicBezTo>
                    <a:cubicBezTo>
                      <a:pt x="928972" y="359531"/>
                      <a:pt x="930343" y="360559"/>
                      <a:pt x="931715" y="361760"/>
                    </a:cubicBezTo>
                    <a:cubicBezTo>
                      <a:pt x="932744" y="362617"/>
                      <a:pt x="933772" y="363645"/>
                      <a:pt x="934630" y="364502"/>
                    </a:cubicBezTo>
                    <a:cubicBezTo>
                      <a:pt x="935658" y="365360"/>
                      <a:pt x="936516" y="366389"/>
                      <a:pt x="937544" y="367246"/>
                    </a:cubicBezTo>
                    <a:cubicBezTo>
                      <a:pt x="940287" y="369989"/>
                      <a:pt x="942859" y="372904"/>
                      <a:pt x="945431" y="375818"/>
                    </a:cubicBezTo>
                    <a:cubicBezTo>
                      <a:pt x="962405" y="395878"/>
                      <a:pt x="970634" y="416281"/>
                      <a:pt x="972692" y="421595"/>
                    </a:cubicBezTo>
                    <a:cubicBezTo>
                      <a:pt x="979378" y="402908"/>
                      <a:pt x="991380" y="377018"/>
                      <a:pt x="1013497" y="353015"/>
                    </a:cubicBezTo>
                    <a:cubicBezTo>
                      <a:pt x="1025670" y="339985"/>
                      <a:pt x="1051216" y="313754"/>
                      <a:pt x="1092021" y="304838"/>
                    </a:cubicBezTo>
                    <a:cubicBezTo>
                      <a:pt x="1103851" y="302266"/>
                      <a:pt x="1124082" y="299866"/>
                      <a:pt x="1146885" y="307753"/>
                    </a:cubicBezTo>
                    <a:cubicBezTo>
                      <a:pt x="1149971" y="308781"/>
                      <a:pt x="1153057" y="309982"/>
                      <a:pt x="1155800" y="311353"/>
                    </a:cubicBezTo>
                    <a:cubicBezTo>
                      <a:pt x="1157172" y="312039"/>
                      <a:pt x="1158543" y="312553"/>
                      <a:pt x="1159743" y="313239"/>
                    </a:cubicBezTo>
                    <a:cubicBezTo>
                      <a:pt x="1162487" y="314611"/>
                      <a:pt x="1165230" y="316325"/>
                      <a:pt x="1167973" y="317868"/>
                    </a:cubicBezTo>
                    <a:cubicBezTo>
                      <a:pt x="1168659" y="318383"/>
                      <a:pt x="1169516" y="318897"/>
                      <a:pt x="1170202" y="319240"/>
                    </a:cubicBezTo>
                    <a:cubicBezTo>
                      <a:pt x="1171059" y="319754"/>
                      <a:pt x="1171745" y="320269"/>
                      <a:pt x="1172431" y="320783"/>
                    </a:cubicBezTo>
                    <a:cubicBezTo>
                      <a:pt x="1173459" y="321469"/>
                      <a:pt x="1174317" y="322154"/>
                      <a:pt x="1175345" y="322840"/>
                    </a:cubicBezTo>
                    <a:cubicBezTo>
                      <a:pt x="1176546" y="323698"/>
                      <a:pt x="1177574" y="324555"/>
                      <a:pt x="1178774" y="325583"/>
                    </a:cubicBezTo>
                    <a:cubicBezTo>
                      <a:pt x="1179975" y="326441"/>
                      <a:pt x="1181003" y="327470"/>
                      <a:pt x="1182032" y="328327"/>
                    </a:cubicBezTo>
                    <a:cubicBezTo>
                      <a:pt x="1183061" y="329355"/>
                      <a:pt x="1184089" y="330212"/>
                      <a:pt x="1185118" y="331241"/>
                    </a:cubicBezTo>
                    <a:cubicBezTo>
                      <a:pt x="1186147" y="332099"/>
                      <a:pt x="1187004" y="333127"/>
                      <a:pt x="1188033" y="333985"/>
                    </a:cubicBezTo>
                    <a:cubicBezTo>
                      <a:pt x="1188033" y="333985"/>
                      <a:pt x="1188204" y="334156"/>
                      <a:pt x="1188376" y="334328"/>
                    </a:cubicBezTo>
                    <a:cubicBezTo>
                      <a:pt x="1189233" y="335185"/>
                      <a:pt x="1190090" y="336042"/>
                      <a:pt x="1190776" y="336899"/>
                    </a:cubicBezTo>
                    <a:cubicBezTo>
                      <a:pt x="1190947" y="337070"/>
                      <a:pt x="1191119" y="337242"/>
                      <a:pt x="1191119" y="337414"/>
                    </a:cubicBezTo>
                    <a:cubicBezTo>
                      <a:pt x="1191976" y="338442"/>
                      <a:pt x="1192833" y="339299"/>
                      <a:pt x="1193691" y="340328"/>
                    </a:cubicBezTo>
                    <a:cubicBezTo>
                      <a:pt x="1196262" y="343243"/>
                      <a:pt x="1198491" y="346329"/>
                      <a:pt x="1200720" y="349244"/>
                    </a:cubicBezTo>
                    <a:cubicBezTo>
                      <a:pt x="1200720" y="349415"/>
                      <a:pt x="1200891" y="349415"/>
                      <a:pt x="1200891" y="349586"/>
                    </a:cubicBezTo>
                    <a:cubicBezTo>
                      <a:pt x="1200891" y="349586"/>
                      <a:pt x="1200891" y="349586"/>
                      <a:pt x="1200891" y="349586"/>
                    </a:cubicBezTo>
                    <a:cubicBezTo>
                      <a:pt x="1213579" y="367246"/>
                      <a:pt x="1219580" y="384048"/>
                      <a:pt x="1220951" y="388163"/>
                    </a:cubicBezTo>
                    <a:cubicBezTo>
                      <a:pt x="1232610" y="357473"/>
                      <a:pt x="1248040" y="326098"/>
                      <a:pt x="1271529" y="305867"/>
                    </a:cubicBezTo>
                    <a:cubicBezTo>
                      <a:pt x="1271529" y="305867"/>
                      <a:pt x="1271700" y="305695"/>
                      <a:pt x="1271700" y="305695"/>
                    </a:cubicBezTo>
                    <a:cubicBezTo>
                      <a:pt x="1273758" y="303981"/>
                      <a:pt x="1275987" y="302095"/>
                      <a:pt x="1278215" y="300552"/>
                    </a:cubicBezTo>
                    <a:cubicBezTo>
                      <a:pt x="1279416" y="299695"/>
                      <a:pt x="1280444" y="299009"/>
                      <a:pt x="1281644" y="298151"/>
                    </a:cubicBezTo>
                    <a:cubicBezTo>
                      <a:pt x="1282502" y="297637"/>
                      <a:pt x="1283359" y="296951"/>
                      <a:pt x="1284388" y="296437"/>
                    </a:cubicBezTo>
                    <a:cubicBezTo>
                      <a:pt x="1285759" y="295580"/>
                      <a:pt x="1287302" y="294722"/>
                      <a:pt x="1288845" y="293865"/>
                    </a:cubicBezTo>
                    <a:cubicBezTo>
                      <a:pt x="1290045" y="293180"/>
                      <a:pt x="1291246" y="292493"/>
                      <a:pt x="1292617" y="291979"/>
                    </a:cubicBezTo>
                    <a:cubicBezTo>
                      <a:pt x="1301704" y="287693"/>
                      <a:pt x="1327422" y="278949"/>
                      <a:pt x="1350053" y="293522"/>
                    </a:cubicBezTo>
                    <a:cubicBezTo>
                      <a:pt x="1351425" y="294380"/>
                      <a:pt x="1352796" y="295408"/>
                      <a:pt x="1354168" y="296437"/>
                    </a:cubicBezTo>
                    <a:cubicBezTo>
                      <a:pt x="1354511" y="296780"/>
                      <a:pt x="1354854" y="297123"/>
                      <a:pt x="1355196" y="297294"/>
                    </a:cubicBezTo>
                    <a:cubicBezTo>
                      <a:pt x="1355196" y="297294"/>
                      <a:pt x="1355196" y="297294"/>
                      <a:pt x="1355196" y="297294"/>
                    </a:cubicBezTo>
                    <a:cubicBezTo>
                      <a:pt x="1373199" y="312210"/>
                      <a:pt x="1382628" y="340328"/>
                      <a:pt x="1379371" y="371189"/>
                    </a:cubicBezTo>
                    <a:cubicBezTo>
                      <a:pt x="1381428" y="357302"/>
                      <a:pt x="1389486" y="320783"/>
                      <a:pt x="1421205" y="294380"/>
                    </a:cubicBezTo>
                    <a:cubicBezTo>
                      <a:pt x="1428234" y="288550"/>
                      <a:pt x="1445036" y="272777"/>
                      <a:pt x="1471097" y="271234"/>
                    </a:cubicBezTo>
                    <a:cubicBezTo>
                      <a:pt x="1487042" y="270205"/>
                      <a:pt x="1500243" y="274834"/>
                      <a:pt x="1509330" y="279292"/>
                    </a:cubicBezTo>
                    <a:cubicBezTo>
                      <a:pt x="1512759" y="226657"/>
                      <a:pt x="1495443" y="171107"/>
                      <a:pt x="1464239" y="127730"/>
                    </a:cubicBezTo>
                    <a:cubicBezTo>
                      <a:pt x="1449665" y="107499"/>
                      <a:pt x="1432863" y="89668"/>
                      <a:pt x="1414175" y="73381"/>
                    </a:cubicBezTo>
                    <a:cubicBezTo>
                      <a:pt x="1411089" y="82124"/>
                      <a:pt x="1406974" y="90354"/>
                      <a:pt x="1401659" y="97898"/>
                    </a:cubicBezTo>
                    <a:cubicBezTo>
                      <a:pt x="1381257" y="127559"/>
                      <a:pt x="1348681" y="146590"/>
                      <a:pt x="1314906" y="158762"/>
                    </a:cubicBezTo>
                    <a:cubicBezTo>
                      <a:pt x="1312163" y="159791"/>
                      <a:pt x="1309591" y="160649"/>
                      <a:pt x="1306848" y="161506"/>
                    </a:cubicBezTo>
                    <a:cubicBezTo>
                      <a:pt x="1307019" y="161506"/>
                      <a:pt x="1307190" y="161506"/>
                      <a:pt x="1307362" y="161677"/>
                    </a:cubicBezTo>
                    <a:cubicBezTo>
                      <a:pt x="1148599" y="228200"/>
                      <a:pt x="903597" y="300723"/>
                      <a:pt x="634592" y="260947"/>
                    </a:cubicBezTo>
                    <a:cubicBezTo>
                      <a:pt x="494175" y="240030"/>
                      <a:pt x="255516" y="204711"/>
                      <a:pt x="162762" y="24517"/>
                    </a:cubicBezTo>
                    <a:cubicBezTo>
                      <a:pt x="158647" y="16631"/>
                      <a:pt x="154875" y="8401"/>
                      <a:pt x="151446" y="0"/>
                    </a:cubicBezTo>
                    <a:cubicBezTo>
                      <a:pt x="112698" y="21774"/>
                      <a:pt x="92296" y="43034"/>
                      <a:pt x="77894" y="60865"/>
                    </a:cubicBezTo>
                    <a:cubicBezTo>
                      <a:pt x="33660" y="115557"/>
                      <a:pt x="-10231" y="207112"/>
                      <a:pt x="2113" y="292493"/>
                    </a:cubicBezTo>
                    <a:cubicBezTo>
                      <a:pt x="23201" y="278435"/>
                      <a:pt x="82866" y="303124"/>
                      <a:pt x="110812" y="317525"/>
                    </a:cubicBezTo>
                    <a:close/>
                  </a:path>
                </a:pathLst>
              </a:custGeom>
              <a:solidFill>
                <a:srgbClr val="FFD57E"/>
              </a:solidFill>
              <a:ln w="1715" cap="flat">
                <a:noFill/>
                <a:prstDash val="solid"/>
                <a:miter/>
              </a:ln>
            </p:spPr>
            <p:txBody>
              <a:bodyPr rtlCol="0" anchor="ctr"/>
              <a:lstStyle/>
              <a:p>
                <a:endParaRPr lang="en-US"/>
              </a:p>
            </p:txBody>
          </p:sp>
          <p:sp>
            <p:nvSpPr>
              <p:cNvPr id="552" name="Freeform: Shape 551">
                <a:extLst>
                  <a:ext uri="{FF2B5EF4-FFF2-40B4-BE49-F238E27FC236}">
                    <a16:creationId xmlns:a16="http://schemas.microsoft.com/office/drawing/2014/main" id="{59F5DDF5-A996-420C-8F8A-E8C2B9AAC3DF}"/>
                  </a:ext>
                </a:extLst>
              </p:cNvPr>
              <p:cNvSpPr/>
              <p:nvPr/>
            </p:nvSpPr>
            <p:spPr>
              <a:xfrm>
                <a:off x="3104540" y="4342928"/>
                <a:ext cx="513165" cy="528596"/>
              </a:xfrm>
              <a:custGeom>
                <a:avLst/>
                <a:gdLst>
                  <a:gd name="connsiteX0" fmla="*/ 20574 w 513165"/>
                  <a:gd name="connsiteY0" fmla="*/ 456986 h 528596"/>
                  <a:gd name="connsiteX1" fmla="*/ 154991 w 513165"/>
                  <a:gd name="connsiteY1" fmla="*/ 443956 h 528596"/>
                  <a:gd name="connsiteX2" fmla="*/ 186537 w 513165"/>
                  <a:gd name="connsiteY2" fmla="*/ 418753 h 528596"/>
                  <a:gd name="connsiteX3" fmla="*/ 228714 w 513165"/>
                  <a:gd name="connsiteY3" fmla="*/ 387206 h 528596"/>
                  <a:gd name="connsiteX4" fmla="*/ 229057 w 513165"/>
                  <a:gd name="connsiteY4" fmla="*/ 394235 h 528596"/>
                  <a:gd name="connsiteX5" fmla="*/ 231114 w 513165"/>
                  <a:gd name="connsiteY5" fmla="*/ 427154 h 528596"/>
                  <a:gd name="connsiteX6" fmla="*/ 242773 w 513165"/>
                  <a:gd name="connsiteY6" fmla="*/ 465730 h 528596"/>
                  <a:gd name="connsiteX7" fmla="*/ 258718 w 513165"/>
                  <a:gd name="connsiteY7" fmla="*/ 505678 h 528596"/>
                  <a:gd name="connsiteX8" fmla="*/ 314953 w 513165"/>
                  <a:gd name="connsiteY8" fmla="*/ 522137 h 528596"/>
                  <a:gd name="connsiteX9" fmla="*/ 334156 w 513165"/>
                  <a:gd name="connsiteY9" fmla="*/ 499849 h 528596"/>
                  <a:gd name="connsiteX10" fmla="*/ 347015 w 513165"/>
                  <a:gd name="connsiteY10" fmla="*/ 468988 h 528596"/>
                  <a:gd name="connsiteX11" fmla="*/ 348043 w 513165"/>
                  <a:gd name="connsiteY11" fmla="*/ 452357 h 528596"/>
                  <a:gd name="connsiteX12" fmla="*/ 349415 w 513165"/>
                  <a:gd name="connsiteY12" fmla="*/ 430754 h 528596"/>
                  <a:gd name="connsiteX13" fmla="*/ 348043 w 513165"/>
                  <a:gd name="connsiteY13" fmla="*/ 405037 h 528596"/>
                  <a:gd name="connsiteX14" fmla="*/ 343414 w 513165"/>
                  <a:gd name="connsiteY14" fmla="*/ 376061 h 528596"/>
                  <a:gd name="connsiteX15" fmla="*/ 378047 w 513165"/>
                  <a:gd name="connsiteY15" fmla="*/ 394750 h 528596"/>
                  <a:gd name="connsiteX16" fmla="*/ 504577 w 513165"/>
                  <a:gd name="connsiteY16" fmla="*/ 397493 h 528596"/>
                  <a:gd name="connsiteX17" fmla="*/ 456743 w 513165"/>
                  <a:gd name="connsiteY17" fmla="*/ 299423 h 528596"/>
                  <a:gd name="connsiteX18" fmla="*/ 455714 w 513165"/>
                  <a:gd name="connsiteY18" fmla="*/ 298738 h 528596"/>
                  <a:gd name="connsiteX19" fmla="*/ 382505 w 513165"/>
                  <a:gd name="connsiteY19" fmla="*/ 265476 h 528596"/>
                  <a:gd name="connsiteX20" fmla="*/ 402736 w 513165"/>
                  <a:gd name="connsiteY20" fmla="*/ 250217 h 528596"/>
                  <a:gd name="connsiteX21" fmla="*/ 468401 w 513165"/>
                  <a:gd name="connsiteY21" fmla="*/ 180952 h 528596"/>
                  <a:gd name="connsiteX22" fmla="*/ 483146 w 513165"/>
                  <a:gd name="connsiteY22" fmla="*/ 113572 h 528596"/>
                  <a:gd name="connsiteX23" fmla="*/ 478517 w 513165"/>
                  <a:gd name="connsiteY23" fmla="*/ 102942 h 528596"/>
                  <a:gd name="connsiteX24" fmla="*/ 456571 w 513165"/>
                  <a:gd name="connsiteY24" fmla="*/ 86140 h 528596"/>
                  <a:gd name="connsiteX25" fmla="*/ 396907 w 513165"/>
                  <a:gd name="connsiteY25" fmla="*/ 111171 h 528596"/>
                  <a:gd name="connsiteX26" fmla="*/ 373932 w 513165"/>
                  <a:gd name="connsiteY26" fmla="*/ 124030 h 528596"/>
                  <a:gd name="connsiteX27" fmla="*/ 315639 w 513165"/>
                  <a:gd name="connsiteY27" fmla="*/ 176836 h 528596"/>
                  <a:gd name="connsiteX28" fmla="*/ 308781 w 513165"/>
                  <a:gd name="connsiteY28" fmla="*/ 185238 h 528596"/>
                  <a:gd name="connsiteX29" fmla="*/ 308953 w 513165"/>
                  <a:gd name="connsiteY29" fmla="*/ 158491 h 528596"/>
                  <a:gd name="connsiteX30" fmla="*/ 281006 w 513165"/>
                  <a:gd name="connsiteY30" fmla="*/ 32818 h 528596"/>
                  <a:gd name="connsiteX31" fmla="*/ 277234 w 513165"/>
                  <a:gd name="connsiteY31" fmla="*/ 26303 h 528596"/>
                  <a:gd name="connsiteX32" fmla="*/ 203511 w 513165"/>
                  <a:gd name="connsiteY32" fmla="*/ 12073 h 528596"/>
                  <a:gd name="connsiteX33" fmla="*/ 180365 w 513165"/>
                  <a:gd name="connsiteY33" fmla="*/ 134146 h 528596"/>
                  <a:gd name="connsiteX34" fmla="*/ 188766 w 513165"/>
                  <a:gd name="connsiteY34" fmla="*/ 177351 h 528596"/>
                  <a:gd name="connsiteX35" fmla="*/ 145561 w 513165"/>
                  <a:gd name="connsiteY35" fmla="*/ 153520 h 528596"/>
                  <a:gd name="connsiteX36" fmla="*/ 4115 w 513165"/>
                  <a:gd name="connsiteY36" fmla="*/ 171179 h 528596"/>
                  <a:gd name="connsiteX37" fmla="*/ 84353 w 513165"/>
                  <a:gd name="connsiteY37" fmla="*/ 273363 h 528596"/>
                  <a:gd name="connsiteX38" fmla="*/ 140074 w 513165"/>
                  <a:gd name="connsiteY38" fmla="*/ 295309 h 528596"/>
                  <a:gd name="connsiteX39" fmla="*/ 139903 w 513165"/>
                  <a:gd name="connsiteY39" fmla="*/ 295480 h 528596"/>
                  <a:gd name="connsiteX40" fmla="*/ 80410 w 513165"/>
                  <a:gd name="connsiteY40" fmla="*/ 338857 h 528596"/>
                  <a:gd name="connsiteX41" fmla="*/ 20574 w 513165"/>
                  <a:gd name="connsiteY41" fmla="*/ 456986 h 5285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513165" h="528596">
                    <a:moveTo>
                      <a:pt x="20574" y="456986"/>
                    </a:moveTo>
                    <a:cubicBezTo>
                      <a:pt x="47149" y="498648"/>
                      <a:pt x="125330" y="464187"/>
                      <a:pt x="154991" y="443956"/>
                    </a:cubicBezTo>
                    <a:cubicBezTo>
                      <a:pt x="165620" y="436755"/>
                      <a:pt x="176250" y="428182"/>
                      <a:pt x="186537" y="418753"/>
                    </a:cubicBezTo>
                    <a:cubicBezTo>
                      <a:pt x="202311" y="410180"/>
                      <a:pt x="216884" y="399036"/>
                      <a:pt x="228714" y="387206"/>
                    </a:cubicBezTo>
                    <a:cubicBezTo>
                      <a:pt x="228886" y="389606"/>
                      <a:pt x="228886" y="392006"/>
                      <a:pt x="229057" y="394235"/>
                    </a:cubicBezTo>
                    <a:cubicBezTo>
                      <a:pt x="228886" y="408637"/>
                      <a:pt x="229743" y="420810"/>
                      <a:pt x="231114" y="427154"/>
                    </a:cubicBezTo>
                    <a:cubicBezTo>
                      <a:pt x="233515" y="438984"/>
                      <a:pt x="237287" y="452700"/>
                      <a:pt x="242773" y="465730"/>
                    </a:cubicBezTo>
                    <a:cubicBezTo>
                      <a:pt x="246031" y="479789"/>
                      <a:pt x="251174" y="493333"/>
                      <a:pt x="258718" y="505678"/>
                    </a:cubicBezTo>
                    <a:cubicBezTo>
                      <a:pt x="270891" y="525394"/>
                      <a:pt x="293865" y="536367"/>
                      <a:pt x="314953" y="522137"/>
                    </a:cubicBezTo>
                    <a:cubicBezTo>
                      <a:pt x="323012" y="516650"/>
                      <a:pt x="329184" y="508764"/>
                      <a:pt x="334156" y="499849"/>
                    </a:cubicBezTo>
                    <a:cubicBezTo>
                      <a:pt x="341014" y="492305"/>
                      <a:pt x="345814" y="481846"/>
                      <a:pt x="347015" y="468988"/>
                    </a:cubicBezTo>
                    <a:cubicBezTo>
                      <a:pt x="347529" y="463501"/>
                      <a:pt x="347872" y="458015"/>
                      <a:pt x="348043" y="452357"/>
                    </a:cubicBezTo>
                    <a:cubicBezTo>
                      <a:pt x="348901" y="445156"/>
                      <a:pt x="349415" y="437955"/>
                      <a:pt x="349415" y="430754"/>
                    </a:cubicBezTo>
                    <a:cubicBezTo>
                      <a:pt x="349415" y="422182"/>
                      <a:pt x="349072" y="413609"/>
                      <a:pt x="348043" y="405037"/>
                    </a:cubicBezTo>
                    <a:cubicBezTo>
                      <a:pt x="347015" y="395264"/>
                      <a:pt x="345472" y="385663"/>
                      <a:pt x="343414" y="376061"/>
                    </a:cubicBezTo>
                    <a:cubicBezTo>
                      <a:pt x="354387" y="383091"/>
                      <a:pt x="365874" y="389435"/>
                      <a:pt x="378047" y="394750"/>
                    </a:cubicBezTo>
                    <a:cubicBezTo>
                      <a:pt x="411480" y="409494"/>
                      <a:pt x="475088" y="431954"/>
                      <a:pt x="504577" y="397493"/>
                    </a:cubicBezTo>
                    <a:cubicBezTo>
                      <a:pt x="533381" y="363889"/>
                      <a:pt x="482632" y="317940"/>
                      <a:pt x="456743" y="299423"/>
                    </a:cubicBezTo>
                    <a:cubicBezTo>
                      <a:pt x="456400" y="299252"/>
                      <a:pt x="456057" y="298909"/>
                      <a:pt x="455714" y="298738"/>
                    </a:cubicBezTo>
                    <a:cubicBezTo>
                      <a:pt x="433254" y="282793"/>
                      <a:pt x="408394" y="272677"/>
                      <a:pt x="382505" y="265476"/>
                    </a:cubicBezTo>
                    <a:cubicBezTo>
                      <a:pt x="391077" y="259132"/>
                      <a:pt x="398107" y="253646"/>
                      <a:pt x="402736" y="250217"/>
                    </a:cubicBezTo>
                    <a:cubicBezTo>
                      <a:pt x="427768" y="230843"/>
                      <a:pt x="452799" y="208898"/>
                      <a:pt x="468401" y="180952"/>
                    </a:cubicBezTo>
                    <a:cubicBezTo>
                      <a:pt x="478174" y="163463"/>
                      <a:pt x="488975" y="135174"/>
                      <a:pt x="483146" y="113572"/>
                    </a:cubicBezTo>
                    <a:cubicBezTo>
                      <a:pt x="482117" y="109800"/>
                      <a:pt x="480574" y="106199"/>
                      <a:pt x="478517" y="102942"/>
                    </a:cubicBezTo>
                    <a:cubicBezTo>
                      <a:pt x="472173" y="93340"/>
                      <a:pt x="464801" y="88025"/>
                      <a:pt x="456571" y="86140"/>
                    </a:cubicBezTo>
                    <a:cubicBezTo>
                      <a:pt x="438569" y="81853"/>
                      <a:pt x="417138" y="94026"/>
                      <a:pt x="396907" y="111171"/>
                    </a:cubicBezTo>
                    <a:cubicBezTo>
                      <a:pt x="388505" y="114600"/>
                      <a:pt x="380619" y="119401"/>
                      <a:pt x="373932" y="124030"/>
                    </a:cubicBezTo>
                    <a:cubicBezTo>
                      <a:pt x="352330" y="139117"/>
                      <a:pt x="332613" y="156605"/>
                      <a:pt x="315639" y="176836"/>
                    </a:cubicBezTo>
                    <a:cubicBezTo>
                      <a:pt x="313410" y="179580"/>
                      <a:pt x="311010" y="182323"/>
                      <a:pt x="308781" y="185238"/>
                    </a:cubicBezTo>
                    <a:cubicBezTo>
                      <a:pt x="309124" y="175294"/>
                      <a:pt x="308953" y="166035"/>
                      <a:pt x="308953" y="158491"/>
                    </a:cubicBezTo>
                    <a:cubicBezTo>
                      <a:pt x="308438" y="116315"/>
                      <a:pt x="300209" y="70709"/>
                      <a:pt x="281006" y="32818"/>
                    </a:cubicBezTo>
                    <a:cubicBezTo>
                      <a:pt x="279806" y="30590"/>
                      <a:pt x="278606" y="28361"/>
                      <a:pt x="277234" y="26303"/>
                    </a:cubicBezTo>
                    <a:cubicBezTo>
                      <a:pt x="260604" y="586"/>
                      <a:pt x="230086" y="-10215"/>
                      <a:pt x="203511" y="12073"/>
                    </a:cubicBezTo>
                    <a:cubicBezTo>
                      <a:pt x="171450" y="38991"/>
                      <a:pt x="175907" y="97112"/>
                      <a:pt x="180365" y="134146"/>
                    </a:cubicBezTo>
                    <a:cubicBezTo>
                      <a:pt x="182080" y="148890"/>
                      <a:pt x="184994" y="163292"/>
                      <a:pt x="188766" y="177351"/>
                    </a:cubicBezTo>
                    <a:cubicBezTo>
                      <a:pt x="175393" y="167750"/>
                      <a:pt x="160991" y="159691"/>
                      <a:pt x="145561" y="153520"/>
                    </a:cubicBezTo>
                    <a:cubicBezTo>
                      <a:pt x="108699" y="138603"/>
                      <a:pt x="27775" y="126430"/>
                      <a:pt x="4115" y="171179"/>
                    </a:cubicBezTo>
                    <a:cubicBezTo>
                      <a:pt x="-18003" y="212841"/>
                      <a:pt x="54864" y="257761"/>
                      <a:pt x="84353" y="273363"/>
                    </a:cubicBezTo>
                    <a:cubicBezTo>
                      <a:pt x="102184" y="282793"/>
                      <a:pt x="120872" y="290165"/>
                      <a:pt x="140074" y="295309"/>
                    </a:cubicBezTo>
                    <a:cubicBezTo>
                      <a:pt x="140074" y="295309"/>
                      <a:pt x="139903" y="295309"/>
                      <a:pt x="139903" y="295480"/>
                    </a:cubicBezTo>
                    <a:cubicBezTo>
                      <a:pt x="118643" y="307825"/>
                      <a:pt x="98755" y="322226"/>
                      <a:pt x="80410" y="338857"/>
                    </a:cubicBezTo>
                    <a:cubicBezTo>
                      <a:pt x="54521" y="362345"/>
                      <a:pt x="-4629" y="417553"/>
                      <a:pt x="20574" y="456986"/>
                    </a:cubicBezTo>
                    <a:close/>
                  </a:path>
                </a:pathLst>
              </a:custGeom>
              <a:solidFill>
                <a:srgbClr val="FFD57E"/>
              </a:solidFill>
              <a:ln w="1715" cap="flat">
                <a:noFill/>
                <a:prstDash val="solid"/>
                <a:miter/>
              </a:ln>
            </p:spPr>
            <p:txBody>
              <a:bodyPr rtlCol="0" anchor="ctr"/>
              <a:lstStyle/>
              <a:p>
                <a:endParaRPr lang="en-US"/>
              </a:p>
            </p:txBody>
          </p:sp>
        </p:grpSp>
        <p:grpSp>
          <p:nvGrpSpPr>
            <p:cNvPr id="487" name="Graphic 3">
              <a:extLst>
                <a:ext uri="{FF2B5EF4-FFF2-40B4-BE49-F238E27FC236}">
                  <a16:creationId xmlns:a16="http://schemas.microsoft.com/office/drawing/2014/main" id="{8FAA1761-52BE-450B-AADF-7D2ECAB9ED86}"/>
                </a:ext>
              </a:extLst>
            </p:cNvPr>
            <p:cNvGrpSpPr/>
            <p:nvPr/>
          </p:nvGrpSpPr>
          <p:grpSpPr>
            <a:xfrm>
              <a:off x="-8726344" y="4378153"/>
              <a:ext cx="969035" cy="669512"/>
              <a:chOff x="3199180" y="5404104"/>
              <a:chExt cx="969035" cy="669512"/>
            </a:xfrm>
            <a:solidFill>
              <a:srgbClr val="04BFBF"/>
            </a:solidFill>
          </p:grpSpPr>
          <p:sp>
            <p:nvSpPr>
              <p:cNvPr id="542" name="Freeform: Shape 541">
                <a:extLst>
                  <a:ext uri="{FF2B5EF4-FFF2-40B4-BE49-F238E27FC236}">
                    <a16:creationId xmlns:a16="http://schemas.microsoft.com/office/drawing/2014/main" id="{74C12FFB-AA89-402E-B0D8-0BBC2E6197A0}"/>
                  </a:ext>
                </a:extLst>
              </p:cNvPr>
              <p:cNvSpPr/>
              <p:nvPr/>
            </p:nvSpPr>
            <p:spPr>
              <a:xfrm>
                <a:off x="3199180" y="5406332"/>
                <a:ext cx="7543" cy="2914"/>
              </a:xfrm>
              <a:custGeom>
                <a:avLst/>
                <a:gdLst>
                  <a:gd name="connsiteX0" fmla="*/ 0 w 7543"/>
                  <a:gd name="connsiteY0" fmla="*/ 2915 h 2914"/>
                  <a:gd name="connsiteX1" fmla="*/ 7544 w 7543"/>
                  <a:gd name="connsiteY1" fmla="*/ 0 h 2914"/>
                  <a:gd name="connsiteX2" fmla="*/ 0 w 7543"/>
                  <a:gd name="connsiteY2" fmla="*/ 2915 h 2914"/>
                </a:gdLst>
                <a:ahLst/>
                <a:cxnLst>
                  <a:cxn ang="0">
                    <a:pos x="connsiteX0" y="connsiteY0"/>
                  </a:cxn>
                  <a:cxn ang="0">
                    <a:pos x="connsiteX1" y="connsiteY1"/>
                  </a:cxn>
                  <a:cxn ang="0">
                    <a:pos x="connsiteX2" y="connsiteY2"/>
                  </a:cxn>
                </a:cxnLst>
                <a:rect l="l" t="t" r="r" b="b"/>
                <a:pathLst>
                  <a:path w="7543" h="2914">
                    <a:moveTo>
                      <a:pt x="0" y="2915"/>
                    </a:moveTo>
                    <a:cubicBezTo>
                      <a:pt x="2400" y="1886"/>
                      <a:pt x="4972" y="857"/>
                      <a:pt x="7544" y="0"/>
                    </a:cubicBezTo>
                    <a:cubicBezTo>
                      <a:pt x="5144" y="1028"/>
                      <a:pt x="2572" y="1886"/>
                      <a:pt x="0" y="2915"/>
                    </a:cubicBezTo>
                    <a:close/>
                  </a:path>
                </a:pathLst>
              </a:custGeom>
              <a:solidFill>
                <a:srgbClr val="04BFBF"/>
              </a:solidFill>
              <a:ln w="1715" cap="flat">
                <a:noFill/>
                <a:prstDash val="solid"/>
                <a:miter/>
              </a:ln>
            </p:spPr>
            <p:txBody>
              <a:bodyPr rtlCol="0" anchor="ctr"/>
              <a:lstStyle/>
              <a:p>
                <a:endParaRPr lang="en-US"/>
              </a:p>
            </p:txBody>
          </p:sp>
          <p:sp>
            <p:nvSpPr>
              <p:cNvPr id="543" name="Freeform: Shape 542">
                <a:extLst>
                  <a:ext uri="{FF2B5EF4-FFF2-40B4-BE49-F238E27FC236}">
                    <a16:creationId xmlns:a16="http://schemas.microsoft.com/office/drawing/2014/main" id="{2C5AB204-1115-4F97-90E9-4A1D88E4314B}"/>
                  </a:ext>
                </a:extLst>
              </p:cNvPr>
              <p:cNvSpPr/>
              <p:nvPr/>
            </p:nvSpPr>
            <p:spPr>
              <a:xfrm>
                <a:off x="3206896" y="5404104"/>
                <a:ext cx="7886" cy="2400"/>
              </a:xfrm>
              <a:custGeom>
                <a:avLst/>
                <a:gdLst>
                  <a:gd name="connsiteX0" fmla="*/ 0 w 7886"/>
                  <a:gd name="connsiteY0" fmla="*/ 2400 h 2400"/>
                  <a:gd name="connsiteX1" fmla="*/ 7887 w 7886"/>
                  <a:gd name="connsiteY1" fmla="*/ 0 h 2400"/>
                  <a:gd name="connsiteX2" fmla="*/ 0 w 7886"/>
                  <a:gd name="connsiteY2" fmla="*/ 2400 h 2400"/>
                </a:gdLst>
                <a:ahLst/>
                <a:cxnLst>
                  <a:cxn ang="0">
                    <a:pos x="connsiteX0" y="connsiteY0"/>
                  </a:cxn>
                  <a:cxn ang="0">
                    <a:pos x="connsiteX1" y="connsiteY1"/>
                  </a:cxn>
                  <a:cxn ang="0">
                    <a:pos x="connsiteX2" y="connsiteY2"/>
                  </a:cxn>
                </a:cxnLst>
                <a:rect l="l" t="t" r="r" b="b"/>
                <a:pathLst>
                  <a:path w="7886" h="2400">
                    <a:moveTo>
                      <a:pt x="0" y="2400"/>
                    </a:moveTo>
                    <a:cubicBezTo>
                      <a:pt x="2572" y="1543"/>
                      <a:pt x="5315" y="686"/>
                      <a:pt x="7887" y="0"/>
                    </a:cubicBezTo>
                    <a:cubicBezTo>
                      <a:pt x="5144" y="686"/>
                      <a:pt x="2572" y="1372"/>
                      <a:pt x="0" y="2400"/>
                    </a:cubicBezTo>
                    <a:close/>
                  </a:path>
                </a:pathLst>
              </a:custGeom>
              <a:solidFill>
                <a:srgbClr val="04BFBF"/>
              </a:solidFill>
              <a:ln w="1715" cap="flat">
                <a:noFill/>
                <a:prstDash val="solid"/>
                <a:miter/>
              </a:ln>
            </p:spPr>
            <p:txBody>
              <a:bodyPr rtlCol="0" anchor="ctr"/>
              <a:lstStyle/>
              <a:p>
                <a:endParaRPr lang="en-US"/>
              </a:p>
            </p:txBody>
          </p:sp>
          <p:sp>
            <p:nvSpPr>
              <p:cNvPr id="544" name="Freeform: Shape 543">
                <a:extLst>
                  <a:ext uri="{FF2B5EF4-FFF2-40B4-BE49-F238E27FC236}">
                    <a16:creationId xmlns:a16="http://schemas.microsoft.com/office/drawing/2014/main" id="{6C7F11F2-181A-44FF-9FD0-00ADD8F316A9}"/>
                  </a:ext>
                </a:extLst>
              </p:cNvPr>
              <p:cNvSpPr/>
              <p:nvPr/>
            </p:nvSpPr>
            <p:spPr>
              <a:xfrm>
                <a:off x="3234670" y="6068129"/>
                <a:ext cx="10972" cy="5486"/>
              </a:xfrm>
              <a:custGeom>
                <a:avLst/>
                <a:gdLst>
                  <a:gd name="connsiteX0" fmla="*/ 0 w 10972"/>
                  <a:gd name="connsiteY0" fmla="*/ 0 h 5486"/>
                  <a:gd name="connsiteX1" fmla="*/ 10973 w 10972"/>
                  <a:gd name="connsiteY1" fmla="*/ 5486 h 5486"/>
                  <a:gd name="connsiteX2" fmla="*/ 0 w 10972"/>
                  <a:gd name="connsiteY2" fmla="*/ 0 h 5486"/>
                </a:gdLst>
                <a:ahLst/>
                <a:cxnLst>
                  <a:cxn ang="0">
                    <a:pos x="connsiteX0" y="connsiteY0"/>
                  </a:cxn>
                  <a:cxn ang="0">
                    <a:pos x="connsiteX1" y="connsiteY1"/>
                  </a:cxn>
                  <a:cxn ang="0">
                    <a:pos x="connsiteX2" y="connsiteY2"/>
                  </a:cxn>
                </a:cxnLst>
                <a:rect l="l" t="t" r="r" b="b"/>
                <a:pathLst>
                  <a:path w="10972" h="5486">
                    <a:moveTo>
                      <a:pt x="0" y="0"/>
                    </a:moveTo>
                    <a:cubicBezTo>
                      <a:pt x="3600" y="2057"/>
                      <a:pt x="7201" y="3943"/>
                      <a:pt x="10973" y="5486"/>
                    </a:cubicBezTo>
                    <a:cubicBezTo>
                      <a:pt x="7201" y="3772"/>
                      <a:pt x="3600" y="2057"/>
                      <a:pt x="0" y="0"/>
                    </a:cubicBezTo>
                    <a:close/>
                  </a:path>
                </a:pathLst>
              </a:custGeom>
              <a:solidFill>
                <a:srgbClr val="04BFBF"/>
              </a:solidFill>
              <a:ln w="1715" cap="flat">
                <a:noFill/>
                <a:prstDash val="solid"/>
                <a:miter/>
              </a:ln>
            </p:spPr>
            <p:txBody>
              <a:bodyPr rtlCol="0" anchor="ctr"/>
              <a:lstStyle/>
              <a:p>
                <a:endParaRPr lang="en-US"/>
              </a:p>
            </p:txBody>
          </p:sp>
          <p:sp>
            <p:nvSpPr>
              <p:cNvPr id="545" name="Freeform: Shape 544">
                <a:extLst>
                  <a:ext uri="{FF2B5EF4-FFF2-40B4-BE49-F238E27FC236}">
                    <a16:creationId xmlns:a16="http://schemas.microsoft.com/office/drawing/2014/main" id="{AEC417C0-C392-4476-BEF6-31F0D7DCD592}"/>
                  </a:ext>
                </a:extLst>
              </p:cNvPr>
              <p:cNvSpPr/>
              <p:nvPr/>
            </p:nvSpPr>
            <p:spPr>
              <a:xfrm>
                <a:off x="3308908" y="5422449"/>
                <a:ext cx="10801" cy="8058"/>
              </a:xfrm>
              <a:custGeom>
                <a:avLst/>
                <a:gdLst>
                  <a:gd name="connsiteX0" fmla="*/ 0 w 10801"/>
                  <a:gd name="connsiteY0" fmla="*/ 0 h 8058"/>
                  <a:gd name="connsiteX1" fmla="*/ 10801 w 10801"/>
                  <a:gd name="connsiteY1" fmla="*/ 8058 h 8058"/>
                  <a:gd name="connsiteX2" fmla="*/ 0 w 10801"/>
                  <a:gd name="connsiteY2" fmla="*/ 0 h 8058"/>
                </a:gdLst>
                <a:ahLst/>
                <a:cxnLst>
                  <a:cxn ang="0">
                    <a:pos x="connsiteX0" y="connsiteY0"/>
                  </a:cxn>
                  <a:cxn ang="0">
                    <a:pos x="connsiteX1" y="connsiteY1"/>
                  </a:cxn>
                  <a:cxn ang="0">
                    <a:pos x="connsiteX2" y="connsiteY2"/>
                  </a:cxn>
                </a:cxnLst>
                <a:rect l="l" t="t" r="r" b="b"/>
                <a:pathLst>
                  <a:path w="10801" h="8058">
                    <a:moveTo>
                      <a:pt x="0" y="0"/>
                    </a:moveTo>
                    <a:cubicBezTo>
                      <a:pt x="3772" y="2401"/>
                      <a:pt x="7372" y="5144"/>
                      <a:pt x="10801" y="8058"/>
                    </a:cubicBezTo>
                    <a:cubicBezTo>
                      <a:pt x="7201" y="5315"/>
                      <a:pt x="3600" y="2572"/>
                      <a:pt x="0" y="0"/>
                    </a:cubicBezTo>
                    <a:close/>
                  </a:path>
                </a:pathLst>
              </a:custGeom>
              <a:solidFill>
                <a:srgbClr val="04BFBF"/>
              </a:solidFill>
              <a:ln w="1715" cap="flat">
                <a:noFill/>
                <a:prstDash val="solid"/>
                <a:miter/>
              </a:ln>
            </p:spPr>
            <p:txBody>
              <a:bodyPr rtlCol="0" anchor="ctr"/>
              <a:lstStyle/>
              <a:p>
                <a:endParaRPr lang="en-US"/>
              </a:p>
            </p:txBody>
          </p:sp>
          <p:sp>
            <p:nvSpPr>
              <p:cNvPr id="546" name="Freeform: Shape 545">
                <a:extLst>
                  <a:ext uri="{FF2B5EF4-FFF2-40B4-BE49-F238E27FC236}">
                    <a16:creationId xmlns:a16="http://schemas.microsoft.com/office/drawing/2014/main" id="{886F3164-C1C5-49EE-BF0C-CB9029343588}"/>
                  </a:ext>
                </a:extLst>
              </p:cNvPr>
              <p:cNvSpPr/>
              <p:nvPr/>
            </p:nvSpPr>
            <p:spPr>
              <a:xfrm>
                <a:off x="3339598" y="5449881"/>
                <a:ext cx="14401" cy="19373"/>
              </a:xfrm>
              <a:custGeom>
                <a:avLst/>
                <a:gdLst>
                  <a:gd name="connsiteX0" fmla="*/ 0 w 14401"/>
                  <a:gd name="connsiteY0" fmla="*/ 0 h 19373"/>
                  <a:gd name="connsiteX1" fmla="*/ 14402 w 14401"/>
                  <a:gd name="connsiteY1" fmla="*/ 19374 h 19373"/>
                  <a:gd name="connsiteX2" fmla="*/ 0 w 14401"/>
                  <a:gd name="connsiteY2" fmla="*/ 0 h 19373"/>
                </a:gdLst>
                <a:ahLst/>
                <a:cxnLst>
                  <a:cxn ang="0">
                    <a:pos x="connsiteX0" y="connsiteY0"/>
                  </a:cxn>
                  <a:cxn ang="0">
                    <a:pos x="connsiteX1" y="connsiteY1"/>
                  </a:cxn>
                  <a:cxn ang="0">
                    <a:pos x="connsiteX2" y="connsiteY2"/>
                  </a:cxn>
                </a:cxnLst>
                <a:rect l="l" t="t" r="r" b="b"/>
                <a:pathLst>
                  <a:path w="14401" h="19373">
                    <a:moveTo>
                      <a:pt x="0" y="0"/>
                    </a:moveTo>
                    <a:cubicBezTo>
                      <a:pt x="5144" y="6001"/>
                      <a:pt x="10116" y="12516"/>
                      <a:pt x="14402" y="19374"/>
                    </a:cubicBezTo>
                    <a:cubicBezTo>
                      <a:pt x="10116" y="12516"/>
                      <a:pt x="5144" y="6001"/>
                      <a:pt x="0" y="0"/>
                    </a:cubicBezTo>
                    <a:close/>
                  </a:path>
                </a:pathLst>
              </a:custGeom>
              <a:solidFill>
                <a:srgbClr val="04BFBF"/>
              </a:solidFill>
              <a:ln w="1715" cap="flat">
                <a:noFill/>
                <a:prstDash val="solid"/>
                <a:miter/>
              </a:ln>
            </p:spPr>
            <p:txBody>
              <a:bodyPr rtlCol="0" anchor="ctr"/>
              <a:lstStyle/>
              <a:p>
                <a:endParaRPr lang="en-US"/>
              </a:p>
            </p:txBody>
          </p:sp>
          <p:sp>
            <p:nvSpPr>
              <p:cNvPr id="547" name="Freeform: Shape 546">
                <a:extLst>
                  <a:ext uri="{FF2B5EF4-FFF2-40B4-BE49-F238E27FC236}">
                    <a16:creationId xmlns:a16="http://schemas.microsoft.com/office/drawing/2014/main" id="{9C664ABB-105A-4B58-BAC6-3C8F38A100D2}"/>
                  </a:ext>
                </a:extLst>
              </p:cNvPr>
              <p:cNvSpPr/>
              <p:nvPr/>
            </p:nvSpPr>
            <p:spPr>
              <a:xfrm>
                <a:off x="3497160" y="5404961"/>
                <a:ext cx="9772" cy="514"/>
              </a:xfrm>
              <a:custGeom>
                <a:avLst/>
                <a:gdLst>
                  <a:gd name="connsiteX0" fmla="*/ 0 w 9772"/>
                  <a:gd name="connsiteY0" fmla="*/ 0 h 514"/>
                  <a:gd name="connsiteX1" fmla="*/ 9773 w 9772"/>
                  <a:gd name="connsiteY1" fmla="*/ 514 h 514"/>
                  <a:gd name="connsiteX2" fmla="*/ 0 w 9772"/>
                  <a:gd name="connsiteY2" fmla="*/ 0 h 514"/>
                </a:gdLst>
                <a:ahLst/>
                <a:cxnLst>
                  <a:cxn ang="0">
                    <a:pos x="connsiteX0" y="connsiteY0"/>
                  </a:cxn>
                  <a:cxn ang="0">
                    <a:pos x="connsiteX1" y="connsiteY1"/>
                  </a:cxn>
                  <a:cxn ang="0">
                    <a:pos x="connsiteX2" y="connsiteY2"/>
                  </a:cxn>
                </a:cxnLst>
                <a:rect l="l" t="t" r="r" b="b"/>
                <a:pathLst>
                  <a:path w="9772" h="514">
                    <a:moveTo>
                      <a:pt x="0" y="0"/>
                    </a:moveTo>
                    <a:cubicBezTo>
                      <a:pt x="3258" y="0"/>
                      <a:pt x="6515" y="172"/>
                      <a:pt x="9773" y="514"/>
                    </a:cubicBezTo>
                    <a:cubicBezTo>
                      <a:pt x="6515" y="172"/>
                      <a:pt x="3258" y="0"/>
                      <a:pt x="0" y="0"/>
                    </a:cubicBezTo>
                    <a:close/>
                  </a:path>
                </a:pathLst>
              </a:custGeom>
              <a:solidFill>
                <a:srgbClr val="04BFBF"/>
              </a:solidFill>
              <a:ln w="1715" cap="flat">
                <a:noFill/>
                <a:prstDash val="solid"/>
                <a:miter/>
              </a:ln>
            </p:spPr>
            <p:txBody>
              <a:bodyPr rtlCol="0" anchor="ctr"/>
              <a:lstStyle/>
              <a:p>
                <a:endParaRPr lang="en-US"/>
              </a:p>
            </p:txBody>
          </p:sp>
          <p:sp>
            <p:nvSpPr>
              <p:cNvPr id="548" name="Freeform: Shape 547">
                <a:extLst>
                  <a:ext uri="{FF2B5EF4-FFF2-40B4-BE49-F238E27FC236}">
                    <a16:creationId xmlns:a16="http://schemas.microsoft.com/office/drawing/2014/main" id="{1EFA1822-6DAF-4682-AF6F-340AB15476A0}"/>
                  </a:ext>
                </a:extLst>
              </p:cNvPr>
              <p:cNvSpPr/>
              <p:nvPr/>
            </p:nvSpPr>
            <p:spPr>
              <a:xfrm>
                <a:off x="4142155" y="6049956"/>
                <a:ext cx="7886" cy="4115"/>
              </a:xfrm>
              <a:custGeom>
                <a:avLst/>
                <a:gdLst>
                  <a:gd name="connsiteX0" fmla="*/ 0 w 7886"/>
                  <a:gd name="connsiteY0" fmla="*/ 4115 h 4115"/>
                  <a:gd name="connsiteX1" fmla="*/ 7887 w 7886"/>
                  <a:gd name="connsiteY1" fmla="*/ 0 h 4115"/>
                  <a:gd name="connsiteX2" fmla="*/ 0 w 7886"/>
                  <a:gd name="connsiteY2" fmla="*/ 4115 h 4115"/>
                </a:gdLst>
                <a:ahLst/>
                <a:cxnLst>
                  <a:cxn ang="0">
                    <a:pos x="connsiteX0" y="connsiteY0"/>
                  </a:cxn>
                  <a:cxn ang="0">
                    <a:pos x="connsiteX1" y="connsiteY1"/>
                  </a:cxn>
                  <a:cxn ang="0">
                    <a:pos x="connsiteX2" y="connsiteY2"/>
                  </a:cxn>
                </a:cxnLst>
                <a:rect l="l" t="t" r="r" b="b"/>
                <a:pathLst>
                  <a:path w="7886" h="4115">
                    <a:moveTo>
                      <a:pt x="0" y="4115"/>
                    </a:moveTo>
                    <a:cubicBezTo>
                      <a:pt x="2743" y="2743"/>
                      <a:pt x="5315" y="1372"/>
                      <a:pt x="7887" y="0"/>
                    </a:cubicBezTo>
                    <a:cubicBezTo>
                      <a:pt x="5315" y="1372"/>
                      <a:pt x="2743" y="2915"/>
                      <a:pt x="0" y="4115"/>
                    </a:cubicBezTo>
                    <a:close/>
                  </a:path>
                </a:pathLst>
              </a:custGeom>
              <a:solidFill>
                <a:srgbClr val="04BFBF"/>
              </a:solidFill>
              <a:ln w="1715" cap="flat">
                <a:noFill/>
                <a:prstDash val="solid"/>
                <a:miter/>
              </a:ln>
            </p:spPr>
            <p:txBody>
              <a:bodyPr rtlCol="0" anchor="ctr"/>
              <a:lstStyle/>
              <a:p>
                <a:endParaRPr lang="en-US"/>
              </a:p>
            </p:txBody>
          </p:sp>
          <p:sp>
            <p:nvSpPr>
              <p:cNvPr id="549" name="Freeform: Shape 548">
                <a:extLst>
                  <a:ext uri="{FF2B5EF4-FFF2-40B4-BE49-F238E27FC236}">
                    <a16:creationId xmlns:a16="http://schemas.microsoft.com/office/drawing/2014/main" id="{99013ED2-252F-4CBB-A376-9DD3B5436626}"/>
                  </a:ext>
                </a:extLst>
              </p:cNvPr>
              <p:cNvSpPr/>
              <p:nvPr/>
            </p:nvSpPr>
            <p:spPr>
              <a:xfrm>
                <a:off x="4150042" y="6045498"/>
                <a:ext cx="7200" cy="4457"/>
              </a:xfrm>
              <a:custGeom>
                <a:avLst/>
                <a:gdLst>
                  <a:gd name="connsiteX0" fmla="*/ 0 w 7200"/>
                  <a:gd name="connsiteY0" fmla="*/ 4457 h 4457"/>
                  <a:gd name="connsiteX1" fmla="*/ 7201 w 7200"/>
                  <a:gd name="connsiteY1" fmla="*/ 0 h 4457"/>
                  <a:gd name="connsiteX2" fmla="*/ 0 w 7200"/>
                  <a:gd name="connsiteY2" fmla="*/ 4457 h 4457"/>
                </a:gdLst>
                <a:ahLst/>
                <a:cxnLst>
                  <a:cxn ang="0">
                    <a:pos x="connsiteX0" y="connsiteY0"/>
                  </a:cxn>
                  <a:cxn ang="0">
                    <a:pos x="connsiteX1" y="connsiteY1"/>
                  </a:cxn>
                  <a:cxn ang="0">
                    <a:pos x="connsiteX2" y="connsiteY2"/>
                  </a:cxn>
                </a:cxnLst>
                <a:rect l="l" t="t" r="r" b="b"/>
                <a:pathLst>
                  <a:path w="7200" h="4457">
                    <a:moveTo>
                      <a:pt x="0" y="4457"/>
                    </a:moveTo>
                    <a:cubicBezTo>
                      <a:pt x="2400" y="3086"/>
                      <a:pt x="4801" y="1543"/>
                      <a:pt x="7201" y="0"/>
                    </a:cubicBezTo>
                    <a:cubicBezTo>
                      <a:pt x="4801" y="1543"/>
                      <a:pt x="2400" y="2915"/>
                      <a:pt x="0" y="4457"/>
                    </a:cubicBezTo>
                    <a:close/>
                  </a:path>
                </a:pathLst>
              </a:custGeom>
              <a:solidFill>
                <a:srgbClr val="04BFBF"/>
              </a:solidFill>
              <a:ln w="1715" cap="flat">
                <a:noFill/>
                <a:prstDash val="solid"/>
                <a:miter/>
              </a:ln>
            </p:spPr>
            <p:txBody>
              <a:bodyPr rtlCol="0" anchor="ctr"/>
              <a:lstStyle/>
              <a:p>
                <a:endParaRPr lang="en-US"/>
              </a:p>
            </p:txBody>
          </p:sp>
          <p:sp>
            <p:nvSpPr>
              <p:cNvPr id="550" name="Freeform: Shape 549">
                <a:extLst>
                  <a:ext uri="{FF2B5EF4-FFF2-40B4-BE49-F238E27FC236}">
                    <a16:creationId xmlns:a16="http://schemas.microsoft.com/office/drawing/2014/main" id="{DBDEAD1C-D875-41DA-9BA0-6E2E150A3778}"/>
                  </a:ext>
                </a:extLst>
              </p:cNvPr>
              <p:cNvSpPr/>
              <p:nvPr/>
            </p:nvSpPr>
            <p:spPr>
              <a:xfrm>
                <a:off x="4161701" y="6036754"/>
                <a:ext cx="6515" cy="5315"/>
              </a:xfrm>
              <a:custGeom>
                <a:avLst/>
                <a:gdLst>
                  <a:gd name="connsiteX0" fmla="*/ 0 w 6515"/>
                  <a:gd name="connsiteY0" fmla="*/ 5315 h 5315"/>
                  <a:gd name="connsiteX1" fmla="*/ 6515 w 6515"/>
                  <a:gd name="connsiteY1" fmla="*/ 0 h 5315"/>
                  <a:gd name="connsiteX2" fmla="*/ 0 w 6515"/>
                  <a:gd name="connsiteY2" fmla="*/ 5315 h 5315"/>
                </a:gdLst>
                <a:ahLst/>
                <a:cxnLst>
                  <a:cxn ang="0">
                    <a:pos x="connsiteX0" y="connsiteY0"/>
                  </a:cxn>
                  <a:cxn ang="0">
                    <a:pos x="connsiteX1" y="connsiteY1"/>
                  </a:cxn>
                  <a:cxn ang="0">
                    <a:pos x="connsiteX2" y="connsiteY2"/>
                  </a:cxn>
                </a:cxnLst>
                <a:rect l="l" t="t" r="r" b="b"/>
                <a:pathLst>
                  <a:path w="6515" h="5315">
                    <a:moveTo>
                      <a:pt x="0" y="5315"/>
                    </a:moveTo>
                    <a:cubicBezTo>
                      <a:pt x="2229" y="3601"/>
                      <a:pt x="4458" y="1886"/>
                      <a:pt x="6515" y="0"/>
                    </a:cubicBezTo>
                    <a:cubicBezTo>
                      <a:pt x="4458" y="1886"/>
                      <a:pt x="2229" y="3601"/>
                      <a:pt x="0" y="5315"/>
                    </a:cubicBezTo>
                    <a:close/>
                  </a:path>
                </a:pathLst>
              </a:custGeom>
              <a:solidFill>
                <a:srgbClr val="04BFBF"/>
              </a:solidFill>
              <a:ln w="1715" cap="flat">
                <a:noFill/>
                <a:prstDash val="solid"/>
                <a:miter/>
              </a:ln>
            </p:spPr>
            <p:txBody>
              <a:bodyPr rtlCol="0" anchor="ctr"/>
              <a:lstStyle/>
              <a:p>
                <a:endParaRPr lang="en-US"/>
              </a:p>
            </p:txBody>
          </p:sp>
        </p:grpSp>
        <p:grpSp>
          <p:nvGrpSpPr>
            <p:cNvPr id="488" name="Graphic 3">
              <a:extLst>
                <a:ext uri="{FF2B5EF4-FFF2-40B4-BE49-F238E27FC236}">
                  <a16:creationId xmlns:a16="http://schemas.microsoft.com/office/drawing/2014/main" id="{0161D8B6-3695-42A5-8BBF-9E62CDE14668}"/>
                </a:ext>
              </a:extLst>
            </p:cNvPr>
            <p:cNvGrpSpPr/>
            <p:nvPr/>
          </p:nvGrpSpPr>
          <p:grpSpPr>
            <a:xfrm>
              <a:off x="-8589527" y="5059323"/>
              <a:ext cx="50234" cy="1276"/>
              <a:chOff x="3335997" y="6085274"/>
              <a:chExt cx="50234" cy="1276"/>
            </a:xfrm>
            <a:solidFill>
              <a:srgbClr val="A8E6CF"/>
            </a:solidFill>
          </p:grpSpPr>
          <p:sp>
            <p:nvSpPr>
              <p:cNvPr id="539" name="Freeform: Shape 538">
                <a:extLst>
                  <a:ext uri="{FF2B5EF4-FFF2-40B4-BE49-F238E27FC236}">
                    <a16:creationId xmlns:a16="http://schemas.microsoft.com/office/drawing/2014/main" id="{F757B349-7AB8-4902-8E62-1D7483BA4DF5}"/>
                  </a:ext>
                </a:extLst>
              </p:cNvPr>
              <p:cNvSpPr/>
              <p:nvPr/>
            </p:nvSpPr>
            <p:spPr>
              <a:xfrm>
                <a:off x="3335997" y="6086475"/>
                <a:ext cx="10458" cy="76"/>
              </a:xfrm>
              <a:custGeom>
                <a:avLst/>
                <a:gdLst>
                  <a:gd name="connsiteX0" fmla="*/ 0 w 10458"/>
                  <a:gd name="connsiteY0" fmla="*/ 0 h 76"/>
                  <a:gd name="connsiteX1" fmla="*/ 10458 w 10458"/>
                  <a:gd name="connsiteY1" fmla="*/ 0 h 76"/>
                  <a:gd name="connsiteX2" fmla="*/ 0 w 10458"/>
                  <a:gd name="connsiteY2" fmla="*/ 0 h 76"/>
                  <a:gd name="connsiteX3" fmla="*/ 0 w 10458"/>
                  <a:gd name="connsiteY3" fmla="*/ 0 h 76"/>
                </a:gdLst>
                <a:ahLst/>
                <a:cxnLst>
                  <a:cxn ang="0">
                    <a:pos x="connsiteX0" y="connsiteY0"/>
                  </a:cxn>
                  <a:cxn ang="0">
                    <a:pos x="connsiteX1" y="connsiteY1"/>
                  </a:cxn>
                  <a:cxn ang="0">
                    <a:pos x="connsiteX2" y="connsiteY2"/>
                  </a:cxn>
                  <a:cxn ang="0">
                    <a:pos x="connsiteX3" y="connsiteY3"/>
                  </a:cxn>
                </a:cxnLst>
                <a:rect l="l" t="t" r="r" b="b"/>
                <a:pathLst>
                  <a:path w="10458" h="76">
                    <a:moveTo>
                      <a:pt x="0" y="0"/>
                    </a:moveTo>
                    <a:cubicBezTo>
                      <a:pt x="3429" y="0"/>
                      <a:pt x="7029" y="0"/>
                      <a:pt x="10458" y="0"/>
                    </a:cubicBezTo>
                    <a:cubicBezTo>
                      <a:pt x="6858" y="0"/>
                      <a:pt x="3429" y="172"/>
                      <a:pt x="0" y="0"/>
                    </a:cubicBezTo>
                    <a:lnTo>
                      <a:pt x="0" y="0"/>
                    </a:lnTo>
                    <a:close/>
                  </a:path>
                </a:pathLst>
              </a:custGeom>
              <a:solidFill>
                <a:srgbClr val="A8E6CF"/>
              </a:solidFill>
              <a:ln w="1715" cap="flat">
                <a:noFill/>
                <a:prstDash val="solid"/>
                <a:miter/>
              </a:ln>
            </p:spPr>
            <p:txBody>
              <a:bodyPr rtlCol="0" anchor="ctr"/>
              <a:lstStyle/>
              <a:p>
                <a:endParaRPr lang="en-US"/>
              </a:p>
            </p:txBody>
          </p:sp>
          <p:sp>
            <p:nvSpPr>
              <p:cNvPr id="540" name="Freeform: Shape 539">
                <a:extLst>
                  <a:ext uri="{FF2B5EF4-FFF2-40B4-BE49-F238E27FC236}">
                    <a16:creationId xmlns:a16="http://schemas.microsoft.com/office/drawing/2014/main" id="{4F4F26F0-EBA9-4B87-B636-319306B39380}"/>
                  </a:ext>
                </a:extLst>
              </p:cNvPr>
              <p:cNvSpPr/>
              <p:nvPr/>
            </p:nvSpPr>
            <p:spPr>
              <a:xfrm>
                <a:off x="3346799" y="6085960"/>
                <a:ext cx="18688" cy="514"/>
              </a:xfrm>
              <a:custGeom>
                <a:avLst/>
                <a:gdLst>
                  <a:gd name="connsiteX0" fmla="*/ 0 w 18688"/>
                  <a:gd name="connsiteY0" fmla="*/ 514 h 514"/>
                  <a:gd name="connsiteX1" fmla="*/ 18688 w 18688"/>
                  <a:gd name="connsiteY1" fmla="*/ 0 h 514"/>
                  <a:gd name="connsiteX2" fmla="*/ 0 w 18688"/>
                  <a:gd name="connsiteY2" fmla="*/ 514 h 514"/>
                </a:gdLst>
                <a:ahLst/>
                <a:cxnLst>
                  <a:cxn ang="0">
                    <a:pos x="connsiteX0" y="connsiteY0"/>
                  </a:cxn>
                  <a:cxn ang="0">
                    <a:pos x="connsiteX1" y="connsiteY1"/>
                  </a:cxn>
                  <a:cxn ang="0">
                    <a:pos x="connsiteX2" y="connsiteY2"/>
                  </a:cxn>
                </a:cxnLst>
                <a:rect l="l" t="t" r="r" b="b"/>
                <a:pathLst>
                  <a:path w="18688" h="514">
                    <a:moveTo>
                      <a:pt x="0" y="514"/>
                    </a:moveTo>
                    <a:cubicBezTo>
                      <a:pt x="6001" y="343"/>
                      <a:pt x="12344" y="172"/>
                      <a:pt x="18688" y="0"/>
                    </a:cubicBezTo>
                    <a:cubicBezTo>
                      <a:pt x="12344" y="172"/>
                      <a:pt x="6001" y="343"/>
                      <a:pt x="0" y="514"/>
                    </a:cubicBezTo>
                    <a:close/>
                  </a:path>
                </a:pathLst>
              </a:custGeom>
              <a:solidFill>
                <a:srgbClr val="A8E6CF"/>
              </a:solidFill>
              <a:ln w="1715" cap="flat">
                <a:noFill/>
                <a:prstDash val="solid"/>
                <a:miter/>
              </a:ln>
            </p:spPr>
            <p:txBody>
              <a:bodyPr rtlCol="0" anchor="ctr"/>
              <a:lstStyle/>
              <a:p>
                <a:endParaRPr lang="en-US"/>
              </a:p>
            </p:txBody>
          </p:sp>
          <p:sp>
            <p:nvSpPr>
              <p:cNvPr id="541" name="Freeform: Shape 540">
                <a:extLst>
                  <a:ext uri="{FF2B5EF4-FFF2-40B4-BE49-F238E27FC236}">
                    <a16:creationId xmlns:a16="http://schemas.microsoft.com/office/drawing/2014/main" id="{1D46D1D3-AE65-4D0D-A42B-7C2AB130A0E4}"/>
                  </a:ext>
                </a:extLst>
              </p:cNvPr>
              <p:cNvSpPr/>
              <p:nvPr/>
            </p:nvSpPr>
            <p:spPr>
              <a:xfrm>
                <a:off x="3370630" y="6085274"/>
                <a:ext cx="15601" cy="514"/>
              </a:xfrm>
              <a:custGeom>
                <a:avLst/>
                <a:gdLst>
                  <a:gd name="connsiteX0" fmla="*/ 0 w 15601"/>
                  <a:gd name="connsiteY0" fmla="*/ 514 h 514"/>
                  <a:gd name="connsiteX1" fmla="*/ 15602 w 15601"/>
                  <a:gd name="connsiteY1" fmla="*/ 0 h 514"/>
                  <a:gd name="connsiteX2" fmla="*/ 0 w 15601"/>
                  <a:gd name="connsiteY2" fmla="*/ 514 h 514"/>
                </a:gdLst>
                <a:ahLst/>
                <a:cxnLst>
                  <a:cxn ang="0">
                    <a:pos x="connsiteX0" y="connsiteY0"/>
                  </a:cxn>
                  <a:cxn ang="0">
                    <a:pos x="connsiteX1" y="connsiteY1"/>
                  </a:cxn>
                  <a:cxn ang="0">
                    <a:pos x="connsiteX2" y="connsiteY2"/>
                  </a:cxn>
                </a:cxnLst>
                <a:rect l="l" t="t" r="r" b="b"/>
                <a:pathLst>
                  <a:path w="15601" h="514">
                    <a:moveTo>
                      <a:pt x="0" y="514"/>
                    </a:moveTo>
                    <a:cubicBezTo>
                      <a:pt x="4972" y="343"/>
                      <a:pt x="10287" y="171"/>
                      <a:pt x="15602" y="0"/>
                    </a:cubicBezTo>
                    <a:cubicBezTo>
                      <a:pt x="10116" y="171"/>
                      <a:pt x="4972" y="343"/>
                      <a:pt x="0" y="514"/>
                    </a:cubicBezTo>
                    <a:close/>
                  </a:path>
                </a:pathLst>
              </a:custGeom>
              <a:solidFill>
                <a:srgbClr val="A8E6CF"/>
              </a:solidFill>
              <a:ln w="1715" cap="flat">
                <a:noFill/>
                <a:prstDash val="solid"/>
                <a:miter/>
              </a:ln>
            </p:spPr>
            <p:txBody>
              <a:bodyPr rtlCol="0" anchor="ctr"/>
              <a:lstStyle/>
              <a:p>
                <a:endParaRPr lang="en-US"/>
              </a:p>
            </p:txBody>
          </p:sp>
        </p:grpSp>
        <p:sp>
          <p:nvSpPr>
            <p:cNvPr id="489" name="Freeform: Shape 488">
              <a:extLst>
                <a:ext uri="{FF2B5EF4-FFF2-40B4-BE49-F238E27FC236}">
                  <a16:creationId xmlns:a16="http://schemas.microsoft.com/office/drawing/2014/main" id="{2A958487-F92D-4594-95A5-B29C0CB0632F}"/>
                </a:ext>
              </a:extLst>
            </p:cNvPr>
            <p:cNvSpPr/>
            <p:nvPr/>
          </p:nvSpPr>
          <p:spPr>
            <a:xfrm>
              <a:off x="-8419448" y="5055037"/>
              <a:ext cx="16116" cy="171"/>
            </a:xfrm>
            <a:custGeom>
              <a:avLst/>
              <a:gdLst>
                <a:gd name="connsiteX0" fmla="*/ 0 w 16116"/>
                <a:gd name="connsiteY0" fmla="*/ 171 h 171"/>
                <a:gd name="connsiteX1" fmla="*/ 16116 w 16116"/>
                <a:gd name="connsiteY1" fmla="*/ 0 h 171"/>
                <a:gd name="connsiteX2" fmla="*/ 0 w 16116"/>
                <a:gd name="connsiteY2" fmla="*/ 171 h 171"/>
                <a:gd name="connsiteX3" fmla="*/ 0 w 16116"/>
                <a:gd name="connsiteY3" fmla="*/ 171 h 171"/>
              </a:gdLst>
              <a:ahLst/>
              <a:cxnLst>
                <a:cxn ang="0">
                  <a:pos x="connsiteX0" y="connsiteY0"/>
                </a:cxn>
                <a:cxn ang="0">
                  <a:pos x="connsiteX1" y="connsiteY1"/>
                </a:cxn>
                <a:cxn ang="0">
                  <a:pos x="connsiteX2" y="connsiteY2"/>
                </a:cxn>
                <a:cxn ang="0">
                  <a:pos x="connsiteX3" y="connsiteY3"/>
                </a:cxn>
              </a:cxnLst>
              <a:rect l="l" t="t" r="r" b="b"/>
              <a:pathLst>
                <a:path w="16116" h="171">
                  <a:moveTo>
                    <a:pt x="0" y="171"/>
                  </a:moveTo>
                  <a:cubicBezTo>
                    <a:pt x="5315" y="171"/>
                    <a:pt x="10630" y="0"/>
                    <a:pt x="16116" y="0"/>
                  </a:cubicBezTo>
                  <a:cubicBezTo>
                    <a:pt x="10630" y="0"/>
                    <a:pt x="5315" y="0"/>
                    <a:pt x="0" y="171"/>
                  </a:cubicBezTo>
                  <a:lnTo>
                    <a:pt x="0" y="171"/>
                  </a:lnTo>
                  <a:close/>
                </a:path>
              </a:pathLst>
            </a:custGeom>
            <a:solidFill>
              <a:srgbClr val="A8E6CF"/>
            </a:solidFill>
            <a:ln w="171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EE68D898-48BC-48E4-B91F-3D4EA1E0A428}"/>
                </a:ext>
              </a:extLst>
            </p:cNvPr>
            <p:cNvSpPr/>
            <p:nvPr/>
          </p:nvSpPr>
          <p:spPr>
            <a:xfrm>
              <a:off x="-7856235" y="5045436"/>
              <a:ext cx="1371" cy="171"/>
            </a:xfrm>
            <a:custGeom>
              <a:avLst/>
              <a:gdLst>
                <a:gd name="connsiteX0" fmla="*/ 0 w 1371"/>
                <a:gd name="connsiteY0" fmla="*/ 172 h 171"/>
                <a:gd name="connsiteX1" fmla="*/ 1372 w 1371"/>
                <a:gd name="connsiteY1" fmla="*/ 0 h 171"/>
                <a:gd name="connsiteX2" fmla="*/ 1372 w 1371"/>
                <a:gd name="connsiteY2" fmla="*/ 0 h 171"/>
                <a:gd name="connsiteX3" fmla="*/ 0 w 1371"/>
                <a:gd name="connsiteY3" fmla="*/ 172 h 171"/>
              </a:gdLst>
              <a:ahLst/>
              <a:cxnLst>
                <a:cxn ang="0">
                  <a:pos x="connsiteX0" y="connsiteY0"/>
                </a:cxn>
                <a:cxn ang="0">
                  <a:pos x="connsiteX1" y="connsiteY1"/>
                </a:cxn>
                <a:cxn ang="0">
                  <a:pos x="connsiteX2" y="connsiteY2"/>
                </a:cxn>
                <a:cxn ang="0">
                  <a:pos x="connsiteX3" y="connsiteY3"/>
                </a:cxn>
              </a:cxnLst>
              <a:rect l="l" t="t" r="r" b="b"/>
              <a:pathLst>
                <a:path w="1371" h="171">
                  <a:moveTo>
                    <a:pt x="0" y="172"/>
                  </a:moveTo>
                  <a:cubicBezTo>
                    <a:pt x="514" y="172"/>
                    <a:pt x="857" y="172"/>
                    <a:pt x="1372" y="0"/>
                  </a:cubicBezTo>
                  <a:lnTo>
                    <a:pt x="1372" y="0"/>
                  </a:lnTo>
                  <a:lnTo>
                    <a:pt x="0" y="172"/>
                  </a:lnTo>
                  <a:close/>
                </a:path>
              </a:pathLst>
            </a:custGeom>
            <a:solidFill>
              <a:srgbClr val="A8E6CF"/>
            </a:solidFill>
            <a:ln w="1715" cap="flat">
              <a:noFill/>
              <a:prstDash val="solid"/>
              <a:miter/>
            </a:ln>
          </p:spPr>
          <p:txBody>
            <a:bodyPr rtlCol="0" anchor="ctr"/>
            <a:lstStyle/>
            <a:p>
              <a:endParaRPr lang="en-US"/>
            </a:p>
          </p:txBody>
        </p:sp>
        <p:grpSp>
          <p:nvGrpSpPr>
            <p:cNvPr id="491" name="Graphic 3">
              <a:extLst>
                <a:ext uri="{FF2B5EF4-FFF2-40B4-BE49-F238E27FC236}">
                  <a16:creationId xmlns:a16="http://schemas.microsoft.com/office/drawing/2014/main" id="{7AF699D7-C85F-49E4-91F8-255EABF2A7B3}"/>
                </a:ext>
              </a:extLst>
            </p:cNvPr>
            <p:cNvGrpSpPr/>
            <p:nvPr/>
          </p:nvGrpSpPr>
          <p:grpSpPr>
            <a:xfrm>
              <a:off x="-9018735" y="3543303"/>
              <a:ext cx="1525459" cy="1618719"/>
              <a:chOff x="2906789" y="4569254"/>
              <a:chExt cx="1525459" cy="1618719"/>
            </a:xfrm>
            <a:solidFill>
              <a:srgbClr val="E86F7A"/>
            </a:solidFill>
          </p:grpSpPr>
          <p:sp>
            <p:nvSpPr>
              <p:cNvPr id="529" name="Freeform: Shape 528">
                <a:extLst>
                  <a:ext uri="{FF2B5EF4-FFF2-40B4-BE49-F238E27FC236}">
                    <a16:creationId xmlns:a16="http://schemas.microsoft.com/office/drawing/2014/main" id="{8E4D1D64-B705-43A2-9BF7-913D4A3A824B}"/>
                  </a:ext>
                </a:extLst>
              </p:cNvPr>
              <p:cNvSpPr/>
              <p:nvPr/>
            </p:nvSpPr>
            <p:spPr>
              <a:xfrm>
                <a:off x="3034809" y="4828203"/>
                <a:ext cx="1185012" cy="490107"/>
              </a:xfrm>
              <a:custGeom>
                <a:avLst/>
                <a:gdLst>
                  <a:gd name="connsiteX0" fmla="*/ 512243 w 1185012"/>
                  <a:gd name="connsiteY0" fmla="*/ 478688 h 490107"/>
                  <a:gd name="connsiteX1" fmla="*/ 1185013 w 1185012"/>
                  <a:gd name="connsiteY1" fmla="*/ 379419 h 490107"/>
                  <a:gd name="connsiteX2" fmla="*/ 1184498 w 1185012"/>
                  <a:gd name="connsiteY2" fmla="*/ 379247 h 490107"/>
                  <a:gd name="connsiteX3" fmla="*/ 722612 w 1185012"/>
                  <a:gd name="connsiteY3" fmla="*/ 350958 h 490107"/>
                  <a:gd name="connsiteX4" fmla="*/ 535217 w 1185012"/>
                  <a:gd name="connsiteY4" fmla="*/ 339471 h 490107"/>
                  <a:gd name="connsiteX5" fmla="*/ 197804 w 1185012"/>
                  <a:gd name="connsiteY5" fmla="*/ 212084 h 490107"/>
                  <a:gd name="connsiteX6" fmla="*/ 48128 w 1185012"/>
                  <a:gd name="connsiteY6" fmla="*/ 80924 h 490107"/>
                  <a:gd name="connsiteX7" fmla="*/ 29783 w 1185012"/>
                  <a:gd name="connsiteY7" fmla="*/ 0 h 490107"/>
                  <a:gd name="connsiteX8" fmla="*/ 28925 w 1185012"/>
                  <a:gd name="connsiteY8" fmla="*/ 217570 h 490107"/>
                  <a:gd name="connsiteX9" fmla="*/ 40241 w 1185012"/>
                  <a:gd name="connsiteY9" fmla="*/ 242087 h 490107"/>
                  <a:gd name="connsiteX10" fmla="*/ 512243 w 1185012"/>
                  <a:gd name="connsiteY10" fmla="*/ 478688 h 49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5012" h="490107">
                    <a:moveTo>
                      <a:pt x="512243" y="478688"/>
                    </a:moveTo>
                    <a:cubicBezTo>
                      <a:pt x="781419" y="518636"/>
                      <a:pt x="1026421" y="446113"/>
                      <a:pt x="1185013" y="379419"/>
                    </a:cubicBezTo>
                    <a:cubicBezTo>
                      <a:pt x="1184841" y="379419"/>
                      <a:pt x="1184670" y="379419"/>
                      <a:pt x="1184498" y="379247"/>
                    </a:cubicBezTo>
                    <a:cubicBezTo>
                      <a:pt x="1037566" y="428282"/>
                      <a:pt x="877774" y="365531"/>
                      <a:pt x="722612" y="350958"/>
                    </a:cubicBezTo>
                    <a:cubicBezTo>
                      <a:pt x="660376" y="345129"/>
                      <a:pt x="597282" y="347186"/>
                      <a:pt x="535217" y="339471"/>
                    </a:cubicBezTo>
                    <a:cubicBezTo>
                      <a:pt x="415031" y="324555"/>
                      <a:pt x="302217" y="273291"/>
                      <a:pt x="197804" y="212084"/>
                    </a:cubicBezTo>
                    <a:cubicBezTo>
                      <a:pt x="114822" y="163392"/>
                      <a:pt x="72474" y="136817"/>
                      <a:pt x="48128" y="80924"/>
                    </a:cubicBezTo>
                    <a:cubicBezTo>
                      <a:pt x="36812" y="55035"/>
                      <a:pt x="31154" y="26746"/>
                      <a:pt x="29783" y="0"/>
                    </a:cubicBezTo>
                    <a:cubicBezTo>
                      <a:pt x="-12908" y="26575"/>
                      <a:pt x="-6565" y="132531"/>
                      <a:pt x="28925" y="217570"/>
                    </a:cubicBezTo>
                    <a:cubicBezTo>
                      <a:pt x="32354" y="225971"/>
                      <a:pt x="36298" y="234200"/>
                      <a:pt x="40241" y="242087"/>
                    </a:cubicBezTo>
                    <a:cubicBezTo>
                      <a:pt x="133338" y="422453"/>
                      <a:pt x="371825" y="457943"/>
                      <a:pt x="512243" y="478688"/>
                    </a:cubicBezTo>
                    <a:close/>
                  </a:path>
                </a:pathLst>
              </a:custGeom>
              <a:solidFill>
                <a:srgbClr val="E86F7A"/>
              </a:solidFill>
              <a:ln w="1715" cap="flat">
                <a:noFill/>
                <a:prstDash val="solid"/>
                <a:miter/>
              </a:ln>
            </p:spPr>
            <p:txBody>
              <a:bodyPr rtlCol="0" anchor="ctr"/>
              <a:lstStyle/>
              <a:p>
                <a:endParaRPr lang="en-US"/>
              </a:p>
            </p:txBody>
          </p:sp>
          <p:sp>
            <p:nvSpPr>
              <p:cNvPr id="530" name="Freeform: Shape 529">
                <a:extLst>
                  <a:ext uri="{FF2B5EF4-FFF2-40B4-BE49-F238E27FC236}">
                    <a16:creationId xmlns:a16="http://schemas.microsoft.com/office/drawing/2014/main" id="{3753E128-CDB2-4A1F-B31A-B7D09188B987}"/>
                  </a:ext>
                </a:extLst>
              </p:cNvPr>
              <p:cNvSpPr/>
              <p:nvPr/>
            </p:nvSpPr>
            <p:spPr>
              <a:xfrm>
                <a:off x="3452583" y="4632176"/>
                <a:ext cx="813743" cy="291274"/>
              </a:xfrm>
              <a:custGeom>
                <a:avLst/>
                <a:gdLst>
                  <a:gd name="connsiteX0" fmla="*/ 692829 w 813743"/>
                  <a:gd name="connsiteY0" fmla="*/ 30921 h 291274"/>
                  <a:gd name="connsiteX1" fmla="*/ 520179 w 813743"/>
                  <a:gd name="connsiteY1" fmla="*/ 99672 h 291274"/>
                  <a:gd name="connsiteX2" fmla="*/ 292494 w 813743"/>
                  <a:gd name="connsiteY2" fmla="*/ 139963 h 291274"/>
                  <a:gd name="connsiteX3" fmla="*/ 79210 w 813743"/>
                  <a:gd name="connsiteY3" fmla="*/ 143392 h 291274"/>
                  <a:gd name="connsiteX4" fmla="*/ 0 w 813743"/>
                  <a:gd name="connsiteY4" fmla="*/ 115960 h 291274"/>
                  <a:gd name="connsiteX5" fmla="*/ 1372 w 813743"/>
                  <a:gd name="connsiteY5" fmla="*/ 141677 h 291274"/>
                  <a:gd name="connsiteX6" fmla="*/ 119843 w 813743"/>
                  <a:gd name="connsiteY6" fmla="*/ 186769 h 291274"/>
                  <a:gd name="connsiteX7" fmla="*/ 589959 w 813743"/>
                  <a:gd name="connsiteY7" fmla="*/ 290325 h 291274"/>
                  <a:gd name="connsiteX8" fmla="*/ 790042 w 813743"/>
                  <a:gd name="connsiteY8" fmla="*/ 249177 h 291274"/>
                  <a:gd name="connsiteX9" fmla="*/ 795185 w 813743"/>
                  <a:gd name="connsiteY9" fmla="*/ 241804 h 291274"/>
                  <a:gd name="connsiteX10" fmla="*/ 787984 w 813743"/>
                  <a:gd name="connsiteY10" fmla="*/ 68811 h 291274"/>
                  <a:gd name="connsiteX11" fmla="*/ 738264 w 813743"/>
                  <a:gd name="connsiteY11" fmla="*/ 7089 h 291274"/>
                  <a:gd name="connsiteX12" fmla="*/ 694544 w 813743"/>
                  <a:gd name="connsiteY12" fmla="*/ 574 h 291274"/>
                  <a:gd name="connsiteX13" fmla="*/ 692829 w 813743"/>
                  <a:gd name="connsiteY13" fmla="*/ 30921 h 291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3743" h="291274">
                    <a:moveTo>
                      <a:pt x="692829" y="30921"/>
                    </a:moveTo>
                    <a:cubicBezTo>
                      <a:pt x="684428" y="55095"/>
                      <a:pt x="658882" y="69668"/>
                      <a:pt x="520179" y="99672"/>
                    </a:cubicBezTo>
                    <a:cubicBezTo>
                      <a:pt x="421767" y="121103"/>
                      <a:pt x="372732" y="134305"/>
                      <a:pt x="292494" y="139963"/>
                    </a:cubicBezTo>
                    <a:cubicBezTo>
                      <a:pt x="175393" y="148021"/>
                      <a:pt x="116929" y="152136"/>
                      <a:pt x="79210" y="143392"/>
                    </a:cubicBezTo>
                    <a:cubicBezTo>
                      <a:pt x="50921" y="136877"/>
                      <a:pt x="24174" y="127276"/>
                      <a:pt x="0" y="115960"/>
                    </a:cubicBezTo>
                    <a:cubicBezTo>
                      <a:pt x="857" y="124532"/>
                      <a:pt x="1372" y="133105"/>
                      <a:pt x="1372" y="141677"/>
                    </a:cubicBezTo>
                    <a:cubicBezTo>
                      <a:pt x="46634" y="160194"/>
                      <a:pt x="93955" y="177339"/>
                      <a:pt x="119843" y="186769"/>
                    </a:cubicBezTo>
                    <a:cubicBezTo>
                      <a:pt x="304667" y="253977"/>
                      <a:pt x="444913" y="284324"/>
                      <a:pt x="589959" y="290325"/>
                    </a:cubicBezTo>
                    <a:cubicBezTo>
                      <a:pt x="735863" y="296326"/>
                      <a:pt x="771525" y="272837"/>
                      <a:pt x="790042" y="249177"/>
                    </a:cubicBezTo>
                    <a:cubicBezTo>
                      <a:pt x="791928" y="246776"/>
                      <a:pt x="793642" y="244376"/>
                      <a:pt x="795185" y="241804"/>
                    </a:cubicBezTo>
                    <a:cubicBezTo>
                      <a:pt x="827418" y="192255"/>
                      <a:pt x="812844" y="123675"/>
                      <a:pt x="787984" y="68811"/>
                    </a:cubicBezTo>
                    <a:cubicBezTo>
                      <a:pt x="776840" y="44294"/>
                      <a:pt x="762610" y="18919"/>
                      <a:pt x="738264" y="7089"/>
                    </a:cubicBezTo>
                    <a:cubicBezTo>
                      <a:pt x="724548" y="403"/>
                      <a:pt x="709632" y="-969"/>
                      <a:pt x="694544" y="574"/>
                    </a:cubicBezTo>
                    <a:cubicBezTo>
                      <a:pt x="696430" y="11033"/>
                      <a:pt x="696087" y="21320"/>
                      <a:pt x="692829" y="30921"/>
                    </a:cubicBezTo>
                    <a:close/>
                  </a:path>
                </a:pathLst>
              </a:custGeom>
              <a:solidFill>
                <a:srgbClr val="E86F7A"/>
              </a:solidFill>
              <a:ln w="1715" cap="flat">
                <a:noFill/>
                <a:prstDash val="solid"/>
                <a:miter/>
              </a:ln>
            </p:spPr>
            <p:txBody>
              <a:bodyPr rtlCol="0" anchor="ctr"/>
              <a:lstStyle/>
              <a:p>
                <a:endParaRPr lang="en-US"/>
              </a:p>
            </p:txBody>
          </p:sp>
          <p:sp>
            <p:nvSpPr>
              <p:cNvPr id="531" name="Freeform: Shape 530">
                <a:extLst>
                  <a:ext uri="{FF2B5EF4-FFF2-40B4-BE49-F238E27FC236}">
                    <a16:creationId xmlns:a16="http://schemas.microsoft.com/office/drawing/2014/main" id="{49F85ABD-0238-4604-98DC-CA12EF4A11BD}"/>
                  </a:ext>
                </a:extLst>
              </p:cNvPr>
              <p:cNvSpPr/>
              <p:nvPr/>
            </p:nvSpPr>
            <p:spPr>
              <a:xfrm>
                <a:off x="2906789" y="5334567"/>
                <a:ext cx="396461" cy="776425"/>
              </a:xfrm>
              <a:custGeom>
                <a:avLst/>
                <a:gdLst>
                  <a:gd name="connsiteX0" fmla="*/ 380688 w 396461"/>
                  <a:gd name="connsiteY0" fmla="*/ 705959 h 776425"/>
                  <a:gd name="connsiteX1" fmla="*/ 374345 w 396461"/>
                  <a:gd name="connsiteY1" fmla="*/ 621606 h 776425"/>
                  <a:gd name="connsiteX2" fmla="*/ 343998 w 396461"/>
                  <a:gd name="connsiteY2" fmla="*/ 558169 h 776425"/>
                  <a:gd name="connsiteX3" fmla="*/ 327196 w 396461"/>
                  <a:gd name="connsiteY3" fmla="*/ 527308 h 776425"/>
                  <a:gd name="connsiteX4" fmla="*/ 320338 w 396461"/>
                  <a:gd name="connsiteY4" fmla="*/ 509992 h 776425"/>
                  <a:gd name="connsiteX5" fmla="*/ 316052 w 396461"/>
                  <a:gd name="connsiteY5" fmla="*/ 487875 h 776425"/>
                  <a:gd name="connsiteX6" fmla="*/ 311080 w 396461"/>
                  <a:gd name="connsiteY6" fmla="*/ 444670 h 776425"/>
                  <a:gd name="connsiteX7" fmla="*/ 301993 w 396461"/>
                  <a:gd name="connsiteY7" fmla="*/ 405922 h 776425"/>
                  <a:gd name="connsiteX8" fmla="*/ 235470 w 396461"/>
                  <a:gd name="connsiteY8" fmla="*/ 262247 h 776425"/>
                  <a:gd name="connsiteX9" fmla="*/ 215411 w 396461"/>
                  <a:gd name="connsiteY9" fmla="*/ 125773 h 776425"/>
                  <a:gd name="connsiteX10" fmla="*/ 197923 w 396461"/>
                  <a:gd name="connsiteY10" fmla="*/ 99198 h 776425"/>
                  <a:gd name="connsiteX11" fmla="*/ 197923 w 396461"/>
                  <a:gd name="connsiteY11" fmla="*/ 99198 h 776425"/>
                  <a:gd name="connsiteX12" fmla="*/ 194494 w 396461"/>
                  <a:gd name="connsiteY12" fmla="*/ 94740 h 776425"/>
                  <a:gd name="connsiteX13" fmla="*/ 190893 w 396461"/>
                  <a:gd name="connsiteY13" fmla="*/ 90283 h 776425"/>
                  <a:gd name="connsiteX14" fmla="*/ 187121 w 396461"/>
                  <a:gd name="connsiteY14" fmla="*/ 85825 h 776425"/>
                  <a:gd name="connsiteX15" fmla="*/ 186950 w 396461"/>
                  <a:gd name="connsiteY15" fmla="*/ 85653 h 776425"/>
                  <a:gd name="connsiteX16" fmla="*/ 183007 w 396461"/>
                  <a:gd name="connsiteY16" fmla="*/ 81367 h 776425"/>
                  <a:gd name="connsiteX17" fmla="*/ 178720 w 396461"/>
                  <a:gd name="connsiteY17" fmla="*/ 76738 h 776425"/>
                  <a:gd name="connsiteX18" fmla="*/ 174605 w 396461"/>
                  <a:gd name="connsiteY18" fmla="*/ 72451 h 776425"/>
                  <a:gd name="connsiteX19" fmla="*/ 169119 w 396461"/>
                  <a:gd name="connsiteY19" fmla="*/ 67137 h 776425"/>
                  <a:gd name="connsiteX20" fmla="*/ 165519 w 396461"/>
                  <a:gd name="connsiteY20" fmla="*/ 63879 h 776425"/>
                  <a:gd name="connsiteX21" fmla="*/ 149402 w 396461"/>
                  <a:gd name="connsiteY21" fmla="*/ 50506 h 776425"/>
                  <a:gd name="connsiteX22" fmla="*/ 145459 w 396461"/>
                  <a:gd name="connsiteY22" fmla="*/ 47591 h 776425"/>
                  <a:gd name="connsiteX23" fmla="*/ 144259 w 396461"/>
                  <a:gd name="connsiteY23" fmla="*/ 46734 h 776425"/>
                  <a:gd name="connsiteX24" fmla="*/ 139458 w 396461"/>
                  <a:gd name="connsiteY24" fmla="*/ 43305 h 776425"/>
                  <a:gd name="connsiteX25" fmla="*/ 139115 w 396461"/>
                  <a:gd name="connsiteY25" fmla="*/ 43134 h 776425"/>
                  <a:gd name="connsiteX26" fmla="*/ 134315 w 396461"/>
                  <a:gd name="connsiteY26" fmla="*/ 40048 h 776425"/>
                  <a:gd name="connsiteX27" fmla="*/ 132943 w 396461"/>
                  <a:gd name="connsiteY27" fmla="*/ 39190 h 776425"/>
                  <a:gd name="connsiteX28" fmla="*/ 127971 w 396461"/>
                  <a:gd name="connsiteY28" fmla="*/ 36104 h 776425"/>
                  <a:gd name="connsiteX29" fmla="*/ 122999 w 396461"/>
                  <a:gd name="connsiteY29" fmla="*/ 33190 h 776425"/>
                  <a:gd name="connsiteX30" fmla="*/ 121456 w 396461"/>
                  <a:gd name="connsiteY30" fmla="*/ 32332 h 776425"/>
                  <a:gd name="connsiteX31" fmla="*/ 115970 w 396461"/>
                  <a:gd name="connsiteY31" fmla="*/ 29418 h 776425"/>
                  <a:gd name="connsiteX32" fmla="*/ 5384 w 396461"/>
                  <a:gd name="connsiteY32" fmla="*/ 5586 h 776425"/>
                  <a:gd name="connsiteX33" fmla="*/ 156775 w 396461"/>
                  <a:gd name="connsiteY33" fmla="*/ 358773 h 776425"/>
                  <a:gd name="connsiteX34" fmla="*/ 233927 w 396461"/>
                  <a:gd name="connsiteY34" fmla="*/ 560398 h 776425"/>
                  <a:gd name="connsiteX35" fmla="*/ 298221 w 396461"/>
                  <a:gd name="connsiteY35" fmla="*/ 709045 h 776425"/>
                  <a:gd name="connsiteX36" fmla="*/ 304050 w 396461"/>
                  <a:gd name="connsiteY36" fmla="*/ 715389 h 776425"/>
                  <a:gd name="connsiteX37" fmla="*/ 396462 w 396461"/>
                  <a:gd name="connsiteY37" fmla="*/ 776425 h 776425"/>
                  <a:gd name="connsiteX38" fmla="*/ 380688 w 396461"/>
                  <a:gd name="connsiteY38" fmla="*/ 705959 h 776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396461" h="776425">
                    <a:moveTo>
                      <a:pt x="380688" y="705959"/>
                    </a:moveTo>
                    <a:cubicBezTo>
                      <a:pt x="377259" y="677842"/>
                      <a:pt x="380860" y="649381"/>
                      <a:pt x="374345" y="621606"/>
                    </a:cubicBezTo>
                    <a:cubicBezTo>
                      <a:pt x="368858" y="598460"/>
                      <a:pt x="356000" y="578229"/>
                      <a:pt x="343998" y="558169"/>
                    </a:cubicBezTo>
                    <a:cubicBezTo>
                      <a:pt x="337997" y="548054"/>
                      <a:pt x="331997" y="537938"/>
                      <a:pt x="327196" y="527308"/>
                    </a:cubicBezTo>
                    <a:cubicBezTo>
                      <a:pt x="324624" y="521650"/>
                      <a:pt x="322224" y="515993"/>
                      <a:pt x="320338" y="509992"/>
                    </a:cubicBezTo>
                    <a:cubicBezTo>
                      <a:pt x="317938" y="502791"/>
                      <a:pt x="317080" y="495247"/>
                      <a:pt x="316052" y="487875"/>
                    </a:cubicBezTo>
                    <a:cubicBezTo>
                      <a:pt x="314166" y="473473"/>
                      <a:pt x="313309" y="459071"/>
                      <a:pt x="311080" y="444670"/>
                    </a:cubicBezTo>
                    <a:cubicBezTo>
                      <a:pt x="309022" y="431468"/>
                      <a:pt x="305936" y="418609"/>
                      <a:pt x="301993" y="405922"/>
                    </a:cubicBezTo>
                    <a:cubicBezTo>
                      <a:pt x="285705" y="355516"/>
                      <a:pt x="255358" y="311110"/>
                      <a:pt x="235470" y="262247"/>
                    </a:cubicBezTo>
                    <a:cubicBezTo>
                      <a:pt x="217982" y="219384"/>
                      <a:pt x="211982" y="172064"/>
                      <a:pt x="215411" y="125773"/>
                    </a:cubicBezTo>
                    <a:cubicBezTo>
                      <a:pt x="210953" y="118057"/>
                      <a:pt x="205295" y="108970"/>
                      <a:pt x="197923" y="99198"/>
                    </a:cubicBezTo>
                    <a:cubicBezTo>
                      <a:pt x="197923" y="99198"/>
                      <a:pt x="197923" y="99198"/>
                      <a:pt x="197923" y="99198"/>
                    </a:cubicBezTo>
                    <a:cubicBezTo>
                      <a:pt x="196894" y="97826"/>
                      <a:pt x="195694" y="96283"/>
                      <a:pt x="194494" y="94740"/>
                    </a:cubicBezTo>
                    <a:cubicBezTo>
                      <a:pt x="193294" y="93197"/>
                      <a:pt x="192093" y="91825"/>
                      <a:pt x="190893" y="90283"/>
                    </a:cubicBezTo>
                    <a:cubicBezTo>
                      <a:pt x="189693" y="88739"/>
                      <a:pt x="188493" y="87368"/>
                      <a:pt x="187121" y="85825"/>
                    </a:cubicBezTo>
                    <a:cubicBezTo>
                      <a:pt x="187121" y="85825"/>
                      <a:pt x="186950" y="85653"/>
                      <a:pt x="186950" y="85653"/>
                    </a:cubicBezTo>
                    <a:cubicBezTo>
                      <a:pt x="185750" y="84282"/>
                      <a:pt x="184378" y="82738"/>
                      <a:pt x="183007" y="81367"/>
                    </a:cubicBezTo>
                    <a:cubicBezTo>
                      <a:pt x="181635" y="79824"/>
                      <a:pt x="180263" y="78281"/>
                      <a:pt x="178720" y="76738"/>
                    </a:cubicBezTo>
                    <a:cubicBezTo>
                      <a:pt x="177349" y="75366"/>
                      <a:pt x="175977" y="73995"/>
                      <a:pt x="174605" y="72451"/>
                    </a:cubicBezTo>
                    <a:cubicBezTo>
                      <a:pt x="172891" y="70737"/>
                      <a:pt x="171005" y="68851"/>
                      <a:pt x="169119" y="67137"/>
                    </a:cubicBezTo>
                    <a:cubicBezTo>
                      <a:pt x="167919" y="66108"/>
                      <a:pt x="166719" y="64908"/>
                      <a:pt x="165519" y="63879"/>
                    </a:cubicBezTo>
                    <a:cubicBezTo>
                      <a:pt x="160547" y="59250"/>
                      <a:pt x="155060" y="54792"/>
                      <a:pt x="149402" y="50506"/>
                    </a:cubicBezTo>
                    <a:cubicBezTo>
                      <a:pt x="148031" y="49477"/>
                      <a:pt x="146831" y="48448"/>
                      <a:pt x="145459" y="47591"/>
                    </a:cubicBezTo>
                    <a:cubicBezTo>
                      <a:pt x="145116" y="47248"/>
                      <a:pt x="144602" y="46906"/>
                      <a:pt x="144259" y="46734"/>
                    </a:cubicBezTo>
                    <a:cubicBezTo>
                      <a:pt x="142716" y="45534"/>
                      <a:pt x="141001" y="44505"/>
                      <a:pt x="139458" y="43305"/>
                    </a:cubicBezTo>
                    <a:cubicBezTo>
                      <a:pt x="139458" y="43305"/>
                      <a:pt x="139287" y="43134"/>
                      <a:pt x="139115" y="43134"/>
                    </a:cubicBezTo>
                    <a:cubicBezTo>
                      <a:pt x="137572" y="42105"/>
                      <a:pt x="135858" y="41076"/>
                      <a:pt x="134315" y="40048"/>
                    </a:cubicBezTo>
                    <a:cubicBezTo>
                      <a:pt x="133800" y="39705"/>
                      <a:pt x="133457" y="39533"/>
                      <a:pt x="132943" y="39190"/>
                    </a:cubicBezTo>
                    <a:cubicBezTo>
                      <a:pt x="131400" y="38161"/>
                      <a:pt x="129686" y="37133"/>
                      <a:pt x="127971" y="36104"/>
                    </a:cubicBezTo>
                    <a:cubicBezTo>
                      <a:pt x="126428" y="35075"/>
                      <a:pt x="124714" y="34218"/>
                      <a:pt x="122999" y="33190"/>
                    </a:cubicBezTo>
                    <a:cubicBezTo>
                      <a:pt x="122485" y="32847"/>
                      <a:pt x="121970" y="32675"/>
                      <a:pt x="121456" y="32332"/>
                    </a:cubicBezTo>
                    <a:cubicBezTo>
                      <a:pt x="119741" y="31303"/>
                      <a:pt x="117856" y="30275"/>
                      <a:pt x="115970" y="29418"/>
                    </a:cubicBezTo>
                    <a:cubicBezTo>
                      <a:pt x="86995" y="14330"/>
                      <a:pt x="24244" y="-11387"/>
                      <a:pt x="5384" y="5586"/>
                    </a:cubicBezTo>
                    <a:cubicBezTo>
                      <a:pt x="-23076" y="31475"/>
                      <a:pt x="66249" y="125601"/>
                      <a:pt x="156775" y="358773"/>
                    </a:cubicBezTo>
                    <a:cubicBezTo>
                      <a:pt x="207524" y="489589"/>
                      <a:pt x="231870" y="555255"/>
                      <a:pt x="233927" y="560398"/>
                    </a:cubicBezTo>
                    <a:cubicBezTo>
                      <a:pt x="281247" y="683500"/>
                      <a:pt x="285705" y="694644"/>
                      <a:pt x="298221" y="709045"/>
                    </a:cubicBezTo>
                    <a:cubicBezTo>
                      <a:pt x="300107" y="711274"/>
                      <a:pt x="302164" y="713332"/>
                      <a:pt x="304050" y="715389"/>
                    </a:cubicBezTo>
                    <a:cubicBezTo>
                      <a:pt x="305250" y="716589"/>
                      <a:pt x="342112" y="746936"/>
                      <a:pt x="396462" y="776425"/>
                    </a:cubicBezTo>
                    <a:cubicBezTo>
                      <a:pt x="388747" y="753280"/>
                      <a:pt x="383432" y="729619"/>
                      <a:pt x="380688" y="705959"/>
                    </a:cubicBezTo>
                    <a:close/>
                  </a:path>
                </a:pathLst>
              </a:custGeom>
              <a:solidFill>
                <a:srgbClr val="E86F7A"/>
              </a:solidFill>
              <a:ln w="1715" cap="flat">
                <a:noFill/>
                <a:prstDash val="solid"/>
                <a:miter/>
              </a:ln>
            </p:spPr>
            <p:txBody>
              <a:bodyPr rtlCol="0" anchor="ctr"/>
              <a:lstStyle/>
              <a:p>
                <a:endParaRPr lang="en-US"/>
              </a:p>
            </p:txBody>
          </p:sp>
          <p:sp>
            <p:nvSpPr>
              <p:cNvPr id="532" name="Freeform: Shape 531">
                <a:extLst>
                  <a:ext uri="{FF2B5EF4-FFF2-40B4-BE49-F238E27FC236}">
                    <a16:creationId xmlns:a16="http://schemas.microsoft.com/office/drawing/2014/main" id="{B19251C8-01B6-4575-AF5D-1130E0AA89EA}"/>
                  </a:ext>
                </a:extLst>
              </p:cNvPr>
              <p:cNvSpPr/>
              <p:nvPr/>
            </p:nvSpPr>
            <p:spPr>
              <a:xfrm>
                <a:off x="3137737" y="5400332"/>
                <a:ext cx="319818" cy="764495"/>
              </a:xfrm>
              <a:custGeom>
                <a:avLst/>
                <a:gdLst>
                  <a:gd name="connsiteX0" fmla="*/ 316390 w 319818"/>
                  <a:gd name="connsiteY0" fmla="*/ 755237 h 764495"/>
                  <a:gd name="connsiteX1" fmla="*/ 306445 w 319818"/>
                  <a:gd name="connsiteY1" fmla="*/ 683057 h 764495"/>
                  <a:gd name="connsiteX2" fmla="*/ 306617 w 319818"/>
                  <a:gd name="connsiteY2" fmla="*/ 642938 h 764495"/>
                  <a:gd name="connsiteX3" fmla="*/ 299073 w 319818"/>
                  <a:gd name="connsiteY3" fmla="*/ 605904 h 764495"/>
                  <a:gd name="connsiteX4" fmla="*/ 286214 w 319818"/>
                  <a:gd name="connsiteY4" fmla="*/ 569385 h 764495"/>
                  <a:gd name="connsiteX5" fmla="*/ 277470 w 319818"/>
                  <a:gd name="connsiteY5" fmla="*/ 529781 h 764495"/>
                  <a:gd name="connsiteX6" fmla="*/ 270098 w 319818"/>
                  <a:gd name="connsiteY6" fmla="*/ 370675 h 764495"/>
                  <a:gd name="connsiteX7" fmla="*/ 246781 w 319818"/>
                  <a:gd name="connsiteY7" fmla="*/ 298666 h 764495"/>
                  <a:gd name="connsiteX8" fmla="*/ 232893 w 319818"/>
                  <a:gd name="connsiteY8" fmla="*/ 262147 h 764495"/>
                  <a:gd name="connsiteX9" fmla="*/ 224321 w 319818"/>
                  <a:gd name="connsiteY9" fmla="*/ 222885 h 764495"/>
                  <a:gd name="connsiteX10" fmla="*/ 225007 w 319818"/>
                  <a:gd name="connsiteY10" fmla="*/ 84525 h 764495"/>
                  <a:gd name="connsiteX11" fmla="*/ 218663 w 319818"/>
                  <a:gd name="connsiteY11" fmla="*/ 73037 h 764495"/>
                  <a:gd name="connsiteX12" fmla="*/ 218663 w 319818"/>
                  <a:gd name="connsiteY12" fmla="*/ 72866 h 764495"/>
                  <a:gd name="connsiteX13" fmla="*/ 216091 w 319818"/>
                  <a:gd name="connsiteY13" fmla="*/ 68580 h 764495"/>
                  <a:gd name="connsiteX14" fmla="*/ 201690 w 319818"/>
                  <a:gd name="connsiteY14" fmla="*/ 49206 h 764495"/>
                  <a:gd name="connsiteX15" fmla="*/ 198603 w 319818"/>
                  <a:gd name="connsiteY15" fmla="*/ 45605 h 764495"/>
                  <a:gd name="connsiteX16" fmla="*/ 195346 w 319818"/>
                  <a:gd name="connsiteY16" fmla="*/ 42176 h 764495"/>
                  <a:gd name="connsiteX17" fmla="*/ 192088 w 319818"/>
                  <a:gd name="connsiteY17" fmla="*/ 38919 h 764495"/>
                  <a:gd name="connsiteX18" fmla="*/ 188659 w 319818"/>
                  <a:gd name="connsiteY18" fmla="*/ 35662 h 764495"/>
                  <a:gd name="connsiteX19" fmla="*/ 185402 w 319818"/>
                  <a:gd name="connsiteY19" fmla="*/ 32747 h 764495"/>
                  <a:gd name="connsiteX20" fmla="*/ 185230 w 319818"/>
                  <a:gd name="connsiteY20" fmla="*/ 32576 h 764495"/>
                  <a:gd name="connsiteX21" fmla="*/ 181801 w 319818"/>
                  <a:gd name="connsiteY21" fmla="*/ 29832 h 764495"/>
                  <a:gd name="connsiteX22" fmla="*/ 171000 w 319818"/>
                  <a:gd name="connsiteY22" fmla="*/ 21774 h 764495"/>
                  <a:gd name="connsiteX23" fmla="*/ 167228 w 319818"/>
                  <a:gd name="connsiteY23" fmla="*/ 19374 h 764495"/>
                  <a:gd name="connsiteX24" fmla="*/ 163456 w 319818"/>
                  <a:gd name="connsiteY24" fmla="*/ 17145 h 764495"/>
                  <a:gd name="connsiteX25" fmla="*/ 155741 w 319818"/>
                  <a:gd name="connsiteY25" fmla="*/ 13030 h 764495"/>
                  <a:gd name="connsiteX26" fmla="*/ 151798 w 319818"/>
                  <a:gd name="connsiteY26" fmla="*/ 11144 h 764495"/>
                  <a:gd name="connsiteX27" fmla="*/ 147854 w 319818"/>
                  <a:gd name="connsiteY27" fmla="*/ 9430 h 764495"/>
                  <a:gd name="connsiteX28" fmla="*/ 143911 w 319818"/>
                  <a:gd name="connsiteY28" fmla="*/ 7886 h 764495"/>
                  <a:gd name="connsiteX29" fmla="*/ 135510 w 319818"/>
                  <a:gd name="connsiteY29" fmla="*/ 4972 h 764495"/>
                  <a:gd name="connsiteX30" fmla="*/ 133110 w 319818"/>
                  <a:gd name="connsiteY30" fmla="*/ 4286 h 764495"/>
                  <a:gd name="connsiteX31" fmla="*/ 129166 w 319818"/>
                  <a:gd name="connsiteY31" fmla="*/ 3257 h 764495"/>
                  <a:gd name="connsiteX32" fmla="*/ 124023 w 319818"/>
                  <a:gd name="connsiteY32" fmla="*/ 2057 h 764495"/>
                  <a:gd name="connsiteX33" fmla="*/ 118879 w 319818"/>
                  <a:gd name="connsiteY33" fmla="*/ 1200 h 764495"/>
                  <a:gd name="connsiteX34" fmla="*/ 114079 w 319818"/>
                  <a:gd name="connsiteY34" fmla="*/ 514 h 764495"/>
                  <a:gd name="connsiteX35" fmla="*/ 113221 w 319818"/>
                  <a:gd name="connsiteY35" fmla="*/ 514 h 764495"/>
                  <a:gd name="connsiteX36" fmla="*/ 108421 w 319818"/>
                  <a:gd name="connsiteY36" fmla="*/ 171 h 764495"/>
                  <a:gd name="connsiteX37" fmla="*/ 103277 w 319818"/>
                  <a:gd name="connsiteY37" fmla="*/ 0 h 764495"/>
                  <a:gd name="connsiteX38" fmla="*/ 89733 w 319818"/>
                  <a:gd name="connsiteY38" fmla="*/ 857 h 764495"/>
                  <a:gd name="connsiteX39" fmla="*/ 86475 w 319818"/>
                  <a:gd name="connsiteY39" fmla="*/ 1372 h 764495"/>
                  <a:gd name="connsiteX40" fmla="*/ 84246 w 319818"/>
                  <a:gd name="connsiteY40" fmla="*/ 1715 h 764495"/>
                  <a:gd name="connsiteX41" fmla="*/ 84075 w 319818"/>
                  <a:gd name="connsiteY41" fmla="*/ 1715 h 764495"/>
                  <a:gd name="connsiteX42" fmla="*/ 81160 w 319818"/>
                  <a:gd name="connsiteY42" fmla="*/ 2229 h 764495"/>
                  <a:gd name="connsiteX43" fmla="*/ 77045 w 319818"/>
                  <a:gd name="connsiteY43" fmla="*/ 3257 h 764495"/>
                  <a:gd name="connsiteX44" fmla="*/ 69159 w 319818"/>
                  <a:gd name="connsiteY44" fmla="*/ 5658 h 764495"/>
                  <a:gd name="connsiteX45" fmla="*/ 61615 w 319818"/>
                  <a:gd name="connsiteY45" fmla="*/ 8573 h 764495"/>
                  <a:gd name="connsiteX46" fmla="*/ 61272 w 319818"/>
                  <a:gd name="connsiteY46" fmla="*/ 8744 h 764495"/>
                  <a:gd name="connsiteX47" fmla="*/ 54414 w 319818"/>
                  <a:gd name="connsiteY47" fmla="*/ 12002 h 764495"/>
                  <a:gd name="connsiteX48" fmla="*/ 54243 w 319818"/>
                  <a:gd name="connsiteY48" fmla="*/ 12002 h 764495"/>
                  <a:gd name="connsiteX49" fmla="*/ 48242 w 319818"/>
                  <a:gd name="connsiteY49" fmla="*/ 15259 h 764495"/>
                  <a:gd name="connsiteX50" fmla="*/ 579 w 319818"/>
                  <a:gd name="connsiteY50" fmla="*/ 60350 h 764495"/>
                  <a:gd name="connsiteX51" fmla="*/ 5208 w 319818"/>
                  <a:gd name="connsiteY51" fmla="*/ 134417 h 764495"/>
                  <a:gd name="connsiteX52" fmla="*/ 31440 w 319818"/>
                  <a:gd name="connsiteY52" fmla="*/ 211569 h 764495"/>
                  <a:gd name="connsiteX53" fmla="*/ 94876 w 319818"/>
                  <a:gd name="connsiteY53" fmla="*/ 354559 h 764495"/>
                  <a:gd name="connsiteX54" fmla="*/ 101391 w 319818"/>
                  <a:gd name="connsiteY54" fmla="*/ 397935 h 764495"/>
                  <a:gd name="connsiteX55" fmla="*/ 107563 w 319818"/>
                  <a:gd name="connsiteY55" fmla="*/ 438740 h 764495"/>
                  <a:gd name="connsiteX56" fmla="*/ 139453 w 319818"/>
                  <a:gd name="connsiteY56" fmla="*/ 499262 h 764495"/>
                  <a:gd name="connsiteX57" fmla="*/ 155741 w 319818"/>
                  <a:gd name="connsiteY57" fmla="*/ 532009 h 764495"/>
                  <a:gd name="connsiteX58" fmla="*/ 164999 w 319818"/>
                  <a:gd name="connsiteY58" fmla="*/ 570929 h 764495"/>
                  <a:gd name="connsiteX59" fmla="*/ 167228 w 319818"/>
                  <a:gd name="connsiteY59" fmla="*/ 614134 h 764495"/>
                  <a:gd name="connsiteX60" fmla="*/ 170486 w 319818"/>
                  <a:gd name="connsiteY60" fmla="*/ 652538 h 764495"/>
                  <a:gd name="connsiteX61" fmla="*/ 191231 w 319818"/>
                  <a:gd name="connsiteY61" fmla="*/ 722833 h 764495"/>
                  <a:gd name="connsiteX62" fmla="*/ 284328 w 319818"/>
                  <a:gd name="connsiteY62" fmla="*/ 756952 h 764495"/>
                  <a:gd name="connsiteX63" fmla="*/ 319819 w 319818"/>
                  <a:gd name="connsiteY63" fmla="*/ 764495 h 764495"/>
                  <a:gd name="connsiteX64" fmla="*/ 316390 w 319818"/>
                  <a:gd name="connsiteY64" fmla="*/ 755237 h 76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19818" h="764495">
                    <a:moveTo>
                      <a:pt x="316390" y="755237"/>
                    </a:moveTo>
                    <a:cubicBezTo>
                      <a:pt x="308674" y="732092"/>
                      <a:pt x="306274" y="707402"/>
                      <a:pt x="306445" y="683057"/>
                    </a:cubicBezTo>
                    <a:cubicBezTo>
                      <a:pt x="306617" y="669683"/>
                      <a:pt x="307303" y="656311"/>
                      <a:pt x="306617" y="642938"/>
                    </a:cubicBezTo>
                    <a:cubicBezTo>
                      <a:pt x="305931" y="630250"/>
                      <a:pt x="303016" y="618077"/>
                      <a:pt x="299073" y="605904"/>
                    </a:cubicBezTo>
                    <a:cubicBezTo>
                      <a:pt x="295130" y="593560"/>
                      <a:pt x="290501" y="581558"/>
                      <a:pt x="286214" y="569385"/>
                    </a:cubicBezTo>
                    <a:cubicBezTo>
                      <a:pt x="281757" y="556526"/>
                      <a:pt x="279185" y="543325"/>
                      <a:pt x="277470" y="529781"/>
                    </a:cubicBezTo>
                    <a:cubicBezTo>
                      <a:pt x="270612" y="476974"/>
                      <a:pt x="279871" y="423139"/>
                      <a:pt x="270098" y="370675"/>
                    </a:cubicBezTo>
                    <a:cubicBezTo>
                      <a:pt x="265469" y="345643"/>
                      <a:pt x="256382" y="322326"/>
                      <a:pt x="246781" y="298666"/>
                    </a:cubicBezTo>
                    <a:cubicBezTo>
                      <a:pt x="241809" y="286664"/>
                      <a:pt x="237008" y="274491"/>
                      <a:pt x="232893" y="262147"/>
                    </a:cubicBezTo>
                    <a:cubicBezTo>
                      <a:pt x="228779" y="249460"/>
                      <a:pt x="226207" y="236087"/>
                      <a:pt x="224321" y="222885"/>
                    </a:cubicBezTo>
                    <a:cubicBezTo>
                      <a:pt x="217634" y="176936"/>
                      <a:pt x="220378" y="130473"/>
                      <a:pt x="225007" y="84525"/>
                    </a:cubicBezTo>
                    <a:cubicBezTo>
                      <a:pt x="222949" y="80582"/>
                      <a:pt x="220892" y="76810"/>
                      <a:pt x="218663" y="73037"/>
                    </a:cubicBezTo>
                    <a:cubicBezTo>
                      <a:pt x="218663" y="73037"/>
                      <a:pt x="218663" y="72866"/>
                      <a:pt x="218663" y="72866"/>
                    </a:cubicBezTo>
                    <a:cubicBezTo>
                      <a:pt x="217806" y="71495"/>
                      <a:pt x="216949" y="70123"/>
                      <a:pt x="216091" y="68580"/>
                    </a:cubicBezTo>
                    <a:cubicBezTo>
                      <a:pt x="211634" y="61722"/>
                      <a:pt x="206833" y="55207"/>
                      <a:pt x="201690" y="49206"/>
                    </a:cubicBezTo>
                    <a:cubicBezTo>
                      <a:pt x="200661" y="48006"/>
                      <a:pt x="199632" y="46806"/>
                      <a:pt x="198603" y="45605"/>
                    </a:cubicBezTo>
                    <a:cubicBezTo>
                      <a:pt x="197575" y="44405"/>
                      <a:pt x="196546" y="43377"/>
                      <a:pt x="195346" y="42176"/>
                    </a:cubicBezTo>
                    <a:cubicBezTo>
                      <a:pt x="194317" y="40976"/>
                      <a:pt x="193117" y="39948"/>
                      <a:pt x="192088" y="38919"/>
                    </a:cubicBezTo>
                    <a:cubicBezTo>
                      <a:pt x="190888" y="37890"/>
                      <a:pt x="189859" y="36862"/>
                      <a:pt x="188659" y="35662"/>
                    </a:cubicBezTo>
                    <a:cubicBezTo>
                      <a:pt x="187459" y="34633"/>
                      <a:pt x="186430" y="33776"/>
                      <a:pt x="185402" y="32747"/>
                    </a:cubicBezTo>
                    <a:cubicBezTo>
                      <a:pt x="185402" y="32747"/>
                      <a:pt x="185230" y="32576"/>
                      <a:pt x="185230" y="32576"/>
                    </a:cubicBezTo>
                    <a:cubicBezTo>
                      <a:pt x="184030" y="31547"/>
                      <a:pt x="183001" y="30689"/>
                      <a:pt x="181801" y="29832"/>
                    </a:cubicBezTo>
                    <a:cubicBezTo>
                      <a:pt x="178201" y="26918"/>
                      <a:pt x="174600" y="24346"/>
                      <a:pt x="171000" y="21774"/>
                    </a:cubicBezTo>
                    <a:cubicBezTo>
                      <a:pt x="169800" y="20917"/>
                      <a:pt x="168600" y="20231"/>
                      <a:pt x="167228" y="19374"/>
                    </a:cubicBezTo>
                    <a:cubicBezTo>
                      <a:pt x="166028" y="18517"/>
                      <a:pt x="164656" y="17831"/>
                      <a:pt x="163456" y="17145"/>
                    </a:cubicBezTo>
                    <a:cubicBezTo>
                      <a:pt x="160884" y="15773"/>
                      <a:pt x="158313" y="14230"/>
                      <a:pt x="155741" y="13030"/>
                    </a:cubicBezTo>
                    <a:cubicBezTo>
                      <a:pt x="154369" y="12344"/>
                      <a:pt x="153169" y="11659"/>
                      <a:pt x="151798" y="11144"/>
                    </a:cubicBezTo>
                    <a:cubicBezTo>
                      <a:pt x="150426" y="10458"/>
                      <a:pt x="149226" y="9944"/>
                      <a:pt x="147854" y="9430"/>
                    </a:cubicBezTo>
                    <a:cubicBezTo>
                      <a:pt x="146483" y="8915"/>
                      <a:pt x="145282" y="8401"/>
                      <a:pt x="143911" y="7886"/>
                    </a:cubicBezTo>
                    <a:cubicBezTo>
                      <a:pt x="141168" y="6858"/>
                      <a:pt x="138253" y="5829"/>
                      <a:pt x="135510" y="4972"/>
                    </a:cubicBezTo>
                    <a:cubicBezTo>
                      <a:pt x="134653" y="4801"/>
                      <a:pt x="133967" y="4457"/>
                      <a:pt x="133110" y="4286"/>
                    </a:cubicBezTo>
                    <a:cubicBezTo>
                      <a:pt x="131738" y="3943"/>
                      <a:pt x="130538" y="3600"/>
                      <a:pt x="129166" y="3257"/>
                    </a:cubicBezTo>
                    <a:cubicBezTo>
                      <a:pt x="127452" y="2915"/>
                      <a:pt x="125737" y="2400"/>
                      <a:pt x="124023" y="2057"/>
                    </a:cubicBezTo>
                    <a:cubicBezTo>
                      <a:pt x="122308" y="1715"/>
                      <a:pt x="120594" y="1372"/>
                      <a:pt x="118879" y="1200"/>
                    </a:cubicBezTo>
                    <a:cubicBezTo>
                      <a:pt x="117336" y="1028"/>
                      <a:pt x="115622" y="686"/>
                      <a:pt x="114079" y="514"/>
                    </a:cubicBezTo>
                    <a:cubicBezTo>
                      <a:pt x="113736" y="514"/>
                      <a:pt x="113564" y="514"/>
                      <a:pt x="113221" y="514"/>
                    </a:cubicBezTo>
                    <a:cubicBezTo>
                      <a:pt x="111678" y="343"/>
                      <a:pt x="109964" y="171"/>
                      <a:pt x="108421" y="171"/>
                    </a:cubicBezTo>
                    <a:cubicBezTo>
                      <a:pt x="106706" y="0"/>
                      <a:pt x="104992" y="0"/>
                      <a:pt x="103277" y="0"/>
                    </a:cubicBezTo>
                    <a:cubicBezTo>
                      <a:pt x="98820" y="0"/>
                      <a:pt x="94190" y="343"/>
                      <a:pt x="89733" y="857"/>
                    </a:cubicBezTo>
                    <a:cubicBezTo>
                      <a:pt x="88704" y="1028"/>
                      <a:pt x="87504" y="1200"/>
                      <a:pt x="86475" y="1372"/>
                    </a:cubicBezTo>
                    <a:cubicBezTo>
                      <a:pt x="85618" y="1543"/>
                      <a:pt x="84932" y="1543"/>
                      <a:pt x="84246" y="1715"/>
                    </a:cubicBezTo>
                    <a:cubicBezTo>
                      <a:pt x="84246" y="1715"/>
                      <a:pt x="84075" y="1715"/>
                      <a:pt x="84075" y="1715"/>
                    </a:cubicBezTo>
                    <a:cubicBezTo>
                      <a:pt x="83046" y="1886"/>
                      <a:pt x="82189" y="2057"/>
                      <a:pt x="81160" y="2229"/>
                    </a:cubicBezTo>
                    <a:cubicBezTo>
                      <a:pt x="79789" y="2572"/>
                      <a:pt x="78417" y="2915"/>
                      <a:pt x="77045" y="3257"/>
                    </a:cubicBezTo>
                    <a:cubicBezTo>
                      <a:pt x="74302" y="3943"/>
                      <a:pt x="71730" y="4801"/>
                      <a:pt x="69159" y="5658"/>
                    </a:cubicBezTo>
                    <a:cubicBezTo>
                      <a:pt x="66587" y="6515"/>
                      <a:pt x="64015" y="7544"/>
                      <a:pt x="61615" y="8573"/>
                    </a:cubicBezTo>
                    <a:cubicBezTo>
                      <a:pt x="61443" y="8573"/>
                      <a:pt x="61272" y="8744"/>
                      <a:pt x="61272" y="8744"/>
                    </a:cubicBezTo>
                    <a:cubicBezTo>
                      <a:pt x="58872" y="9773"/>
                      <a:pt x="56643" y="10801"/>
                      <a:pt x="54414" y="12002"/>
                    </a:cubicBezTo>
                    <a:cubicBezTo>
                      <a:pt x="54414" y="12002"/>
                      <a:pt x="54243" y="12002"/>
                      <a:pt x="54243" y="12002"/>
                    </a:cubicBezTo>
                    <a:cubicBezTo>
                      <a:pt x="52185" y="13030"/>
                      <a:pt x="50128" y="14230"/>
                      <a:pt x="48242" y="15259"/>
                    </a:cubicBezTo>
                    <a:cubicBezTo>
                      <a:pt x="25610" y="28460"/>
                      <a:pt x="9666" y="47320"/>
                      <a:pt x="579" y="60350"/>
                    </a:cubicBezTo>
                    <a:cubicBezTo>
                      <a:pt x="-964" y="85039"/>
                      <a:pt x="579" y="110071"/>
                      <a:pt x="5208" y="134417"/>
                    </a:cubicBezTo>
                    <a:cubicBezTo>
                      <a:pt x="10351" y="161334"/>
                      <a:pt x="19610" y="186881"/>
                      <a:pt x="31440" y="211569"/>
                    </a:cubicBezTo>
                    <a:cubicBezTo>
                      <a:pt x="53900" y="258375"/>
                      <a:pt x="82875" y="303467"/>
                      <a:pt x="94876" y="354559"/>
                    </a:cubicBezTo>
                    <a:cubicBezTo>
                      <a:pt x="98134" y="368789"/>
                      <a:pt x="100020" y="383362"/>
                      <a:pt x="101391" y="397935"/>
                    </a:cubicBezTo>
                    <a:cubicBezTo>
                      <a:pt x="102763" y="411480"/>
                      <a:pt x="103277" y="425710"/>
                      <a:pt x="107563" y="438740"/>
                    </a:cubicBezTo>
                    <a:cubicBezTo>
                      <a:pt x="114593" y="460514"/>
                      <a:pt x="127966" y="479717"/>
                      <a:pt x="139453" y="499262"/>
                    </a:cubicBezTo>
                    <a:cubicBezTo>
                      <a:pt x="145625" y="509892"/>
                      <a:pt x="151283" y="520694"/>
                      <a:pt x="155741" y="532009"/>
                    </a:cubicBezTo>
                    <a:cubicBezTo>
                      <a:pt x="160713" y="544525"/>
                      <a:pt x="163285" y="557555"/>
                      <a:pt x="164999" y="570929"/>
                    </a:cubicBezTo>
                    <a:cubicBezTo>
                      <a:pt x="166714" y="585330"/>
                      <a:pt x="167057" y="599732"/>
                      <a:pt x="167228" y="614134"/>
                    </a:cubicBezTo>
                    <a:cubicBezTo>
                      <a:pt x="167228" y="627164"/>
                      <a:pt x="168428" y="639680"/>
                      <a:pt x="170486" y="652538"/>
                    </a:cubicBezTo>
                    <a:cubicBezTo>
                      <a:pt x="174600" y="676713"/>
                      <a:pt x="181287" y="700544"/>
                      <a:pt x="191231" y="722833"/>
                    </a:cubicBezTo>
                    <a:cubicBezTo>
                      <a:pt x="219520" y="736378"/>
                      <a:pt x="251239" y="748894"/>
                      <a:pt x="284328" y="756952"/>
                    </a:cubicBezTo>
                    <a:cubicBezTo>
                      <a:pt x="295644" y="759695"/>
                      <a:pt x="307646" y="762266"/>
                      <a:pt x="319819" y="764495"/>
                    </a:cubicBezTo>
                    <a:cubicBezTo>
                      <a:pt x="318790" y="761752"/>
                      <a:pt x="317590" y="758495"/>
                      <a:pt x="316390" y="755237"/>
                    </a:cubicBezTo>
                    <a:close/>
                  </a:path>
                </a:pathLst>
              </a:custGeom>
              <a:solidFill>
                <a:srgbClr val="E86F7A"/>
              </a:solidFill>
              <a:ln w="1715" cap="flat">
                <a:noFill/>
                <a:prstDash val="solid"/>
                <a:miter/>
              </a:ln>
            </p:spPr>
            <p:txBody>
              <a:bodyPr rtlCol="0" anchor="ctr"/>
              <a:lstStyle/>
              <a:p>
                <a:endParaRPr lang="en-US"/>
              </a:p>
            </p:txBody>
          </p:sp>
          <p:sp>
            <p:nvSpPr>
              <p:cNvPr id="533" name="Freeform: Shape 532">
                <a:extLst>
                  <a:ext uri="{FF2B5EF4-FFF2-40B4-BE49-F238E27FC236}">
                    <a16:creationId xmlns:a16="http://schemas.microsoft.com/office/drawing/2014/main" id="{CDC48CCE-4517-4A5A-A659-0B6B2520400A}"/>
                  </a:ext>
                </a:extLst>
              </p:cNvPr>
              <p:cNvSpPr/>
              <p:nvPr/>
            </p:nvSpPr>
            <p:spPr>
              <a:xfrm>
                <a:off x="3374871" y="5404961"/>
                <a:ext cx="252224" cy="778725"/>
              </a:xfrm>
              <a:custGeom>
                <a:avLst/>
                <a:gdLst>
                  <a:gd name="connsiteX0" fmla="*/ 251905 w 252224"/>
                  <a:gd name="connsiteY0" fmla="*/ 714775 h 778725"/>
                  <a:gd name="connsiteX1" fmla="*/ 244704 w 252224"/>
                  <a:gd name="connsiteY1" fmla="*/ 678599 h 778725"/>
                  <a:gd name="connsiteX2" fmla="*/ 235960 w 252224"/>
                  <a:gd name="connsiteY2" fmla="*/ 643280 h 778725"/>
                  <a:gd name="connsiteX3" fmla="*/ 244190 w 252224"/>
                  <a:gd name="connsiteY3" fmla="*/ 565271 h 778725"/>
                  <a:gd name="connsiteX4" fmla="*/ 248133 w 252224"/>
                  <a:gd name="connsiteY4" fmla="*/ 491547 h 778725"/>
                  <a:gd name="connsiteX5" fmla="*/ 229445 w 252224"/>
                  <a:gd name="connsiteY5" fmla="*/ 417995 h 778725"/>
                  <a:gd name="connsiteX6" fmla="*/ 226874 w 252224"/>
                  <a:gd name="connsiteY6" fmla="*/ 340328 h 778725"/>
                  <a:gd name="connsiteX7" fmla="*/ 234589 w 252224"/>
                  <a:gd name="connsiteY7" fmla="*/ 301409 h 778725"/>
                  <a:gd name="connsiteX8" fmla="*/ 238018 w 252224"/>
                  <a:gd name="connsiteY8" fmla="*/ 263004 h 778725"/>
                  <a:gd name="connsiteX9" fmla="*/ 231674 w 252224"/>
                  <a:gd name="connsiteY9" fmla="*/ 182937 h 778725"/>
                  <a:gd name="connsiteX10" fmla="*/ 220873 w 252224"/>
                  <a:gd name="connsiteY10" fmla="*/ 58979 h 778725"/>
                  <a:gd name="connsiteX11" fmla="*/ 185211 w 252224"/>
                  <a:gd name="connsiteY11" fmla="*/ 20917 h 778725"/>
                  <a:gd name="connsiteX12" fmla="*/ 184183 w 252224"/>
                  <a:gd name="connsiteY12" fmla="*/ 20231 h 778725"/>
                  <a:gd name="connsiteX13" fmla="*/ 180925 w 252224"/>
                  <a:gd name="connsiteY13" fmla="*/ 18174 h 778725"/>
                  <a:gd name="connsiteX14" fmla="*/ 178696 w 252224"/>
                  <a:gd name="connsiteY14" fmla="*/ 16802 h 778725"/>
                  <a:gd name="connsiteX15" fmla="*/ 176124 w 252224"/>
                  <a:gd name="connsiteY15" fmla="*/ 15259 h 778725"/>
                  <a:gd name="connsiteX16" fmla="*/ 171152 w 252224"/>
                  <a:gd name="connsiteY16" fmla="*/ 12516 h 778725"/>
                  <a:gd name="connsiteX17" fmla="*/ 166523 w 252224"/>
                  <a:gd name="connsiteY17" fmla="*/ 10287 h 778725"/>
                  <a:gd name="connsiteX18" fmla="*/ 161894 w 252224"/>
                  <a:gd name="connsiteY18" fmla="*/ 8230 h 778725"/>
                  <a:gd name="connsiteX19" fmla="*/ 157436 w 252224"/>
                  <a:gd name="connsiteY19" fmla="*/ 6515 h 778725"/>
                  <a:gd name="connsiteX20" fmla="*/ 156751 w 252224"/>
                  <a:gd name="connsiteY20" fmla="*/ 6172 h 778725"/>
                  <a:gd name="connsiteX21" fmla="*/ 152293 w 252224"/>
                  <a:gd name="connsiteY21" fmla="*/ 4801 h 778725"/>
                  <a:gd name="connsiteX22" fmla="*/ 148350 w 252224"/>
                  <a:gd name="connsiteY22" fmla="*/ 3601 h 778725"/>
                  <a:gd name="connsiteX23" fmla="*/ 146292 w 252224"/>
                  <a:gd name="connsiteY23" fmla="*/ 3086 h 778725"/>
                  <a:gd name="connsiteX24" fmla="*/ 143549 w 252224"/>
                  <a:gd name="connsiteY24" fmla="*/ 2400 h 778725"/>
                  <a:gd name="connsiteX25" fmla="*/ 142006 w 252224"/>
                  <a:gd name="connsiteY25" fmla="*/ 2057 h 778725"/>
                  <a:gd name="connsiteX26" fmla="*/ 138063 w 252224"/>
                  <a:gd name="connsiteY26" fmla="*/ 1372 h 778725"/>
                  <a:gd name="connsiteX27" fmla="*/ 132233 w 252224"/>
                  <a:gd name="connsiteY27" fmla="*/ 514 h 778725"/>
                  <a:gd name="connsiteX28" fmla="*/ 122461 w 252224"/>
                  <a:gd name="connsiteY28" fmla="*/ 0 h 778725"/>
                  <a:gd name="connsiteX29" fmla="*/ 106516 w 252224"/>
                  <a:gd name="connsiteY29" fmla="*/ 1200 h 778725"/>
                  <a:gd name="connsiteX30" fmla="*/ 98629 w 252224"/>
                  <a:gd name="connsiteY30" fmla="*/ 2743 h 778725"/>
                  <a:gd name="connsiteX31" fmla="*/ 98286 w 252224"/>
                  <a:gd name="connsiteY31" fmla="*/ 2743 h 778725"/>
                  <a:gd name="connsiteX32" fmla="*/ 1245 w 252224"/>
                  <a:gd name="connsiteY32" fmla="*/ 105270 h 778725"/>
                  <a:gd name="connsiteX33" fmla="*/ 9132 w 252224"/>
                  <a:gd name="connsiteY33" fmla="*/ 233515 h 778725"/>
                  <a:gd name="connsiteX34" fmla="*/ 35193 w 252224"/>
                  <a:gd name="connsiteY34" fmla="*/ 306553 h 778725"/>
                  <a:gd name="connsiteX35" fmla="*/ 54395 w 252224"/>
                  <a:gd name="connsiteY35" fmla="*/ 380962 h 778725"/>
                  <a:gd name="connsiteX36" fmla="*/ 61767 w 252224"/>
                  <a:gd name="connsiteY36" fmla="*/ 538010 h 778725"/>
                  <a:gd name="connsiteX37" fmla="*/ 84742 w 252224"/>
                  <a:gd name="connsiteY37" fmla="*/ 611048 h 778725"/>
                  <a:gd name="connsiteX38" fmla="*/ 88513 w 252224"/>
                  <a:gd name="connsiteY38" fmla="*/ 690086 h 778725"/>
                  <a:gd name="connsiteX39" fmla="*/ 101887 w 252224"/>
                  <a:gd name="connsiteY39" fmla="*/ 756952 h 778725"/>
                  <a:gd name="connsiteX40" fmla="*/ 104973 w 252224"/>
                  <a:gd name="connsiteY40" fmla="*/ 763810 h 778725"/>
                  <a:gd name="connsiteX41" fmla="*/ 244019 w 252224"/>
                  <a:gd name="connsiteY41" fmla="*/ 778726 h 778725"/>
                  <a:gd name="connsiteX42" fmla="*/ 251905 w 252224"/>
                  <a:gd name="connsiteY42" fmla="*/ 714775 h 77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52224" h="778725">
                    <a:moveTo>
                      <a:pt x="251905" y="714775"/>
                    </a:moveTo>
                    <a:cubicBezTo>
                      <a:pt x="251048" y="702431"/>
                      <a:pt x="248476" y="690429"/>
                      <a:pt x="244704" y="678599"/>
                    </a:cubicBezTo>
                    <a:cubicBezTo>
                      <a:pt x="241104" y="666941"/>
                      <a:pt x="237161" y="655625"/>
                      <a:pt x="235960" y="643280"/>
                    </a:cubicBezTo>
                    <a:cubicBezTo>
                      <a:pt x="233389" y="617048"/>
                      <a:pt x="239047" y="590817"/>
                      <a:pt x="244190" y="565271"/>
                    </a:cubicBezTo>
                    <a:cubicBezTo>
                      <a:pt x="248991" y="540753"/>
                      <a:pt x="252591" y="516407"/>
                      <a:pt x="248133" y="491547"/>
                    </a:cubicBezTo>
                    <a:cubicBezTo>
                      <a:pt x="243676" y="466516"/>
                      <a:pt x="234932" y="442684"/>
                      <a:pt x="229445" y="417995"/>
                    </a:cubicBezTo>
                    <a:cubicBezTo>
                      <a:pt x="223788" y="392278"/>
                      <a:pt x="222759" y="366217"/>
                      <a:pt x="226874" y="340328"/>
                    </a:cubicBezTo>
                    <a:cubicBezTo>
                      <a:pt x="228931" y="327298"/>
                      <a:pt x="231846" y="314268"/>
                      <a:pt x="234589" y="301409"/>
                    </a:cubicBezTo>
                    <a:cubicBezTo>
                      <a:pt x="237161" y="288722"/>
                      <a:pt x="238018" y="276035"/>
                      <a:pt x="238018" y="263004"/>
                    </a:cubicBezTo>
                    <a:cubicBezTo>
                      <a:pt x="238189" y="236087"/>
                      <a:pt x="235103" y="209512"/>
                      <a:pt x="231674" y="182937"/>
                    </a:cubicBezTo>
                    <a:cubicBezTo>
                      <a:pt x="226188" y="141789"/>
                      <a:pt x="219330" y="100298"/>
                      <a:pt x="220873" y="58979"/>
                    </a:cubicBezTo>
                    <a:cubicBezTo>
                      <a:pt x="211100" y="43720"/>
                      <a:pt x="199099" y="30689"/>
                      <a:pt x="185211" y="20917"/>
                    </a:cubicBezTo>
                    <a:cubicBezTo>
                      <a:pt x="184868" y="20574"/>
                      <a:pt x="184525" y="20402"/>
                      <a:pt x="184183" y="20231"/>
                    </a:cubicBezTo>
                    <a:cubicBezTo>
                      <a:pt x="183154" y="19545"/>
                      <a:pt x="182125" y="18860"/>
                      <a:pt x="180925" y="18174"/>
                    </a:cubicBezTo>
                    <a:cubicBezTo>
                      <a:pt x="180239" y="17659"/>
                      <a:pt x="179553" y="17317"/>
                      <a:pt x="178696" y="16802"/>
                    </a:cubicBezTo>
                    <a:cubicBezTo>
                      <a:pt x="177839" y="16288"/>
                      <a:pt x="176982" y="15773"/>
                      <a:pt x="176124" y="15259"/>
                    </a:cubicBezTo>
                    <a:cubicBezTo>
                      <a:pt x="174410" y="14230"/>
                      <a:pt x="172867" y="13373"/>
                      <a:pt x="171152" y="12516"/>
                    </a:cubicBezTo>
                    <a:cubicBezTo>
                      <a:pt x="169609" y="11659"/>
                      <a:pt x="168066" y="10973"/>
                      <a:pt x="166523" y="10287"/>
                    </a:cubicBezTo>
                    <a:cubicBezTo>
                      <a:pt x="164980" y="9601"/>
                      <a:pt x="163437" y="8915"/>
                      <a:pt x="161894" y="8230"/>
                    </a:cubicBezTo>
                    <a:cubicBezTo>
                      <a:pt x="160351" y="7544"/>
                      <a:pt x="158979" y="7030"/>
                      <a:pt x="157436" y="6515"/>
                    </a:cubicBezTo>
                    <a:cubicBezTo>
                      <a:pt x="157093" y="6344"/>
                      <a:pt x="156922" y="6344"/>
                      <a:pt x="156751" y="6172"/>
                    </a:cubicBezTo>
                    <a:cubicBezTo>
                      <a:pt x="155208" y="5658"/>
                      <a:pt x="153836" y="5144"/>
                      <a:pt x="152293" y="4801"/>
                    </a:cubicBezTo>
                    <a:cubicBezTo>
                      <a:pt x="150921" y="4458"/>
                      <a:pt x="149721" y="3943"/>
                      <a:pt x="148350" y="3601"/>
                    </a:cubicBezTo>
                    <a:cubicBezTo>
                      <a:pt x="147664" y="3429"/>
                      <a:pt x="146978" y="3257"/>
                      <a:pt x="146292" y="3086"/>
                    </a:cubicBezTo>
                    <a:cubicBezTo>
                      <a:pt x="145435" y="2915"/>
                      <a:pt x="144406" y="2572"/>
                      <a:pt x="143549" y="2400"/>
                    </a:cubicBezTo>
                    <a:cubicBezTo>
                      <a:pt x="143035" y="2229"/>
                      <a:pt x="142520" y="2229"/>
                      <a:pt x="142006" y="2057"/>
                    </a:cubicBezTo>
                    <a:cubicBezTo>
                      <a:pt x="140634" y="1715"/>
                      <a:pt x="139434" y="1543"/>
                      <a:pt x="138063" y="1372"/>
                    </a:cubicBezTo>
                    <a:cubicBezTo>
                      <a:pt x="136177" y="1029"/>
                      <a:pt x="134119" y="857"/>
                      <a:pt x="132233" y="514"/>
                    </a:cubicBezTo>
                    <a:cubicBezTo>
                      <a:pt x="128976" y="172"/>
                      <a:pt x="125718" y="0"/>
                      <a:pt x="122461" y="0"/>
                    </a:cubicBezTo>
                    <a:cubicBezTo>
                      <a:pt x="117146" y="0"/>
                      <a:pt x="111831" y="343"/>
                      <a:pt x="106516" y="1200"/>
                    </a:cubicBezTo>
                    <a:cubicBezTo>
                      <a:pt x="103944" y="1543"/>
                      <a:pt x="101372" y="2057"/>
                      <a:pt x="98629" y="2743"/>
                    </a:cubicBezTo>
                    <a:cubicBezTo>
                      <a:pt x="98458" y="2743"/>
                      <a:pt x="98458" y="2743"/>
                      <a:pt x="98286" y="2743"/>
                    </a:cubicBezTo>
                    <a:cubicBezTo>
                      <a:pt x="53709" y="13030"/>
                      <a:pt x="14790" y="51607"/>
                      <a:pt x="1245" y="105270"/>
                    </a:cubicBezTo>
                    <a:cubicBezTo>
                      <a:pt x="-1326" y="148304"/>
                      <a:pt x="-469" y="191338"/>
                      <a:pt x="9132" y="233515"/>
                    </a:cubicBezTo>
                    <a:cubicBezTo>
                      <a:pt x="14961" y="258890"/>
                      <a:pt x="25763" y="282550"/>
                      <a:pt x="35193" y="306553"/>
                    </a:cubicBezTo>
                    <a:cubicBezTo>
                      <a:pt x="44622" y="330556"/>
                      <a:pt x="51309" y="355073"/>
                      <a:pt x="54395" y="380962"/>
                    </a:cubicBezTo>
                    <a:cubicBezTo>
                      <a:pt x="60567" y="433083"/>
                      <a:pt x="51309" y="486404"/>
                      <a:pt x="61767" y="538010"/>
                    </a:cubicBezTo>
                    <a:cubicBezTo>
                      <a:pt x="66911" y="563042"/>
                      <a:pt x="78741" y="586187"/>
                      <a:pt x="84742" y="611048"/>
                    </a:cubicBezTo>
                    <a:cubicBezTo>
                      <a:pt x="91085" y="637108"/>
                      <a:pt x="87828" y="663512"/>
                      <a:pt x="88513" y="690086"/>
                    </a:cubicBezTo>
                    <a:cubicBezTo>
                      <a:pt x="89199" y="713060"/>
                      <a:pt x="93143" y="735692"/>
                      <a:pt x="101887" y="756952"/>
                    </a:cubicBezTo>
                    <a:cubicBezTo>
                      <a:pt x="102915" y="759352"/>
                      <a:pt x="103944" y="761581"/>
                      <a:pt x="104973" y="763810"/>
                    </a:cubicBezTo>
                    <a:cubicBezTo>
                      <a:pt x="151607" y="771182"/>
                      <a:pt x="201499" y="775811"/>
                      <a:pt x="244019" y="778726"/>
                    </a:cubicBezTo>
                    <a:cubicBezTo>
                      <a:pt x="249162" y="757809"/>
                      <a:pt x="253448" y="736721"/>
                      <a:pt x="251905" y="714775"/>
                    </a:cubicBezTo>
                    <a:close/>
                  </a:path>
                </a:pathLst>
              </a:custGeom>
              <a:solidFill>
                <a:srgbClr val="E86F7A"/>
              </a:solidFill>
              <a:ln w="1715" cap="flat">
                <a:noFill/>
                <a:prstDash val="solid"/>
                <a:miter/>
              </a:ln>
            </p:spPr>
            <p:txBody>
              <a:bodyPr rtlCol="0" anchor="ctr"/>
              <a:lstStyle/>
              <a:p>
                <a:endParaRPr lang="en-US"/>
              </a:p>
            </p:txBody>
          </p:sp>
          <p:sp>
            <p:nvSpPr>
              <p:cNvPr id="534" name="Freeform: Shape 533">
                <a:extLst>
                  <a:ext uri="{FF2B5EF4-FFF2-40B4-BE49-F238E27FC236}">
                    <a16:creationId xmlns:a16="http://schemas.microsoft.com/office/drawing/2014/main" id="{D404A946-74B0-4766-8132-C69525BD872E}"/>
                  </a:ext>
                </a:extLst>
              </p:cNvPr>
              <p:cNvSpPr/>
              <p:nvPr/>
            </p:nvSpPr>
            <p:spPr>
              <a:xfrm>
                <a:off x="3611689" y="5375886"/>
                <a:ext cx="258989" cy="812086"/>
              </a:xfrm>
              <a:custGeom>
                <a:avLst/>
                <a:gdLst>
                  <a:gd name="connsiteX0" fmla="*/ 168021 w 258989"/>
                  <a:gd name="connsiteY0" fmla="*/ 796313 h 812086"/>
                  <a:gd name="connsiteX1" fmla="*/ 179508 w 258989"/>
                  <a:gd name="connsiteY1" fmla="*/ 712646 h 812086"/>
                  <a:gd name="connsiteX2" fmla="*/ 178822 w 258989"/>
                  <a:gd name="connsiteY2" fmla="*/ 626235 h 812086"/>
                  <a:gd name="connsiteX3" fmla="*/ 206940 w 258989"/>
                  <a:gd name="connsiteY3" fmla="*/ 545825 h 812086"/>
                  <a:gd name="connsiteX4" fmla="*/ 231629 w 258989"/>
                  <a:gd name="connsiteY4" fmla="*/ 460786 h 812086"/>
                  <a:gd name="connsiteX5" fmla="*/ 231972 w 258989"/>
                  <a:gd name="connsiteY5" fmla="*/ 374546 h 812086"/>
                  <a:gd name="connsiteX6" fmla="*/ 224771 w 258989"/>
                  <a:gd name="connsiteY6" fmla="*/ 283678 h 812086"/>
                  <a:gd name="connsiteX7" fmla="*/ 247745 w 258989"/>
                  <a:gd name="connsiteY7" fmla="*/ 201554 h 812086"/>
                  <a:gd name="connsiteX8" fmla="*/ 257004 w 258989"/>
                  <a:gd name="connsiteY8" fmla="*/ 161777 h 812086"/>
                  <a:gd name="connsiteX9" fmla="*/ 258890 w 258989"/>
                  <a:gd name="connsiteY9" fmla="*/ 119086 h 812086"/>
                  <a:gd name="connsiteX10" fmla="*/ 253746 w 258989"/>
                  <a:gd name="connsiteY10" fmla="*/ 55821 h 812086"/>
                  <a:gd name="connsiteX11" fmla="*/ 245688 w 258989"/>
                  <a:gd name="connsiteY11" fmla="*/ 45534 h 812086"/>
                  <a:gd name="connsiteX12" fmla="*/ 237801 w 258989"/>
                  <a:gd name="connsiteY12" fmla="*/ 36962 h 812086"/>
                  <a:gd name="connsiteX13" fmla="*/ 234887 w 258989"/>
                  <a:gd name="connsiteY13" fmla="*/ 34218 h 812086"/>
                  <a:gd name="connsiteX14" fmla="*/ 231972 w 258989"/>
                  <a:gd name="connsiteY14" fmla="*/ 31475 h 812086"/>
                  <a:gd name="connsiteX15" fmla="*/ 227857 w 258989"/>
                  <a:gd name="connsiteY15" fmla="*/ 28046 h 812086"/>
                  <a:gd name="connsiteX16" fmla="*/ 225457 w 258989"/>
                  <a:gd name="connsiteY16" fmla="*/ 26160 h 812086"/>
                  <a:gd name="connsiteX17" fmla="*/ 218599 w 258989"/>
                  <a:gd name="connsiteY17" fmla="*/ 21017 h 812086"/>
                  <a:gd name="connsiteX18" fmla="*/ 214998 w 258989"/>
                  <a:gd name="connsiteY18" fmla="*/ 18616 h 812086"/>
                  <a:gd name="connsiteX19" fmla="*/ 212769 w 258989"/>
                  <a:gd name="connsiteY19" fmla="*/ 17245 h 812086"/>
                  <a:gd name="connsiteX20" fmla="*/ 210369 w 258989"/>
                  <a:gd name="connsiteY20" fmla="*/ 15701 h 812086"/>
                  <a:gd name="connsiteX21" fmla="*/ 208312 w 258989"/>
                  <a:gd name="connsiteY21" fmla="*/ 14501 h 812086"/>
                  <a:gd name="connsiteX22" fmla="*/ 206597 w 258989"/>
                  <a:gd name="connsiteY22" fmla="*/ 13473 h 812086"/>
                  <a:gd name="connsiteX23" fmla="*/ 204026 w 258989"/>
                  <a:gd name="connsiteY23" fmla="*/ 12101 h 812086"/>
                  <a:gd name="connsiteX24" fmla="*/ 201282 w 258989"/>
                  <a:gd name="connsiteY24" fmla="*/ 10730 h 812086"/>
                  <a:gd name="connsiteX25" fmla="*/ 197853 w 258989"/>
                  <a:gd name="connsiteY25" fmla="*/ 9186 h 812086"/>
                  <a:gd name="connsiteX26" fmla="*/ 194767 w 258989"/>
                  <a:gd name="connsiteY26" fmla="*/ 7815 h 812086"/>
                  <a:gd name="connsiteX27" fmla="*/ 190310 w 258989"/>
                  <a:gd name="connsiteY27" fmla="*/ 6101 h 812086"/>
                  <a:gd name="connsiteX28" fmla="*/ 105785 w 258989"/>
                  <a:gd name="connsiteY28" fmla="*/ 9186 h 812086"/>
                  <a:gd name="connsiteX29" fmla="*/ 99270 w 258989"/>
                  <a:gd name="connsiteY29" fmla="*/ 11758 h 812086"/>
                  <a:gd name="connsiteX30" fmla="*/ 94812 w 258989"/>
                  <a:gd name="connsiteY30" fmla="*/ 13644 h 812086"/>
                  <a:gd name="connsiteX31" fmla="*/ 92926 w 258989"/>
                  <a:gd name="connsiteY31" fmla="*/ 14501 h 812086"/>
                  <a:gd name="connsiteX32" fmla="*/ 88983 w 258989"/>
                  <a:gd name="connsiteY32" fmla="*/ 16388 h 812086"/>
                  <a:gd name="connsiteX33" fmla="*/ 82810 w 258989"/>
                  <a:gd name="connsiteY33" fmla="*/ 19817 h 812086"/>
                  <a:gd name="connsiteX34" fmla="*/ 78181 w 258989"/>
                  <a:gd name="connsiteY34" fmla="*/ 22559 h 812086"/>
                  <a:gd name="connsiteX35" fmla="*/ 77838 w 258989"/>
                  <a:gd name="connsiteY35" fmla="*/ 22731 h 812086"/>
                  <a:gd name="connsiteX36" fmla="*/ 72866 w 258989"/>
                  <a:gd name="connsiteY36" fmla="*/ 25988 h 812086"/>
                  <a:gd name="connsiteX37" fmla="*/ 72695 w 258989"/>
                  <a:gd name="connsiteY37" fmla="*/ 26160 h 812086"/>
                  <a:gd name="connsiteX38" fmla="*/ 68066 w 258989"/>
                  <a:gd name="connsiteY38" fmla="*/ 29417 h 812086"/>
                  <a:gd name="connsiteX39" fmla="*/ 67380 w 258989"/>
                  <a:gd name="connsiteY39" fmla="*/ 29932 h 812086"/>
                  <a:gd name="connsiteX40" fmla="*/ 63437 w 258989"/>
                  <a:gd name="connsiteY40" fmla="*/ 33018 h 812086"/>
                  <a:gd name="connsiteX41" fmla="*/ 62408 w 258989"/>
                  <a:gd name="connsiteY41" fmla="*/ 33875 h 812086"/>
                  <a:gd name="connsiteX42" fmla="*/ 58979 w 258989"/>
                  <a:gd name="connsiteY42" fmla="*/ 36790 h 812086"/>
                  <a:gd name="connsiteX43" fmla="*/ 171 w 258989"/>
                  <a:gd name="connsiteY43" fmla="*/ 123715 h 812086"/>
                  <a:gd name="connsiteX44" fmla="*/ 0 w 258989"/>
                  <a:gd name="connsiteY44" fmla="*/ 123029 h 812086"/>
                  <a:gd name="connsiteX45" fmla="*/ 14916 w 258989"/>
                  <a:gd name="connsiteY45" fmla="*/ 234815 h 812086"/>
                  <a:gd name="connsiteX46" fmla="*/ 18002 w 258989"/>
                  <a:gd name="connsiteY46" fmla="*/ 315053 h 812086"/>
                  <a:gd name="connsiteX47" fmla="*/ 5658 w 258989"/>
                  <a:gd name="connsiteY47" fmla="*/ 392891 h 812086"/>
                  <a:gd name="connsiteX48" fmla="*/ 16631 w 258989"/>
                  <a:gd name="connsiteY48" fmla="*/ 467129 h 812086"/>
                  <a:gd name="connsiteX49" fmla="*/ 31547 w 258989"/>
                  <a:gd name="connsiteY49" fmla="*/ 542053 h 812086"/>
                  <a:gd name="connsiteX50" fmla="*/ 21088 w 258989"/>
                  <a:gd name="connsiteY50" fmla="*/ 619205 h 812086"/>
                  <a:gd name="connsiteX51" fmla="*/ 16974 w 258989"/>
                  <a:gd name="connsiteY51" fmla="*/ 656753 h 812086"/>
                  <a:gd name="connsiteX52" fmla="*/ 22289 w 258989"/>
                  <a:gd name="connsiteY52" fmla="*/ 691729 h 812086"/>
                  <a:gd name="connsiteX53" fmla="*/ 31547 w 258989"/>
                  <a:gd name="connsiteY53" fmla="*/ 728248 h 812086"/>
                  <a:gd name="connsiteX54" fmla="*/ 33090 w 258989"/>
                  <a:gd name="connsiteY54" fmla="*/ 768367 h 812086"/>
                  <a:gd name="connsiteX55" fmla="*/ 26060 w 258989"/>
                  <a:gd name="connsiteY55" fmla="*/ 809001 h 812086"/>
                  <a:gd name="connsiteX56" fmla="*/ 112128 w 258989"/>
                  <a:gd name="connsiteY56" fmla="*/ 812087 h 812086"/>
                  <a:gd name="connsiteX57" fmla="*/ 163563 w 258989"/>
                  <a:gd name="connsiteY57" fmla="*/ 808143 h 812086"/>
                  <a:gd name="connsiteX58" fmla="*/ 168021 w 258989"/>
                  <a:gd name="connsiteY58" fmla="*/ 796313 h 81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58989" h="812086">
                    <a:moveTo>
                      <a:pt x="168021" y="796313"/>
                    </a:moveTo>
                    <a:cubicBezTo>
                      <a:pt x="176422" y="769224"/>
                      <a:pt x="180537" y="740935"/>
                      <a:pt x="179508" y="712646"/>
                    </a:cubicBezTo>
                    <a:cubicBezTo>
                      <a:pt x="178479" y="683842"/>
                      <a:pt x="173850" y="654867"/>
                      <a:pt x="178822" y="626235"/>
                    </a:cubicBezTo>
                    <a:cubicBezTo>
                      <a:pt x="183794" y="598117"/>
                      <a:pt x="196996" y="572400"/>
                      <a:pt x="206940" y="545825"/>
                    </a:cubicBezTo>
                    <a:cubicBezTo>
                      <a:pt x="217227" y="518050"/>
                      <a:pt x="226485" y="489932"/>
                      <a:pt x="231629" y="460786"/>
                    </a:cubicBezTo>
                    <a:cubicBezTo>
                      <a:pt x="236772" y="431982"/>
                      <a:pt x="236087" y="403521"/>
                      <a:pt x="231972" y="374546"/>
                    </a:cubicBezTo>
                    <a:cubicBezTo>
                      <a:pt x="227686" y="344543"/>
                      <a:pt x="222028" y="314196"/>
                      <a:pt x="224771" y="283678"/>
                    </a:cubicBezTo>
                    <a:cubicBezTo>
                      <a:pt x="227514" y="254874"/>
                      <a:pt x="239344" y="228814"/>
                      <a:pt x="247745" y="201554"/>
                    </a:cubicBezTo>
                    <a:cubicBezTo>
                      <a:pt x="251860" y="188523"/>
                      <a:pt x="255289" y="175322"/>
                      <a:pt x="257004" y="161777"/>
                    </a:cubicBezTo>
                    <a:cubicBezTo>
                      <a:pt x="258718" y="147718"/>
                      <a:pt x="259232" y="133316"/>
                      <a:pt x="258890" y="119086"/>
                    </a:cubicBezTo>
                    <a:cubicBezTo>
                      <a:pt x="258547" y="97997"/>
                      <a:pt x="256318" y="76909"/>
                      <a:pt x="253746" y="55821"/>
                    </a:cubicBezTo>
                    <a:cubicBezTo>
                      <a:pt x="251346" y="52392"/>
                      <a:pt x="248774" y="48963"/>
                      <a:pt x="245688" y="45534"/>
                    </a:cubicBezTo>
                    <a:cubicBezTo>
                      <a:pt x="243288" y="42619"/>
                      <a:pt x="240716" y="39704"/>
                      <a:pt x="237801" y="36962"/>
                    </a:cubicBezTo>
                    <a:cubicBezTo>
                      <a:pt x="236772" y="35933"/>
                      <a:pt x="235915" y="35075"/>
                      <a:pt x="234887" y="34218"/>
                    </a:cubicBezTo>
                    <a:cubicBezTo>
                      <a:pt x="233858" y="33189"/>
                      <a:pt x="233001" y="32332"/>
                      <a:pt x="231972" y="31475"/>
                    </a:cubicBezTo>
                    <a:cubicBezTo>
                      <a:pt x="230600" y="30275"/>
                      <a:pt x="229400" y="29075"/>
                      <a:pt x="227857" y="28046"/>
                    </a:cubicBezTo>
                    <a:cubicBezTo>
                      <a:pt x="227171" y="27360"/>
                      <a:pt x="226314" y="26675"/>
                      <a:pt x="225457" y="26160"/>
                    </a:cubicBezTo>
                    <a:cubicBezTo>
                      <a:pt x="223228" y="24446"/>
                      <a:pt x="220999" y="22731"/>
                      <a:pt x="218599" y="21017"/>
                    </a:cubicBezTo>
                    <a:cubicBezTo>
                      <a:pt x="217399" y="20159"/>
                      <a:pt x="216198" y="19473"/>
                      <a:pt x="214998" y="18616"/>
                    </a:cubicBezTo>
                    <a:cubicBezTo>
                      <a:pt x="214313" y="18102"/>
                      <a:pt x="213627" y="17588"/>
                      <a:pt x="212769" y="17245"/>
                    </a:cubicBezTo>
                    <a:cubicBezTo>
                      <a:pt x="211912" y="16730"/>
                      <a:pt x="211226" y="16216"/>
                      <a:pt x="210369" y="15701"/>
                    </a:cubicBezTo>
                    <a:cubicBezTo>
                      <a:pt x="209683" y="15359"/>
                      <a:pt x="208998" y="14844"/>
                      <a:pt x="208312" y="14501"/>
                    </a:cubicBezTo>
                    <a:cubicBezTo>
                      <a:pt x="207797" y="14159"/>
                      <a:pt x="207112" y="13816"/>
                      <a:pt x="206597" y="13473"/>
                    </a:cubicBezTo>
                    <a:cubicBezTo>
                      <a:pt x="205740" y="12959"/>
                      <a:pt x="204883" y="12615"/>
                      <a:pt x="204026" y="12101"/>
                    </a:cubicBezTo>
                    <a:cubicBezTo>
                      <a:pt x="203168" y="11587"/>
                      <a:pt x="202311" y="11244"/>
                      <a:pt x="201282" y="10730"/>
                    </a:cubicBezTo>
                    <a:cubicBezTo>
                      <a:pt x="200082" y="10215"/>
                      <a:pt x="199053" y="9701"/>
                      <a:pt x="197853" y="9186"/>
                    </a:cubicBezTo>
                    <a:cubicBezTo>
                      <a:pt x="196825" y="8672"/>
                      <a:pt x="195796" y="8329"/>
                      <a:pt x="194767" y="7815"/>
                    </a:cubicBezTo>
                    <a:cubicBezTo>
                      <a:pt x="193396" y="7301"/>
                      <a:pt x="191853" y="6615"/>
                      <a:pt x="190310" y="6101"/>
                    </a:cubicBezTo>
                    <a:cubicBezTo>
                      <a:pt x="152248" y="-6930"/>
                      <a:pt x="119844" y="4214"/>
                      <a:pt x="105785" y="9186"/>
                    </a:cubicBezTo>
                    <a:cubicBezTo>
                      <a:pt x="103556" y="10044"/>
                      <a:pt x="101327" y="10901"/>
                      <a:pt x="99270" y="11758"/>
                    </a:cubicBezTo>
                    <a:cubicBezTo>
                      <a:pt x="97727" y="12444"/>
                      <a:pt x="96355" y="13130"/>
                      <a:pt x="94812" y="13644"/>
                    </a:cubicBezTo>
                    <a:cubicBezTo>
                      <a:pt x="94126" y="13987"/>
                      <a:pt x="93612" y="14159"/>
                      <a:pt x="92926" y="14501"/>
                    </a:cubicBezTo>
                    <a:cubicBezTo>
                      <a:pt x="91554" y="15187"/>
                      <a:pt x="90183" y="15873"/>
                      <a:pt x="88983" y="16388"/>
                    </a:cubicBezTo>
                    <a:cubicBezTo>
                      <a:pt x="86925" y="17416"/>
                      <a:pt x="84868" y="18616"/>
                      <a:pt x="82810" y="19817"/>
                    </a:cubicBezTo>
                    <a:cubicBezTo>
                      <a:pt x="81267" y="20674"/>
                      <a:pt x="79724" y="21702"/>
                      <a:pt x="78181" y="22559"/>
                    </a:cubicBezTo>
                    <a:lnTo>
                      <a:pt x="77838" y="22731"/>
                    </a:lnTo>
                    <a:cubicBezTo>
                      <a:pt x="76124" y="23760"/>
                      <a:pt x="74409" y="24960"/>
                      <a:pt x="72866" y="25988"/>
                    </a:cubicBezTo>
                    <a:cubicBezTo>
                      <a:pt x="72866" y="25988"/>
                      <a:pt x="72695" y="25988"/>
                      <a:pt x="72695" y="26160"/>
                    </a:cubicBezTo>
                    <a:cubicBezTo>
                      <a:pt x="71152" y="27189"/>
                      <a:pt x="69609" y="28389"/>
                      <a:pt x="68066" y="29417"/>
                    </a:cubicBezTo>
                    <a:cubicBezTo>
                      <a:pt x="67894" y="29589"/>
                      <a:pt x="67551" y="29760"/>
                      <a:pt x="67380" y="29932"/>
                    </a:cubicBezTo>
                    <a:cubicBezTo>
                      <a:pt x="66008" y="30961"/>
                      <a:pt x="64637" y="31989"/>
                      <a:pt x="63437" y="33018"/>
                    </a:cubicBezTo>
                    <a:cubicBezTo>
                      <a:pt x="63094" y="33361"/>
                      <a:pt x="62751" y="33533"/>
                      <a:pt x="62408" y="33875"/>
                    </a:cubicBezTo>
                    <a:cubicBezTo>
                      <a:pt x="61208" y="34904"/>
                      <a:pt x="60179" y="35761"/>
                      <a:pt x="58979" y="36790"/>
                    </a:cubicBezTo>
                    <a:cubicBezTo>
                      <a:pt x="21088" y="69194"/>
                      <a:pt x="3943" y="113257"/>
                      <a:pt x="171" y="123715"/>
                    </a:cubicBezTo>
                    <a:cubicBezTo>
                      <a:pt x="171" y="123544"/>
                      <a:pt x="0" y="123201"/>
                      <a:pt x="0" y="123029"/>
                    </a:cubicBezTo>
                    <a:cubicBezTo>
                      <a:pt x="2743" y="160406"/>
                      <a:pt x="10287" y="197610"/>
                      <a:pt x="14916" y="234815"/>
                    </a:cubicBezTo>
                    <a:cubicBezTo>
                      <a:pt x="18174" y="261389"/>
                      <a:pt x="20060" y="288307"/>
                      <a:pt x="18002" y="315053"/>
                    </a:cubicBezTo>
                    <a:cubicBezTo>
                      <a:pt x="15945" y="341285"/>
                      <a:pt x="6687" y="366488"/>
                      <a:pt x="5658" y="392891"/>
                    </a:cubicBezTo>
                    <a:cubicBezTo>
                      <a:pt x="4629" y="418438"/>
                      <a:pt x="9773" y="442784"/>
                      <a:pt x="16631" y="467129"/>
                    </a:cubicBezTo>
                    <a:cubicBezTo>
                      <a:pt x="23489" y="491647"/>
                      <a:pt x="31032" y="516507"/>
                      <a:pt x="31547" y="542053"/>
                    </a:cubicBezTo>
                    <a:cubicBezTo>
                      <a:pt x="32061" y="568113"/>
                      <a:pt x="25718" y="593660"/>
                      <a:pt x="21088" y="619205"/>
                    </a:cubicBezTo>
                    <a:cubicBezTo>
                      <a:pt x="18860" y="631550"/>
                      <a:pt x="17145" y="644066"/>
                      <a:pt x="16974" y="656753"/>
                    </a:cubicBezTo>
                    <a:cubicBezTo>
                      <a:pt x="16802" y="668926"/>
                      <a:pt x="18688" y="680070"/>
                      <a:pt x="22289" y="691729"/>
                    </a:cubicBezTo>
                    <a:cubicBezTo>
                      <a:pt x="26060" y="703902"/>
                      <a:pt x="29489" y="715560"/>
                      <a:pt x="31547" y="728248"/>
                    </a:cubicBezTo>
                    <a:cubicBezTo>
                      <a:pt x="33604" y="741621"/>
                      <a:pt x="34461" y="754823"/>
                      <a:pt x="33090" y="768367"/>
                    </a:cubicBezTo>
                    <a:cubicBezTo>
                      <a:pt x="31890" y="781912"/>
                      <a:pt x="29489" y="795628"/>
                      <a:pt x="26060" y="809001"/>
                    </a:cubicBezTo>
                    <a:cubicBezTo>
                      <a:pt x="71152" y="811572"/>
                      <a:pt x="104756" y="812087"/>
                      <a:pt x="112128" y="812087"/>
                    </a:cubicBezTo>
                    <a:cubicBezTo>
                      <a:pt x="115900" y="812087"/>
                      <a:pt x="135617" y="810544"/>
                      <a:pt x="163563" y="808143"/>
                    </a:cubicBezTo>
                    <a:cubicBezTo>
                      <a:pt x="165621" y="804371"/>
                      <a:pt x="166821" y="800257"/>
                      <a:pt x="168021" y="796313"/>
                    </a:cubicBezTo>
                    <a:close/>
                  </a:path>
                </a:pathLst>
              </a:custGeom>
              <a:solidFill>
                <a:srgbClr val="E86F7A"/>
              </a:solidFill>
              <a:ln w="1715" cap="flat">
                <a:noFill/>
                <a:prstDash val="solid"/>
                <a:miter/>
              </a:ln>
            </p:spPr>
            <p:txBody>
              <a:bodyPr rtlCol="0" anchor="ctr"/>
              <a:lstStyle/>
              <a:p>
                <a:endParaRPr lang="en-US"/>
              </a:p>
            </p:txBody>
          </p:sp>
          <p:sp>
            <p:nvSpPr>
              <p:cNvPr id="535" name="Freeform: Shape 534">
                <a:extLst>
                  <a:ext uri="{FF2B5EF4-FFF2-40B4-BE49-F238E27FC236}">
                    <a16:creationId xmlns:a16="http://schemas.microsoft.com/office/drawing/2014/main" id="{DEBAFEA9-5D3E-4C5C-954C-6682C62BAF87}"/>
                  </a:ext>
                </a:extLst>
              </p:cNvPr>
              <p:cNvSpPr/>
              <p:nvPr/>
            </p:nvSpPr>
            <p:spPr>
              <a:xfrm>
                <a:off x="3796341" y="5348315"/>
                <a:ext cx="326809" cy="834171"/>
              </a:xfrm>
              <a:custGeom>
                <a:avLst/>
                <a:gdLst>
                  <a:gd name="connsiteX0" fmla="*/ 113157 w 326809"/>
                  <a:gd name="connsiteY0" fmla="*/ 804682 h 834171"/>
                  <a:gd name="connsiteX1" fmla="*/ 115729 w 326809"/>
                  <a:gd name="connsiteY1" fmla="*/ 781879 h 834171"/>
                  <a:gd name="connsiteX2" fmla="*/ 121558 w 326809"/>
                  <a:gd name="connsiteY2" fmla="*/ 758733 h 834171"/>
                  <a:gd name="connsiteX3" fmla="*/ 139560 w 326809"/>
                  <a:gd name="connsiteY3" fmla="*/ 711927 h 834171"/>
                  <a:gd name="connsiteX4" fmla="*/ 204026 w 326809"/>
                  <a:gd name="connsiteY4" fmla="*/ 521275 h 834171"/>
                  <a:gd name="connsiteX5" fmla="*/ 219799 w 326809"/>
                  <a:gd name="connsiteY5" fmla="*/ 423548 h 834171"/>
                  <a:gd name="connsiteX6" fmla="*/ 220313 w 326809"/>
                  <a:gd name="connsiteY6" fmla="*/ 375028 h 834171"/>
                  <a:gd name="connsiteX7" fmla="*/ 228886 w 326809"/>
                  <a:gd name="connsiteY7" fmla="*/ 330451 h 834171"/>
                  <a:gd name="connsiteX8" fmla="*/ 306724 w 326809"/>
                  <a:gd name="connsiteY8" fmla="*/ 188490 h 834171"/>
                  <a:gd name="connsiteX9" fmla="*/ 326784 w 326809"/>
                  <a:gd name="connsiteY9" fmla="*/ 102765 h 834171"/>
                  <a:gd name="connsiteX10" fmla="*/ 324898 w 326809"/>
                  <a:gd name="connsiteY10" fmla="*/ 59903 h 834171"/>
                  <a:gd name="connsiteX11" fmla="*/ 316668 w 326809"/>
                  <a:gd name="connsiteY11" fmla="*/ 47216 h 834171"/>
                  <a:gd name="connsiteX12" fmla="*/ 316668 w 326809"/>
                  <a:gd name="connsiteY12" fmla="*/ 47216 h 834171"/>
                  <a:gd name="connsiteX13" fmla="*/ 316497 w 326809"/>
                  <a:gd name="connsiteY13" fmla="*/ 46873 h 834171"/>
                  <a:gd name="connsiteX14" fmla="*/ 309467 w 326809"/>
                  <a:gd name="connsiteY14" fmla="*/ 37957 h 834171"/>
                  <a:gd name="connsiteX15" fmla="*/ 306896 w 326809"/>
                  <a:gd name="connsiteY15" fmla="*/ 35042 h 834171"/>
                  <a:gd name="connsiteX16" fmla="*/ 306553 w 326809"/>
                  <a:gd name="connsiteY16" fmla="*/ 34528 h 834171"/>
                  <a:gd name="connsiteX17" fmla="*/ 304152 w 326809"/>
                  <a:gd name="connsiteY17" fmla="*/ 31957 h 834171"/>
                  <a:gd name="connsiteX18" fmla="*/ 303809 w 326809"/>
                  <a:gd name="connsiteY18" fmla="*/ 31613 h 834171"/>
                  <a:gd name="connsiteX19" fmla="*/ 300895 w 326809"/>
                  <a:gd name="connsiteY19" fmla="*/ 28870 h 834171"/>
                  <a:gd name="connsiteX20" fmla="*/ 297809 w 326809"/>
                  <a:gd name="connsiteY20" fmla="*/ 25956 h 834171"/>
                  <a:gd name="connsiteX21" fmla="*/ 294551 w 326809"/>
                  <a:gd name="connsiteY21" fmla="*/ 23213 h 834171"/>
                  <a:gd name="connsiteX22" fmla="*/ 291122 w 326809"/>
                  <a:gd name="connsiteY22" fmla="*/ 20469 h 834171"/>
                  <a:gd name="connsiteX23" fmla="*/ 288207 w 326809"/>
                  <a:gd name="connsiteY23" fmla="*/ 18412 h 834171"/>
                  <a:gd name="connsiteX24" fmla="*/ 285979 w 326809"/>
                  <a:gd name="connsiteY24" fmla="*/ 16869 h 834171"/>
                  <a:gd name="connsiteX25" fmla="*/ 283750 w 326809"/>
                  <a:gd name="connsiteY25" fmla="*/ 15497 h 834171"/>
                  <a:gd name="connsiteX26" fmla="*/ 275520 w 326809"/>
                  <a:gd name="connsiteY26" fmla="*/ 10868 h 834171"/>
                  <a:gd name="connsiteX27" fmla="*/ 271577 w 326809"/>
                  <a:gd name="connsiteY27" fmla="*/ 8982 h 834171"/>
                  <a:gd name="connsiteX28" fmla="*/ 262661 w 326809"/>
                  <a:gd name="connsiteY28" fmla="*/ 5382 h 834171"/>
                  <a:gd name="connsiteX29" fmla="*/ 207797 w 326809"/>
                  <a:gd name="connsiteY29" fmla="*/ 2467 h 834171"/>
                  <a:gd name="connsiteX30" fmla="*/ 129273 w 326809"/>
                  <a:gd name="connsiteY30" fmla="*/ 50645 h 834171"/>
                  <a:gd name="connsiteX31" fmla="*/ 89154 w 326809"/>
                  <a:gd name="connsiteY31" fmla="*/ 117167 h 834171"/>
                  <a:gd name="connsiteX32" fmla="*/ 91897 w 326809"/>
                  <a:gd name="connsiteY32" fmla="*/ 169802 h 834171"/>
                  <a:gd name="connsiteX33" fmla="*/ 86754 w 326809"/>
                  <a:gd name="connsiteY33" fmla="*/ 213350 h 834171"/>
                  <a:gd name="connsiteX34" fmla="*/ 74581 w 326809"/>
                  <a:gd name="connsiteY34" fmla="*/ 253641 h 834171"/>
                  <a:gd name="connsiteX35" fmla="*/ 61893 w 326809"/>
                  <a:gd name="connsiteY35" fmla="*/ 294275 h 834171"/>
                  <a:gd name="connsiteX36" fmla="*/ 58636 w 326809"/>
                  <a:gd name="connsiteY36" fmla="*/ 338681 h 834171"/>
                  <a:gd name="connsiteX37" fmla="*/ 69266 w 326809"/>
                  <a:gd name="connsiteY37" fmla="*/ 429377 h 834171"/>
                  <a:gd name="connsiteX38" fmla="*/ 59836 w 326809"/>
                  <a:gd name="connsiteY38" fmla="*/ 518703 h 834171"/>
                  <a:gd name="connsiteX39" fmla="*/ 46634 w 326809"/>
                  <a:gd name="connsiteY39" fmla="*/ 561908 h 834171"/>
                  <a:gd name="connsiteX40" fmla="*/ 30175 w 326809"/>
                  <a:gd name="connsiteY40" fmla="*/ 605285 h 834171"/>
                  <a:gd name="connsiteX41" fmla="*/ 10630 w 326809"/>
                  <a:gd name="connsiteY41" fmla="*/ 685695 h 834171"/>
                  <a:gd name="connsiteX42" fmla="*/ 13544 w 326809"/>
                  <a:gd name="connsiteY42" fmla="*/ 729415 h 834171"/>
                  <a:gd name="connsiteX43" fmla="*/ 12859 w 326809"/>
                  <a:gd name="connsiteY43" fmla="*/ 772277 h 834171"/>
                  <a:gd name="connsiteX44" fmla="*/ 5144 w 326809"/>
                  <a:gd name="connsiteY44" fmla="*/ 816512 h 834171"/>
                  <a:gd name="connsiteX45" fmla="*/ 0 w 326809"/>
                  <a:gd name="connsiteY45" fmla="*/ 834171 h 834171"/>
                  <a:gd name="connsiteX46" fmla="*/ 109385 w 326809"/>
                  <a:gd name="connsiteY46" fmla="*/ 821998 h 834171"/>
                  <a:gd name="connsiteX47" fmla="*/ 113157 w 326809"/>
                  <a:gd name="connsiteY47" fmla="*/ 804682 h 83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26809" h="834171">
                    <a:moveTo>
                      <a:pt x="113157" y="804682"/>
                    </a:moveTo>
                    <a:cubicBezTo>
                      <a:pt x="114186" y="797138"/>
                      <a:pt x="114700" y="789422"/>
                      <a:pt x="115729" y="781879"/>
                    </a:cubicBezTo>
                    <a:cubicBezTo>
                      <a:pt x="116757" y="773992"/>
                      <a:pt x="119158" y="766277"/>
                      <a:pt x="121558" y="758733"/>
                    </a:cubicBezTo>
                    <a:cubicBezTo>
                      <a:pt x="126701" y="742788"/>
                      <a:pt x="133045" y="727358"/>
                      <a:pt x="139560" y="711927"/>
                    </a:cubicBezTo>
                    <a:cubicBezTo>
                      <a:pt x="165621" y="649862"/>
                      <a:pt x="187052" y="586426"/>
                      <a:pt x="204026" y="521275"/>
                    </a:cubicBezTo>
                    <a:cubicBezTo>
                      <a:pt x="212426" y="489214"/>
                      <a:pt x="219456" y="456981"/>
                      <a:pt x="219799" y="423548"/>
                    </a:cubicBezTo>
                    <a:cubicBezTo>
                      <a:pt x="219970" y="407432"/>
                      <a:pt x="219113" y="391144"/>
                      <a:pt x="220313" y="375028"/>
                    </a:cubicBezTo>
                    <a:cubicBezTo>
                      <a:pt x="221513" y="360112"/>
                      <a:pt x="224428" y="344853"/>
                      <a:pt x="228886" y="330451"/>
                    </a:cubicBezTo>
                    <a:cubicBezTo>
                      <a:pt x="245002" y="278159"/>
                      <a:pt x="283064" y="237011"/>
                      <a:pt x="306724" y="188490"/>
                    </a:cubicBezTo>
                    <a:cubicBezTo>
                      <a:pt x="319926" y="161573"/>
                      <a:pt x="326269" y="132598"/>
                      <a:pt x="326784" y="102765"/>
                    </a:cubicBezTo>
                    <a:cubicBezTo>
                      <a:pt x="326955" y="88364"/>
                      <a:pt x="326269" y="74133"/>
                      <a:pt x="324898" y="59903"/>
                    </a:cubicBezTo>
                    <a:cubicBezTo>
                      <a:pt x="322497" y="55788"/>
                      <a:pt x="319926" y="51502"/>
                      <a:pt x="316668" y="47216"/>
                    </a:cubicBezTo>
                    <a:cubicBezTo>
                      <a:pt x="316668" y="47216"/>
                      <a:pt x="316668" y="47216"/>
                      <a:pt x="316668" y="47216"/>
                    </a:cubicBezTo>
                    <a:cubicBezTo>
                      <a:pt x="316668" y="47044"/>
                      <a:pt x="316497" y="47044"/>
                      <a:pt x="316497" y="46873"/>
                    </a:cubicBezTo>
                    <a:cubicBezTo>
                      <a:pt x="314439" y="43958"/>
                      <a:pt x="312039" y="40872"/>
                      <a:pt x="309467" y="37957"/>
                    </a:cubicBezTo>
                    <a:cubicBezTo>
                      <a:pt x="308610" y="36929"/>
                      <a:pt x="307753" y="36071"/>
                      <a:pt x="306896" y="35042"/>
                    </a:cubicBezTo>
                    <a:cubicBezTo>
                      <a:pt x="306724" y="34871"/>
                      <a:pt x="306553" y="34700"/>
                      <a:pt x="306553" y="34528"/>
                    </a:cubicBezTo>
                    <a:cubicBezTo>
                      <a:pt x="305695" y="33671"/>
                      <a:pt x="305010" y="32814"/>
                      <a:pt x="304152" y="31957"/>
                    </a:cubicBezTo>
                    <a:lnTo>
                      <a:pt x="303809" y="31613"/>
                    </a:lnTo>
                    <a:cubicBezTo>
                      <a:pt x="302952" y="30585"/>
                      <a:pt x="301923" y="29728"/>
                      <a:pt x="300895" y="28870"/>
                    </a:cubicBezTo>
                    <a:cubicBezTo>
                      <a:pt x="299866" y="27842"/>
                      <a:pt x="298837" y="26984"/>
                      <a:pt x="297809" y="25956"/>
                    </a:cubicBezTo>
                    <a:cubicBezTo>
                      <a:pt x="296780" y="24927"/>
                      <a:pt x="295751" y="24070"/>
                      <a:pt x="294551" y="23213"/>
                    </a:cubicBezTo>
                    <a:cubicBezTo>
                      <a:pt x="293351" y="22355"/>
                      <a:pt x="292322" y="21326"/>
                      <a:pt x="291122" y="20469"/>
                    </a:cubicBezTo>
                    <a:cubicBezTo>
                      <a:pt x="290093" y="19784"/>
                      <a:pt x="289236" y="19098"/>
                      <a:pt x="288207" y="18412"/>
                    </a:cubicBezTo>
                    <a:cubicBezTo>
                      <a:pt x="287522" y="17897"/>
                      <a:pt x="286664" y="17383"/>
                      <a:pt x="285979" y="16869"/>
                    </a:cubicBezTo>
                    <a:cubicBezTo>
                      <a:pt x="285293" y="16355"/>
                      <a:pt x="284607" y="15840"/>
                      <a:pt x="283750" y="15497"/>
                    </a:cubicBezTo>
                    <a:cubicBezTo>
                      <a:pt x="281178" y="13783"/>
                      <a:pt x="278435" y="12240"/>
                      <a:pt x="275520" y="10868"/>
                    </a:cubicBezTo>
                    <a:cubicBezTo>
                      <a:pt x="274149" y="10182"/>
                      <a:pt x="272948" y="9497"/>
                      <a:pt x="271577" y="8982"/>
                    </a:cubicBezTo>
                    <a:cubicBezTo>
                      <a:pt x="268662" y="7610"/>
                      <a:pt x="265748" y="6410"/>
                      <a:pt x="262661" y="5382"/>
                    </a:cubicBezTo>
                    <a:cubicBezTo>
                      <a:pt x="239858" y="-2505"/>
                      <a:pt x="219627" y="-105"/>
                      <a:pt x="207797" y="2467"/>
                    </a:cubicBezTo>
                    <a:cubicBezTo>
                      <a:pt x="166992" y="11211"/>
                      <a:pt x="141446" y="37614"/>
                      <a:pt x="129273" y="50645"/>
                    </a:cubicBezTo>
                    <a:cubicBezTo>
                      <a:pt x="107842" y="73790"/>
                      <a:pt x="96012" y="98651"/>
                      <a:pt x="89154" y="117167"/>
                    </a:cubicBezTo>
                    <a:cubicBezTo>
                      <a:pt x="91040" y="134655"/>
                      <a:pt x="92411" y="152314"/>
                      <a:pt x="91897" y="169802"/>
                    </a:cubicBezTo>
                    <a:cubicBezTo>
                      <a:pt x="91383" y="184376"/>
                      <a:pt x="89840" y="199120"/>
                      <a:pt x="86754" y="213350"/>
                    </a:cubicBezTo>
                    <a:cubicBezTo>
                      <a:pt x="83668" y="227066"/>
                      <a:pt x="79210" y="240440"/>
                      <a:pt x="74581" y="253641"/>
                    </a:cubicBezTo>
                    <a:cubicBezTo>
                      <a:pt x="69952" y="267014"/>
                      <a:pt x="64979" y="280388"/>
                      <a:pt x="61893" y="294275"/>
                    </a:cubicBezTo>
                    <a:cubicBezTo>
                      <a:pt x="58636" y="308848"/>
                      <a:pt x="57950" y="323764"/>
                      <a:pt x="58636" y="338681"/>
                    </a:cubicBezTo>
                    <a:cubicBezTo>
                      <a:pt x="60179" y="369199"/>
                      <a:pt x="67037" y="399031"/>
                      <a:pt x="69266" y="429377"/>
                    </a:cubicBezTo>
                    <a:cubicBezTo>
                      <a:pt x="71495" y="459381"/>
                      <a:pt x="67037" y="489728"/>
                      <a:pt x="59836" y="518703"/>
                    </a:cubicBezTo>
                    <a:cubicBezTo>
                      <a:pt x="56064" y="533276"/>
                      <a:pt x="51606" y="547678"/>
                      <a:pt x="46634" y="561908"/>
                    </a:cubicBezTo>
                    <a:cubicBezTo>
                      <a:pt x="41491" y="576482"/>
                      <a:pt x="36347" y="591226"/>
                      <a:pt x="30175" y="605285"/>
                    </a:cubicBezTo>
                    <a:cubicBezTo>
                      <a:pt x="19031" y="630660"/>
                      <a:pt x="9944" y="657578"/>
                      <a:pt x="10630" y="685695"/>
                    </a:cubicBezTo>
                    <a:cubicBezTo>
                      <a:pt x="10973" y="700268"/>
                      <a:pt x="13202" y="714842"/>
                      <a:pt x="13544" y="729415"/>
                    </a:cubicBezTo>
                    <a:cubicBezTo>
                      <a:pt x="13887" y="743817"/>
                      <a:pt x="14230" y="757876"/>
                      <a:pt x="12859" y="772277"/>
                    </a:cubicBezTo>
                    <a:cubicBezTo>
                      <a:pt x="11487" y="787194"/>
                      <a:pt x="8915" y="801938"/>
                      <a:pt x="5144" y="816512"/>
                    </a:cubicBezTo>
                    <a:cubicBezTo>
                      <a:pt x="3600" y="822341"/>
                      <a:pt x="1886" y="828342"/>
                      <a:pt x="0" y="834171"/>
                    </a:cubicBezTo>
                    <a:cubicBezTo>
                      <a:pt x="32404" y="831085"/>
                      <a:pt x="71666" y="826799"/>
                      <a:pt x="109385" y="821998"/>
                    </a:cubicBezTo>
                    <a:cubicBezTo>
                      <a:pt x="110928" y="815997"/>
                      <a:pt x="112300" y="810340"/>
                      <a:pt x="113157" y="804682"/>
                    </a:cubicBezTo>
                    <a:close/>
                  </a:path>
                </a:pathLst>
              </a:custGeom>
              <a:solidFill>
                <a:srgbClr val="E86F7A"/>
              </a:solidFill>
              <a:ln w="1715" cap="flat">
                <a:noFill/>
                <a:prstDash val="solid"/>
                <a:miter/>
              </a:ln>
            </p:spPr>
            <p:txBody>
              <a:bodyPr rtlCol="0" anchor="ctr"/>
              <a:lstStyle/>
              <a:p>
                <a:endParaRPr lang="en-US"/>
              </a:p>
            </p:txBody>
          </p:sp>
          <p:sp>
            <p:nvSpPr>
              <p:cNvPr id="536" name="Freeform: Shape 535">
                <a:extLst>
                  <a:ext uri="{FF2B5EF4-FFF2-40B4-BE49-F238E27FC236}">
                    <a16:creationId xmlns:a16="http://schemas.microsoft.com/office/drawing/2014/main" id="{BC1F0260-C85A-4081-ACC9-72D98651C8B9}"/>
                  </a:ext>
                </a:extLst>
              </p:cNvPr>
              <p:cNvSpPr/>
              <p:nvPr/>
            </p:nvSpPr>
            <p:spPr>
              <a:xfrm>
                <a:off x="3926471" y="5331287"/>
                <a:ext cx="361588" cy="835768"/>
              </a:xfrm>
              <a:custGeom>
                <a:avLst/>
                <a:gdLst>
                  <a:gd name="connsiteX0" fmla="*/ 116243 w 361588"/>
                  <a:gd name="connsiteY0" fmla="*/ 811766 h 835768"/>
                  <a:gd name="connsiteX1" fmla="*/ 143161 w 361588"/>
                  <a:gd name="connsiteY1" fmla="*/ 737014 h 835768"/>
                  <a:gd name="connsiteX2" fmla="*/ 164078 w 361588"/>
                  <a:gd name="connsiteY2" fmla="*/ 690722 h 835768"/>
                  <a:gd name="connsiteX3" fmla="*/ 187738 w 361588"/>
                  <a:gd name="connsiteY3" fmla="*/ 649746 h 835768"/>
                  <a:gd name="connsiteX4" fmla="*/ 206083 w 361588"/>
                  <a:gd name="connsiteY4" fmla="*/ 609112 h 835768"/>
                  <a:gd name="connsiteX5" fmla="*/ 213627 w 361588"/>
                  <a:gd name="connsiteY5" fmla="*/ 559220 h 835768"/>
                  <a:gd name="connsiteX6" fmla="*/ 211226 w 361588"/>
                  <a:gd name="connsiteY6" fmla="*/ 506413 h 835768"/>
                  <a:gd name="connsiteX7" fmla="*/ 211055 w 361588"/>
                  <a:gd name="connsiteY7" fmla="*/ 454121 h 835768"/>
                  <a:gd name="connsiteX8" fmla="*/ 233344 w 361588"/>
                  <a:gd name="connsiteY8" fmla="*/ 352966 h 835768"/>
                  <a:gd name="connsiteX9" fmla="*/ 327470 w 361588"/>
                  <a:gd name="connsiteY9" fmla="*/ 199004 h 835768"/>
                  <a:gd name="connsiteX10" fmla="*/ 345129 w 361588"/>
                  <a:gd name="connsiteY10" fmla="*/ 160428 h 835768"/>
                  <a:gd name="connsiteX11" fmla="*/ 356616 w 361588"/>
                  <a:gd name="connsiteY11" fmla="*/ 111393 h 835768"/>
                  <a:gd name="connsiteX12" fmla="*/ 361588 w 361588"/>
                  <a:gd name="connsiteY12" fmla="*/ 43498 h 835768"/>
                  <a:gd name="connsiteX13" fmla="*/ 341357 w 361588"/>
                  <a:gd name="connsiteY13" fmla="*/ 11780 h 835768"/>
                  <a:gd name="connsiteX14" fmla="*/ 341357 w 361588"/>
                  <a:gd name="connsiteY14" fmla="*/ 11780 h 835768"/>
                  <a:gd name="connsiteX15" fmla="*/ 340328 w 361588"/>
                  <a:gd name="connsiteY15" fmla="*/ 10923 h 835768"/>
                  <a:gd name="connsiteX16" fmla="*/ 336214 w 361588"/>
                  <a:gd name="connsiteY16" fmla="*/ 8008 h 835768"/>
                  <a:gd name="connsiteX17" fmla="*/ 278778 w 361588"/>
                  <a:gd name="connsiteY17" fmla="*/ 6465 h 835768"/>
                  <a:gd name="connsiteX18" fmla="*/ 275006 w 361588"/>
                  <a:gd name="connsiteY18" fmla="*/ 8351 h 835768"/>
                  <a:gd name="connsiteX19" fmla="*/ 270548 w 361588"/>
                  <a:gd name="connsiteY19" fmla="*/ 10923 h 835768"/>
                  <a:gd name="connsiteX20" fmla="*/ 267805 w 361588"/>
                  <a:gd name="connsiteY20" fmla="*/ 12637 h 835768"/>
                  <a:gd name="connsiteX21" fmla="*/ 264376 w 361588"/>
                  <a:gd name="connsiteY21" fmla="*/ 15038 h 835768"/>
                  <a:gd name="connsiteX22" fmla="*/ 257861 w 361588"/>
                  <a:gd name="connsiteY22" fmla="*/ 20181 h 835768"/>
                  <a:gd name="connsiteX23" fmla="*/ 257689 w 361588"/>
                  <a:gd name="connsiteY23" fmla="*/ 20353 h 835768"/>
                  <a:gd name="connsiteX24" fmla="*/ 213112 w 361588"/>
                  <a:gd name="connsiteY24" fmla="*/ 87904 h 835768"/>
                  <a:gd name="connsiteX25" fmla="*/ 213627 w 361588"/>
                  <a:gd name="connsiteY25" fmla="*/ 144140 h 835768"/>
                  <a:gd name="connsiteX26" fmla="*/ 184823 w 361588"/>
                  <a:gd name="connsiteY26" fmla="*/ 231065 h 835768"/>
                  <a:gd name="connsiteX27" fmla="*/ 140246 w 361588"/>
                  <a:gd name="connsiteY27" fmla="*/ 302902 h 835768"/>
                  <a:gd name="connsiteX28" fmla="*/ 122072 w 361588"/>
                  <a:gd name="connsiteY28" fmla="*/ 339078 h 835768"/>
                  <a:gd name="connsiteX29" fmla="*/ 110928 w 361588"/>
                  <a:gd name="connsiteY29" fmla="*/ 380569 h 835768"/>
                  <a:gd name="connsiteX30" fmla="*/ 109042 w 361588"/>
                  <a:gd name="connsiteY30" fmla="*/ 429775 h 835768"/>
                  <a:gd name="connsiteX31" fmla="*/ 105613 w 361588"/>
                  <a:gd name="connsiteY31" fmla="*/ 481725 h 835768"/>
                  <a:gd name="connsiteX32" fmla="*/ 95155 w 361588"/>
                  <a:gd name="connsiteY32" fmla="*/ 532474 h 835768"/>
                  <a:gd name="connsiteX33" fmla="*/ 81953 w 361588"/>
                  <a:gd name="connsiteY33" fmla="*/ 582537 h 835768"/>
                  <a:gd name="connsiteX34" fmla="*/ 48692 w 361588"/>
                  <a:gd name="connsiteY34" fmla="*/ 682150 h 835768"/>
                  <a:gd name="connsiteX35" fmla="*/ 10630 w 361588"/>
                  <a:gd name="connsiteY35" fmla="*/ 778848 h 835768"/>
                  <a:gd name="connsiteX36" fmla="*/ 4458 w 361588"/>
                  <a:gd name="connsiteY36" fmla="*/ 802165 h 835768"/>
                  <a:gd name="connsiteX37" fmla="*/ 1543 w 361588"/>
                  <a:gd name="connsiteY37" fmla="*/ 827197 h 835768"/>
                  <a:gd name="connsiteX38" fmla="*/ 0 w 361588"/>
                  <a:gd name="connsiteY38" fmla="*/ 835769 h 835768"/>
                  <a:gd name="connsiteX39" fmla="*/ 94983 w 361588"/>
                  <a:gd name="connsiteY39" fmla="*/ 817938 h 835768"/>
                  <a:gd name="connsiteX40" fmla="*/ 116243 w 361588"/>
                  <a:gd name="connsiteY40" fmla="*/ 811766 h 83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361588" h="835768">
                    <a:moveTo>
                      <a:pt x="116243" y="811766"/>
                    </a:moveTo>
                    <a:cubicBezTo>
                      <a:pt x="127902" y="787935"/>
                      <a:pt x="134417" y="762046"/>
                      <a:pt x="143161" y="737014"/>
                    </a:cubicBezTo>
                    <a:cubicBezTo>
                      <a:pt x="148819" y="720898"/>
                      <a:pt x="155677" y="705639"/>
                      <a:pt x="164078" y="690722"/>
                    </a:cubicBezTo>
                    <a:cubicBezTo>
                      <a:pt x="171793" y="677006"/>
                      <a:pt x="180023" y="663633"/>
                      <a:pt x="187738" y="649746"/>
                    </a:cubicBezTo>
                    <a:cubicBezTo>
                      <a:pt x="194939" y="636715"/>
                      <a:pt x="201797" y="623343"/>
                      <a:pt x="206083" y="609112"/>
                    </a:cubicBezTo>
                    <a:cubicBezTo>
                      <a:pt x="211055" y="592824"/>
                      <a:pt x="213455" y="576194"/>
                      <a:pt x="213627" y="559220"/>
                    </a:cubicBezTo>
                    <a:cubicBezTo>
                      <a:pt x="213798" y="541561"/>
                      <a:pt x="212255" y="524073"/>
                      <a:pt x="211226" y="506413"/>
                    </a:cubicBezTo>
                    <a:cubicBezTo>
                      <a:pt x="210198" y="488926"/>
                      <a:pt x="210198" y="471609"/>
                      <a:pt x="211055" y="454121"/>
                    </a:cubicBezTo>
                    <a:cubicBezTo>
                      <a:pt x="212770" y="419831"/>
                      <a:pt x="219628" y="384684"/>
                      <a:pt x="233344" y="352966"/>
                    </a:cubicBezTo>
                    <a:cubicBezTo>
                      <a:pt x="257347" y="297416"/>
                      <a:pt x="298666" y="251810"/>
                      <a:pt x="327470" y="199004"/>
                    </a:cubicBezTo>
                    <a:cubicBezTo>
                      <a:pt x="334328" y="186488"/>
                      <a:pt x="340328" y="173629"/>
                      <a:pt x="345129" y="160428"/>
                    </a:cubicBezTo>
                    <a:cubicBezTo>
                      <a:pt x="350787" y="144654"/>
                      <a:pt x="354216" y="128023"/>
                      <a:pt x="356616" y="111393"/>
                    </a:cubicBezTo>
                    <a:cubicBezTo>
                      <a:pt x="359874" y="88933"/>
                      <a:pt x="361074" y="66301"/>
                      <a:pt x="361588" y="43498"/>
                    </a:cubicBezTo>
                    <a:cubicBezTo>
                      <a:pt x="357473" y="30468"/>
                      <a:pt x="350444" y="19495"/>
                      <a:pt x="341357" y="11780"/>
                    </a:cubicBezTo>
                    <a:cubicBezTo>
                      <a:pt x="341357" y="11780"/>
                      <a:pt x="341357" y="11780"/>
                      <a:pt x="341357" y="11780"/>
                    </a:cubicBezTo>
                    <a:cubicBezTo>
                      <a:pt x="341014" y="11437"/>
                      <a:pt x="340671" y="11094"/>
                      <a:pt x="340328" y="10923"/>
                    </a:cubicBezTo>
                    <a:cubicBezTo>
                      <a:pt x="338957" y="9894"/>
                      <a:pt x="337757" y="8866"/>
                      <a:pt x="336214" y="8008"/>
                    </a:cubicBezTo>
                    <a:cubicBezTo>
                      <a:pt x="313582" y="-6393"/>
                      <a:pt x="287865" y="2179"/>
                      <a:pt x="278778" y="6465"/>
                    </a:cubicBezTo>
                    <a:cubicBezTo>
                      <a:pt x="277406" y="7151"/>
                      <a:pt x="276206" y="7665"/>
                      <a:pt x="275006" y="8351"/>
                    </a:cubicBezTo>
                    <a:cubicBezTo>
                      <a:pt x="273463" y="9208"/>
                      <a:pt x="271920" y="10066"/>
                      <a:pt x="270548" y="10923"/>
                    </a:cubicBezTo>
                    <a:cubicBezTo>
                      <a:pt x="269691" y="11437"/>
                      <a:pt x="268662" y="12123"/>
                      <a:pt x="267805" y="12637"/>
                    </a:cubicBezTo>
                    <a:cubicBezTo>
                      <a:pt x="266605" y="13495"/>
                      <a:pt x="265576" y="14181"/>
                      <a:pt x="264376" y="15038"/>
                    </a:cubicBezTo>
                    <a:cubicBezTo>
                      <a:pt x="262147" y="16581"/>
                      <a:pt x="260090" y="18467"/>
                      <a:pt x="257861" y="20181"/>
                    </a:cubicBezTo>
                    <a:cubicBezTo>
                      <a:pt x="257861" y="20181"/>
                      <a:pt x="257689" y="20353"/>
                      <a:pt x="257689" y="20353"/>
                    </a:cubicBezTo>
                    <a:cubicBezTo>
                      <a:pt x="237973" y="37326"/>
                      <a:pt x="223914" y="62187"/>
                      <a:pt x="213112" y="87904"/>
                    </a:cubicBezTo>
                    <a:cubicBezTo>
                      <a:pt x="214998" y="106592"/>
                      <a:pt x="215513" y="125452"/>
                      <a:pt x="213627" y="144140"/>
                    </a:cubicBezTo>
                    <a:cubicBezTo>
                      <a:pt x="210541" y="175172"/>
                      <a:pt x="200082" y="203976"/>
                      <a:pt x="184823" y="231065"/>
                    </a:cubicBezTo>
                    <a:cubicBezTo>
                      <a:pt x="170936" y="255582"/>
                      <a:pt x="154477" y="278557"/>
                      <a:pt x="140246" y="302902"/>
                    </a:cubicBezTo>
                    <a:cubicBezTo>
                      <a:pt x="133388" y="314561"/>
                      <a:pt x="127045" y="326563"/>
                      <a:pt x="122072" y="339078"/>
                    </a:cubicBezTo>
                    <a:cubicBezTo>
                      <a:pt x="116758" y="352452"/>
                      <a:pt x="113500" y="366339"/>
                      <a:pt x="110928" y="380569"/>
                    </a:cubicBezTo>
                    <a:cubicBezTo>
                      <a:pt x="108014" y="396685"/>
                      <a:pt x="108871" y="413488"/>
                      <a:pt x="109042" y="429775"/>
                    </a:cubicBezTo>
                    <a:cubicBezTo>
                      <a:pt x="109214" y="447263"/>
                      <a:pt x="108185" y="464580"/>
                      <a:pt x="105613" y="481725"/>
                    </a:cubicBezTo>
                    <a:cubicBezTo>
                      <a:pt x="103213" y="498870"/>
                      <a:pt x="99441" y="515843"/>
                      <a:pt x="95155" y="532474"/>
                    </a:cubicBezTo>
                    <a:cubicBezTo>
                      <a:pt x="90869" y="549276"/>
                      <a:pt x="86754" y="566078"/>
                      <a:pt x="81953" y="582537"/>
                    </a:cubicBezTo>
                    <a:cubicBezTo>
                      <a:pt x="72181" y="616141"/>
                      <a:pt x="60865" y="649403"/>
                      <a:pt x="48692" y="682150"/>
                    </a:cubicBezTo>
                    <a:cubicBezTo>
                      <a:pt x="36519" y="714554"/>
                      <a:pt x="21431" y="745929"/>
                      <a:pt x="10630" y="778848"/>
                    </a:cubicBezTo>
                    <a:cubicBezTo>
                      <a:pt x="8230" y="786391"/>
                      <a:pt x="5486" y="794278"/>
                      <a:pt x="4458" y="802165"/>
                    </a:cubicBezTo>
                    <a:cubicBezTo>
                      <a:pt x="3429" y="810566"/>
                      <a:pt x="2743" y="818967"/>
                      <a:pt x="1543" y="827197"/>
                    </a:cubicBezTo>
                    <a:cubicBezTo>
                      <a:pt x="1029" y="830111"/>
                      <a:pt x="514" y="832854"/>
                      <a:pt x="0" y="835769"/>
                    </a:cubicBezTo>
                    <a:cubicBezTo>
                      <a:pt x="38576" y="830283"/>
                      <a:pt x="73552" y="824282"/>
                      <a:pt x="94983" y="817938"/>
                    </a:cubicBezTo>
                    <a:cubicBezTo>
                      <a:pt x="101156" y="816052"/>
                      <a:pt x="108528" y="813995"/>
                      <a:pt x="116243" y="811766"/>
                    </a:cubicBezTo>
                    <a:close/>
                  </a:path>
                </a:pathLst>
              </a:custGeom>
              <a:solidFill>
                <a:srgbClr val="E86F7A"/>
              </a:solidFill>
              <a:ln w="1715" cap="flat">
                <a:noFill/>
                <a:prstDash val="solid"/>
                <a:miter/>
              </a:ln>
            </p:spPr>
            <p:txBody>
              <a:bodyPr rtlCol="0" anchor="ctr"/>
              <a:lstStyle/>
              <a:p>
                <a:endParaRPr lang="en-US"/>
              </a:p>
            </p:txBody>
          </p:sp>
          <p:sp>
            <p:nvSpPr>
              <p:cNvPr id="537" name="Freeform: Shape 536">
                <a:extLst>
                  <a:ext uri="{FF2B5EF4-FFF2-40B4-BE49-F238E27FC236}">
                    <a16:creationId xmlns:a16="http://schemas.microsoft.com/office/drawing/2014/main" id="{BDAA4570-45D5-4AAF-A27A-CC0BA1BE6E8F}"/>
                  </a:ext>
                </a:extLst>
              </p:cNvPr>
              <p:cNvSpPr/>
              <p:nvPr/>
            </p:nvSpPr>
            <p:spPr>
              <a:xfrm>
                <a:off x="4067746" y="5317059"/>
                <a:ext cx="364502" cy="817249"/>
              </a:xfrm>
              <a:custGeom>
                <a:avLst/>
                <a:gdLst>
                  <a:gd name="connsiteX0" fmla="*/ 315811 w 364502"/>
                  <a:gd name="connsiteY0" fmla="*/ 119 h 817249"/>
                  <a:gd name="connsiteX1" fmla="*/ 265919 w 364502"/>
                  <a:gd name="connsiteY1" fmla="*/ 23265 h 817249"/>
                  <a:gd name="connsiteX2" fmla="*/ 236430 w 364502"/>
                  <a:gd name="connsiteY2" fmla="*/ 61155 h 817249"/>
                  <a:gd name="connsiteX3" fmla="*/ 228543 w 364502"/>
                  <a:gd name="connsiteY3" fmla="*/ 153224 h 817249"/>
                  <a:gd name="connsiteX4" fmla="*/ 192881 w 364502"/>
                  <a:gd name="connsiteY4" fmla="*/ 239121 h 817249"/>
                  <a:gd name="connsiteX5" fmla="*/ 100813 w 364502"/>
                  <a:gd name="connsiteY5" fmla="*/ 398912 h 817249"/>
                  <a:gd name="connsiteX6" fmla="*/ 88297 w 364502"/>
                  <a:gd name="connsiteY6" fmla="*/ 500582 h 817249"/>
                  <a:gd name="connsiteX7" fmla="*/ 88125 w 364502"/>
                  <a:gd name="connsiteY7" fmla="*/ 608595 h 817249"/>
                  <a:gd name="connsiteX8" fmla="*/ 49892 w 364502"/>
                  <a:gd name="connsiteY8" fmla="*/ 696035 h 817249"/>
                  <a:gd name="connsiteX9" fmla="*/ 27261 w 364502"/>
                  <a:gd name="connsiteY9" fmla="*/ 738212 h 817249"/>
                  <a:gd name="connsiteX10" fmla="*/ 10630 w 364502"/>
                  <a:gd name="connsiteY10" fmla="*/ 786218 h 817249"/>
                  <a:gd name="connsiteX11" fmla="*/ 0 w 364502"/>
                  <a:gd name="connsiteY11" fmla="*/ 817250 h 817249"/>
                  <a:gd name="connsiteX12" fmla="*/ 76467 w 364502"/>
                  <a:gd name="connsiteY12" fmla="*/ 769416 h 817249"/>
                  <a:gd name="connsiteX13" fmla="*/ 113328 w 364502"/>
                  <a:gd name="connsiteY13" fmla="*/ 720038 h 817249"/>
                  <a:gd name="connsiteX14" fmla="*/ 136303 w 364502"/>
                  <a:gd name="connsiteY14" fmla="*/ 672032 h 817249"/>
                  <a:gd name="connsiteX15" fmla="*/ 145733 w 364502"/>
                  <a:gd name="connsiteY15" fmla="*/ 648543 h 817249"/>
                  <a:gd name="connsiteX16" fmla="*/ 364503 w 364502"/>
                  <a:gd name="connsiteY16" fmla="*/ 14007 h 817249"/>
                  <a:gd name="connsiteX17" fmla="*/ 315811 w 364502"/>
                  <a:gd name="connsiteY17" fmla="*/ 119 h 817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4502" h="817249">
                    <a:moveTo>
                      <a:pt x="315811" y="119"/>
                    </a:moveTo>
                    <a:cubicBezTo>
                      <a:pt x="289751" y="1662"/>
                      <a:pt x="272777" y="17436"/>
                      <a:pt x="265919" y="23265"/>
                    </a:cubicBezTo>
                    <a:cubicBezTo>
                      <a:pt x="252032" y="34924"/>
                      <a:pt x="242602" y="48468"/>
                      <a:pt x="236430" y="61155"/>
                    </a:cubicBezTo>
                    <a:cubicBezTo>
                      <a:pt x="236087" y="92016"/>
                      <a:pt x="234715" y="122877"/>
                      <a:pt x="228543" y="153224"/>
                    </a:cubicBezTo>
                    <a:cubicBezTo>
                      <a:pt x="222199" y="184085"/>
                      <a:pt x="208998" y="212375"/>
                      <a:pt x="192881" y="239121"/>
                    </a:cubicBezTo>
                    <a:cubicBezTo>
                      <a:pt x="161334" y="291756"/>
                      <a:pt x="118815" y="339419"/>
                      <a:pt x="100813" y="398912"/>
                    </a:cubicBezTo>
                    <a:cubicBezTo>
                      <a:pt x="90869" y="432002"/>
                      <a:pt x="87611" y="466121"/>
                      <a:pt x="88297" y="500582"/>
                    </a:cubicBezTo>
                    <a:cubicBezTo>
                      <a:pt x="88983" y="536758"/>
                      <a:pt x="94983" y="572762"/>
                      <a:pt x="88125" y="608595"/>
                    </a:cubicBezTo>
                    <a:cubicBezTo>
                      <a:pt x="81953" y="640656"/>
                      <a:pt x="66180" y="668260"/>
                      <a:pt x="49892" y="696035"/>
                    </a:cubicBezTo>
                    <a:cubicBezTo>
                      <a:pt x="41834" y="709751"/>
                      <a:pt x="33604" y="723638"/>
                      <a:pt x="27261" y="738212"/>
                    </a:cubicBezTo>
                    <a:cubicBezTo>
                      <a:pt x="20403" y="753642"/>
                      <a:pt x="15773" y="770101"/>
                      <a:pt x="10630" y="786218"/>
                    </a:cubicBezTo>
                    <a:cubicBezTo>
                      <a:pt x="7372" y="796505"/>
                      <a:pt x="3943" y="806963"/>
                      <a:pt x="0" y="817250"/>
                    </a:cubicBezTo>
                    <a:cubicBezTo>
                      <a:pt x="23660" y="807992"/>
                      <a:pt x="50063" y="794104"/>
                      <a:pt x="76467" y="769416"/>
                    </a:cubicBezTo>
                    <a:cubicBezTo>
                      <a:pt x="102870" y="744727"/>
                      <a:pt x="103899" y="731868"/>
                      <a:pt x="113328" y="720038"/>
                    </a:cubicBezTo>
                    <a:cubicBezTo>
                      <a:pt x="122072" y="708722"/>
                      <a:pt x="125844" y="692435"/>
                      <a:pt x="136303" y="672032"/>
                    </a:cubicBezTo>
                    <a:cubicBezTo>
                      <a:pt x="141446" y="661916"/>
                      <a:pt x="144189" y="653344"/>
                      <a:pt x="145733" y="648543"/>
                    </a:cubicBezTo>
                    <a:cubicBezTo>
                      <a:pt x="171107" y="568647"/>
                      <a:pt x="253403" y="333933"/>
                      <a:pt x="364503" y="14007"/>
                    </a:cubicBezTo>
                    <a:cubicBezTo>
                      <a:pt x="357302" y="9549"/>
                      <a:pt x="339471" y="-1252"/>
                      <a:pt x="315811" y="119"/>
                    </a:cubicBezTo>
                    <a:close/>
                  </a:path>
                </a:pathLst>
              </a:custGeom>
              <a:solidFill>
                <a:srgbClr val="E86F7A"/>
              </a:solidFill>
              <a:ln w="1715" cap="flat">
                <a:noFill/>
                <a:prstDash val="solid"/>
                <a:miter/>
              </a:ln>
            </p:spPr>
            <p:txBody>
              <a:bodyPr rtlCol="0" anchor="ctr"/>
              <a:lstStyle/>
              <a:p>
                <a:endParaRPr lang="en-US"/>
              </a:p>
            </p:txBody>
          </p:sp>
          <p:sp>
            <p:nvSpPr>
              <p:cNvPr id="538" name="Freeform: Shape 537">
                <a:extLst>
                  <a:ext uri="{FF2B5EF4-FFF2-40B4-BE49-F238E27FC236}">
                    <a16:creationId xmlns:a16="http://schemas.microsoft.com/office/drawing/2014/main" id="{08315711-F64C-41D1-AC74-CBC0DDFADDED}"/>
                  </a:ext>
                </a:extLst>
              </p:cNvPr>
              <p:cNvSpPr/>
              <p:nvPr/>
            </p:nvSpPr>
            <p:spPr>
              <a:xfrm>
                <a:off x="3309788" y="4569254"/>
                <a:ext cx="99395" cy="91995"/>
              </a:xfrm>
              <a:custGeom>
                <a:avLst/>
                <a:gdLst>
                  <a:gd name="connsiteX0" fmla="*/ 59128 w 99395"/>
                  <a:gd name="connsiteY0" fmla="*/ 60 h 91995"/>
                  <a:gd name="connsiteX1" fmla="*/ 50384 w 99395"/>
                  <a:gd name="connsiteY1" fmla="*/ 1603 h 91995"/>
                  <a:gd name="connsiteX2" fmla="*/ 17465 w 99395"/>
                  <a:gd name="connsiteY2" fmla="*/ 8461 h 91995"/>
                  <a:gd name="connsiteX3" fmla="*/ 12150 w 99395"/>
                  <a:gd name="connsiteY3" fmla="*/ 76869 h 91995"/>
                  <a:gd name="connsiteX4" fmla="*/ 31010 w 99395"/>
                  <a:gd name="connsiteY4" fmla="*/ 88185 h 91995"/>
                  <a:gd name="connsiteX5" fmla="*/ 36496 w 99395"/>
                  <a:gd name="connsiteY5" fmla="*/ 90414 h 91995"/>
                  <a:gd name="connsiteX6" fmla="*/ 72501 w 99395"/>
                  <a:gd name="connsiteY6" fmla="*/ 81842 h 91995"/>
                  <a:gd name="connsiteX7" fmla="*/ 74901 w 99395"/>
                  <a:gd name="connsiteY7" fmla="*/ 80127 h 91995"/>
                  <a:gd name="connsiteX8" fmla="*/ 85188 w 99395"/>
                  <a:gd name="connsiteY8" fmla="*/ 73269 h 91995"/>
                  <a:gd name="connsiteX9" fmla="*/ 59128 w 99395"/>
                  <a:gd name="connsiteY9" fmla="*/ 60 h 91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395" h="91995">
                    <a:moveTo>
                      <a:pt x="59128" y="60"/>
                    </a:moveTo>
                    <a:cubicBezTo>
                      <a:pt x="56213" y="231"/>
                      <a:pt x="53298" y="746"/>
                      <a:pt x="50384" y="1603"/>
                    </a:cubicBezTo>
                    <a:cubicBezTo>
                      <a:pt x="39582" y="-969"/>
                      <a:pt x="27752" y="574"/>
                      <a:pt x="17465" y="8461"/>
                    </a:cubicBezTo>
                    <a:cubicBezTo>
                      <a:pt x="-3452" y="24234"/>
                      <a:pt x="-6023" y="57839"/>
                      <a:pt x="12150" y="76869"/>
                    </a:cubicBezTo>
                    <a:cubicBezTo>
                      <a:pt x="17465" y="82527"/>
                      <a:pt x="23980" y="86128"/>
                      <a:pt x="31010" y="88185"/>
                    </a:cubicBezTo>
                    <a:cubicBezTo>
                      <a:pt x="32724" y="89042"/>
                      <a:pt x="34610" y="89900"/>
                      <a:pt x="36496" y="90414"/>
                    </a:cubicBezTo>
                    <a:cubicBezTo>
                      <a:pt x="50384" y="94529"/>
                      <a:pt x="63071" y="90242"/>
                      <a:pt x="72501" y="81842"/>
                    </a:cubicBezTo>
                    <a:cubicBezTo>
                      <a:pt x="73358" y="81327"/>
                      <a:pt x="74044" y="80813"/>
                      <a:pt x="74901" y="80127"/>
                    </a:cubicBezTo>
                    <a:cubicBezTo>
                      <a:pt x="78502" y="78413"/>
                      <a:pt x="81931" y="76184"/>
                      <a:pt x="85188" y="73269"/>
                    </a:cubicBezTo>
                    <a:cubicBezTo>
                      <a:pt x="112620" y="49437"/>
                      <a:pt x="98390" y="-1998"/>
                      <a:pt x="59128" y="60"/>
                    </a:cubicBezTo>
                    <a:close/>
                  </a:path>
                </a:pathLst>
              </a:custGeom>
              <a:solidFill>
                <a:srgbClr val="E86F7A"/>
              </a:solidFill>
              <a:ln w="1715" cap="flat">
                <a:noFill/>
                <a:prstDash val="solid"/>
                <a:miter/>
              </a:ln>
            </p:spPr>
            <p:txBody>
              <a:bodyPr rtlCol="0" anchor="ctr"/>
              <a:lstStyle/>
              <a:p>
                <a:endParaRPr lang="en-US"/>
              </a:p>
            </p:txBody>
          </p:sp>
        </p:grpSp>
        <p:grpSp>
          <p:nvGrpSpPr>
            <p:cNvPr id="492" name="Graphic 3">
              <a:extLst>
                <a:ext uri="{FF2B5EF4-FFF2-40B4-BE49-F238E27FC236}">
                  <a16:creationId xmlns:a16="http://schemas.microsoft.com/office/drawing/2014/main" id="{102AF364-D12E-4321-A9D5-0275F361E49B}"/>
                </a:ext>
              </a:extLst>
            </p:cNvPr>
            <p:cNvGrpSpPr/>
            <p:nvPr/>
          </p:nvGrpSpPr>
          <p:grpSpPr>
            <a:xfrm>
              <a:off x="-8924444" y="3485480"/>
              <a:ext cx="1371981" cy="1606290"/>
              <a:chOff x="3001080" y="4511431"/>
              <a:chExt cx="1371981" cy="1606290"/>
            </a:xfrm>
            <a:solidFill>
              <a:srgbClr val="FFFFFF"/>
            </a:solidFill>
          </p:grpSpPr>
          <p:sp>
            <p:nvSpPr>
              <p:cNvPr id="493" name="Freeform: Shape 492">
                <a:extLst>
                  <a:ext uri="{FF2B5EF4-FFF2-40B4-BE49-F238E27FC236}">
                    <a16:creationId xmlns:a16="http://schemas.microsoft.com/office/drawing/2014/main" id="{9121678E-D2B8-47FA-BFF8-649045AA59EE}"/>
                  </a:ext>
                </a:extLst>
              </p:cNvPr>
              <p:cNvSpPr/>
              <p:nvPr/>
            </p:nvSpPr>
            <p:spPr>
              <a:xfrm>
                <a:off x="3001080" y="5427375"/>
                <a:ext cx="31107" cy="31489"/>
              </a:xfrm>
              <a:custGeom>
                <a:avLst/>
                <a:gdLst>
                  <a:gd name="connsiteX0" fmla="*/ 29050 w 31107"/>
                  <a:gd name="connsiteY0" fmla="*/ 7761 h 31489"/>
                  <a:gd name="connsiteX1" fmla="*/ 20821 w 31107"/>
                  <a:gd name="connsiteY1" fmla="*/ 903 h 31489"/>
                  <a:gd name="connsiteX2" fmla="*/ 16191 w 31107"/>
                  <a:gd name="connsiteY2" fmla="*/ 46 h 31489"/>
                  <a:gd name="connsiteX3" fmla="*/ 11562 w 31107"/>
                  <a:gd name="connsiteY3" fmla="*/ 560 h 31489"/>
                  <a:gd name="connsiteX4" fmla="*/ 6933 w 31107"/>
                  <a:gd name="connsiteY4" fmla="*/ 2446 h 31489"/>
                  <a:gd name="connsiteX5" fmla="*/ 4190 w 31107"/>
                  <a:gd name="connsiteY5" fmla="*/ 4503 h 31489"/>
                  <a:gd name="connsiteX6" fmla="*/ 3676 w 31107"/>
                  <a:gd name="connsiteY6" fmla="*/ 5189 h 31489"/>
                  <a:gd name="connsiteX7" fmla="*/ 3676 w 31107"/>
                  <a:gd name="connsiteY7" fmla="*/ 5189 h 31489"/>
                  <a:gd name="connsiteX8" fmla="*/ 3676 w 31107"/>
                  <a:gd name="connsiteY8" fmla="*/ 5189 h 31489"/>
                  <a:gd name="connsiteX9" fmla="*/ 2132 w 31107"/>
                  <a:gd name="connsiteY9" fmla="*/ 7247 h 31489"/>
                  <a:gd name="connsiteX10" fmla="*/ 75 w 31107"/>
                  <a:gd name="connsiteY10" fmla="*/ 15133 h 31489"/>
                  <a:gd name="connsiteX11" fmla="*/ 247 w 31107"/>
                  <a:gd name="connsiteY11" fmla="*/ 16162 h 31489"/>
                  <a:gd name="connsiteX12" fmla="*/ 2647 w 31107"/>
                  <a:gd name="connsiteY12" fmla="*/ 23534 h 31489"/>
                  <a:gd name="connsiteX13" fmla="*/ 5561 w 31107"/>
                  <a:gd name="connsiteY13" fmla="*/ 27134 h 31489"/>
                  <a:gd name="connsiteX14" fmla="*/ 10876 w 31107"/>
                  <a:gd name="connsiteY14" fmla="*/ 30392 h 31489"/>
                  <a:gd name="connsiteX15" fmla="*/ 11734 w 31107"/>
                  <a:gd name="connsiteY15" fmla="*/ 30563 h 31489"/>
                  <a:gd name="connsiteX16" fmla="*/ 18420 w 31107"/>
                  <a:gd name="connsiteY16" fmla="*/ 31078 h 31489"/>
                  <a:gd name="connsiteX17" fmla="*/ 21506 w 31107"/>
                  <a:gd name="connsiteY17" fmla="*/ 29878 h 31489"/>
                  <a:gd name="connsiteX18" fmla="*/ 23221 w 31107"/>
                  <a:gd name="connsiteY18" fmla="*/ 28849 h 31489"/>
                  <a:gd name="connsiteX19" fmla="*/ 28021 w 31107"/>
                  <a:gd name="connsiteY19" fmla="*/ 24049 h 31489"/>
                  <a:gd name="connsiteX20" fmla="*/ 30422 w 31107"/>
                  <a:gd name="connsiteY20" fmla="*/ 19248 h 31489"/>
                  <a:gd name="connsiteX21" fmla="*/ 30765 w 31107"/>
                  <a:gd name="connsiteY21" fmla="*/ 17534 h 31489"/>
                  <a:gd name="connsiteX22" fmla="*/ 31108 w 31107"/>
                  <a:gd name="connsiteY22" fmla="*/ 13933 h 31489"/>
                  <a:gd name="connsiteX23" fmla="*/ 29050 w 31107"/>
                  <a:gd name="connsiteY23" fmla="*/ 7761 h 3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07" h="31489">
                    <a:moveTo>
                      <a:pt x="29050" y="7761"/>
                    </a:moveTo>
                    <a:cubicBezTo>
                      <a:pt x="27336" y="4332"/>
                      <a:pt x="24250" y="2103"/>
                      <a:pt x="20821" y="903"/>
                    </a:cubicBezTo>
                    <a:cubicBezTo>
                      <a:pt x="19449" y="389"/>
                      <a:pt x="17734" y="217"/>
                      <a:pt x="16191" y="46"/>
                    </a:cubicBezTo>
                    <a:cubicBezTo>
                      <a:pt x="14648" y="-126"/>
                      <a:pt x="12934" y="217"/>
                      <a:pt x="11562" y="560"/>
                    </a:cubicBezTo>
                    <a:cubicBezTo>
                      <a:pt x="10019" y="903"/>
                      <a:pt x="8476" y="1589"/>
                      <a:pt x="6933" y="2446"/>
                    </a:cubicBezTo>
                    <a:cubicBezTo>
                      <a:pt x="5904" y="2960"/>
                      <a:pt x="5047" y="3646"/>
                      <a:pt x="4190" y="4503"/>
                    </a:cubicBezTo>
                    <a:cubicBezTo>
                      <a:pt x="4018" y="4675"/>
                      <a:pt x="3847" y="5018"/>
                      <a:pt x="3676" y="5189"/>
                    </a:cubicBezTo>
                    <a:cubicBezTo>
                      <a:pt x="3676" y="5189"/>
                      <a:pt x="3676" y="5189"/>
                      <a:pt x="3676" y="5189"/>
                    </a:cubicBezTo>
                    <a:cubicBezTo>
                      <a:pt x="3676" y="5189"/>
                      <a:pt x="3676" y="5189"/>
                      <a:pt x="3676" y="5189"/>
                    </a:cubicBezTo>
                    <a:cubicBezTo>
                      <a:pt x="3161" y="5875"/>
                      <a:pt x="2475" y="6560"/>
                      <a:pt x="2132" y="7247"/>
                    </a:cubicBezTo>
                    <a:cubicBezTo>
                      <a:pt x="589" y="9647"/>
                      <a:pt x="-268" y="12390"/>
                      <a:pt x="75" y="15133"/>
                    </a:cubicBezTo>
                    <a:cubicBezTo>
                      <a:pt x="75" y="15476"/>
                      <a:pt x="247" y="15819"/>
                      <a:pt x="247" y="16162"/>
                    </a:cubicBezTo>
                    <a:cubicBezTo>
                      <a:pt x="418" y="18734"/>
                      <a:pt x="1447" y="21305"/>
                      <a:pt x="2647" y="23534"/>
                    </a:cubicBezTo>
                    <a:cubicBezTo>
                      <a:pt x="3504" y="24906"/>
                      <a:pt x="4361" y="26106"/>
                      <a:pt x="5561" y="27134"/>
                    </a:cubicBezTo>
                    <a:cubicBezTo>
                      <a:pt x="7276" y="28678"/>
                      <a:pt x="8819" y="29535"/>
                      <a:pt x="10876" y="30392"/>
                    </a:cubicBezTo>
                    <a:cubicBezTo>
                      <a:pt x="11219" y="30563"/>
                      <a:pt x="11391" y="30563"/>
                      <a:pt x="11734" y="30563"/>
                    </a:cubicBezTo>
                    <a:cubicBezTo>
                      <a:pt x="13791" y="31592"/>
                      <a:pt x="16191" y="31764"/>
                      <a:pt x="18420" y="31078"/>
                    </a:cubicBezTo>
                    <a:cubicBezTo>
                      <a:pt x="19449" y="30735"/>
                      <a:pt x="20478" y="30392"/>
                      <a:pt x="21506" y="29878"/>
                    </a:cubicBezTo>
                    <a:cubicBezTo>
                      <a:pt x="22021" y="29535"/>
                      <a:pt x="22706" y="29363"/>
                      <a:pt x="23221" y="28849"/>
                    </a:cubicBezTo>
                    <a:cubicBezTo>
                      <a:pt x="25107" y="27478"/>
                      <a:pt x="26478" y="26106"/>
                      <a:pt x="28021" y="24049"/>
                    </a:cubicBezTo>
                    <a:cubicBezTo>
                      <a:pt x="29050" y="22677"/>
                      <a:pt x="29736" y="20963"/>
                      <a:pt x="30422" y="19248"/>
                    </a:cubicBezTo>
                    <a:cubicBezTo>
                      <a:pt x="30593" y="18734"/>
                      <a:pt x="30765" y="18219"/>
                      <a:pt x="30765" y="17534"/>
                    </a:cubicBezTo>
                    <a:cubicBezTo>
                      <a:pt x="30936" y="16333"/>
                      <a:pt x="31108" y="15133"/>
                      <a:pt x="31108" y="13933"/>
                    </a:cubicBezTo>
                    <a:cubicBezTo>
                      <a:pt x="30593" y="11876"/>
                      <a:pt x="30079" y="9818"/>
                      <a:pt x="29050" y="7761"/>
                    </a:cubicBezTo>
                    <a:close/>
                  </a:path>
                </a:pathLst>
              </a:custGeom>
              <a:solidFill>
                <a:srgbClr val="FFFFFF"/>
              </a:solidFill>
              <a:ln w="171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2BE94594-813D-4F12-A106-1E424B13CF8C}"/>
                  </a:ext>
                </a:extLst>
              </p:cNvPr>
              <p:cNvSpPr/>
              <p:nvPr/>
            </p:nvSpPr>
            <p:spPr>
              <a:xfrm>
                <a:off x="3261201" y="5645540"/>
                <a:ext cx="32859" cy="38255"/>
              </a:xfrm>
              <a:custGeom>
                <a:avLst/>
                <a:gdLst>
                  <a:gd name="connsiteX0" fmla="*/ 32449 w 32859"/>
                  <a:gd name="connsiteY0" fmla="*/ 12995 h 38255"/>
                  <a:gd name="connsiteX1" fmla="*/ 24219 w 32859"/>
                  <a:gd name="connsiteY1" fmla="*/ 3394 h 38255"/>
                  <a:gd name="connsiteX2" fmla="*/ 23190 w 32859"/>
                  <a:gd name="connsiteY2" fmla="*/ 2194 h 38255"/>
                  <a:gd name="connsiteX3" fmla="*/ 16332 w 32859"/>
                  <a:gd name="connsiteY3" fmla="*/ 308 h 38255"/>
                  <a:gd name="connsiteX4" fmla="*/ 11875 w 32859"/>
                  <a:gd name="connsiteY4" fmla="*/ 2708 h 38255"/>
                  <a:gd name="connsiteX5" fmla="*/ 2616 w 32859"/>
                  <a:gd name="connsiteY5" fmla="*/ 9738 h 38255"/>
                  <a:gd name="connsiteX6" fmla="*/ 2273 w 32859"/>
                  <a:gd name="connsiteY6" fmla="*/ 28255 h 38255"/>
                  <a:gd name="connsiteX7" fmla="*/ 8789 w 32859"/>
                  <a:gd name="connsiteY7" fmla="*/ 35455 h 38255"/>
                  <a:gd name="connsiteX8" fmla="*/ 20447 w 32859"/>
                  <a:gd name="connsiteY8" fmla="*/ 38027 h 38255"/>
                  <a:gd name="connsiteX9" fmla="*/ 32792 w 32859"/>
                  <a:gd name="connsiteY9" fmla="*/ 21739 h 38255"/>
                  <a:gd name="connsiteX10" fmla="*/ 32620 w 32859"/>
                  <a:gd name="connsiteY10" fmla="*/ 20196 h 38255"/>
                  <a:gd name="connsiteX11" fmla="*/ 32449 w 32859"/>
                  <a:gd name="connsiteY11" fmla="*/ 12995 h 382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859" h="38255">
                    <a:moveTo>
                      <a:pt x="32449" y="12995"/>
                    </a:moveTo>
                    <a:cubicBezTo>
                      <a:pt x="31248" y="8538"/>
                      <a:pt x="28162" y="5280"/>
                      <a:pt x="24219" y="3394"/>
                    </a:cubicBezTo>
                    <a:cubicBezTo>
                      <a:pt x="23876" y="3051"/>
                      <a:pt x="23533" y="2537"/>
                      <a:pt x="23190" y="2194"/>
                    </a:cubicBezTo>
                    <a:cubicBezTo>
                      <a:pt x="21647" y="480"/>
                      <a:pt x="18390" y="-549"/>
                      <a:pt x="16332" y="308"/>
                    </a:cubicBezTo>
                    <a:cubicBezTo>
                      <a:pt x="14789" y="994"/>
                      <a:pt x="13246" y="1680"/>
                      <a:pt x="11875" y="2708"/>
                    </a:cubicBezTo>
                    <a:cubicBezTo>
                      <a:pt x="8103" y="3909"/>
                      <a:pt x="4845" y="6480"/>
                      <a:pt x="2616" y="9738"/>
                    </a:cubicBezTo>
                    <a:cubicBezTo>
                      <a:pt x="-1156" y="15224"/>
                      <a:pt x="-470" y="22597"/>
                      <a:pt x="2273" y="28255"/>
                    </a:cubicBezTo>
                    <a:cubicBezTo>
                      <a:pt x="3816" y="31169"/>
                      <a:pt x="6045" y="33569"/>
                      <a:pt x="8789" y="35455"/>
                    </a:cubicBezTo>
                    <a:cubicBezTo>
                      <a:pt x="12218" y="37855"/>
                      <a:pt x="16332" y="38713"/>
                      <a:pt x="20447" y="38027"/>
                    </a:cubicBezTo>
                    <a:cubicBezTo>
                      <a:pt x="27991" y="36827"/>
                      <a:pt x="32620" y="28769"/>
                      <a:pt x="32792" y="21739"/>
                    </a:cubicBezTo>
                    <a:cubicBezTo>
                      <a:pt x="32792" y="21225"/>
                      <a:pt x="32792" y="20710"/>
                      <a:pt x="32620" y="20196"/>
                    </a:cubicBezTo>
                    <a:cubicBezTo>
                      <a:pt x="32963" y="17796"/>
                      <a:pt x="32963" y="15396"/>
                      <a:pt x="32449" y="12995"/>
                    </a:cubicBezTo>
                    <a:close/>
                  </a:path>
                </a:pathLst>
              </a:custGeom>
              <a:solidFill>
                <a:srgbClr val="FFFFFF"/>
              </a:solidFill>
              <a:ln w="1715" cap="flat">
                <a:noFill/>
                <a:prstDash val="solid"/>
                <a:miter/>
              </a:ln>
            </p:spPr>
            <p:txBody>
              <a:bodyPr rtlCol="0" anchor="ctr"/>
              <a:lstStyle/>
              <a:p>
                <a:endParaRPr lang="en-US"/>
              </a:p>
            </p:txBody>
          </p:sp>
          <p:sp>
            <p:nvSpPr>
              <p:cNvPr id="495" name="Freeform: Shape 494">
                <a:extLst>
                  <a:ext uri="{FF2B5EF4-FFF2-40B4-BE49-F238E27FC236}">
                    <a16:creationId xmlns:a16="http://schemas.microsoft.com/office/drawing/2014/main" id="{B0A7CABF-BC2B-480F-A094-44DA605B9D05}"/>
                  </a:ext>
                </a:extLst>
              </p:cNvPr>
              <p:cNvSpPr/>
              <p:nvPr/>
            </p:nvSpPr>
            <p:spPr>
              <a:xfrm>
                <a:off x="3188182" y="5914793"/>
                <a:ext cx="32772" cy="30578"/>
              </a:xfrm>
              <a:custGeom>
                <a:avLst/>
                <a:gdLst>
                  <a:gd name="connsiteX0" fmla="*/ 24715 w 32772"/>
                  <a:gd name="connsiteY0" fmla="*/ 2632 h 30578"/>
                  <a:gd name="connsiteX1" fmla="*/ 8598 w 32772"/>
                  <a:gd name="connsiteY1" fmla="*/ 1774 h 30578"/>
                  <a:gd name="connsiteX2" fmla="*/ 26 w 32772"/>
                  <a:gd name="connsiteY2" fmla="*/ 15319 h 30578"/>
                  <a:gd name="connsiteX3" fmla="*/ 7398 w 32772"/>
                  <a:gd name="connsiteY3" fmla="*/ 28349 h 30578"/>
                  <a:gd name="connsiteX4" fmla="*/ 18028 w 32772"/>
                  <a:gd name="connsiteY4" fmla="*/ 30235 h 30578"/>
                  <a:gd name="connsiteX5" fmla="*/ 20943 w 32772"/>
                  <a:gd name="connsiteY5" fmla="*/ 30578 h 30578"/>
                  <a:gd name="connsiteX6" fmla="*/ 29344 w 32772"/>
                  <a:gd name="connsiteY6" fmla="*/ 26463 h 30578"/>
                  <a:gd name="connsiteX7" fmla="*/ 32773 w 32772"/>
                  <a:gd name="connsiteY7" fmla="*/ 16862 h 30578"/>
                  <a:gd name="connsiteX8" fmla="*/ 24715 w 32772"/>
                  <a:gd name="connsiteY8" fmla="*/ 2632 h 305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772" h="30578">
                    <a:moveTo>
                      <a:pt x="24715" y="2632"/>
                    </a:moveTo>
                    <a:cubicBezTo>
                      <a:pt x="19914" y="-626"/>
                      <a:pt x="13571" y="-797"/>
                      <a:pt x="8598" y="1774"/>
                    </a:cubicBezTo>
                    <a:cubicBezTo>
                      <a:pt x="3455" y="4346"/>
                      <a:pt x="369" y="9833"/>
                      <a:pt x="26" y="15319"/>
                    </a:cubicBezTo>
                    <a:cubicBezTo>
                      <a:pt x="-317" y="20634"/>
                      <a:pt x="2769" y="25777"/>
                      <a:pt x="7398" y="28349"/>
                    </a:cubicBezTo>
                    <a:cubicBezTo>
                      <a:pt x="10656" y="30235"/>
                      <a:pt x="14428" y="30921"/>
                      <a:pt x="18028" y="30235"/>
                    </a:cubicBezTo>
                    <a:cubicBezTo>
                      <a:pt x="19057" y="30407"/>
                      <a:pt x="19914" y="30578"/>
                      <a:pt x="20943" y="30578"/>
                    </a:cubicBezTo>
                    <a:cubicBezTo>
                      <a:pt x="24200" y="30407"/>
                      <a:pt x="27287" y="29035"/>
                      <a:pt x="29344" y="26463"/>
                    </a:cubicBezTo>
                    <a:cubicBezTo>
                      <a:pt x="31573" y="23720"/>
                      <a:pt x="32773" y="20463"/>
                      <a:pt x="32773" y="16862"/>
                    </a:cubicBezTo>
                    <a:cubicBezTo>
                      <a:pt x="32773" y="11204"/>
                      <a:pt x="29344" y="6061"/>
                      <a:pt x="24715" y="2632"/>
                    </a:cubicBezTo>
                    <a:close/>
                  </a:path>
                </a:pathLst>
              </a:custGeom>
              <a:solidFill>
                <a:srgbClr val="FFFFFF"/>
              </a:solidFill>
              <a:ln w="1715" cap="flat">
                <a:noFill/>
                <a:prstDash val="solid"/>
                <a:miter/>
              </a:ln>
            </p:spPr>
            <p:txBody>
              <a:bodyPr rtlCol="0" anchor="ctr"/>
              <a:lstStyle/>
              <a:p>
                <a:endParaRPr lang="en-US"/>
              </a:p>
            </p:txBody>
          </p:sp>
          <p:sp>
            <p:nvSpPr>
              <p:cNvPr id="496" name="Freeform: Shape 495">
                <a:extLst>
                  <a:ext uri="{FF2B5EF4-FFF2-40B4-BE49-F238E27FC236}">
                    <a16:creationId xmlns:a16="http://schemas.microsoft.com/office/drawing/2014/main" id="{48065A85-3F1B-45E4-B629-6BD3349FA444}"/>
                  </a:ext>
                </a:extLst>
              </p:cNvPr>
              <p:cNvSpPr/>
              <p:nvPr/>
            </p:nvSpPr>
            <p:spPr>
              <a:xfrm>
                <a:off x="3361856" y="6059497"/>
                <a:ext cx="29698" cy="33071"/>
              </a:xfrm>
              <a:custGeom>
                <a:avLst/>
                <a:gdLst>
                  <a:gd name="connsiteX0" fmla="*/ 29349 w 29698"/>
                  <a:gd name="connsiteY0" fmla="*/ 15490 h 33071"/>
                  <a:gd name="connsiteX1" fmla="*/ 25062 w 29698"/>
                  <a:gd name="connsiteY1" fmla="*/ 8118 h 33071"/>
                  <a:gd name="connsiteX2" fmla="*/ 22148 w 29698"/>
                  <a:gd name="connsiteY2" fmla="*/ 6061 h 33071"/>
                  <a:gd name="connsiteX3" fmla="*/ 21462 w 29698"/>
                  <a:gd name="connsiteY3" fmla="*/ 5375 h 33071"/>
                  <a:gd name="connsiteX4" fmla="*/ 17176 w 29698"/>
                  <a:gd name="connsiteY4" fmla="*/ 3146 h 33071"/>
                  <a:gd name="connsiteX5" fmla="*/ 14261 w 29698"/>
                  <a:gd name="connsiteY5" fmla="*/ 917 h 33071"/>
                  <a:gd name="connsiteX6" fmla="*/ 9803 w 29698"/>
                  <a:gd name="connsiteY6" fmla="*/ 60 h 33071"/>
                  <a:gd name="connsiteX7" fmla="*/ 5689 w 29698"/>
                  <a:gd name="connsiteY7" fmla="*/ 1946 h 33071"/>
                  <a:gd name="connsiteX8" fmla="*/ 31 w 29698"/>
                  <a:gd name="connsiteY8" fmla="*/ 16690 h 33071"/>
                  <a:gd name="connsiteX9" fmla="*/ 7746 w 29698"/>
                  <a:gd name="connsiteY9" fmla="*/ 30578 h 33071"/>
                  <a:gd name="connsiteX10" fmla="*/ 23176 w 29698"/>
                  <a:gd name="connsiteY10" fmla="*/ 30921 h 33071"/>
                  <a:gd name="connsiteX11" fmla="*/ 28491 w 29698"/>
                  <a:gd name="connsiteY11" fmla="*/ 24920 h 33071"/>
                  <a:gd name="connsiteX12" fmla="*/ 29349 w 29698"/>
                  <a:gd name="connsiteY12" fmla="*/ 15490 h 33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698" h="33071">
                    <a:moveTo>
                      <a:pt x="29349" y="15490"/>
                    </a:moveTo>
                    <a:cubicBezTo>
                      <a:pt x="28834" y="12747"/>
                      <a:pt x="27120" y="10004"/>
                      <a:pt x="25062" y="8118"/>
                    </a:cubicBezTo>
                    <a:cubicBezTo>
                      <a:pt x="24205" y="7261"/>
                      <a:pt x="23176" y="6746"/>
                      <a:pt x="22148" y="6061"/>
                    </a:cubicBezTo>
                    <a:cubicBezTo>
                      <a:pt x="21976" y="5718"/>
                      <a:pt x="21805" y="5546"/>
                      <a:pt x="21462" y="5375"/>
                    </a:cubicBezTo>
                    <a:cubicBezTo>
                      <a:pt x="20262" y="4174"/>
                      <a:pt x="18719" y="3489"/>
                      <a:pt x="17176" y="3146"/>
                    </a:cubicBezTo>
                    <a:cubicBezTo>
                      <a:pt x="16147" y="2289"/>
                      <a:pt x="15290" y="1603"/>
                      <a:pt x="14261" y="917"/>
                    </a:cubicBezTo>
                    <a:cubicBezTo>
                      <a:pt x="12889" y="60"/>
                      <a:pt x="11175" y="-112"/>
                      <a:pt x="9803" y="60"/>
                    </a:cubicBezTo>
                    <a:cubicBezTo>
                      <a:pt x="8432" y="231"/>
                      <a:pt x="6717" y="917"/>
                      <a:pt x="5689" y="1946"/>
                    </a:cubicBezTo>
                    <a:cubicBezTo>
                      <a:pt x="2260" y="6061"/>
                      <a:pt x="-312" y="11204"/>
                      <a:pt x="31" y="16690"/>
                    </a:cubicBezTo>
                    <a:cubicBezTo>
                      <a:pt x="202" y="22348"/>
                      <a:pt x="2945" y="27320"/>
                      <a:pt x="7746" y="30578"/>
                    </a:cubicBezTo>
                    <a:cubicBezTo>
                      <a:pt x="12204" y="33664"/>
                      <a:pt x="18719" y="34007"/>
                      <a:pt x="23176" y="30921"/>
                    </a:cubicBezTo>
                    <a:cubicBezTo>
                      <a:pt x="25405" y="29378"/>
                      <a:pt x="27463" y="27492"/>
                      <a:pt x="28491" y="24920"/>
                    </a:cubicBezTo>
                    <a:cubicBezTo>
                      <a:pt x="29692" y="21834"/>
                      <a:pt x="30034" y="18748"/>
                      <a:pt x="29349" y="15490"/>
                    </a:cubicBezTo>
                    <a:close/>
                  </a:path>
                </a:pathLst>
              </a:custGeom>
              <a:solidFill>
                <a:srgbClr val="FFFFFF"/>
              </a:solidFill>
              <a:ln w="171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9142CC98-5538-4665-9A61-0A50F968FCF4}"/>
                  </a:ext>
                </a:extLst>
              </p:cNvPr>
              <p:cNvSpPr/>
              <p:nvPr/>
            </p:nvSpPr>
            <p:spPr>
              <a:xfrm>
                <a:off x="3493962" y="5833841"/>
                <a:ext cx="32415" cy="31509"/>
              </a:xfrm>
              <a:custGeom>
                <a:avLst/>
                <a:gdLst>
                  <a:gd name="connsiteX0" fmla="*/ 30802 w 32415"/>
                  <a:gd name="connsiteY0" fmla="*/ 9003 h 31509"/>
                  <a:gd name="connsiteX1" fmla="*/ 24801 w 32415"/>
                  <a:gd name="connsiteY1" fmla="*/ 2659 h 31509"/>
                  <a:gd name="connsiteX2" fmla="*/ 7656 w 32415"/>
                  <a:gd name="connsiteY2" fmla="*/ 2488 h 31509"/>
                  <a:gd name="connsiteX3" fmla="*/ 1656 w 32415"/>
                  <a:gd name="connsiteY3" fmla="*/ 9174 h 31509"/>
                  <a:gd name="connsiteX4" fmla="*/ 113 w 32415"/>
                  <a:gd name="connsiteY4" fmla="*/ 14318 h 31509"/>
                  <a:gd name="connsiteX5" fmla="*/ 284 w 32415"/>
                  <a:gd name="connsiteY5" fmla="*/ 19633 h 31509"/>
                  <a:gd name="connsiteX6" fmla="*/ 4570 w 32415"/>
                  <a:gd name="connsiteY6" fmla="*/ 27176 h 31509"/>
                  <a:gd name="connsiteX7" fmla="*/ 12114 w 32415"/>
                  <a:gd name="connsiteY7" fmla="*/ 31120 h 31509"/>
                  <a:gd name="connsiteX8" fmla="*/ 16400 w 32415"/>
                  <a:gd name="connsiteY8" fmla="*/ 31463 h 31509"/>
                  <a:gd name="connsiteX9" fmla="*/ 22058 w 32415"/>
                  <a:gd name="connsiteY9" fmla="*/ 29920 h 31509"/>
                  <a:gd name="connsiteX10" fmla="*/ 24116 w 32415"/>
                  <a:gd name="connsiteY10" fmla="*/ 28719 h 31509"/>
                  <a:gd name="connsiteX11" fmla="*/ 27888 w 32415"/>
                  <a:gd name="connsiteY11" fmla="*/ 26148 h 31509"/>
                  <a:gd name="connsiteX12" fmla="*/ 32002 w 32415"/>
                  <a:gd name="connsiteY12" fmla="*/ 19290 h 31509"/>
                  <a:gd name="connsiteX13" fmla="*/ 30802 w 32415"/>
                  <a:gd name="connsiteY13" fmla="*/ 9003 h 3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2415" h="31509">
                    <a:moveTo>
                      <a:pt x="30802" y="9003"/>
                    </a:moveTo>
                    <a:cubicBezTo>
                      <a:pt x="29431" y="6431"/>
                      <a:pt x="27202" y="4202"/>
                      <a:pt x="24801" y="2659"/>
                    </a:cubicBezTo>
                    <a:cubicBezTo>
                      <a:pt x="19829" y="-770"/>
                      <a:pt x="12629" y="-941"/>
                      <a:pt x="7656" y="2488"/>
                    </a:cubicBezTo>
                    <a:cubicBezTo>
                      <a:pt x="5256" y="4202"/>
                      <a:pt x="3027" y="6431"/>
                      <a:pt x="1656" y="9174"/>
                    </a:cubicBezTo>
                    <a:cubicBezTo>
                      <a:pt x="798" y="10889"/>
                      <a:pt x="456" y="12432"/>
                      <a:pt x="113" y="14318"/>
                    </a:cubicBezTo>
                    <a:cubicBezTo>
                      <a:pt x="-59" y="16204"/>
                      <a:pt x="-59" y="17747"/>
                      <a:pt x="284" y="19633"/>
                    </a:cubicBezTo>
                    <a:cubicBezTo>
                      <a:pt x="798" y="22376"/>
                      <a:pt x="2342" y="25290"/>
                      <a:pt x="4570" y="27176"/>
                    </a:cubicBezTo>
                    <a:cubicBezTo>
                      <a:pt x="6628" y="29063"/>
                      <a:pt x="9371" y="30605"/>
                      <a:pt x="12114" y="31120"/>
                    </a:cubicBezTo>
                    <a:cubicBezTo>
                      <a:pt x="13486" y="31291"/>
                      <a:pt x="15029" y="31634"/>
                      <a:pt x="16400" y="31463"/>
                    </a:cubicBezTo>
                    <a:cubicBezTo>
                      <a:pt x="18629" y="31291"/>
                      <a:pt x="20172" y="30777"/>
                      <a:pt x="22058" y="29920"/>
                    </a:cubicBezTo>
                    <a:cubicBezTo>
                      <a:pt x="22744" y="29577"/>
                      <a:pt x="23430" y="29234"/>
                      <a:pt x="24116" y="28719"/>
                    </a:cubicBezTo>
                    <a:cubicBezTo>
                      <a:pt x="25487" y="28034"/>
                      <a:pt x="26859" y="27176"/>
                      <a:pt x="27888" y="26148"/>
                    </a:cubicBezTo>
                    <a:cubicBezTo>
                      <a:pt x="29774" y="24433"/>
                      <a:pt x="31317" y="21861"/>
                      <a:pt x="32002" y="19290"/>
                    </a:cubicBezTo>
                    <a:cubicBezTo>
                      <a:pt x="32860" y="15689"/>
                      <a:pt x="32345" y="12260"/>
                      <a:pt x="30802" y="9003"/>
                    </a:cubicBezTo>
                    <a:close/>
                  </a:path>
                </a:pathLst>
              </a:custGeom>
              <a:solidFill>
                <a:srgbClr val="FFFFFF"/>
              </a:solidFill>
              <a:ln w="1715" cap="flat">
                <a:noFill/>
                <a:prstDash val="solid"/>
                <a:miter/>
              </a:ln>
            </p:spPr>
            <p:txBody>
              <a:bodyPr rtlCol="0" anchor="ctr"/>
              <a:lstStyle/>
              <a:p>
                <a:endParaRPr lang="en-US"/>
              </a:p>
            </p:txBody>
          </p:sp>
          <p:sp>
            <p:nvSpPr>
              <p:cNvPr id="498" name="Freeform: Shape 497">
                <a:extLst>
                  <a:ext uri="{FF2B5EF4-FFF2-40B4-BE49-F238E27FC236}">
                    <a16:creationId xmlns:a16="http://schemas.microsoft.com/office/drawing/2014/main" id="{FF1AC34E-5AB1-4E65-A115-3B3FB7C662A7}"/>
                  </a:ext>
                </a:extLst>
              </p:cNvPr>
              <p:cNvSpPr/>
              <p:nvPr/>
            </p:nvSpPr>
            <p:spPr>
              <a:xfrm>
                <a:off x="3467619" y="5501635"/>
                <a:ext cx="34169" cy="33911"/>
              </a:xfrm>
              <a:custGeom>
                <a:avLst/>
                <a:gdLst>
                  <a:gd name="connsiteX0" fmla="*/ 28856 w 34169"/>
                  <a:gd name="connsiteY0" fmla="*/ 3624 h 33911"/>
                  <a:gd name="connsiteX1" fmla="*/ 22855 w 34169"/>
                  <a:gd name="connsiteY1" fmla="*/ 367 h 33911"/>
                  <a:gd name="connsiteX2" fmla="*/ 15997 w 34169"/>
                  <a:gd name="connsiteY2" fmla="*/ 538 h 33911"/>
                  <a:gd name="connsiteX3" fmla="*/ 13597 w 34169"/>
                  <a:gd name="connsiteY3" fmla="*/ 1567 h 33911"/>
                  <a:gd name="connsiteX4" fmla="*/ 12911 w 34169"/>
                  <a:gd name="connsiteY4" fmla="*/ 1567 h 33911"/>
                  <a:gd name="connsiteX5" fmla="*/ 8453 w 34169"/>
                  <a:gd name="connsiteY5" fmla="*/ 3110 h 33911"/>
                  <a:gd name="connsiteX6" fmla="*/ 1767 w 34169"/>
                  <a:gd name="connsiteY6" fmla="*/ 9453 h 33911"/>
                  <a:gd name="connsiteX7" fmla="*/ 4853 w 34169"/>
                  <a:gd name="connsiteY7" fmla="*/ 28999 h 33911"/>
                  <a:gd name="connsiteX8" fmla="*/ 13083 w 34169"/>
                  <a:gd name="connsiteY8" fmla="*/ 33628 h 33911"/>
                  <a:gd name="connsiteX9" fmla="*/ 18226 w 34169"/>
                  <a:gd name="connsiteY9" fmla="*/ 33799 h 33911"/>
                  <a:gd name="connsiteX10" fmla="*/ 23198 w 34169"/>
                  <a:gd name="connsiteY10" fmla="*/ 32256 h 33911"/>
                  <a:gd name="connsiteX11" fmla="*/ 28856 w 34169"/>
                  <a:gd name="connsiteY11" fmla="*/ 27970 h 33911"/>
                  <a:gd name="connsiteX12" fmla="*/ 33314 w 34169"/>
                  <a:gd name="connsiteY12" fmla="*/ 20255 h 33911"/>
                  <a:gd name="connsiteX13" fmla="*/ 28856 w 34169"/>
                  <a:gd name="connsiteY13" fmla="*/ 3624 h 33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69" h="33911">
                    <a:moveTo>
                      <a:pt x="28856" y="3624"/>
                    </a:moveTo>
                    <a:cubicBezTo>
                      <a:pt x="26970" y="2252"/>
                      <a:pt x="25084" y="881"/>
                      <a:pt x="22855" y="367"/>
                    </a:cubicBezTo>
                    <a:cubicBezTo>
                      <a:pt x="20626" y="-148"/>
                      <a:pt x="18226" y="-148"/>
                      <a:pt x="15997" y="538"/>
                    </a:cubicBezTo>
                    <a:cubicBezTo>
                      <a:pt x="15140" y="710"/>
                      <a:pt x="14283" y="1224"/>
                      <a:pt x="13597" y="1567"/>
                    </a:cubicBezTo>
                    <a:cubicBezTo>
                      <a:pt x="13426" y="1567"/>
                      <a:pt x="13254" y="1567"/>
                      <a:pt x="12911" y="1567"/>
                    </a:cubicBezTo>
                    <a:cubicBezTo>
                      <a:pt x="11368" y="1738"/>
                      <a:pt x="9997" y="2424"/>
                      <a:pt x="8453" y="3110"/>
                    </a:cubicBezTo>
                    <a:cubicBezTo>
                      <a:pt x="5710" y="4310"/>
                      <a:pt x="3139" y="6881"/>
                      <a:pt x="1767" y="9453"/>
                    </a:cubicBezTo>
                    <a:cubicBezTo>
                      <a:pt x="-1491" y="15968"/>
                      <a:pt x="-119" y="23684"/>
                      <a:pt x="4853" y="28999"/>
                    </a:cubicBezTo>
                    <a:cubicBezTo>
                      <a:pt x="6910" y="31228"/>
                      <a:pt x="9997" y="33113"/>
                      <a:pt x="13083" y="33628"/>
                    </a:cubicBezTo>
                    <a:cubicBezTo>
                      <a:pt x="14969" y="33971"/>
                      <a:pt x="16512" y="33971"/>
                      <a:pt x="18226" y="33799"/>
                    </a:cubicBezTo>
                    <a:cubicBezTo>
                      <a:pt x="20112" y="33628"/>
                      <a:pt x="21484" y="33113"/>
                      <a:pt x="23198" y="32256"/>
                    </a:cubicBezTo>
                    <a:cubicBezTo>
                      <a:pt x="25427" y="31228"/>
                      <a:pt x="27313" y="29684"/>
                      <a:pt x="28856" y="27970"/>
                    </a:cubicBezTo>
                    <a:cubicBezTo>
                      <a:pt x="30913" y="25741"/>
                      <a:pt x="32456" y="23169"/>
                      <a:pt x="33314" y="20255"/>
                    </a:cubicBezTo>
                    <a:cubicBezTo>
                      <a:pt x="35371" y="14426"/>
                      <a:pt x="33657" y="7568"/>
                      <a:pt x="28856" y="3624"/>
                    </a:cubicBezTo>
                    <a:close/>
                  </a:path>
                </a:pathLst>
              </a:custGeom>
              <a:solidFill>
                <a:srgbClr val="FFFFFF"/>
              </a:solidFill>
              <a:ln w="171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5175ED68-6454-485C-B07C-7BD65A655E4C}"/>
                  </a:ext>
                </a:extLst>
              </p:cNvPr>
              <p:cNvSpPr/>
              <p:nvPr/>
            </p:nvSpPr>
            <p:spPr>
              <a:xfrm>
                <a:off x="3711850" y="5690236"/>
                <a:ext cx="28459" cy="34543"/>
              </a:xfrm>
              <a:custGeom>
                <a:avLst/>
                <a:gdLst>
                  <a:gd name="connsiteX0" fmla="*/ 28426 w 28459"/>
                  <a:gd name="connsiteY0" fmla="*/ 13733 h 34543"/>
                  <a:gd name="connsiteX1" fmla="*/ 24312 w 28459"/>
                  <a:gd name="connsiteY1" fmla="*/ 3618 h 34543"/>
                  <a:gd name="connsiteX2" fmla="*/ 11796 w 28459"/>
                  <a:gd name="connsiteY2" fmla="*/ 532 h 34543"/>
                  <a:gd name="connsiteX3" fmla="*/ 11110 w 28459"/>
                  <a:gd name="connsiteY3" fmla="*/ 703 h 34543"/>
                  <a:gd name="connsiteX4" fmla="*/ 1852 w 28459"/>
                  <a:gd name="connsiteY4" fmla="*/ 7047 h 34543"/>
                  <a:gd name="connsiteX5" fmla="*/ 823 w 28459"/>
                  <a:gd name="connsiteY5" fmla="*/ 19906 h 34543"/>
                  <a:gd name="connsiteX6" fmla="*/ 994 w 28459"/>
                  <a:gd name="connsiteY6" fmla="*/ 20248 h 34543"/>
                  <a:gd name="connsiteX7" fmla="*/ 2023 w 28459"/>
                  <a:gd name="connsiteY7" fmla="*/ 25906 h 34543"/>
                  <a:gd name="connsiteX8" fmla="*/ 7167 w 28459"/>
                  <a:gd name="connsiteY8" fmla="*/ 30878 h 34543"/>
                  <a:gd name="connsiteX9" fmla="*/ 13853 w 28459"/>
                  <a:gd name="connsiteY9" fmla="*/ 34479 h 34543"/>
                  <a:gd name="connsiteX10" fmla="*/ 22254 w 28459"/>
                  <a:gd name="connsiteY10" fmla="*/ 31736 h 34543"/>
                  <a:gd name="connsiteX11" fmla="*/ 27226 w 28459"/>
                  <a:gd name="connsiteY11" fmla="*/ 22477 h 34543"/>
                  <a:gd name="connsiteX12" fmla="*/ 28426 w 28459"/>
                  <a:gd name="connsiteY12" fmla="*/ 13733 h 34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459" h="34543">
                    <a:moveTo>
                      <a:pt x="28426" y="13733"/>
                    </a:moveTo>
                    <a:cubicBezTo>
                      <a:pt x="28084" y="9961"/>
                      <a:pt x="27055" y="6361"/>
                      <a:pt x="24312" y="3618"/>
                    </a:cubicBezTo>
                    <a:cubicBezTo>
                      <a:pt x="21054" y="532"/>
                      <a:pt x="16082" y="-840"/>
                      <a:pt x="11796" y="532"/>
                    </a:cubicBezTo>
                    <a:cubicBezTo>
                      <a:pt x="11624" y="532"/>
                      <a:pt x="11453" y="703"/>
                      <a:pt x="11110" y="703"/>
                    </a:cubicBezTo>
                    <a:cubicBezTo>
                      <a:pt x="7338" y="875"/>
                      <a:pt x="3738" y="3790"/>
                      <a:pt x="1852" y="7047"/>
                    </a:cubicBezTo>
                    <a:cubicBezTo>
                      <a:pt x="-206" y="10990"/>
                      <a:pt x="-549" y="15619"/>
                      <a:pt x="823" y="19906"/>
                    </a:cubicBezTo>
                    <a:cubicBezTo>
                      <a:pt x="823" y="20077"/>
                      <a:pt x="823" y="20077"/>
                      <a:pt x="994" y="20248"/>
                    </a:cubicBezTo>
                    <a:cubicBezTo>
                      <a:pt x="1166" y="22135"/>
                      <a:pt x="1680" y="24020"/>
                      <a:pt x="2023" y="25906"/>
                    </a:cubicBezTo>
                    <a:cubicBezTo>
                      <a:pt x="2538" y="28307"/>
                      <a:pt x="4766" y="30193"/>
                      <a:pt x="7167" y="30878"/>
                    </a:cubicBezTo>
                    <a:cubicBezTo>
                      <a:pt x="8881" y="32764"/>
                      <a:pt x="11281" y="34136"/>
                      <a:pt x="13853" y="34479"/>
                    </a:cubicBezTo>
                    <a:cubicBezTo>
                      <a:pt x="16939" y="34822"/>
                      <a:pt x="19854" y="33793"/>
                      <a:pt x="22254" y="31736"/>
                    </a:cubicBezTo>
                    <a:cubicBezTo>
                      <a:pt x="24826" y="29335"/>
                      <a:pt x="26369" y="25735"/>
                      <a:pt x="27226" y="22477"/>
                    </a:cubicBezTo>
                    <a:cubicBezTo>
                      <a:pt x="28084" y="19563"/>
                      <a:pt x="28598" y="16477"/>
                      <a:pt x="28426" y="13733"/>
                    </a:cubicBezTo>
                    <a:close/>
                  </a:path>
                </a:pathLst>
              </a:custGeom>
              <a:solidFill>
                <a:srgbClr val="FFFFFF"/>
              </a:solidFill>
              <a:ln w="171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D5EB2812-355C-403B-AED5-C05D5DC6AD95}"/>
                  </a:ext>
                </a:extLst>
              </p:cNvPr>
              <p:cNvSpPr/>
              <p:nvPr/>
            </p:nvSpPr>
            <p:spPr>
              <a:xfrm>
                <a:off x="3684213" y="6059608"/>
                <a:ext cx="28631" cy="32850"/>
              </a:xfrm>
              <a:custGeom>
                <a:avLst/>
                <a:gdLst>
                  <a:gd name="connsiteX0" fmla="*/ 28631 w 28631"/>
                  <a:gd name="connsiteY0" fmla="*/ 14008 h 32850"/>
                  <a:gd name="connsiteX1" fmla="*/ 26574 w 28631"/>
                  <a:gd name="connsiteY1" fmla="*/ 6464 h 32850"/>
                  <a:gd name="connsiteX2" fmla="*/ 19030 w 28631"/>
                  <a:gd name="connsiteY2" fmla="*/ 635 h 32850"/>
                  <a:gd name="connsiteX3" fmla="*/ 3942 w 28631"/>
                  <a:gd name="connsiteY3" fmla="*/ 4750 h 32850"/>
                  <a:gd name="connsiteX4" fmla="*/ 1199 w 28631"/>
                  <a:gd name="connsiteY4" fmla="*/ 21381 h 32850"/>
                  <a:gd name="connsiteX5" fmla="*/ 5657 w 28631"/>
                  <a:gd name="connsiteY5" fmla="*/ 27896 h 32850"/>
                  <a:gd name="connsiteX6" fmla="*/ 12858 w 28631"/>
                  <a:gd name="connsiteY6" fmla="*/ 32525 h 32850"/>
                  <a:gd name="connsiteX7" fmla="*/ 21259 w 28631"/>
                  <a:gd name="connsiteY7" fmla="*/ 29781 h 32850"/>
                  <a:gd name="connsiteX8" fmla="*/ 24002 w 28631"/>
                  <a:gd name="connsiteY8" fmla="*/ 26352 h 32850"/>
                  <a:gd name="connsiteX9" fmla="*/ 25717 w 28631"/>
                  <a:gd name="connsiteY9" fmla="*/ 22409 h 32850"/>
                  <a:gd name="connsiteX10" fmla="*/ 28631 w 28631"/>
                  <a:gd name="connsiteY10" fmla="*/ 14008 h 32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631" h="32850">
                    <a:moveTo>
                      <a:pt x="28631" y="14008"/>
                    </a:moveTo>
                    <a:cubicBezTo>
                      <a:pt x="28631" y="11436"/>
                      <a:pt x="27945" y="8522"/>
                      <a:pt x="26574" y="6464"/>
                    </a:cubicBezTo>
                    <a:cubicBezTo>
                      <a:pt x="24859" y="3549"/>
                      <a:pt x="22288" y="1664"/>
                      <a:pt x="19030" y="635"/>
                    </a:cubicBezTo>
                    <a:cubicBezTo>
                      <a:pt x="13887" y="-1080"/>
                      <a:pt x="7543" y="807"/>
                      <a:pt x="3942" y="4750"/>
                    </a:cubicBezTo>
                    <a:cubicBezTo>
                      <a:pt x="-172" y="9379"/>
                      <a:pt x="-1030" y="15723"/>
                      <a:pt x="1199" y="21381"/>
                    </a:cubicBezTo>
                    <a:cubicBezTo>
                      <a:pt x="2228" y="23781"/>
                      <a:pt x="3600" y="26010"/>
                      <a:pt x="5657" y="27896"/>
                    </a:cubicBezTo>
                    <a:cubicBezTo>
                      <a:pt x="7714" y="29781"/>
                      <a:pt x="10286" y="31668"/>
                      <a:pt x="12858" y="32525"/>
                    </a:cubicBezTo>
                    <a:cubicBezTo>
                      <a:pt x="16115" y="33553"/>
                      <a:pt x="18859" y="32010"/>
                      <a:pt x="21259" y="29781"/>
                    </a:cubicBezTo>
                    <a:cubicBezTo>
                      <a:pt x="22288" y="28753"/>
                      <a:pt x="23316" y="27552"/>
                      <a:pt x="24002" y="26352"/>
                    </a:cubicBezTo>
                    <a:cubicBezTo>
                      <a:pt x="24859" y="24981"/>
                      <a:pt x="25374" y="23781"/>
                      <a:pt x="25717" y="22409"/>
                    </a:cubicBezTo>
                    <a:cubicBezTo>
                      <a:pt x="27603" y="19837"/>
                      <a:pt x="28631" y="16923"/>
                      <a:pt x="28631" y="14008"/>
                    </a:cubicBezTo>
                    <a:close/>
                  </a:path>
                </a:pathLst>
              </a:custGeom>
              <a:solidFill>
                <a:srgbClr val="FFFFFF"/>
              </a:solidFill>
              <a:ln w="171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C1AC08E9-3A78-416A-AB73-D06D2FAACC89}"/>
                  </a:ext>
                </a:extLst>
              </p:cNvPr>
              <p:cNvSpPr/>
              <p:nvPr/>
            </p:nvSpPr>
            <p:spPr>
              <a:xfrm>
                <a:off x="3909197" y="5839885"/>
                <a:ext cx="27454" cy="35586"/>
              </a:xfrm>
              <a:custGeom>
                <a:avLst/>
                <a:gdLst>
                  <a:gd name="connsiteX0" fmla="*/ 27390 w 27454"/>
                  <a:gd name="connsiteY0" fmla="*/ 15647 h 35586"/>
                  <a:gd name="connsiteX1" fmla="*/ 26704 w 27454"/>
                  <a:gd name="connsiteY1" fmla="*/ 10331 h 35586"/>
                  <a:gd name="connsiteX2" fmla="*/ 25332 w 27454"/>
                  <a:gd name="connsiteY2" fmla="*/ 7417 h 35586"/>
                  <a:gd name="connsiteX3" fmla="*/ 23446 w 27454"/>
                  <a:gd name="connsiteY3" fmla="*/ 3988 h 35586"/>
                  <a:gd name="connsiteX4" fmla="*/ 18646 w 27454"/>
                  <a:gd name="connsiteY4" fmla="*/ 731 h 35586"/>
                  <a:gd name="connsiteX5" fmla="*/ 15559 w 27454"/>
                  <a:gd name="connsiteY5" fmla="*/ 44 h 35586"/>
                  <a:gd name="connsiteX6" fmla="*/ 13845 w 27454"/>
                  <a:gd name="connsiteY6" fmla="*/ 216 h 35586"/>
                  <a:gd name="connsiteX7" fmla="*/ 10930 w 27454"/>
                  <a:gd name="connsiteY7" fmla="*/ 387 h 35586"/>
                  <a:gd name="connsiteX8" fmla="*/ 5101 w 27454"/>
                  <a:gd name="connsiteY8" fmla="*/ 3645 h 35586"/>
                  <a:gd name="connsiteX9" fmla="*/ 643 w 27454"/>
                  <a:gd name="connsiteY9" fmla="*/ 14103 h 35586"/>
                  <a:gd name="connsiteX10" fmla="*/ 1843 w 27454"/>
                  <a:gd name="connsiteY10" fmla="*/ 28334 h 35586"/>
                  <a:gd name="connsiteX11" fmla="*/ 11273 w 27454"/>
                  <a:gd name="connsiteY11" fmla="*/ 35363 h 35586"/>
                  <a:gd name="connsiteX12" fmla="*/ 19503 w 27454"/>
                  <a:gd name="connsiteY12" fmla="*/ 33992 h 35586"/>
                  <a:gd name="connsiteX13" fmla="*/ 24475 w 27454"/>
                  <a:gd name="connsiteY13" fmla="*/ 28677 h 35586"/>
                  <a:gd name="connsiteX14" fmla="*/ 27390 w 27454"/>
                  <a:gd name="connsiteY14" fmla="*/ 15647 h 35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454" h="35586">
                    <a:moveTo>
                      <a:pt x="27390" y="15647"/>
                    </a:moveTo>
                    <a:cubicBezTo>
                      <a:pt x="27561" y="13932"/>
                      <a:pt x="27390" y="12046"/>
                      <a:pt x="26704" y="10331"/>
                    </a:cubicBezTo>
                    <a:cubicBezTo>
                      <a:pt x="26361" y="9303"/>
                      <a:pt x="25846" y="8274"/>
                      <a:pt x="25332" y="7417"/>
                    </a:cubicBezTo>
                    <a:cubicBezTo>
                      <a:pt x="24818" y="6217"/>
                      <a:pt x="24303" y="5017"/>
                      <a:pt x="23446" y="3988"/>
                    </a:cubicBezTo>
                    <a:cubicBezTo>
                      <a:pt x="22246" y="2102"/>
                      <a:pt x="20532" y="1073"/>
                      <a:pt x="18646" y="731"/>
                    </a:cubicBezTo>
                    <a:cubicBezTo>
                      <a:pt x="17617" y="216"/>
                      <a:pt x="16588" y="-127"/>
                      <a:pt x="15559" y="44"/>
                    </a:cubicBezTo>
                    <a:cubicBezTo>
                      <a:pt x="15045" y="44"/>
                      <a:pt x="14359" y="216"/>
                      <a:pt x="13845" y="216"/>
                    </a:cubicBezTo>
                    <a:cubicBezTo>
                      <a:pt x="12988" y="216"/>
                      <a:pt x="11959" y="216"/>
                      <a:pt x="10930" y="387"/>
                    </a:cubicBezTo>
                    <a:cubicBezTo>
                      <a:pt x="8701" y="731"/>
                      <a:pt x="6473" y="2102"/>
                      <a:pt x="5101" y="3645"/>
                    </a:cubicBezTo>
                    <a:cubicBezTo>
                      <a:pt x="2358" y="6560"/>
                      <a:pt x="1329" y="10331"/>
                      <a:pt x="643" y="14103"/>
                    </a:cubicBezTo>
                    <a:cubicBezTo>
                      <a:pt x="-214" y="18904"/>
                      <a:pt x="-557" y="23705"/>
                      <a:pt x="1843" y="28334"/>
                    </a:cubicBezTo>
                    <a:cubicBezTo>
                      <a:pt x="3558" y="31763"/>
                      <a:pt x="7330" y="34677"/>
                      <a:pt x="11273" y="35363"/>
                    </a:cubicBezTo>
                    <a:cubicBezTo>
                      <a:pt x="14188" y="35878"/>
                      <a:pt x="16931" y="35535"/>
                      <a:pt x="19503" y="33992"/>
                    </a:cubicBezTo>
                    <a:cubicBezTo>
                      <a:pt x="21560" y="32792"/>
                      <a:pt x="23275" y="30905"/>
                      <a:pt x="24475" y="28677"/>
                    </a:cubicBezTo>
                    <a:cubicBezTo>
                      <a:pt x="26704" y="24905"/>
                      <a:pt x="27732" y="20276"/>
                      <a:pt x="27390" y="15647"/>
                    </a:cubicBezTo>
                    <a:close/>
                  </a:path>
                </a:pathLst>
              </a:custGeom>
              <a:solidFill>
                <a:srgbClr val="FFFFFF"/>
              </a:solidFill>
              <a:ln w="171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DB3E7913-6AE8-4D32-87CA-1A14753003D1}"/>
                  </a:ext>
                </a:extLst>
              </p:cNvPr>
              <p:cNvSpPr/>
              <p:nvPr/>
            </p:nvSpPr>
            <p:spPr>
              <a:xfrm>
                <a:off x="3974780" y="5454915"/>
                <a:ext cx="34086" cy="33744"/>
              </a:xfrm>
              <a:custGeom>
                <a:avLst/>
                <a:gdLst>
                  <a:gd name="connsiteX0" fmla="*/ 33644 w 34086"/>
                  <a:gd name="connsiteY0" fmla="*/ 12968 h 33744"/>
                  <a:gd name="connsiteX1" fmla="*/ 28672 w 34086"/>
                  <a:gd name="connsiteY1" fmla="*/ 4053 h 33744"/>
                  <a:gd name="connsiteX2" fmla="*/ 27472 w 34086"/>
                  <a:gd name="connsiteY2" fmla="*/ 1995 h 33744"/>
                  <a:gd name="connsiteX3" fmla="*/ 22843 w 34086"/>
                  <a:gd name="connsiteY3" fmla="*/ 281 h 33744"/>
                  <a:gd name="connsiteX4" fmla="*/ 17699 w 34086"/>
                  <a:gd name="connsiteY4" fmla="*/ 967 h 33744"/>
                  <a:gd name="connsiteX5" fmla="*/ 7241 w 34086"/>
                  <a:gd name="connsiteY5" fmla="*/ 3538 h 33744"/>
                  <a:gd name="connsiteX6" fmla="*/ 2097 w 34086"/>
                  <a:gd name="connsiteY6" fmla="*/ 8853 h 33744"/>
                  <a:gd name="connsiteX7" fmla="*/ 40 w 34086"/>
                  <a:gd name="connsiteY7" fmla="*/ 16054 h 33744"/>
                  <a:gd name="connsiteX8" fmla="*/ 4669 w 34086"/>
                  <a:gd name="connsiteY8" fmla="*/ 28570 h 33744"/>
                  <a:gd name="connsiteX9" fmla="*/ 29529 w 34086"/>
                  <a:gd name="connsiteY9" fmla="*/ 28227 h 33744"/>
                  <a:gd name="connsiteX10" fmla="*/ 33644 w 34086"/>
                  <a:gd name="connsiteY10" fmla="*/ 12968 h 33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86" h="33744">
                    <a:moveTo>
                      <a:pt x="33644" y="12968"/>
                    </a:moveTo>
                    <a:cubicBezTo>
                      <a:pt x="32958" y="9711"/>
                      <a:pt x="31244" y="6453"/>
                      <a:pt x="28672" y="4053"/>
                    </a:cubicBezTo>
                    <a:cubicBezTo>
                      <a:pt x="28329" y="3367"/>
                      <a:pt x="27986" y="2681"/>
                      <a:pt x="27472" y="1995"/>
                    </a:cubicBezTo>
                    <a:cubicBezTo>
                      <a:pt x="26272" y="795"/>
                      <a:pt x="24557" y="109"/>
                      <a:pt x="22843" y="281"/>
                    </a:cubicBezTo>
                    <a:cubicBezTo>
                      <a:pt x="21128" y="-234"/>
                      <a:pt x="19071" y="-62"/>
                      <a:pt x="17699" y="967"/>
                    </a:cubicBezTo>
                    <a:cubicBezTo>
                      <a:pt x="14099" y="795"/>
                      <a:pt x="10327" y="1481"/>
                      <a:pt x="7241" y="3538"/>
                    </a:cubicBezTo>
                    <a:cubicBezTo>
                      <a:pt x="5184" y="4910"/>
                      <a:pt x="3298" y="6624"/>
                      <a:pt x="2097" y="8853"/>
                    </a:cubicBezTo>
                    <a:cubicBezTo>
                      <a:pt x="897" y="11254"/>
                      <a:pt x="212" y="13482"/>
                      <a:pt x="40" y="16054"/>
                    </a:cubicBezTo>
                    <a:cubicBezTo>
                      <a:pt x="-303" y="20683"/>
                      <a:pt x="1583" y="25141"/>
                      <a:pt x="4669" y="28570"/>
                    </a:cubicBezTo>
                    <a:cubicBezTo>
                      <a:pt x="11013" y="35943"/>
                      <a:pt x="23186" y="35085"/>
                      <a:pt x="29529" y="28227"/>
                    </a:cubicBezTo>
                    <a:cubicBezTo>
                      <a:pt x="33644" y="24284"/>
                      <a:pt x="34844" y="18626"/>
                      <a:pt x="33644" y="12968"/>
                    </a:cubicBezTo>
                    <a:close/>
                  </a:path>
                </a:pathLst>
              </a:custGeom>
              <a:solidFill>
                <a:srgbClr val="FFFFFF"/>
              </a:solidFill>
              <a:ln w="171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F21D6C74-6EBC-4DD1-96E3-C00673B0E63C}"/>
                  </a:ext>
                </a:extLst>
              </p:cNvPr>
              <p:cNvSpPr/>
              <p:nvPr/>
            </p:nvSpPr>
            <p:spPr>
              <a:xfrm>
                <a:off x="3988908" y="6084107"/>
                <a:ext cx="27950" cy="33615"/>
              </a:xfrm>
              <a:custGeom>
                <a:avLst/>
                <a:gdLst>
                  <a:gd name="connsiteX0" fmla="*/ 27917 w 27950"/>
                  <a:gd name="connsiteY0" fmla="*/ 13512 h 33615"/>
                  <a:gd name="connsiteX1" fmla="*/ 26888 w 27950"/>
                  <a:gd name="connsiteY1" fmla="*/ 8026 h 33615"/>
                  <a:gd name="connsiteX2" fmla="*/ 26717 w 27950"/>
                  <a:gd name="connsiteY2" fmla="*/ 6826 h 33615"/>
                  <a:gd name="connsiteX3" fmla="*/ 19002 w 27950"/>
                  <a:gd name="connsiteY3" fmla="*/ 482 h 33615"/>
                  <a:gd name="connsiteX4" fmla="*/ 12315 w 27950"/>
                  <a:gd name="connsiteY4" fmla="*/ 311 h 33615"/>
                  <a:gd name="connsiteX5" fmla="*/ 2542 w 27950"/>
                  <a:gd name="connsiteY5" fmla="*/ 7169 h 33615"/>
                  <a:gd name="connsiteX6" fmla="*/ 656 w 27950"/>
                  <a:gd name="connsiteY6" fmla="*/ 20713 h 33615"/>
                  <a:gd name="connsiteX7" fmla="*/ 7686 w 27950"/>
                  <a:gd name="connsiteY7" fmla="*/ 31686 h 33615"/>
                  <a:gd name="connsiteX8" fmla="*/ 11629 w 27950"/>
                  <a:gd name="connsiteY8" fmla="*/ 33572 h 33615"/>
                  <a:gd name="connsiteX9" fmla="*/ 16087 w 27950"/>
                  <a:gd name="connsiteY9" fmla="*/ 32714 h 33615"/>
                  <a:gd name="connsiteX10" fmla="*/ 25860 w 27950"/>
                  <a:gd name="connsiteY10" fmla="*/ 20713 h 33615"/>
                  <a:gd name="connsiteX11" fmla="*/ 26374 w 27950"/>
                  <a:gd name="connsiteY11" fmla="*/ 18656 h 33615"/>
                  <a:gd name="connsiteX12" fmla="*/ 27917 w 27950"/>
                  <a:gd name="connsiteY12" fmla="*/ 13512 h 33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50" h="33615">
                    <a:moveTo>
                      <a:pt x="27917" y="13512"/>
                    </a:moveTo>
                    <a:cubicBezTo>
                      <a:pt x="28088" y="11626"/>
                      <a:pt x="27574" y="9740"/>
                      <a:pt x="26888" y="8026"/>
                    </a:cubicBezTo>
                    <a:cubicBezTo>
                      <a:pt x="26888" y="7683"/>
                      <a:pt x="26888" y="7169"/>
                      <a:pt x="26717" y="6826"/>
                    </a:cubicBezTo>
                    <a:cubicBezTo>
                      <a:pt x="25688" y="3054"/>
                      <a:pt x="22431" y="996"/>
                      <a:pt x="19002" y="482"/>
                    </a:cubicBezTo>
                    <a:cubicBezTo>
                      <a:pt x="16944" y="-32"/>
                      <a:pt x="14544" y="-204"/>
                      <a:pt x="12315" y="311"/>
                    </a:cubicBezTo>
                    <a:cubicBezTo>
                      <a:pt x="8200" y="1168"/>
                      <a:pt x="4943" y="3911"/>
                      <a:pt x="2542" y="7169"/>
                    </a:cubicBezTo>
                    <a:cubicBezTo>
                      <a:pt x="-201" y="11112"/>
                      <a:pt x="-544" y="16256"/>
                      <a:pt x="656" y="20713"/>
                    </a:cubicBezTo>
                    <a:cubicBezTo>
                      <a:pt x="1857" y="24999"/>
                      <a:pt x="4428" y="28771"/>
                      <a:pt x="7686" y="31686"/>
                    </a:cubicBezTo>
                    <a:cubicBezTo>
                      <a:pt x="8886" y="32714"/>
                      <a:pt x="10086" y="33401"/>
                      <a:pt x="11629" y="33572"/>
                    </a:cubicBezTo>
                    <a:cubicBezTo>
                      <a:pt x="13344" y="33743"/>
                      <a:pt x="14544" y="33401"/>
                      <a:pt x="16087" y="32714"/>
                    </a:cubicBezTo>
                    <a:cubicBezTo>
                      <a:pt x="20888" y="30486"/>
                      <a:pt x="24317" y="25685"/>
                      <a:pt x="25860" y="20713"/>
                    </a:cubicBezTo>
                    <a:cubicBezTo>
                      <a:pt x="26031" y="20027"/>
                      <a:pt x="26202" y="19341"/>
                      <a:pt x="26374" y="18656"/>
                    </a:cubicBezTo>
                    <a:cubicBezTo>
                      <a:pt x="27231" y="17284"/>
                      <a:pt x="27746" y="15398"/>
                      <a:pt x="27917" y="13512"/>
                    </a:cubicBezTo>
                    <a:close/>
                  </a:path>
                </a:pathLst>
              </a:custGeom>
              <a:solidFill>
                <a:srgbClr val="FFFFFF"/>
              </a:solidFill>
              <a:ln w="171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8B90E1C0-576D-459D-BF25-EF39E2DCE611}"/>
                  </a:ext>
                </a:extLst>
              </p:cNvPr>
              <p:cNvSpPr/>
              <p:nvPr/>
            </p:nvSpPr>
            <p:spPr>
              <a:xfrm>
                <a:off x="4169129" y="5915731"/>
                <a:ext cx="27542" cy="32906"/>
              </a:xfrm>
              <a:custGeom>
                <a:avLst/>
                <a:gdLst>
                  <a:gd name="connsiteX0" fmla="*/ 27204 w 27542"/>
                  <a:gd name="connsiteY0" fmla="*/ 14209 h 32906"/>
                  <a:gd name="connsiteX1" fmla="*/ 24975 w 27542"/>
                  <a:gd name="connsiteY1" fmla="*/ 9580 h 32906"/>
                  <a:gd name="connsiteX2" fmla="*/ 18975 w 27542"/>
                  <a:gd name="connsiteY2" fmla="*/ 1522 h 32906"/>
                  <a:gd name="connsiteX3" fmla="*/ 5602 w 27542"/>
                  <a:gd name="connsiteY3" fmla="*/ 3237 h 32906"/>
                  <a:gd name="connsiteX4" fmla="*/ 2344 w 27542"/>
                  <a:gd name="connsiteY4" fmla="*/ 9066 h 32906"/>
                  <a:gd name="connsiteX5" fmla="*/ 801 w 27542"/>
                  <a:gd name="connsiteY5" fmla="*/ 13352 h 32906"/>
                  <a:gd name="connsiteX6" fmla="*/ 1830 w 27542"/>
                  <a:gd name="connsiteY6" fmla="*/ 26211 h 32906"/>
                  <a:gd name="connsiteX7" fmla="*/ 12631 w 27542"/>
                  <a:gd name="connsiteY7" fmla="*/ 32898 h 32906"/>
                  <a:gd name="connsiteX8" fmla="*/ 22918 w 27542"/>
                  <a:gd name="connsiteY8" fmla="*/ 27411 h 32906"/>
                  <a:gd name="connsiteX9" fmla="*/ 26690 w 27542"/>
                  <a:gd name="connsiteY9" fmla="*/ 21067 h 32906"/>
                  <a:gd name="connsiteX10" fmla="*/ 27204 w 27542"/>
                  <a:gd name="connsiteY10" fmla="*/ 14209 h 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542" h="32906">
                    <a:moveTo>
                      <a:pt x="27204" y="14209"/>
                    </a:moveTo>
                    <a:cubicBezTo>
                      <a:pt x="26861" y="12495"/>
                      <a:pt x="26004" y="10952"/>
                      <a:pt x="24975" y="9580"/>
                    </a:cubicBezTo>
                    <a:cubicBezTo>
                      <a:pt x="24118" y="6323"/>
                      <a:pt x="22061" y="3237"/>
                      <a:pt x="18975" y="1522"/>
                    </a:cubicBezTo>
                    <a:cubicBezTo>
                      <a:pt x="14688" y="-878"/>
                      <a:pt x="9031" y="-535"/>
                      <a:pt x="5602" y="3237"/>
                    </a:cubicBezTo>
                    <a:cubicBezTo>
                      <a:pt x="4058" y="5122"/>
                      <a:pt x="3201" y="6837"/>
                      <a:pt x="2344" y="9066"/>
                    </a:cubicBezTo>
                    <a:cubicBezTo>
                      <a:pt x="1830" y="10437"/>
                      <a:pt x="1315" y="11980"/>
                      <a:pt x="801" y="13352"/>
                    </a:cubicBezTo>
                    <a:cubicBezTo>
                      <a:pt x="-399" y="17638"/>
                      <a:pt x="-399" y="22267"/>
                      <a:pt x="1830" y="26211"/>
                    </a:cubicBezTo>
                    <a:cubicBezTo>
                      <a:pt x="4058" y="29983"/>
                      <a:pt x="8173" y="32726"/>
                      <a:pt x="12631" y="32898"/>
                    </a:cubicBezTo>
                    <a:cubicBezTo>
                      <a:pt x="16917" y="33069"/>
                      <a:pt x="20346" y="30669"/>
                      <a:pt x="22918" y="27411"/>
                    </a:cubicBezTo>
                    <a:cubicBezTo>
                      <a:pt x="24461" y="25353"/>
                      <a:pt x="25833" y="23468"/>
                      <a:pt x="26690" y="21067"/>
                    </a:cubicBezTo>
                    <a:cubicBezTo>
                      <a:pt x="27719" y="19010"/>
                      <a:pt x="27719" y="16610"/>
                      <a:pt x="27204" y="14209"/>
                    </a:cubicBezTo>
                    <a:close/>
                  </a:path>
                </a:pathLst>
              </a:custGeom>
              <a:solidFill>
                <a:srgbClr val="FFFFFF"/>
              </a:solidFill>
              <a:ln w="1715" cap="flat">
                <a:noFill/>
                <a:prstDash val="solid"/>
                <a:miter/>
              </a:ln>
            </p:spPr>
            <p:txBody>
              <a:bodyPr rtlCol="0" anchor="ctr"/>
              <a:lstStyle/>
              <a:p>
                <a:endParaRPr lang="en-US"/>
              </a:p>
            </p:txBody>
          </p:sp>
          <p:sp>
            <p:nvSpPr>
              <p:cNvPr id="505" name="Freeform: Shape 504">
                <a:extLst>
                  <a:ext uri="{FF2B5EF4-FFF2-40B4-BE49-F238E27FC236}">
                    <a16:creationId xmlns:a16="http://schemas.microsoft.com/office/drawing/2014/main" id="{0C2137FE-171E-40C3-BD05-EAE0F0EAA9EA}"/>
                  </a:ext>
                </a:extLst>
              </p:cNvPr>
              <p:cNvSpPr/>
              <p:nvPr/>
            </p:nvSpPr>
            <p:spPr>
              <a:xfrm>
                <a:off x="4071307" y="5693018"/>
                <a:ext cx="30450" cy="34015"/>
              </a:xfrm>
              <a:custGeom>
                <a:avLst/>
                <a:gdLst>
                  <a:gd name="connsiteX0" fmla="*/ 29872 w 30450"/>
                  <a:gd name="connsiteY0" fmla="*/ 15581 h 34015"/>
                  <a:gd name="connsiteX1" fmla="*/ 24557 w 30450"/>
                  <a:gd name="connsiteY1" fmla="*/ 2551 h 34015"/>
                  <a:gd name="connsiteX2" fmla="*/ 8955 w 30450"/>
                  <a:gd name="connsiteY2" fmla="*/ 2208 h 34015"/>
                  <a:gd name="connsiteX3" fmla="*/ 897 w 30450"/>
                  <a:gd name="connsiteY3" fmla="*/ 12495 h 34015"/>
                  <a:gd name="connsiteX4" fmla="*/ 1926 w 30450"/>
                  <a:gd name="connsiteY4" fmla="*/ 25525 h 34015"/>
                  <a:gd name="connsiteX5" fmla="*/ 11356 w 30450"/>
                  <a:gd name="connsiteY5" fmla="*/ 33240 h 34015"/>
                  <a:gd name="connsiteX6" fmla="*/ 23529 w 30450"/>
                  <a:gd name="connsiteY6" fmla="*/ 32212 h 34015"/>
                  <a:gd name="connsiteX7" fmla="*/ 28501 w 30450"/>
                  <a:gd name="connsiteY7" fmla="*/ 27411 h 34015"/>
                  <a:gd name="connsiteX8" fmla="*/ 30387 w 30450"/>
                  <a:gd name="connsiteY8" fmla="*/ 21067 h 34015"/>
                  <a:gd name="connsiteX9" fmla="*/ 29872 w 30450"/>
                  <a:gd name="connsiteY9" fmla="*/ 15581 h 34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450" h="34015">
                    <a:moveTo>
                      <a:pt x="29872" y="15581"/>
                    </a:moveTo>
                    <a:cubicBezTo>
                      <a:pt x="30044" y="10780"/>
                      <a:pt x="28501" y="5465"/>
                      <a:pt x="24557" y="2551"/>
                    </a:cubicBezTo>
                    <a:cubicBezTo>
                      <a:pt x="20100" y="-878"/>
                      <a:pt x="13756" y="-707"/>
                      <a:pt x="8955" y="2208"/>
                    </a:cubicBezTo>
                    <a:cubicBezTo>
                      <a:pt x="5012" y="4608"/>
                      <a:pt x="2269" y="8209"/>
                      <a:pt x="897" y="12495"/>
                    </a:cubicBezTo>
                    <a:cubicBezTo>
                      <a:pt x="-646" y="16781"/>
                      <a:pt x="-132" y="21410"/>
                      <a:pt x="1926" y="25525"/>
                    </a:cubicBezTo>
                    <a:cubicBezTo>
                      <a:pt x="3812" y="29297"/>
                      <a:pt x="7412" y="31869"/>
                      <a:pt x="11356" y="33240"/>
                    </a:cubicBezTo>
                    <a:cubicBezTo>
                      <a:pt x="15299" y="34612"/>
                      <a:pt x="19928" y="34097"/>
                      <a:pt x="23529" y="32212"/>
                    </a:cubicBezTo>
                    <a:cubicBezTo>
                      <a:pt x="25586" y="31183"/>
                      <a:pt x="27300" y="29468"/>
                      <a:pt x="28501" y="27411"/>
                    </a:cubicBezTo>
                    <a:cubicBezTo>
                      <a:pt x="29701" y="25354"/>
                      <a:pt x="30215" y="23296"/>
                      <a:pt x="30387" y="21067"/>
                    </a:cubicBezTo>
                    <a:cubicBezTo>
                      <a:pt x="30558" y="19181"/>
                      <a:pt x="30387" y="17296"/>
                      <a:pt x="29872" y="15581"/>
                    </a:cubicBezTo>
                    <a:close/>
                  </a:path>
                </a:pathLst>
              </a:custGeom>
              <a:solidFill>
                <a:srgbClr val="FFFFFF"/>
              </a:solidFill>
              <a:ln w="1715" cap="flat">
                <a:noFill/>
                <a:prstDash val="solid"/>
                <a:miter/>
              </a:ln>
            </p:spPr>
            <p:txBody>
              <a:bodyPr rtlCol="0" anchor="ctr"/>
              <a:lstStyle/>
              <a:p>
                <a:endParaRPr lang="en-US"/>
              </a:p>
            </p:txBody>
          </p:sp>
          <p:sp>
            <p:nvSpPr>
              <p:cNvPr id="506" name="Freeform: Shape 505">
                <a:extLst>
                  <a:ext uri="{FF2B5EF4-FFF2-40B4-BE49-F238E27FC236}">
                    <a16:creationId xmlns:a16="http://schemas.microsoft.com/office/drawing/2014/main" id="{4F1BC09A-4DD3-4CD9-906D-9610678897E0}"/>
                  </a:ext>
                </a:extLst>
              </p:cNvPr>
              <p:cNvSpPr/>
              <p:nvPr/>
            </p:nvSpPr>
            <p:spPr>
              <a:xfrm>
                <a:off x="4273306" y="5579874"/>
                <a:ext cx="28820" cy="32034"/>
              </a:xfrm>
              <a:custGeom>
                <a:avLst/>
                <a:gdLst>
                  <a:gd name="connsiteX0" fmla="*/ 28812 w 28820"/>
                  <a:gd name="connsiteY0" fmla="*/ 13853 h 32034"/>
                  <a:gd name="connsiteX1" fmla="*/ 22126 w 28820"/>
                  <a:gd name="connsiteY1" fmla="*/ 1680 h 32034"/>
                  <a:gd name="connsiteX2" fmla="*/ 7552 w 28820"/>
                  <a:gd name="connsiteY2" fmla="*/ 2195 h 32034"/>
                  <a:gd name="connsiteX3" fmla="*/ 9 w 28820"/>
                  <a:gd name="connsiteY3" fmla="*/ 15053 h 32034"/>
                  <a:gd name="connsiteX4" fmla="*/ 6009 w 28820"/>
                  <a:gd name="connsiteY4" fmla="*/ 28083 h 32034"/>
                  <a:gd name="connsiteX5" fmla="*/ 14925 w 28820"/>
                  <a:gd name="connsiteY5" fmla="*/ 32027 h 32034"/>
                  <a:gd name="connsiteX6" fmla="*/ 24526 w 28820"/>
                  <a:gd name="connsiteY6" fmla="*/ 26198 h 32034"/>
                  <a:gd name="connsiteX7" fmla="*/ 26755 w 28820"/>
                  <a:gd name="connsiteY7" fmla="*/ 21054 h 32034"/>
                  <a:gd name="connsiteX8" fmla="*/ 28812 w 28820"/>
                  <a:gd name="connsiteY8" fmla="*/ 13853 h 32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820" h="32034">
                    <a:moveTo>
                      <a:pt x="28812" y="13853"/>
                    </a:moveTo>
                    <a:cubicBezTo>
                      <a:pt x="28984" y="9053"/>
                      <a:pt x="26412" y="3909"/>
                      <a:pt x="22126" y="1680"/>
                    </a:cubicBezTo>
                    <a:cubicBezTo>
                      <a:pt x="17496" y="-720"/>
                      <a:pt x="12010" y="-549"/>
                      <a:pt x="7552" y="2195"/>
                    </a:cubicBezTo>
                    <a:cubicBezTo>
                      <a:pt x="2923" y="4766"/>
                      <a:pt x="180" y="9738"/>
                      <a:pt x="9" y="15053"/>
                    </a:cubicBezTo>
                    <a:cubicBezTo>
                      <a:pt x="-163" y="19854"/>
                      <a:pt x="2237" y="24998"/>
                      <a:pt x="6009" y="28083"/>
                    </a:cubicBezTo>
                    <a:cubicBezTo>
                      <a:pt x="8581" y="30312"/>
                      <a:pt x="11496" y="31856"/>
                      <a:pt x="14925" y="32027"/>
                    </a:cubicBezTo>
                    <a:cubicBezTo>
                      <a:pt x="19040" y="32198"/>
                      <a:pt x="22469" y="29627"/>
                      <a:pt x="24526" y="26198"/>
                    </a:cubicBezTo>
                    <a:cubicBezTo>
                      <a:pt x="25555" y="24654"/>
                      <a:pt x="26240" y="22940"/>
                      <a:pt x="26755" y="21054"/>
                    </a:cubicBezTo>
                    <a:cubicBezTo>
                      <a:pt x="28126" y="18825"/>
                      <a:pt x="28812" y="16253"/>
                      <a:pt x="28812" y="13853"/>
                    </a:cubicBezTo>
                    <a:close/>
                  </a:path>
                </a:pathLst>
              </a:custGeom>
              <a:solidFill>
                <a:srgbClr val="FFFFFF"/>
              </a:solidFill>
              <a:ln w="1715" cap="flat">
                <a:noFill/>
                <a:prstDash val="solid"/>
                <a:miter/>
              </a:ln>
            </p:spPr>
            <p:txBody>
              <a:bodyPr rtlCol="0" anchor="ctr"/>
              <a:lstStyle/>
              <a:p>
                <a:endParaRPr lang="en-US"/>
              </a:p>
            </p:txBody>
          </p:sp>
          <p:sp>
            <p:nvSpPr>
              <p:cNvPr id="507" name="Freeform: Shape 506">
                <a:extLst>
                  <a:ext uri="{FF2B5EF4-FFF2-40B4-BE49-F238E27FC236}">
                    <a16:creationId xmlns:a16="http://schemas.microsoft.com/office/drawing/2014/main" id="{1A13A092-72B6-4DEA-B192-EA2F61E76AAB}"/>
                  </a:ext>
                </a:extLst>
              </p:cNvPr>
              <p:cNvSpPr/>
              <p:nvPr/>
            </p:nvSpPr>
            <p:spPr>
              <a:xfrm>
                <a:off x="4344077" y="5365613"/>
                <a:ext cx="28985" cy="27713"/>
              </a:xfrm>
              <a:custGeom>
                <a:avLst/>
                <a:gdLst>
                  <a:gd name="connsiteX0" fmla="*/ 28164 w 28985"/>
                  <a:gd name="connsiteY0" fmla="*/ 10201 h 27713"/>
                  <a:gd name="connsiteX1" fmla="*/ 24050 w 28985"/>
                  <a:gd name="connsiteY1" fmla="*/ 4029 h 27713"/>
                  <a:gd name="connsiteX2" fmla="*/ 17363 w 28985"/>
                  <a:gd name="connsiteY2" fmla="*/ 429 h 27713"/>
                  <a:gd name="connsiteX3" fmla="*/ 9648 w 28985"/>
                  <a:gd name="connsiteY3" fmla="*/ 600 h 27713"/>
                  <a:gd name="connsiteX4" fmla="*/ 3647 w 28985"/>
                  <a:gd name="connsiteY4" fmla="*/ 4543 h 27713"/>
                  <a:gd name="connsiteX5" fmla="*/ 390 w 28985"/>
                  <a:gd name="connsiteY5" fmla="*/ 10887 h 27713"/>
                  <a:gd name="connsiteX6" fmla="*/ 47 w 28985"/>
                  <a:gd name="connsiteY6" fmla="*/ 14488 h 27713"/>
                  <a:gd name="connsiteX7" fmla="*/ 1418 w 28985"/>
                  <a:gd name="connsiteY7" fmla="*/ 19631 h 27713"/>
                  <a:gd name="connsiteX8" fmla="*/ 6219 w 28985"/>
                  <a:gd name="connsiteY8" fmla="*/ 24089 h 27713"/>
                  <a:gd name="connsiteX9" fmla="*/ 8276 w 28985"/>
                  <a:gd name="connsiteY9" fmla="*/ 25803 h 27713"/>
                  <a:gd name="connsiteX10" fmla="*/ 11705 w 28985"/>
                  <a:gd name="connsiteY10" fmla="*/ 27346 h 27713"/>
                  <a:gd name="connsiteX11" fmla="*/ 18735 w 28985"/>
                  <a:gd name="connsiteY11" fmla="*/ 27175 h 27713"/>
                  <a:gd name="connsiteX12" fmla="*/ 28507 w 28985"/>
                  <a:gd name="connsiteY12" fmla="*/ 17402 h 27713"/>
                  <a:gd name="connsiteX13" fmla="*/ 28164 w 28985"/>
                  <a:gd name="connsiteY13" fmla="*/ 10201 h 27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85" h="27713">
                    <a:moveTo>
                      <a:pt x="28164" y="10201"/>
                    </a:moveTo>
                    <a:cubicBezTo>
                      <a:pt x="27307" y="7801"/>
                      <a:pt x="25936" y="5572"/>
                      <a:pt x="24050" y="4029"/>
                    </a:cubicBezTo>
                    <a:cubicBezTo>
                      <a:pt x="22164" y="2486"/>
                      <a:pt x="19935" y="1114"/>
                      <a:pt x="17363" y="429"/>
                    </a:cubicBezTo>
                    <a:cubicBezTo>
                      <a:pt x="14791" y="-86"/>
                      <a:pt x="12048" y="-257"/>
                      <a:pt x="9648" y="600"/>
                    </a:cubicBezTo>
                    <a:cubicBezTo>
                      <a:pt x="7419" y="1457"/>
                      <a:pt x="5190" y="2658"/>
                      <a:pt x="3647" y="4543"/>
                    </a:cubicBezTo>
                    <a:cubicBezTo>
                      <a:pt x="2104" y="6430"/>
                      <a:pt x="732" y="8487"/>
                      <a:pt x="390" y="10887"/>
                    </a:cubicBezTo>
                    <a:cubicBezTo>
                      <a:pt x="218" y="12087"/>
                      <a:pt x="-125" y="13288"/>
                      <a:pt x="47" y="14488"/>
                    </a:cubicBezTo>
                    <a:cubicBezTo>
                      <a:pt x="218" y="16374"/>
                      <a:pt x="561" y="17917"/>
                      <a:pt x="1418" y="19631"/>
                    </a:cubicBezTo>
                    <a:cubicBezTo>
                      <a:pt x="2447" y="21517"/>
                      <a:pt x="4161" y="23232"/>
                      <a:pt x="6219" y="24089"/>
                    </a:cubicBezTo>
                    <a:cubicBezTo>
                      <a:pt x="6733" y="24775"/>
                      <a:pt x="7419" y="25289"/>
                      <a:pt x="8276" y="25803"/>
                    </a:cubicBezTo>
                    <a:cubicBezTo>
                      <a:pt x="9305" y="26489"/>
                      <a:pt x="10505" y="27004"/>
                      <a:pt x="11705" y="27346"/>
                    </a:cubicBezTo>
                    <a:cubicBezTo>
                      <a:pt x="13934" y="27861"/>
                      <a:pt x="16506" y="27861"/>
                      <a:pt x="18735" y="27175"/>
                    </a:cubicBezTo>
                    <a:cubicBezTo>
                      <a:pt x="23193" y="25803"/>
                      <a:pt x="27307" y="22203"/>
                      <a:pt x="28507" y="17402"/>
                    </a:cubicBezTo>
                    <a:cubicBezTo>
                      <a:pt x="29193" y="15173"/>
                      <a:pt x="29193" y="12430"/>
                      <a:pt x="28164" y="10201"/>
                    </a:cubicBezTo>
                    <a:close/>
                  </a:path>
                </a:pathLst>
              </a:custGeom>
              <a:solidFill>
                <a:srgbClr val="FFFFFF"/>
              </a:solidFill>
              <a:ln w="1715" cap="flat">
                <a:noFill/>
                <a:prstDash val="solid"/>
                <a:miter/>
              </a:ln>
            </p:spPr>
            <p:txBody>
              <a:bodyPr rtlCol="0" anchor="ctr"/>
              <a:lstStyle/>
              <a:p>
                <a:endParaRPr lang="en-US"/>
              </a:p>
            </p:txBody>
          </p:sp>
          <p:sp>
            <p:nvSpPr>
              <p:cNvPr id="508" name="Freeform: Shape 507">
                <a:extLst>
                  <a:ext uri="{FF2B5EF4-FFF2-40B4-BE49-F238E27FC236}">
                    <a16:creationId xmlns:a16="http://schemas.microsoft.com/office/drawing/2014/main" id="{22AE7F66-EE42-4E3C-B44C-CF5189C3AEBE}"/>
                  </a:ext>
                </a:extLst>
              </p:cNvPr>
              <p:cNvSpPr/>
              <p:nvPr/>
            </p:nvSpPr>
            <p:spPr>
              <a:xfrm>
                <a:off x="3696686" y="5444628"/>
                <a:ext cx="93633" cy="98171"/>
              </a:xfrm>
              <a:custGeom>
                <a:avLst/>
                <a:gdLst>
                  <a:gd name="connsiteX0" fmla="*/ 79081 w 93633"/>
                  <a:gd name="connsiteY0" fmla="*/ 37657 h 98171"/>
                  <a:gd name="connsiteX1" fmla="*/ 70680 w 93633"/>
                  <a:gd name="connsiteY1" fmla="*/ 36456 h 98171"/>
                  <a:gd name="connsiteX2" fmla="*/ 74281 w 93633"/>
                  <a:gd name="connsiteY2" fmla="*/ 32856 h 98171"/>
                  <a:gd name="connsiteX3" fmla="*/ 80110 w 93633"/>
                  <a:gd name="connsiteY3" fmla="*/ 10225 h 98171"/>
                  <a:gd name="connsiteX4" fmla="*/ 56450 w 93633"/>
                  <a:gd name="connsiteY4" fmla="*/ 13996 h 98171"/>
                  <a:gd name="connsiteX5" fmla="*/ 49592 w 93633"/>
                  <a:gd name="connsiteY5" fmla="*/ 22740 h 98171"/>
                  <a:gd name="connsiteX6" fmla="*/ 45305 w 93633"/>
                  <a:gd name="connsiteY6" fmla="*/ 12282 h 98171"/>
                  <a:gd name="connsiteX7" fmla="*/ 27646 w 93633"/>
                  <a:gd name="connsiteY7" fmla="*/ 623 h 98171"/>
                  <a:gd name="connsiteX8" fmla="*/ 23188 w 93633"/>
                  <a:gd name="connsiteY8" fmla="*/ 6452 h 98171"/>
                  <a:gd name="connsiteX9" fmla="*/ 28675 w 93633"/>
                  <a:gd name="connsiteY9" fmla="*/ 29427 h 98171"/>
                  <a:gd name="connsiteX10" fmla="*/ 22674 w 93633"/>
                  <a:gd name="connsiteY10" fmla="*/ 29255 h 98171"/>
                  <a:gd name="connsiteX11" fmla="*/ 9130 w 93633"/>
                  <a:gd name="connsiteY11" fmla="*/ 30627 h 98171"/>
                  <a:gd name="connsiteX12" fmla="*/ 557 w 93633"/>
                  <a:gd name="connsiteY12" fmla="*/ 49658 h 98171"/>
                  <a:gd name="connsiteX13" fmla="*/ 18045 w 93633"/>
                  <a:gd name="connsiteY13" fmla="*/ 63202 h 98171"/>
                  <a:gd name="connsiteX14" fmla="*/ 28160 w 93633"/>
                  <a:gd name="connsiteY14" fmla="*/ 62174 h 98171"/>
                  <a:gd name="connsiteX15" fmla="*/ 26617 w 93633"/>
                  <a:gd name="connsiteY15" fmla="*/ 77433 h 98171"/>
                  <a:gd name="connsiteX16" fmla="*/ 29361 w 93633"/>
                  <a:gd name="connsiteY16" fmla="*/ 92349 h 98171"/>
                  <a:gd name="connsiteX17" fmla="*/ 42391 w 93633"/>
                  <a:gd name="connsiteY17" fmla="*/ 97835 h 98171"/>
                  <a:gd name="connsiteX18" fmla="*/ 60050 w 93633"/>
                  <a:gd name="connsiteY18" fmla="*/ 76061 h 98171"/>
                  <a:gd name="connsiteX19" fmla="*/ 61593 w 93633"/>
                  <a:gd name="connsiteY19" fmla="*/ 65431 h 98171"/>
                  <a:gd name="connsiteX20" fmla="*/ 68794 w 93633"/>
                  <a:gd name="connsiteY20" fmla="*/ 66974 h 98171"/>
                  <a:gd name="connsiteX21" fmla="*/ 91940 w 93633"/>
                  <a:gd name="connsiteY21" fmla="*/ 57030 h 98171"/>
                  <a:gd name="connsiteX22" fmla="*/ 79081 w 93633"/>
                  <a:gd name="connsiteY22" fmla="*/ 37657 h 98171"/>
                  <a:gd name="connsiteX23" fmla="*/ 52335 w 93633"/>
                  <a:gd name="connsiteY23" fmla="*/ 48115 h 98171"/>
                  <a:gd name="connsiteX24" fmla="*/ 52335 w 93633"/>
                  <a:gd name="connsiteY24" fmla="*/ 48115 h 98171"/>
                  <a:gd name="connsiteX25" fmla="*/ 51821 w 93633"/>
                  <a:gd name="connsiteY25" fmla="*/ 49486 h 98171"/>
                  <a:gd name="connsiteX26" fmla="*/ 51649 w 93633"/>
                  <a:gd name="connsiteY26" fmla="*/ 49658 h 98171"/>
                  <a:gd name="connsiteX27" fmla="*/ 51478 w 93633"/>
                  <a:gd name="connsiteY27" fmla="*/ 50172 h 98171"/>
                  <a:gd name="connsiteX28" fmla="*/ 50792 w 93633"/>
                  <a:gd name="connsiteY28" fmla="*/ 51029 h 98171"/>
                  <a:gd name="connsiteX29" fmla="*/ 50278 w 93633"/>
                  <a:gd name="connsiteY29" fmla="*/ 51544 h 98171"/>
                  <a:gd name="connsiteX30" fmla="*/ 49763 w 93633"/>
                  <a:gd name="connsiteY30" fmla="*/ 51887 h 98171"/>
                  <a:gd name="connsiteX31" fmla="*/ 49592 w 93633"/>
                  <a:gd name="connsiteY31" fmla="*/ 51887 h 98171"/>
                  <a:gd name="connsiteX32" fmla="*/ 48392 w 93633"/>
                  <a:gd name="connsiteY32" fmla="*/ 52573 h 98171"/>
                  <a:gd name="connsiteX33" fmla="*/ 48220 w 93633"/>
                  <a:gd name="connsiteY33" fmla="*/ 52573 h 98171"/>
                  <a:gd name="connsiteX34" fmla="*/ 47877 w 93633"/>
                  <a:gd name="connsiteY34" fmla="*/ 52744 h 98171"/>
                  <a:gd name="connsiteX35" fmla="*/ 46506 w 93633"/>
                  <a:gd name="connsiteY35" fmla="*/ 52915 h 98171"/>
                  <a:gd name="connsiteX36" fmla="*/ 44791 w 93633"/>
                  <a:gd name="connsiteY36" fmla="*/ 52573 h 98171"/>
                  <a:gd name="connsiteX37" fmla="*/ 44277 w 93633"/>
                  <a:gd name="connsiteY37" fmla="*/ 52401 h 98171"/>
                  <a:gd name="connsiteX38" fmla="*/ 43420 w 93633"/>
                  <a:gd name="connsiteY38" fmla="*/ 51887 h 98171"/>
                  <a:gd name="connsiteX39" fmla="*/ 42905 w 93633"/>
                  <a:gd name="connsiteY39" fmla="*/ 51373 h 98171"/>
                  <a:gd name="connsiteX40" fmla="*/ 42391 w 93633"/>
                  <a:gd name="connsiteY40" fmla="*/ 50858 h 98171"/>
                  <a:gd name="connsiteX41" fmla="*/ 41362 w 93633"/>
                  <a:gd name="connsiteY41" fmla="*/ 49486 h 98171"/>
                  <a:gd name="connsiteX42" fmla="*/ 41019 w 93633"/>
                  <a:gd name="connsiteY42" fmla="*/ 48972 h 98171"/>
                  <a:gd name="connsiteX43" fmla="*/ 40333 w 93633"/>
                  <a:gd name="connsiteY43" fmla="*/ 47429 h 98171"/>
                  <a:gd name="connsiteX44" fmla="*/ 40162 w 93633"/>
                  <a:gd name="connsiteY44" fmla="*/ 46743 h 98171"/>
                  <a:gd name="connsiteX45" fmla="*/ 39991 w 93633"/>
                  <a:gd name="connsiteY45" fmla="*/ 45372 h 98171"/>
                  <a:gd name="connsiteX46" fmla="*/ 39991 w 93633"/>
                  <a:gd name="connsiteY46" fmla="*/ 44686 h 98171"/>
                  <a:gd name="connsiteX47" fmla="*/ 40333 w 93633"/>
                  <a:gd name="connsiteY47" fmla="*/ 43657 h 98171"/>
                  <a:gd name="connsiteX48" fmla="*/ 40676 w 93633"/>
                  <a:gd name="connsiteY48" fmla="*/ 43143 h 98171"/>
                  <a:gd name="connsiteX49" fmla="*/ 40848 w 93633"/>
                  <a:gd name="connsiteY49" fmla="*/ 42800 h 98171"/>
                  <a:gd name="connsiteX50" fmla="*/ 40676 w 93633"/>
                  <a:gd name="connsiteY50" fmla="*/ 42971 h 98171"/>
                  <a:gd name="connsiteX51" fmla="*/ 41019 w 93633"/>
                  <a:gd name="connsiteY51" fmla="*/ 42457 h 98171"/>
                  <a:gd name="connsiteX52" fmla="*/ 40848 w 93633"/>
                  <a:gd name="connsiteY52" fmla="*/ 42800 h 98171"/>
                  <a:gd name="connsiteX53" fmla="*/ 40848 w 93633"/>
                  <a:gd name="connsiteY53" fmla="*/ 42800 h 98171"/>
                  <a:gd name="connsiteX54" fmla="*/ 41191 w 93633"/>
                  <a:gd name="connsiteY54" fmla="*/ 41943 h 98171"/>
                  <a:gd name="connsiteX55" fmla="*/ 42219 w 93633"/>
                  <a:gd name="connsiteY55" fmla="*/ 40571 h 98171"/>
                  <a:gd name="connsiteX56" fmla="*/ 42562 w 93633"/>
                  <a:gd name="connsiteY56" fmla="*/ 40228 h 98171"/>
                  <a:gd name="connsiteX57" fmla="*/ 44105 w 93633"/>
                  <a:gd name="connsiteY57" fmla="*/ 39371 h 98171"/>
                  <a:gd name="connsiteX58" fmla="*/ 45305 w 93633"/>
                  <a:gd name="connsiteY58" fmla="*/ 39028 h 98171"/>
                  <a:gd name="connsiteX59" fmla="*/ 47191 w 93633"/>
                  <a:gd name="connsiteY59" fmla="*/ 39028 h 98171"/>
                  <a:gd name="connsiteX60" fmla="*/ 48220 w 93633"/>
                  <a:gd name="connsiteY60" fmla="*/ 39542 h 98171"/>
                  <a:gd name="connsiteX61" fmla="*/ 49420 w 93633"/>
                  <a:gd name="connsiteY61" fmla="*/ 40400 h 98171"/>
                  <a:gd name="connsiteX62" fmla="*/ 51135 w 93633"/>
                  <a:gd name="connsiteY62" fmla="*/ 41600 h 98171"/>
                  <a:gd name="connsiteX63" fmla="*/ 52506 w 93633"/>
                  <a:gd name="connsiteY63" fmla="*/ 44857 h 98171"/>
                  <a:gd name="connsiteX64" fmla="*/ 52506 w 93633"/>
                  <a:gd name="connsiteY64" fmla="*/ 45200 h 98171"/>
                  <a:gd name="connsiteX65" fmla="*/ 52506 w 93633"/>
                  <a:gd name="connsiteY65" fmla="*/ 45372 h 98171"/>
                  <a:gd name="connsiteX66" fmla="*/ 52678 w 93633"/>
                  <a:gd name="connsiteY66" fmla="*/ 46400 h 98171"/>
                  <a:gd name="connsiteX67" fmla="*/ 52335 w 93633"/>
                  <a:gd name="connsiteY67" fmla="*/ 48115 h 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3633" h="98171">
                    <a:moveTo>
                      <a:pt x="79081" y="37657"/>
                    </a:moveTo>
                    <a:cubicBezTo>
                      <a:pt x="76338" y="36971"/>
                      <a:pt x="73423" y="36628"/>
                      <a:pt x="70680" y="36456"/>
                    </a:cubicBezTo>
                    <a:cubicBezTo>
                      <a:pt x="71880" y="35256"/>
                      <a:pt x="73080" y="34056"/>
                      <a:pt x="74281" y="32856"/>
                    </a:cubicBezTo>
                    <a:cubicBezTo>
                      <a:pt x="79595" y="27026"/>
                      <a:pt x="86111" y="17768"/>
                      <a:pt x="80110" y="10225"/>
                    </a:cubicBezTo>
                    <a:cubicBezTo>
                      <a:pt x="73252" y="1480"/>
                      <a:pt x="62450" y="7996"/>
                      <a:pt x="56450" y="13996"/>
                    </a:cubicBezTo>
                    <a:cubicBezTo>
                      <a:pt x="53878" y="16739"/>
                      <a:pt x="51649" y="19654"/>
                      <a:pt x="49592" y="22740"/>
                    </a:cubicBezTo>
                    <a:cubicBezTo>
                      <a:pt x="48220" y="19140"/>
                      <a:pt x="46849" y="15711"/>
                      <a:pt x="45305" y="12282"/>
                    </a:cubicBezTo>
                    <a:cubicBezTo>
                      <a:pt x="42219" y="5595"/>
                      <a:pt x="36047" y="-2291"/>
                      <a:pt x="27646" y="623"/>
                    </a:cubicBezTo>
                    <a:cubicBezTo>
                      <a:pt x="25246" y="1480"/>
                      <a:pt x="23188" y="3709"/>
                      <a:pt x="23188" y="6452"/>
                    </a:cubicBezTo>
                    <a:cubicBezTo>
                      <a:pt x="23531" y="14682"/>
                      <a:pt x="25246" y="22397"/>
                      <a:pt x="28675" y="29427"/>
                    </a:cubicBezTo>
                    <a:cubicBezTo>
                      <a:pt x="26617" y="29427"/>
                      <a:pt x="24731" y="29255"/>
                      <a:pt x="22674" y="29255"/>
                    </a:cubicBezTo>
                    <a:cubicBezTo>
                      <a:pt x="18045" y="29255"/>
                      <a:pt x="13416" y="28912"/>
                      <a:pt x="9130" y="30627"/>
                    </a:cubicBezTo>
                    <a:cubicBezTo>
                      <a:pt x="1586" y="33713"/>
                      <a:pt x="-1329" y="42114"/>
                      <a:pt x="557" y="49658"/>
                    </a:cubicBezTo>
                    <a:cubicBezTo>
                      <a:pt x="2614" y="57716"/>
                      <a:pt x="10158" y="62345"/>
                      <a:pt x="18045" y="63202"/>
                    </a:cubicBezTo>
                    <a:cubicBezTo>
                      <a:pt x="21474" y="63545"/>
                      <a:pt x="24903" y="63202"/>
                      <a:pt x="28160" y="62174"/>
                    </a:cubicBezTo>
                    <a:cubicBezTo>
                      <a:pt x="27132" y="67146"/>
                      <a:pt x="26446" y="72289"/>
                      <a:pt x="26617" y="77433"/>
                    </a:cubicBezTo>
                    <a:cubicBezTo>
                      <a:pt x="26789" y="82234"/>
                      <a:pt x="26960" y="88063"/>
                      <a:pt x="29361" y="92349"/>
                    </a:cubicBezTo>
                    <a:cubicBezTo>
                      <a:pt x="31932" y="96978"/>
                      <a:pt x="37247" y="99035"/>
                      <a:pt x="42391" y="97835"/>
                    </a:cubicBezTo>
                    <a:cubicBezTo>
                      <a:pt x="51821" y="95778"/>
                      <a:pt x="57650" y="84634"/>
                      <a:pt x="60050" y="76061"/>
                    </a:cubicBezTo>
                    <a:cubicBezTo>
                      <a:pt x="61079" y="72632"/>
                      <a:pt x="61422" y="69032"/>
                      <a:pt x="61593" y="65431"/>
                    </a:cubicBezTo>
                    <a:cubicBezTo>
                      <a:pt x="63822" y="66289"/>
                      <a:pt x="66222" y="66803"/>
                      <a:pt x="68794" y="66974"/>
                    </a:cubicBezTo>
                    <a:cubicBezTo>
                      <a:pt x="77367" y="67832"/>
                      <a:pt x="87654" y="64917"/>
                      <a:pt x="91940" y="57030"/>
                    </a:cubicBezTo>
                    <a:cubicBezTo>
                      <a:pt x="97598" y="46915"/>
                      <a:pt x="87997" y="39714"/>
                      <a:pt x="79081" y="37657"/>
                    </a:cubicBezTo>
                    <a:close/>
                    <a:moveTo>
                      <a:pt x="52335" y="48115"/>
                    </a:moveTo>
                    <a:cubicBezTo>
                      <a:pt x="52335" y="48115"/>
                      <a:pt x="52335" y="48115"/>
                      <a:pt x="52335" y="48115"/>
                    </a:cubicBezTo>
                    <a:cubicBezTo>
                      <a:pt x="52163" y="48629"/>
                      <a:pt x="51992" y="49144"/>
                      <a:pt x="51821" y="49486"/>
                    </a:cubicBezTo>
                    <a:cubicBezTo>
                      <a:pt x="51821" y="49486"/>
                      <a:pt x="51649" y="49658"/>
                      <a:pt x="51649" y="49658"/>
                    </a:cubicBezTo>
                    <a:cubicBezTo>
                      <a:pt x="51649" y="49829"/>
                      <a:pt x="51478" y="50001"/>
                      <a:pt x="51478" y="50172"/>
                    </a:cubicBezTo>
                    <a:cubicBezTo>
                      <a:pt x="51306" y="50515"/>
                      <a:pt x="50963" y="50858"/>
                      <a:pt x="50792" y="51029"/>
                    </a:cubicBezTo>
                    <a:cubicBezTo>
                      <a:pt x="50620" y="51201"/>
                      <a:pt x="50620" y="51201"/>
                      <a:pt x="50278" y="51544"/>
                    </a:cubicBezTo>
                    <a:cubicBezTo>
                      <a:pt x="50106" y="51715"/>
                      <a:pt x="49935" y="51887"/>
                      <a:pt x="49763" y="51887"/>
                    </a:cubicBezTo>
                    <a:cubicBezTo>
                      <a:pt x="49763" y="51887"/>
                      <a:pt x="49592" y="51887"/>
                      <a:pt x="49592" y="51887"/>
                    </a:cubicBezTo>
                    <a:cubicBezTo>
                      <a:pt x="49249" y="52230"/>
                      <a:pt x="48734" y="52401"/>
                      <a:pt x="48392" y="52573"/>
                    </a:cubicBezTo>
                    <a:cubicBezTo>
                      <a:pt x="48392" y="52573"/>
                      <a:pt x="48220" y="52573"/>
                      <a:pt x="48220" y="52573"/>
                    </a:cubicBezTo>
                    <a:cubicBezTo>
                      <a:pt x="48049" y="52573"/>
                      <a:pt x="48049" y="52573"/>
                      <a:pt x="47877" y="52744"/>
                    </a:cubicBezTo>
                    <a:cubicBezTo>
                      <a:pt x="47363" y="52915"/>
                      <a:pt x="47020" y="52915"/>
                      <a:pt x="46506" y="52915"/>
                    </a:cubicBezTo>
                    <a:cubicBezTo>
                      <a:pt x="45991" y="52915"/>
                      <a:pt x="45305" y="52744"/>
                      <a:pt x="44791" y="52573"/>
                    </a:cubicBezTo>
                    <a:cubicBezTo>
                      <a:pt x="44620" y="52573"/>
                      <a:pt x="44448" y="52401"/>
                      <a:pt x="44277" y="52401"/>
                    </a:cubicBezTo>
                    <a:cubicBezTo>
                      <a:pt x="43934" y="52230"/>
                      <a:pt x="43591" y="52058"/>
                      <a:pt x="43420" y="51887"/>
                    </a:cubicBezTo>
                    <a:cubicBezTo>
                      <a:pt x="43248" y="51715"/>
                      <a:pt x="43077" y="51544"/>
                      <a:pt x="42905" y="51373"/>
                    </a:cubicBezTo>
                    <a:cubicBezTo>
                      <a:pt x="42734" y="51201"/>
                      <a:pt x="42562" y="51029"/>
                      <a:pt x="42391" y="50858"/>
                    </a:cubicBezTo>
                    <a:cubicBezTo>
                      <a:pt x="42048" y="50515"/>
                      <a:pt x="41705" y="50001"/>
                      <a:pt x="41362" y="49486"/>
                    </a:cubicBezTo>
                    <a:cubicBezTo>
                      <a:pt x="41191" y="49315"/>
                      <a:pt x="41191" y="49144"/>
                      <a:pt x="41019" y="48972"/>
                    </a:cubicBezTo>
                    <a:cubicBezTo>
                      <a:pt x="40848" y="48458"/>
                      <a:pt x="40505" y="47944"/>
                      <a:pt x="40333" y="47429"/>
                    </a:cubicBezTo>
                    <a:cubicBezTo>
                      <a:pt x="40333" y="47258"/>
                      <a:pt x="40162" y="46915"/>
                      <a:pt x="40162" y="46743"/>
                    </a:cubicBezTo>
                    <a:cubicBezTo>
                      <a:pt x="40162" y="46229"/>
                      <a:pt x="39991" y="45715"/>
                      <a:pt x="39991" y="45372"/>
                    </a:cubicBezTo>
                    <a:cubicBezTo>
                      <a:pt x="39991" y="45200"/>
                      <a:pt x="39991" y="45029"/>
                      <a:pt x="39991" y="44686"/>
                    </a:cubicBezTo>
                    <a:cubicBezTo>
                      <a:pt x="39991" y="44343"/>
                      <a:pt x="40162" y="44000"/>
                      <a:pt x="40333" y="43657"/>
                    </a:cubicBezTo>
                    <a:cubicBezTo>
                      <a:pt x="40333" y="43486"/>
                      <a:pt x="40505" y="43314"/>
                      <a:pt x="40676" y="43143"/>
                    </a:cubicBezTo>
                    <a:cubicBezTo>
                      <a:pt x="40676" y="42971"/>
                      <a:pt x="40848" y="42971"/>
                      <a:pt x="40848" y="42800"/>
                    </a:cubicBezTo>
                    <a:cubicBezTo>
                      <a:pt x="40848" y="42800"/>
                      <a:pt x="40676" y="42971"/>
                      <a:pt x="40676" y="42971"/>
                    </a:cubicBezTo>
                    <a:cubicBezTo>
                      <a:pt x="40848" y="42800"/>
                      <a:pt x="40848" y="42628"/>
                      <a:pt x="41019" y="42457"/>
                    </a:cubicBezTo>
                    <a:cubicBezTo>
                      <a:pt x="41019" y="42628"/>
                      <a:pt x="41019" y="42628"/>
                      <a:pt x="40848" y="42800"/>
                    </a:cubicBezTo>
                    <a:cubicBezTo>
                      <a:pt x="40848" y="42800"/>
                      <a:pt x="40848" y="42800"/>
                      <a:pt x="40848" y="42800"/>
                    </a:cubicBezTo>
                    <a:cubicBezTo>
                      <a:pt x="41019" y="42457"/>
                      <a:pt x="41019" y="42286"/>
                      <a:pt x="41191" y="41943"/>
                    </a:cubicBezTo>
                    <a:cubicBezTo>
                      <a:pt x="41534" y="41428"/>
                      <a:pt x="41876" y="40914"/>
                      <a:pt x="42219" y="40571"/>
                    </a:cubicBezTo>
                    <a:cubicBezTo>
                      <a:pt x="42391" y="40400"/>
                      <a:pt x="42391" y="40400"/>
                      <a:pt x="42562" y="40228"/>
                    </a:cubicBezTo>
                    <a:cubicBezTo>
                      <a:pt x="42905" y="39714"/>
                      <a:pt x="43420" y="39542"/>
                      <a:pt x="44105" y="39371"/>
                    </a:cubicBezTo>
                    <a:cubicBezTo>
                      <a:pt x="44448" y="39199"/>
                      <a:pt x="44791" y="39028"/>
                      <a:pt x="45305" y="39028"/>
                    </a:cubicBezTo>
                    <a:cubicBezTo>
                      <a:pt x="45991" y="38857"/>
                      <a:pt x="46506" y="38857"/>
                      <a:pt x="47191" y="39028"/>
                    </a:cubicBezTo>
                    <a:lnTo>
                      <a:pt x="48220" y="39542"/>
                    </a:lnTo>
                    <a:cubicBezTo>
                      <a:pt x="48734" y="39714"/>
                      <a:pt x="49077" y="40057"/>
                      <a:pt x="49420" y="40400"/>
                    </a:cubicBezTo>
                    <a:cubicBezTo>
                      <a:pt x="50106" y="40742"/>
                      <a:pt x="50620" y="41086"/>
                      <a:pt x="51135" y="41600"/>
                    </a:cubicBezTo>
                    <a:cubicBezTo>
                      <a:pt x="51992" y="42457"/>
                      <a:pt x="52506" y="43657"/>
                      <a:pt x="52506" y="44857"/>
                    </a:cubicBezTo>
                    <a:cubicBezTo>
                      <a:pt x="52506" y="45029"/>
                      <a:pt x="52506" y="45029"/>
                      <a:pt x="52506" y="45200"/>
                    </a:cubicBezTo>
                    <a:cubicBezTo>
                      <a:pt x="52506" y="45200"/>
                      <a:pt x="52506" y="45200"/>
                      <a:pt x="52506" y="45372"/>
                    </a:cubicBezTo>
                    <a:cubicBezTo>
                      <a:pt x="52506" y="45715"/>
                      <a:pt x="52506" y="46057"/>
                      <a:pt x="52678" y="46400"/>
                    </a:cubicBezTo>
                    <a:cubicBezTo>
                      <a:pt x="52506" y="46915"/>
                      <a:pt x="52506" y="47429"/>
                      <a:pt x="52335" y="48115"/>
                    </a:cubicBezTo>
                    <a:close/>
                  </a:path>
                </a:pathLst>
              </a:custGeom>
              <a:solidFill>
                <a:srgbClr val="FFFFFF"/>
              </a:solidFill>
              <a:ln w="1715" cap="flat">
                <a:noFill/>
                <a:prstDash val="solid"/>
                <a:miter/>
              </a:ln>
            </p:spPr>
            <p:txBody>
              <a:bodyPr rtlCol="0" anchor="ctr"/>
              <a:lstStyle/>
              <a:p>
                <a:endParaRPr lang="en-US"/>
              </a:p>
            </p:txBody>
          </p:sp>
          <p:sp>
            <p:nvSpPr>
              <p:cNvPr id="509" name="Freeform: Shape 508">
                <a:extLst>
                  <a:ext uri="{FF2B5EF4-FFF2-40B4-BE49-F238E27FC236}">
                    <a16:creationId xmlns:a16="http://schemas.microsoft.com/office/drawing/2014/main" id="{BBD50C7A-74FE-4B07-8FAF-2FDF4517D9AD}"/>
                  </a:ext>
                </a:extLst>
              </p:cNvPr>
              <p:cNvSpPr/>
              <p:nvPr/>
            </p:nvSpPr>
            <p:spPr>
              <a:xfrm>
                <a:off x="3679198" y="5790957"/>
                <a:ext cx="93700" cy="98171"/>
              </a:xfrm>
              <a:custGeom>
                <a:avLst/>
                <a:gdLst>
                  <a:gd name="connsiteX0" fmla="*/ 79081 w 93700"/>
                  <a:gd name="connsiteY0" fmla="*/ 37657 h 98171"/>
                  <a:gd name="connsiteX1" fmla="*/ 70680 w 93700"/>
                  <a:gd name="connsiteY1" fmla="*/ 36456 h 98171"/>
                  <a:gd name="connsiteX2" fmla="*/ 74281 w 93700"/>
                  <a:gd name="connsiteY2" fmla="*/ 32856 h 98171"/>
                  <a:gd name="connsiteX3" fmla="*/ 80110 w 93700"/>
                  <a:gd name="connsiteY3" fmla="*/ 10225 h 98171"/>
                  <a:gd name="connsiteX4" fmla="*/ 56450 w 93700"/>
                  <a:gd name="connsiteY4" fmla="*/ 13996 h 98171"/>
                  <a:gd name="connsiteX5" fmla="*/ 49592 w 93700"/>
                  <a:gd name="connsiteY5" fmla="*/ 22740 h 98171"/>
                  <a:gd name="connsiteX6" fmla="*/ 45305 w 93700"/>
                  <a:gd name="connsiteY6" fmla="*/ 12282 h 98171"/>
                  <a:gd name="connsiteX7" fmla="*/ 27646 w 93700"/>
                  <a:gd name="connsiteY7" fmla="*/ 623 h 98171"/>
                  <a:gd name="connsiteX8" fmla="*/ 23188 w 93700"/>
                  <a:gd name="connsiteY8" fmla="*/ 6452 h 98171"/>
                  <a:gd name="connsiteX9" fmla="*/ 28675 w 93700"/>
                  <a:gd name="connsiteY9" fmla="*/ 29427 h 98171"/>
                  <a:gd name="connsiteX10" fmla="*/ 22674 w 93700"/>
                  <a:gd name="connsiteY10" fmla="*/ 29255 h 98171"/>
                  <a:gd name="connsiteX11" fmla="*/ 9130 w 93700"/>
                  <a:gd name="connsiteY11" fmla="*/ 30627 h 98171"/>
                  <a:gd name="connsiteX12" fmla="*/ 557 w 93700"/>
                  <a:gd name="connsiteY12" fmla="*/ 49658 h 98171"/>
                  <a:gd name="connsiteX13" fmla="*/ 18045 w 93700"/>
                  <a:gd name="connsiteY13" fmla="*/ 63202 h 98171"/>
                  <a:gd name="connsiteX14" fmla="*/ 28160 w 93700"/>
                  <a:gd name="connsiteY14" fmla="*/ 62174 h 98171"/>
                  <a:gd name="connsiteX15" fmla="*/ 26617 w 93700"/>
                  <a:gd name="connsiteY15" fmla="*/ 77433 h 98171"/>
                  <a:gd name="connsiteX16" fmla="*/ 29361 w 93700"/>
                  <a:gd name="connsiteY16" fmla="*/ 92349 h 98171"/>
                  <a:gd name="connsiteX17" fmla="*/ 42391 w 93700"/>
                  <a:gd name="connsiteY17" fmla="*/ 97835 h 98171"/>
                  <a:gd name="connsiteX18" fmla="*/ 60050 w 93700"/>
                  <a:gd name="connsiteY18" fmla="*/ 76061 h 98171"/>
                  <a:gd name="connsiteX19" fmla="*/ 61593 w 93700"/>
                  <a:gd name="connsiteY19" fmla="*/ 65431 h 98171"/>
                  <a:gd name="connsiteX20" fmla="*/ 68794 w 93700"/>
                  <a:gd name="connsiteY20" fmla="*/ 66974 h 98171"/>
                  <a:gd name="connsiteX21" fmla="*/ 91940 w 93700"/>
                  <a:gd name="connsiteY21" fmla="*/ 57030 h 98171"/>
                  <a:gd name="connsiteX22" fmla="*/ 79081 w 93700"/>
                  <a:gd name="connsiteY22" fmla="*/ 37657 h 98171"/>
                  <a:gd name="connsiteX23" fmla="*/ 52506 w 93700"/>
                  <a:gd name="connsiteY23" fmla="*/ 47944 h 98171"/>
                  <a:gd name="connsiteX24" fmla="*/ 52506 w 93700"/>
                  <a:gd name="connsiteY24" fmla="*/ 47944 h 98171"/>
                  <a:gd name="connsiteX25" fmla="*/ 51992 w 93700"/>
                  <a:gd name="connsiteY25" fmla="*/ 49315 h 98171"/>
                  <a:gd name="connsiteX26" fmla="*/ 51821 w 93700"/>
                  <a:gd name="connsiteY26" fmla="*/ 49486 h 98171"/>
                  <a:gd name="connsiteX27" fmla="*/ 51649 w 93700"/>
                  <a:gd name="connsiteY27" fmla="*/ 50001 h 98171"/>
                  <a:gd name="connsiteX28" fmla="*/ 50963 w 93700"/>
                  <a:gd name="connsiteY28" fmla="*/ 50858 h 98171"/>
                  <a:gd name="connsiteX29" fmla="*/ 50449 w 93700"/>
                  <a:gd name="connsiteY29" fmla="*/ 51373 h 98171"/>
                  <a:gd name="connsiteX30" fmla="*/ 49935 w 93700"/>
                  <a:gd name="connsiteY30" fmla="*/ 51715 h 98171"/>
                  <a:gd name="connsiteX31" fmla="*/ 49763 w 93700"/>
                  <a:gd name="connsiteY31" fmla="*/ 51715 h 98171"/>
                  <a:gd name="connsiteX32" fmla="*/ 48563 w 93700"/>
                  <a:gd name="connsiteY32" fmla="*/ 52401 h 98171"/>
                  <a:gd name="connsiteX33" fmla="*/ 48392 w 93700"/>
                  <a:gd name="connsiteY33" fmla="*/ 52401 h 98171"/>
                  <a:gd name="connsiteX34" fmla="*/ 48049 w 93700"/>
                  <a:gd name="connsiteY34" fmla="*/ 52573 h 98171"/>
                  <a:gd name="connsiteX35" fmla="*/ 46677 w 93700"/>
                  <a:gd name="connsiteY35" fmla="*/ 52744 h 98171"/>
                  <a:gd name="connsiteX36" fmla="*/ 44963 w 93700"/>
                  <a:gd name="connsiteY36" fmla="*/ 52401 h 98171"/>
                  <a:gd name="connsiteX37" fmla="*/ 44448 w 93700"/>
                  <a:gd name="connsiteY37" fmla="*/ 52230 h 98171"/>
                  <a:gd name="connsiteX38" fmla="*/ 43591 w 93700"/>
                  <a:gd name="connsiteY38" fmla="*/ 51715 h 98171"/>
                  <a:gd name="connsiteX39" fmla="*/ 43077 w 93700"/>
                  <a:gd name="connsiteY39" fmla="*/ 51201 h 98171"/>
                  <a:gd name="connsiteX40" fmla="*/ 42734 w 93700"/>
                  <a:gd name="connsiteY40" fmla="*/ 50687 h 98171"/>
                  <a:gd name="connsiteX41" fmla="*/ 41705 w 93700"/>
                  <a:gd name="connsiteY41" fmla="*/ 49315 h 98171"/>
                  <a:gd name="connsiteX42" fmla="*/ 41362 w 93700"/>
                  <a:gd name="connsiteY42" fmla="*/ 48801 h 98171"/>
                  <a:gd name="connsiteX43" fmla="*/ 40676 w 93700"/>
                  <a:gd name="connsiteY43" fmla="*/ 47258 h 98171"/>
                  <a:gd name="connsiteX44" fmla="*/ 40505 w 93700"/>
                  <a:gd name="connsiteY44" fmla="*/ 46572 h 98171"/>
                  <a:gd name="connsiteX45" fmla="*/ 40333 w 93700"/>
                  <a:gd name="connsiteY45" fmla="*/ 45200 h 98171"/>
                  <a:gd name="connsiteX46" fmla="*/ 40333 w 93700"/>
                  <a:gd name="connsiteY46" fmla="*/ 44515 h 98171"/>
                  <a:gd name="connsiteX47" fmla="*/ 40676 w 93700"/>
                  <a:gd name="connsiteY47" fmla="*/ 43486 h 98171"/>
                  <a:gd name="connsiteX48" fmla="*/ 41019 w 93700"/>
                  <a:gd name="connsiteY48" fmla="*/ 42971 h 98171"/>
                  <a:gd name="connsiteX49" fmla="*/ 41191 w 93700"/>
                  <a:gd name="connsiteY49" fmla="*/ 42628 h 98171"/>
                  <a:gd name="connsiteX50" fmla="*/ 41019 w 93700"/>
                  <a:gd name="connsiteY50" fmla="*/ 42800 h 98171"/>
                  <a:gd name="connsiteX51" fmla="*/ 41362 w 93700"/>
                  <a:gd name="connsiteY51" fmla="*/ 42286 h 98171"/>
                  <a:gd name="connsiteX52" fmla="*/ 41191 w 93700"/>
                  <a:gd name="connsiteY52" fmla="*/ 42628 h 98171"/>
                  <a:gd name="connsiteX53" fmla="*/ 41191 w 93700"/>
                  <a:gd name="connsiteY53" fmla="*/ 42628 h 98171"/>
                  <a:gd name="connsiteX54" fmla="*/ 41534 w 93700"/>
                  <a:gd name="connsiteY54" fmla="*/ 41771 h 98171"/>
                  <a:gd name="connsiteX55" fmla="*/ 42562 w 93700"/>
                  <a:gd name="connsiteY55" fmla="*/ 40400 h 98171"/>
                  <a:gd name="connsiteX56" fmla="*/ 42905 w 93700"/>
                  <a:gd name="connsiteY56" fmla="*/ 40057 h 98171"/>
                  <a:gd name="connsiteX57" fmla="*/ 44448 w 93700"/>
                  <a:gd name="connsiteY57" fmla="*/ 39199 h 98171"/>
                  <a:gd name="connsiteX58" fmla="*/ 45648 w 93700"/>
                  <a:gd name="connsiteY58" fmla="*/ 38857 h 98171"/>
                  <a:gd name="connsiteX59" fmla="*/ 47534 w 93700"/>
                  <a:gd name="connsiteY59" fmla="*/ 38857 h 98171"/>
                  <a:gd name="connsiteX60" fmla="*/ 48563 w 93700"/>
                  <a:gd name="connsiteY60" fmla="*/ 39371 h 98171"/>
                  <a:gd name="connsiteX61" fmla="*/ 49763 w 93700"/>
                  <a:gd name="connsiteY61" fmla="*/ 40228 h 98171"/>
                  <a:gd name="connsiteX62" fmla="*/ 51478 w 93700"/>
                  <a:gd name="connsiteY62" fmla="*/ 41428 h 98171"/>
                  <a:gd name="connsiteX63" fmla="*/ 52849 w 93700"/>
                  <a:gd name="connsiteY63" fmla="*/ 44686 h 98171"/>
                  <a:gd name="connsiteX64" fmla="*/ 52849 w 93700"/>
                  <a:gd name="connsiteY64" fmla="*/ 45029 h 98171"/>
                  <a:gd name="connsiteX65" fmla="*/ 52849 w 93700"/>
                  <a:gd name="connsiteY65" fmla="*/ 45200 h 98171"/>
                  <a:gd name="connsiteX66" fmla="*/ 53021 w 93700"/>
                  <a:gd name="connsiteY66" fmla="*/ 46229 h 98171"/>
                  <a:gd name="connsiteX67" fmla="*/ 52506 w 93700"/>
                  <a:gd name="connsiteY67" fmla="*/ 47944 h 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3700" h="98171">
                    <a:moveTo>
                      <a:pt x="79081" y="37657"/>
                    </a:moveTo>
                    <a:cubicBezTo>
                      <a:pt x="76338" y="36971"/>
                      <a:pt x="73423" y="36628"/>
                      <a:pt x="70680" y="36456"/>
                    </a:cubicBezTo>
                    <a:cubicBezTo>
                      <a:pt x="71880" y="35256"/>
                      <a:pt x="73080" y="34056"/>
                      <a:pt x="74281" y="32856"/>
                    </a:cubicBezTo>
                    <a:cubicBezTo>
                      <a:pt x="79595" y="27026"/>
                      <a:pt x="86111" y="17768"/>
                      <a:pt x="80110" y="10225"/>
                    </a:cubicBezTo>
                    <a:cubicBezTo>
                      <a:pt x="73252" y="1480"/>
                      <a:pt x="62450" y="7996"/>
                      <a:pt x="56450" y="13996"/>
                    </a:cubicBezTo>
                    <a:cubicBezTo>
                      <a:pt x="53878" y="16739"/>
                      <a:pt x="51649" y="19654"/>
                      <a:pt x="49592" y="22740"/>
                    </a:cubicBezTo>
                    <a:cubicBezTo>
                      <a:pt x="48220" y="19140"/>
                      <a:pt x="46849" y="15711"/>
                      <a:pt x="45305" y="12282"/>
                    </a:cubicBezTo>
                    <a:cubicBezTo>
                      <a:pt x="42219" y="5595"/>
                      <a:pt x="36047" y="-2291"/>
                      <a:pt x="27646" y="623"/>
                    </a:cubicBezTo>
                    <a:cubicBezTo>
                      <a:pt x="25246" y="1480"/>
                      <a:pt x="23188" y="3709"/>
                      <a:pt x="23188" y="6452"/>
                    </a:cubicBezTo>
                    <a:cubicBezTo>
                      <a:pt x="23531" y="14682"/>
                      <a:pt x="25246" y="22397"/>
                      <a:pt x="28675" y="29427"/>
                    </a:cubicBezTo>
                    <a:cubicBezTo>
                      <a:pt x="26617" y="29427"/>
                      <a:pt x="24731" y="29255"/>
                      <a:pt x="22674" y="29255"/>
                    </a:cubicBezTo>
                    <a:cubicBezTo>
                      <a:pt x="18045" y="29255"/>
                      <a:pt x="13416" y="28912"/>
                      <a:pt x="9130" y="30627"/>
                    </a:cubicBezTo>
                    <a:cubicBezTo>
                      <a:pt x="1586" y="33713"/>
                      <a:pt x="-1329" y="42114"/>
                      <a:pt x="557" y="49658"/>
                    </a:cubicBezTo>
                    <a:cubicBezTo>
                      <a:pt x="2614" y="57716"/>
                      <a:pt x="10158" y="62345"/>
                      <a:pt x="18045" y="63202"/>
                    </a:cubicBezTo>
                    <a:cubicBezTo>
                      <a:pt x="21474" y="63545"/>
                      <a:pt x="24903" y="63202"/>
                      <a:pt x="28160" y="62174"/>
                    </a:cubicBezTo>
                    <a:cubicBezTo>
                      <a:pt x="27132" y="67146"/>
                      <a:pt x="26446" y="72289"/>
                      <a:pt x="26617" y="77433"/>
                    </a:cubicBezTo>
                    <a:cubicBezTo>
                      <a:pt x="26789" y="82234"/>
                      <a:pt x="26960" y="88063"/>
                      <a:pt x="29361" y="92349"/>
                    </a:cubicBezTo>
                    <a:cubicBezTo>
                      <a:pt x="31932" y="96978"/>
                      <a:pt x="37247" y="99035"/>
                      <a:pt x="42391" y="97835"/>
                    </a:cubicBezTo>
                    <a:cubicBezTo>
                      <a:pt x="51821" y="95778"/>
                      <a:pt x="57650" y="84634"/>
                      <a:pt x="60050" y="76061"/>
                    </a:cubicBezTo>
                    <a:cubicBezTo>
                      <a:pt x="61079" y="72632"/>
                      <a:pt x="61422" y="69032"/>
                      <a:pt x="61593" y="65431"/>
                    </a:cubicBezTo>
                    <a:cubicBezTo>
                      <a:pt x="63822" y="66289"/>
                      <a:pt x="66222" y="66803"/>
                      <a:pt x="68794" y="66974"/>
                    </a:cubicBezTo>
                    <a:cubicBezTo>
                      <a:pt x="77367" y="67832"/>
                      <a:pt x="87654" y="64917"/>
                      <a:pt x="91940" y="57030"/>
                    </a:cubicBezTo>
                    <a:cubicBezTo>
                      <a:pt x="97769" y="46915"/>
                      <a:pt x="87997" y="39542"/>
                      <a:pt x="79081" y="37657"/>
                    </a:cubicBezTo>
                    <a:close/>
                    <a:moveTo>
                      <a:pt x="52506" y="47944"/>
                    </a:moveTo>
                    <a:cubicBezTo>
                      <a:pt x="52335" y="47944"/>
                      <a:pt x="52335" y="48115"/>
                      <a:pt x="52506" y="47944"/>
                    </a:cubicBezTo>
                    <a:cubicBezTo>
                      <a:pt x="52335" y="48458"/>
                      <a:pt x="52163" y="48972"/>
                      <a:pt x="51992" y="49315"/>
                    </a:cubicBezTo>
                    <a:cubicBezTo>
                      <a:pt x="51992" y="49315"/>
                      <a:pt x="51821" y="49486"/>
                      <a:pt x="51821" y="49486"/>
                    </a:cubicBezTo>
                    <a:cubicBezTo>
                      <a:pt x="51821" y="49658"/>
                      <a:pt x="51649" y="49829"/>
                      <a:pt x="51649" y="50001"/>
                    </a:cubicBezTo>
                    <a:cubicBezTo>
                      <a:pt x="51478" y="50344"/>
                      <a:pt x="51135" y="50687"/>
                      <a:pt x="50963" y="50858"/>
                    </a:cubicBezTo>
                    <a:cubicBezTo>
                      <a:pt x="50792" y="51029"/>
                      <a:pt x="50792" y="51029"/>
                      <a:pt x="50449" y="51373"/>
                    </a:cubicBezTo>
                    <a:cubicBezTo>
                      <a:pt x="50278" y="51544"/>
                      <a:pt x="50106" y="51715"/>
                      <a:pt x="49935" y="51715"/>
                    </a:cubicBezTo>
                    <a:cubicBezTo>
                      <a:pt x="49935" y="51715"/>
                      <a:pt x="49763" y="51715"/>
                      <a:pt x="49763" y="51715"/>
                    </a:cubicBezTo>
                    <a:cubicBezTo>
                      <a:pt x="49420" y="52058"/>
                      <a:pt x="48906" y="52230"/>
                      <a:pt x="48563" y="52401"/>
                    </a:cubicBezTo>
                    <a:cubicBezTo>
                      <a:pt x="48563" y="52401"/>
                      <a:pt x="48392" y="52401"/>
                      <a:pt x="48392" y="52401"/>
                    </a:cubicBezTo>
                    <a:cubicBezTo>
                      <a:pt x="48220" y="52401"/>
                      <a:pt x="48220" y="52401"/>
                      <a:pt x="48049" y="52573"/>
                    </a:cubicBezTo>
                    <a:cubicBezTo>
                      <a:pt x="47534" y="52744"/>
                      <a:pt x="47191" y="52744"/>
                      <a:pt x="46677" y="52744"/>
                    </a:cubicBezTo>
                    <a:cubicBezTo>
                      <a:pt x="46163" y="52744"/>
                      <a:pt x="45477" y="52573"/>
                      <a:pt x="44963" y="52401"/>
                    </a:cubicBezTo>
                    <a:cubicBezTo>
                      <a:pt x="44791" y="52401"/>
                      <a:pt x="44620" y="52230"/>
                      <a:pt x="44448" y="52230"/>
                    </a:cubicBezTo>
                    <a:cubicBezTo>
                      <a:pt x="44105" y="52058"/>
                      <a:pt x="43762" y="51887"/>
                      <a:pt x="43591" y="51715"/>
                    </a:cubicBezTo>
                    <a:cubicBezTo>
                      <a:pt x="43420" y="51544"/>
                      <a:pt x="43248" y="51373"/>
                      <a:pt x="43077" y="51201"/>
                    </a:cubicBezTo>
                    <a:cubicBezTo>
                      <a:pt x="42905" y="51029"/>
                      <a:pt x="42734" y="50858"/>
                      <a:pt x="42734" y="50687"/>
                    </a:cubicBezTo>
                    <a:cubicBezTo>
                      <a:pt x="42391" y="50344"/>
                      <a:pt x="42048" y="49829"/>
                      <a:pt x="41705" y="49315"/>
                    </a:cubicBezTo>
                    <a:cubicBezTo>
                      <a:pt x="41534" y="49144"/>
                      <a:pt x="41534" y="48972"/>
                      <a:pt x="41362" y="48801"/>
                    </a:cubicBezTo>
                    <a:cubicBezTo>
                      <a:pt x="41191" y="48286"/>
                      <a:pt x="40848" y="47772"/>
                      <a:pt x="40676" y="47258"/>
                    </a:cubicBezTo>
                    <a:cubicBezTo>
                      <a:pt x="40676" y="47086"/>
                      <a:pt x="40505" y="46743"/>
                      <a:pt x="40505" y="46572"/>
                    </a:cubicBezTo>
                    <a:cubicBezTo>
                      <a:pt x="40505" y="46057"/>
                      <a:pt x="40333" y="45543"/>
                      <a:pt x="40333" y="45200"/>
                    </a:cubicBezTo>
                    <a:cubicBezTo>
                      <a:pt x="40333" y="45029"/>
                      <a:pt x="40333" y="44857"/>
                      <a:pt x="40333" y="44515"/>
                    </a:cubicBezTo>
                    <a:cubicBezTo>
                      <a:pt x="40333" y="44171"/>
                      <a:pt x="40505" y="43829"/>
                      <a:pt x="40676" y="43486"/>
                    </a:cubicBezTo>
                    <a:cubicBezTo>
                      <a:pt x="40676" y="43314"/>
                      <a:pt x="40848" y="43143"/>
                      <a:pt x="41019" y="42971"/>
                    </a:cubicBezTo>
                    <a:cubicBezTo>
                      <a:pt x="41019" y="42800"/>
                      <a:pt x="41191" y="42800"/>
                      <a:pt x="41191" y="42628"/>
                    </a:cubicBezTo>
                    <a:cubicBezTo>
                      <a:pt x="41191" y="42628"/>
                      <a:pt x="41019" y="42800"/>
                      <a:pt x="41019" y="42800"/>
                    </a:cubicBezTo>
                    <a:cubicBezTo>
                      <a:pt x="41191" y="42628"/>
                      <a:pt x="41191" y="42457"/>
                      <a:pt x="41362" y="42286"/>
                    </a:cubicBezTo>
                    <a:cubicBezTo>
                      <a:pt x="41362" y="42457"/>
                      <a:pt x="41362" y="42457"/>
                      <a:pt x="41191" y="42628"/>
                    </a:cubicBezTo>
                    <a:cubicBezTo>
                      <a:pt x="41191" y="42628"/>
                      <a:pt x="41191" y="42628"/>
                      <a:pt x="41191" y="42628"/>
                    </a:cubicBezTo>
                    <a:cubicBezTo>
                      <a:pt x="41362" y="42286"/>
                      <a:pt x="41362" y="42114"/>
                      <a:pt x="41534" y="41771"/>
                    </a:cubicBezTo>
                    <a:cubicBezTo>
                      <a:pt x="41876" y="41257"/>
                      <a:pt x="42219" y="40742"/>
                      <a:pt x="42562" y="40400"/>
                    </a:cubicBezTo>
                    <a:cubicBezTo>
                      <a:pt x="42734" y="40228"/>
                      <a:pt x="42734" y="40228"/>
                      <a:pt x="42905" y="40057"/>
                    </a:cubicBezTo>
                    <a:cubicBezTo>
                      <a:pt x="43248" y="39542"/>
                      <a:pt x="43762" y="39371"/>
                      <a:pt x="44448" y="39199"/>
                    </a:cubicBezTo>
                    <a:cubicBezTo>
                      <a:pt x="44791" y="39028"/>
                      <a:pt x="45134" y="38857"/>
                      <a:pt x="45648" y="38857"/>
                    </a:cubicBezTo>
                    <a:cubicBezTo>
                      <a:pt x="46334" y="38685"/>
                      <a:pt x="46849" y="38685"/>
                      <a:pt x="47534" y="38857"/>
                    </a:cubicBezTo>
                    <a:lnTo>
                      <a:pt x="48563" y="39371"/>
                    </a:lnTo>
                    <a:cubicBezTo>
                      <a:pt x="49077" y="39542"/>
                      <a:pt x="49420" y="39885"/>
                      <a:pt x="49763" y="40228"/>
                    </a:cubicBezTo>
                    <a:cubicBezTo>
                      <a:pt x="50449" y="40571"/>
                      <a:pt x="50963" y="40914"/>
                      <a:pt x="51478" y="41428"/>
                    </a:cubicBezTo>
                    <a:cubicBezTo>
                      <a:pt x="52335" y="42286"/>
                      <a:pt x="52849" y="43486"/>
                      <a:pt x="52849" y="44686"/>
                    </a:cubicBezTo>
                    <a:cubicBezTo>
                      <a:pt x="52849" y="44857"/>
                      <a:pt x="52849" y="44857"/>
                      <a:pt x="52849" y="45029"/>
                    </a:cubicBezTo>
                    <a:cubicBezTo>
                      <a:pt x="52849" y="45029"/>
                      <a:pt x="52849" y="45029"/>
                      <a:pt x="52849" y="45200"/>
                    </a:cubicBezTo>
                    <a:cubicBezTo>
                      <a:pt x="52849" y="45543"/>
                      <a:pt x="52849" y="45886"/>
                      <a:pt x="53021" y="46229"/>
                    </a:cubicBezTo>
                    <a:cubicBezTo>
                      <a:pt x="52678" y="46743"/>
                      <a:pt x="52506" y="47429"/>
                      <a:pt x="52506" y="47944"/>
                    </a:cubicBezTo>
                    <a:close/>
                  </a:path>
                </a:pathLst>
              </a:custGeom>
              <a:solidFill>
                <a:srgbClr val="FFFFFF"/>
              </a:solidFill>
              <a:ln w="1715" cap="flat">
                <a:noFill/>
                <a:prstDash val="solid"/>
                <a:miter/>
              </a:ln>
            </p:spPr>
            <p:txBody>
              <a:bodyPr rtlCol="0" anchor="ctr"/>
              <a:lstStyle/>
              <a:p>
                <a:endParaRPr lang="en-US"/>
              </a:p>
            </p:txBody>
          </p:sp>
          <p:sp>
            <p:nvSpPr>
              <p:cNvPr id="510" name="Freeform: Shape 509">
                <a:extLst>
                  <a:ext uri="{FF2B5EF4-FFF2-40B4-BE49-F238E27FC236}">
                    <a16:creationId xmlns:a16="http://schemas.microsoft.com/office/drawing/2014/main" id="{B22A007A-60F5-418A-A73B-BAEE21FA7206}"/>
                  </a:ext>
                </a:extLst>
              </p:cNvPr>
              <p:cNvSpPr/>
              <p:nvPr/>
            </p:nvSpPr>
            <p:spPr>
              <a:xfrm>
                <a:off x="4172974" y="5394051"/>
                <a:ext cx="93720" cy="98171"/>
              </a:xfrm>
              <a:custGeom>
                <a:avLst/>
                <a:gdLst>
                  <a:gd name="connsiteX0" fmla="*/ 79253 w 93720"/>
                  <a:gd name="connsiteY0" fmla="*/ 37657 h 98171"/>
                  <a:gd name="connsiteX1" fmla="*/ 70852 w 93720"/>
                  <a:gd name="connsiteY1" fmla="*/ 36456 h 98171"/>
                  <a:gd name="connsiteX2" fmla="*/ 74281 w 93720"/>
                  <a:gd name="connsiteY2" fmla="*/ 32856 h 98171"/>
                  <a:gd name="connsiteX3" fmla="*/ 80110 w 93720"/>
                  <a:gd name="connsiteY3" fmla="*/ 10225 h 98171"/>
                  <a:gd name="connsiteX4" fmla="*/ 56450 w 93720"/>
                  <a:gd name="connsiteY4" fmla="*/ 13996 h 98171"/>
                  <a:gd name="connsiteX5" fmla="*/ 49592 w 93720"/>
                  <a:gd name="connsiteY5" fmla="*/ 22740 h 98171"/>
                  <a:gd name="connsiteX6" fmla="*/ 45305 w 93720"/>
                  <a:gd name="connsiteY6" fmla="*/ 12282 h 98171"/>
                  <a:gd name="connsiteX7" fmla="*/ 27646 w 93720"/>
                  <a:gd name="connsiteY7" fmla="*/ 623 h 98171"/>
                  <a:gd name="connsiteX8" fmla="*/ 23188 w 93720"/>
                  <a:gd name="connsiteY8" fmla="*/ 6452 h 98171"/>
                  <a:gd name="connsiteX9" fmla="*/ 28675 w 93720"/>
                  <a:gd name="connsiteY9" fmla="*/ 29427 h 98171"/>
                  <a:gd name="connsiteX10" fmla="*/ 22674 w 93720"/>
                  <a:gd name="connsiteY10" fmla="*/ 29255 h 98171"/>
                  <a:gd name="connsiteX11" fmla="*/ 9130 w 93720"/>
                  <a:gd name="connsiteY11" fmla="*/ 30627 h 98171"/>
                  <a:gd name="connsiteX12" fmla="*/ 557 w 93720"/>
                  <a:gd name="connsiteY12" fmla="*/ 49658 h 98171"/>
                  <a:gd name="connsiteX13" fmla="*/ 18045 w 93720"/>
                  <a:gd name="connsiteY13" fmla="*/ 63202 h 98171"/>
                  <a:gd name="connsiteX14" fmla="*/ 28160 w 93720"/>
                  <a:gd name="connsiteY14" fmla="*/ 62174 h 98171"/>
                  <a:gd name="connsiteX15" fmla="*/ 26617 w 93720"/>
                  <a:gd name="connsiteY15" fmla="*/ 77433 h 98171"/>
                  <a:gd name="connsiteX16" fmla="*/ 29361 w 93720"/>
                  <a:gd name="connsiteY16" fmla="*/ 92349 h 98171"/>
                  <a:gd name="connsiteX17" fmla="*/ 42391 w 93720"/>
                  <a:gd name="connsiteY17" fmla="*/ 97835 h 98171"/>
                  <a:gd name="connsiteX18" fmla="*/ 60050 w 93720"/>
                  <a:gd name="connsiteY18" fmla="*/ 76061 h 98171"/>
                  <a:gd name="connsiteX19" fmla="*/ 61593 w 93720"/>
                  <a:gd name="connsiteY19" fmla="*/ 65431 h 98171"/>
                  <a:gd name="connsiteX20" fmla="*/ 68794 w 93720"/>
                  <a:gd name="connsiteY20" fmla="*/ 66974 h 98171"/>
                  <a:gd name="connsiteX21" fmla="*/ 91940 w 93720"/>
                  <a:gd name="connsiteY21" fmla="*/ 57030 h 98171"/>
                  <a:gd name="connsiteX22" fmla="*/ 79253 w 93720"/>
                  <a:gd name="connsiteY22" fmla="*/ 37657 h 98171"/>
                  <a:gd name="connsiteX23" fmla="*/ 52506 w 93720"/>
                  <a:gd name="connsiteY23" fmla="*/ 47944 h 98171"/>
                  <a:gd name="connsiteX24" fmla="*/ 52506 w 93720"/>
                  <a:gd name="connsiteY24" fmla="*/ 47944 h 98171"/>
                  <a:gd name="connsiteX25" fmla="*/ 51992 w 93720"/>
                  <a:gd name="connsiteY25" fmla="*/ 49315 h 98171"/>
                  <a:gd name="connsiteX26" fmla="*/ 51821 w 93720"/>
                  <a:gd name="connsiteY26" fmla="*/ 49486 h 98171"/>
                  <a:gd name="connsiteX27" fmla="*/ 51649 w 93720"/>
                  <a:gd name="connsiteY27" fmla="*/ 50001 h 98171"/>
                  <a:gd name="connsiteX28" fmla="*/ 50963 w 93720"/>
                  <a:gd name="connsiteY28" fmla="*/ 50858 h 98171"/>
                  <a:gd name="connsiteX29" fmla="*/ 50449 w 93720"/>
                  <a:gd name="connsiteY29" fmla="*/ 51373 h 98171"/>
                  <a:gd name="connsiteX30" fmla="*/ 49935 w 93720"/>
                  <a:gd name="connsiteY30" fmla="*/ 51715 h 98171"/>
                  <a:gd name="connsiteX31" fmla="*/ 49763 w 93720"/>
                  <a:gd name="connsiteY31" fmla="*/ 51715 h 98171"/>
                  <a:gd name="connsiteX32" fmla="*/ 48563 w 93720"/>
                  <a:gd name="connsiteY32" fmla="*/ 52401 h 98171"/>
                  <a:gd name="connsiteX33" fmla="*/ 48392 w 93720"/>
                  <a:gd name="connsiteY33" fmla="*/ 52401 h 98171"/>
                  <a:gd name="connsiteX34" fmla="*/ 48049 w 93720"/>
                  <a:gd name="connsiteY34" fmla="*/ 52573 h 98171"/>
                  <a:gd name="connsiteX35" fmla="*/ 46677 w 93720"/>
                  <a:gd name="connsiteY35" fmla="*/ 52744 h 98171"/>
                  <a:gd name="connsiteX36" fmla="*/ 44963 w 93720"/>
                  <a:gd name="connsiteY36" fmla="*/ 52401 h 98171"/>
                  <a:gd name="connsiteX37" fmla="*/ 44448 w 93720"/>
                  <a:gd name="connsiteY37" fmla="*/ 52230 h 98171"/>
                  <a:gd name="connsiteX38" fmla="*/ 43591 w 93720"/>
                  <a:gd name="connsiteY38" fmla="*/ 51715 h 98171"/>
                  <a:gd name="connsiteX39" fmla="*/ 43077 w 93720"/>
                  <a:gd name="connsiteY39" fmla="*/ 51201 h 98171"/>
                  <a:gd name="connsiteX40" fmla="*/ 42562 w 93720"/>
                  <a:gd name="connsiteY40" fmla="*/ 50687 h 98171"/>
                  <a:gd name="connsiteX41" fmla="*/ 41534 w 93720"/>
                  <a:gd name="connsiteY41" fmla="*/ 49315 h 98171"/>
                  <a:gd name="connsiteX42" fmla="*/ 41191 w 93720"/>
                  <a:gd name="connsiteY42" fmla="*/ 48801 h 98171"/>
                  <a:gd name="connsiteX43" fmla="*/ 40505 w 93720"/>
                  <a:gd name="connsiteY43" fmla="*/ 47258 h 98171"/>
                  <a:gd name="connsiteX44" fmla="*/ 40333 w 93720"/>
                  <a:gd name="connsiteY44" fmla="*/ 46572 h 98171"/>
                  <a:gd name="connsiteX45" fmla="*/ 40162 w 93720"/>
                  <a:gd name="connsiteY45" fmla="*/ 45200 h 98171"/>
                  <a:gd name="connsiteX46" fmla="*/ 40162 w 93720"/>
                  <a:gd name="connsiteY46" fmla="*/ 44515 h 98171"/>
                  <a:gd name="connsiteX47" fmla="*/ 40505 w 93720"/>
                  <a:gd name="connsiteY47" fmla="*/ 43486 h 98171"/>
                  <a:gd name="connsiteX48" fmla="*/ 40848 w 93720"/>
                  <a:gd name="connsiteY48" fmla="*/ 42971 h 98171"/>
                  <a:gd name="connsiteX49" fmla="*/ 41019 w 93720"/>
                  <a:gd name="connsiteY49" fmla="*/ 42628 h 98171"/>
                  <a:gd name="connsiteX50" fmla="*/ 40848 w 93720"/>
                  <a:gd name="connsiteY50" fmla="*/ 42800 h 98171"/>
                  <a:gd name="connsiteX51" fmla="*/ 41191 w 93720"/>
                  <a:gd name="connsiteY51" fmla="*/ 42286 h 98171"/>
                  <a:gd name="connsiteX52" fmla="*/ 41019 w 93720"/>
                  <a:gd name="connsiteY52" fmla="*/ 42628 h 98171"/>
                  <a:gd name="connsiteX53" fmla="*/ 41019 w 93720"/>
                  <a:gd name="connsiteY53" fmla="*/ 42628 h 98171"/>
                  <a:gd name="connsiteX54" fmla="*/ 41362 w 93720"/>
                  <a:gd name="connsiteY54" fmla="*/ 41771 h 98171"/>
                  <a:gd name="connsiteX55" fmla="*/ 42391 w 93720"/>
                  <a:gd name="connsiteY55" fmla="*/ 40400 h 98171"/>
                  <a:gd name="connsiteX56" fmla="*/ 42734 w 93720"/>
                  <a:gd name="connsiteY56" fmla="*/ 40057 h 98171"/>
                  <a:gd name="connsiteX57" fmla="*/ 44277 w 93720"/>
                  <a:gd name="connsiteY57" fmla="*/ 39199 h 98171"/>
                  <a:gd name="connsiteX58" fmla="*/ 45477 w 93720"/>
                  <a:gd name="connsiteY58" fmla="*/ 38857 h 98171"/>
                  <a:gd name="connsiteX59" fmla="*/ 47363 w 93720"/>
                  <a:gd name="connsiteY59" fmla="*/ 38857 h 98171"/>
                  <a:gd name="connsiteX60" fmla="*/ 48392 w 93720"/>
                  <a:gd name="connsiteY60" fmla="*/ 39371 h 98171"/>
                  <a:gd name="connsiteX61" fmla="*/ 49592 w 93720"/>
                  <a:gd name="connsiteY61" fmla="*/ 40228 h 98171"/>
                  <a:gd name="connsiteX62" fmla="*/ 51306 w 93720"/>
                  <a:gd name="connsiteY62" fmla="*/ 41428 h 98171"/>
                  <a:gd name="connsiteX63" fmla="*/ 52678 w 93720"/>
                  <a:gd name="connsiteY63" fmla="*/ 44686 h 98171"/>
                  <a:gd name="connsiteX64" fmla="*/ 52678 w 93720"/>
                  <a:gd name="connsiteY64" fmla="*/ 45029 h 98171"/>
                  <a:gd name="connsiteX65" fmla="*/ 52678 w 93720"/>
                  <a:gd name="connsiteY65" fmla="*/ 45200 h 98171"/>
                  <a:gd name="connsiteX66" fmla="*/ 52849 w 93720"/>
                  <a:gd name="connsiteY66" fmla="*/ 46229 h 98171"/>
                  <a:gd name="connsiteX67" fmla="*/ 52506 w 93720"/>
                  <a:gd name="connsiteY67" fmla="*/ 47944 h 98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93720" h="98171">
                    <a:moveTo>
                      <a:pt x="79253" y="37657"/>
                    </a:moveTo>
                    <a:cubicBezTo>
                      <a:pt x="76509" y="36971"/>
                      <a:pt x="73595" y="36628"/>
                      <a:pt x="70852" y="36456"/>
                    </a:cubicBezTo>
                    <a:cubicBezTo>
                      <a:pt x="72052" y="35256"/>
                      <a:pt x="73252" y="34056"/>
                      <a:pt x="74281" y="32856"/>
                    </a:cubicBezTo>
                    <a:cubicBezTo>
                      <a:pt x="79595" y="27026"/>
                      <a:pt x="86111" y="17768"/>
                      <a:pt x="80110" y="10225"/>
                    </a:cubicBezTo>
                    <a:cubicBezTo>
                      <a:pt x="73252" y="1480"/>
                      <a:pt x="62450" y="7996"/>
                      <a:pt x="56450" y="13996"/>
                    </a:cubicBezTo>
                    <a:cubicBezTo>
                      <a:pt x="53878" y="16739"/>
                      <a:pt x="51649" y="19654"/>
                      <a:pt x="49592" y="22740"/>
                    </a:cubicBezTo>
                    <a:cubicBezTo>
                      <a:pt x="48220" y="19140"/>
                      <a:pt x="46849" y="15711"/>
                      <a:pt x="45305" y="12282"/>
                    </a:cubicBezTo>
                    <a:cubicBezTo>
                      <a:pt x="42219" y="5595"/>
                      <a:pt x="36047" y="-2291"/>
                      <a:pt x="27646" y="623"/>
                    </a:cubicBezTo>
                    <a:cubicBezTo>
                      <a:pt x="25246" y="1480"/>
                      <a:pt x="23188" y="3709"/>
                      <a:pt x="23188" y="6452"/>
                    </a:cubicBezTo>
                    <a:cubicBezTo>
                      <a:pt x="23531" y="14682"/>
                      <a:pt x="25246" y="22397"/>
                      <a:pt x="28675" y="29427"/>
                    </a:cubicBezTo>
                    <a:cubicBezTo>
                      <a:pt x="26617" y="29427"/>
                      <a:pt x="24731" y="29255"/>
                      <a:pt x="22674" y="29255"/>
                    </a:cubicBezTo>
                    <a:cubicBezTo>
                      <a:pt x="18045" y="29255"/>
                      <a:pt x="13416" y="28912"/>
                      <a:pt x="9130" y="30627"/>
                    </a:cubicBezTo>
                    <a:cubicBezTo>
                      <a:pt x="1586" y="33713"/>
                      <a:pt x="-1329" y="42114"/>
                      <a:pt x="557" y="49658"/>
                    </a:cubicBezTo>
                    <a:cubicBezTo>
                      <a:pt x="2614" y="57716"/>
                      <a:pt x="10158" y="62345"/>
                      <a:pt x="18045" y="63202"/>
                    </a:cubicBezTo>
                    <a:cubicBezTo>
                      <a:pt x="21474" y="63545"/>
                      <a:pt x="24903" y="63202"/>
                      <a:pt x="28160" y="62174"/>
                    </a:cubicBezTo>
                    <a:cubicBezTo>
                      <a:pt x="27132" y="67146"/>
                      <a:pt x="26446" y="72289"/>
                      <a:pt x="26617" y="77433"/>
                    </a:cubicBezTo>
                    <a:cubicBezTo>
                      <a:pt x="26789" y="82234"/>
                      <a:pt x="26960" y="88063"/>
                      <a:pt x="29361" y="92349"/>
                    </a:cubicBezTo>
                    <a:cubicBezTo>
                      <a:pt x="31932" y="96978"/>
                      <a:pt x="37247" y="99035"/>
                      <a:pt x="42391" y="97835"/>
                    </a:cubicBezTo>
                    <a:cubicBezTo>
                      <a:pt x="51821" y="95778"/>
                      <a:pt x="57650" y="84634"/>
                      <a:pt x="60050" y="76061"/>
                    </a:cubicBezTo>
                    <a:cubicBezTo>
                      <a:pt x="61079" y="72632"/>
                      <a:pt x="61422" y="69032"/>
                      <a:pt x="61593" y="65431"/>
                    </a:cubicBezTo>
                    <a:cubicBezTo>
                      <a:pt x="63822" y="66289"/>
                      <a:pt x="66222" y="66803"/>
                      <a:pt x="68794" y="66974"/>
                    </a:cubicBezTo>
                    <a:cubicBezTo>
                      <a:pt x="77367" y="67832"/>
                      <a:pt x="87654" y="64917"/>
                      <a:pt x="91940" y="57030"/>
                    </a:cubicBezTo>
                    <a:cubicBezTo>
                      <a:pt x="97769" y="46915"/>
                      <a:pt x="88168" y="39714"/>
                      <a:pt x="79253" y="37657"/>
                    </a:cubicBezTo>
                    <a:close/>
                    <a:moveTo>
                      <a:pt x="52506" y="47944"/>
                    </a:moveTo>
                    <a:cubicBezTo>
                      <a:pt x="52506" y="47944"/>
                      <a:pt x="52506" y="48115"/>
                      <a:pt x="52506" y="47944"/>
                    </a:cubicBezTo>
                    <a:cubicBezTo>
                      <a:pt x="52335" y="48458"/>
                      <a:pt x="52163" y="48972"/>
                      <a:pt x="51992" y="49315"/>
                    </a:cubicBezTo>
                    <a:cubicBezTo>
                      <a:pt x="51992" y="49315"/>
                      <a:pt x="51821" y="49486"/>
                      <a:pt x="51821" y="49486"/>
                    </a:cubicBezTo>
                    <a:cubicBezTo>
                      <a:pt x="51821" y="49658"/>
                      <a:pt x="51649" y="49829"/>
                      <a:pt x="51649" y="50001"/>
                    </a:cubicBezTo>
                    <a:cubicBezTo>
                      <a:pt x="51478" y="50344"/>
                      <a:pt x="51135" y="50687"/>
                      <a:pt x="50963" y="50858"/>
                    </a:cubicBezTo>
                    <a:cubicBezTo>
                      <a:pt x="50792" y="51029"/>
                      <a:pt x="50792" y="51029"/>
                      <a:pt x="50449" y="51373"/>
                    </a:cubicBezTo>
                    <a:cubicBezTo>
                      <a:pt x="50278" y="51544"/>
                      <a:pt x="50106" y="51715"/>
                      <a:pt x="49935" y="51715"/>
                    </a:cubicBezTo>
                    <a:cubicBezTo>
                      <a:pt x="49935" y="51715"/>
                      <a:pt x="49763" y="51715"/>
                      <a:pt x="49763" y="51715"/>
                    </a:cubicBezTo>
                    <a:cubicBezTo>
                      <a:pt x="49420" y="52058"/>
                      <a:pt x="48906" y="52230"/>
                      <a:pt x="48563" y="52401"/>
                    </a:cubicBezTo>
                    <a:cubicBezTo>
                      <a:pt x="48563" y="52401"/>
                      <a:pt x="48392" y="52401"/>
                      <a:pt x="48392" y="52401"/>
                    </a:cubicBezTo>
                    <a:cubicBezTo>
                      <a:pt x="48220" y="52401"/>
                      <a:pt x="48220" y="52401"/>
                      <a:pt x="48049" y="52573"/>
                    </a:cubicBezTo>
                    <a:cubicBezTo>
                      <a:pt x="47534" y="52744"/>
                      <a:pt x="47191" y="52744"/>
                      <a:pt x="46677" y="52744"/>
                    </a:cubicBezTo>
                    <a:cubicBezTo>
                      <a:pt x="46163" y="52744"/>
                      <a:pt x="45477" y="52573"/>
                      <a:pt x="44963" y="52401"/>
                    </a:cubicBezTo>
                    <a:cubicBezTo>
                      <a:pt x="44791" y="52401"/>
                      <a:pt x="44620" y="52230"/>
                      <a:pt x="44448" y="52230"/>
                    </a:cubicBezTo>
                    <a:cubicBezTo>
                      <a:pt x="44105" y="52058"/>
                      <a:pt x="43762" y="51887"/>
                      <a:pt x="43591" y="51715"/>
                    </a:cubicBezTo>
                    <a:cubicBezTo>
                      <a:pt x="43420" y="51544"/>
                      <a:pt x="43248" y="51373"/>
                      <a:pt x="43077" y="51201"/>
                    </a:cubicBezTo>
                    <a:cubicBezTo>
                      <a:pt x="42905" y="51029"/>
                      <a:pt x="42734" y="50858"/>
                      <a:pt x="42562" y="50687"/>
                    </a:cubicBezTo>
                    <a:cubicBezTo>
                      <a:pt x="42219" y="50344"/>
                      <a:pt x="41876" y="49829"/>
                      <a:pt x="41534" y="49315"/>
                    </a:cubicBezTo>
                    <a:cubicBezTo>
                      <a:pt x="41362" y="49144"/>
                      <a:pt x="41362" y="48972"/>
                      <a:pt x="41191" y="48801"/>
                    </a:cubicBezTo>
                    <a:cubicBezTo>
                      <a:pt x="41019" y="48286"/>
                      <a:pt x="40676" y="47772"/>
                      <a:pt x="40505" y="47258"/>
                    </a:cubicBezTo>
                    <a:cubicBezTo>
                      <a:pt x="40505" y="47086"/>
                      <a:pt x="40333" y="46743"/>
                      <a:pt x="40333" y="46572"/>
                    </a:cubicBezTo>
                    <a:cubicBezTo>
                      <a:pt x="40333" y="46057"/>
                      <a:pt x="40162" y="45543"/>
                      <a:pt x="40162" y="45200"/>
                    </a:cubicBezTo>
                    <a:cubicBezTo>
                      <a:pt x="40162" y="45029"/>
                      <a:pt x="40162" y="44857"/>
                      <a:pt x="40162" y="44515"/>
                    </a:cubicBezTo>
                    <a:cubicBezTo>
                      <a:pt x="40162" y="44171"/>
                      <a:pt x="40333" y="43829"/>
                      <a:pt x="40505" y="43486"/>
                    </a:cubicBezTo>
                    <a:cubicBezTo>
                      <a:pt x="40505" y="43314"/>
                      <a:pt x="40676" y="43143"/>
                      <a:pt x="40848" y="42971"/>
                    </a:cubicBezTo>
                    <a:cubicBezTo>
                      <a:pt x="40848" y="42800"/>
                      <a:pt x="41019" y="42800"/>
                      <a:pt x="41019" y="42628"/>
                    </a:cubicBezTo>
                    <a:cubicBezTo>
                      <a:pt x="41019" y="42628"/>
                      <a:pt x="40848" y="42800"/>
                      <a:pt x="40848" y="42800"/>
                    </a:cubicBezTo>
                    <a:cubicBezTo>
                      <a:pt x="41019" y="42628"/>
                      <a:pt x="41019" y="42457"/>
                      <a:pt x="41191" y="42286"/>
                    </a:cubicBezTo>
                    <a:cubicBezTo>
                      <a:pt x="41191" y="42457"/>
                      <a:pt x="41191" y="42457"/>
                      <a:pt x="41019" y="42628"/>
                    </a:cubicBezTo>
                    <a:cubicBezTo>
                      <a:pt x="41019" y="42628"/>
                      <a:pt x="41019" y="42628"/>
                      <a:pt x="41019" y="42628"/>
                    </a:cubicBezTo>
                    <a:cubicBezTo>
                      <a:pt x="41191" y="42286"/>
                      <a:pt x="41191" y="42114"/>
                      <a:pt x="41362" y="41771"/>
                    </a:cubicBezTo>
                    <a:cubicBezTo>
                      <a:pt x="41705" y="41257"/>
                      <a:pt x="42048" y="40742"/>
                      <a:pt x="42391" y="40400"/>
                    </a:cubicBezTo>
                    <a:cubicBezTo>
                      <a:pt x="42562" y="40228"/>
                      <a:pt x="42562" y="40228"/>
                      <a:pt x="42734" y="40057"/>
                    </a:cubicBezTo>
                    <a:cubicBezTo>
                      <a:pt x="43077" y="39542"/>
                      <a:pt x="43591" y="39371"/>
                      <a:pt x="44277" y="39199"/>
                    </a:cubicBezTo>
                    <a:cubicBezTo>
                      <a:pt x="44620" y="39028"/>
                      <a:pt x="44963" y="38857"/>
                      <a:pt x="45477" y="38857"/>
                    </a:cubicBezTo>
                    <a:cubicBezTo>
                      <a:pt x="46163" y="38685"/>
                      <a:pt x="46677" y="38685"/>
                      <a:pt x="47363" y="38857"/>
                    </a:cubicBezTo>
                    <a:lnTo>
                      <a:pt x="48392" y="39371"/>
                    </a:lnTo>
                    <a:cubicBezTo>
                      <a:pt x="48906" y="39542"/>
                      <a:pt x="49249" y="39885"/>
                      <a:pt x="49592" y="40228"/>
                    </a:cubicBezTo>
                    <a:cubicBezTo>
                      <a:pt x="50278" y="40571"/>
                      <a:pt x="50792" y="40914"/>
                      <a:pt x="51306" y="41428"/>
                    </a:cubicBezTo>
                    <a:cubicBezTo>
                      <a:pt x="52163" y="42286"/>
                      <a:pt x="52678" y="43486"/>
                      <a:pt x="52678" y="44686"/>
                    </a:cubicBezTo>
                    <a:cubicBezTo>
                      <a:pt x="52678" y="44857"/>
                      <a:pt x="52678" y="44857"/>
                      <a:pt x="52678" y="45029"/>
                    </a:cubicBezTo>
                    <a:cubicBezTo>
                      <a:pt x="52678" y="45029"/>
                      <a:pt x="52678" y="45029"/>
                      <a:pt x="52678" y="45200"/>
                    </a:cubicBezTo>
                    <a:cubicBezTo>
                      <a:pt x="52678" y="45543"/>
                      <a:pt x="52678" y="45886"/>
                      <a:pt x="52849" y="46229"/>
                    </a:cubicBezTo>
                    <a:cubicBezTo>
                      <a:pt x="52678" y="46743"/>
                      <a:pt x="52678" y="47429"/>
                      <a:pt x="52506" y="47944"/>
                    </a:cubicBezTo>
                    <a:close/>
                  </a:path>
                </a:pathLst>
              </a:custGeom>
              <a:solidFill>
                <a:srgbClr val="FFFFFF"/>
              </a:solidFill>
              <a:ln w="1715" cap="flat">
                <a:noFill/>
                <a:prstDash val="solid"/>
                <a:miter/>
              </a:ln>
            </p:spPr>
            <p:txBody>
              <a:bodyPr rtlCol="0" anchor="ctr"/>
              <a:lstStyle/>
              <a:p>
                <a:endParaRPr lang="en-US"/>
              </a:p>
            </p:txBody>
          </p:sp>
          <p:sp>
            <p:nvSpPr>
              <p:cNvPr id="511" name="Freeform: Shape 510">
                <a:extLst>
                  <a:ext uri="{FF2B5EF4-FFF2-40B4-BE49-F238E27FC236}">
                    <a16:creationId xmlns:a16="http://schemas.microsoft.com/office/drawing/2014/main" id="{7423110A-6BE2-4C9F-878E-A4B73D965B51}"/>
                  </a:ext>
                </a:extLst>
              </p:cNvPr>
              <p:cNvSpPr/>
              <p:nvPr/>
            </p:nvSpPr>
            <p:spPr>
              <a:xfrm>
                <a:off x="3911017" y="5563803"/>
                <a:ext cx="80832" cy="82780"/>
              </a:xfrm>
              <a:custGeom>
                <a:avLst/>
                <a:gdLst>
                  <a:gd name="connsiteX0" fmla="*/ 66889 w 80832"/>
                  <a:gd name="connsiteY0" fmla="*/ 45183 h 82780"/>
                  <a:gd name="connsiteX1" fmla="*/ 73062 w 80832"/>
                  <a:gd name="connsiteY1" fmla="*/ 40897 h 82780"/>
                  <a:gd name="connsiteX2" fmla="*/ 79920 w 80832"/>
                  <a:gd name="connsiteY2" fmla="*/ 18780 h 82780"/>
                  <a:gd name="connsiteX3" fmla="*/ 67747 w 80832"/>
                  <a:gd name="connsiteY3" fmla="*/ 12436 h 82780"/>
                  <a:gd name="connsiteX4" fmla="*/ 56945 w 80832"/>
                  <a:gd name="connsiteY4" fmla="*/ 19980 h 82780"/>
                  <a:gd name="connsiteX5" fmla="*/ 52145 w 80832"/>
                  <a:gd name="connsiteY5" fmla="*/ 24781 h 82780"/>
                  <a:gd name="connsiteX6" fmla="*/ 48887 w 80832"/>
                  <a:gd name="connsiteY6" fmla="*/ 14665 h 82780"/>
                  <a:gd name="connsiteX7" fmla="*/ 41172 w 80832"/>
                  <a:gd name="connsiteY7" fmla="*/ 2321 h 82780"/>
                  <a:gd name="connsiteX8" fmla="*/ 28999 w 80832"/>
                  <a:gd name="connsiteY8" fmla="*/ 1292 h 82780"/>
                  <a:gd name="connsiteX9" fmla="*/ 26942 w 80832"/>
                  <a:gd name="connsiteY9" fmla="*/ 25124 h 82780"/>
                  <a:gd name="connsiteX10" fmla="*/ 27284 w 80832"/>
                  <a:gd name="connsiteY10" fmla="*/ 25981 h 82780"/>
                  <a:gd name="connsiteX11" fmla="*/ 16826 w 80832"/>
                  <a:gd name="connsiteY11" fmla="*/ 23580 h 82780"/>
                  <a:gd name="connsiteX12" fmla="*/ 24 w 80832"/>
                  <a:gd name="connsiteY12" fmla="*/ 37296 h 82780"/>
                  <a:gd name="connsiteX13" fmla="*/ 15969 w 80832"/>
                  <a:gd name="connsiteY13" fmla="*/ 54785 h 82780"/>
                  <a:gd name="connsiteX14" fmla="*/ 20426 w 80832"/>
                  <a:gd name="connsiteY14" fmla="*/ 55299 h 82780"/>
                  <a:gd name="connsiteX15" fmla="*/ 20255 w 80832"/>
                  <a:gd name="connsiteY15" fmla="*/ 55642 h 82780"/>
                  <a:gd name="connsiteX16" fmla="*/ 20598 w 80832"/>
                  <a:gd name="connsiteY16" fmla="*/ 80330 h 82780"/>
                  <a:gd name="connsiteX17" fmla="*/ 42372 w 80832"/>
                  <a:gd name="connsiteY17" fmla="*/ 72615 h 82780"/>
                  <a:gd name="connsiteX18" fmla="*/ 44601 w 80832"/>
                  <a:gd name="connsiteY18" fmla="*/ 68501 h 82780"/>
                  <a:gd name="connsiteX19" fmla="*/ 48373 w 80832"/>
                  <a:gd name="connsiteY19" fmla="*/ 73987 h 82780"/>
                  <a:gd name="connsiteX20" fmla="*/ 71176 w 80832"/>
                  <a:gd name="connsiteY20" fmla="*/ 74330 h 82780"/>
                  <a:gd name="connsiteX21" fmla="*/ 72204 w 80832"/>
                  <a:gd name="connsiteY21" fmla="*/ 50498 h 82780"/>
                  <a:gd name="connsiteX22" fmla="*/ 66889 w 80832"/>
                  <a:gd name="connsiteY22" fmla="*/ 45183 h 82780"/>
                  <a:gd name="connsiteX23" fmla="*/ 47858 w 80832"/>
                  <a:gd name="connsiteY23" fmla="*/ 44498 h 82780"/>
                  <a:gd name="connsiteX24" fmla="*/ 47687 w 80832"/>
                  <a:gd name="connsiteY24" fmla="*/ 46040 h 82780"/>
                  <a:gd name="connsiteX25" fmla="*/ 47687 w 80832"/>
                  <a:gd name="connsiteY25" fmla="*/ 46212 h 82780"/>
                  <a:gd name="connsiteX26" fmla="*/ 47516 w 80832"/>
                  <a:gd name="connsiteY26" fmla="*/ 46726 h 82780"/>
                  <a:gd name="connsiteX27" fmla="*/ 47516 w 80832"/>
                  <a:gd name="connsiteY27" fmla="*/ 46898 h 82780"/>
                  <a:gd name="connsiteX28" fmla="*/ 47001 w 80832"/>
                  <a:gd name="connsiteY28" fmla="*/ 48098 h 82780"/>
                  <a:gd name="connsiteX29" fmla="*/ 47001 w 80832"/>
                  <a:gd name="connsiteY29" fmla="*/ 48098 h 82780"/>
                  <a:gd name="connsiteX30" fmla="*/ 47001 w 80832"/>
                  <a:gd name="connsiteY30" fmla="*/ 48098 h 82780"/>
                  <a:gd name="connsiteX31" fmla="*/ 47001 w 80832"/>
                  <a:gd name="connsiteY31" fmla="*/ 48098 h 82780"/>
                  <a:gd name="connsiteX32" fmla="*/ 46144 w 80832"/>
                  <a:gd name="connsiteY32" fmla="*/ 49127 h 82780"/>
                  <a:gd name="connsiteX33" fmla="*/ 45973 w 80832"/>
                  <a:gd name="connsiteY33" fmla="*/ 49298 h 82780"/>
                  <a:gd name="connsiteX34" fmla="*/ 44944 w 80832"/>
                  <a:gd name="connsiteY34" fmla="*/ 50155 h 82780"/>
                  <a:gd name="connsiteX35" fmla="*/ 44087 w 80832"/>
                  <a:gd name="connsiteY35" fmla="*/ 50498 h 82780"/>
                  <a:gd name="connsiteX36" fmla="*/ 43229 w 80832"/>
                  <a:gd name="connsiteY36" fmla="*/ 50841 h 82780"/>
                  <a:gd name="connsiteX37" fmla="*/ 42544 w 80832"/>
                  <a:gd name="connsiteY37" fmla="*/ 51012 h 82780"/>
                  <a:gd name="connsiteX38" fmla="*/ 41858 w 80832"/>
                  <a:gd name="connsiteY38" fmla="*/ 51184 h 82780"/>
                  <a:gd name="connsiteX39" fmla="*/ 41686 w 80832"/>
                  <a:gd name="connsiteY39" fmla="*/ 51184 h 82780"/>
                  <a:gd name="connsiteX40" fmla="*/ 40143 w 80832"/>
                  <a:gd name="connsiteY40" fmla="*/ 51012 h 82780"/>
                  <a:gd name="connsiteX41" fmla="*/ 39457 w 80832"/>
                  <a:gd name="connsiteY41" fmla="*/ 50669 h 82780"/>
                  <a:gd name="connsiteX42" fmla="*/ 39115 w 80832"/>
                  <a:gd name="connsiteY42" fmla="*/ 50498 h 82780"/>
                  <a:gd name="connsiteX43" fmla="*/ 38257 w 80832"/>
                  <a:gd name="connsiteY43" fmla="*/ 50155 h 82780"/>
                  <a:gd name="connsiteX44" fmla="*/ 36543 w 80832"/>
                  <a:gd name="connsiteY44" fmla="*/ 48784 h 82780"/>
                  <a:gd name="connsiteX45" fmla="*/ 36543 w 80832"/>
                  <a:gd name="connsiteY45" fmla="*/ 48784 h 82780"/>
                  <a:gd name="connsiteX46" fmla="*/ 35857 w 80832"/>
                  <a:gd name="connsiteY46" fmla="*/ 47755 h 82780"/>
                  <a:gd name="connsiteX47" fmla="*/ 35343 w 80832"/>
                  <a:gd name="connsiteY47" fmla="*/ 46555 h 82780"/>
                  <a:gd name="connsiteX48" fmla="*/ 35343 w 80832"/>
                  <a:gd name="connsiteY48" fmla="*/ 45869 h 82780"/>
                  <a:gd name="connsiteX49" fmla="*/ 35343 w 80832"/>
                  <a:gd name="connsiteY49" fmla="*/ 45012 h 82780"/>
                  <a:gd name="connsiteX50" fmla="*/ 35343 w 80832"/>
                  <a:gd name="connsiteY50" fmla="*/ 44498 h 82780"/>
                  <a:gd name="connsiteX51" fmla="*/ 35343 w 80832"/>
                  <a:gd name="connsiteY51" fmla="*/ 43640 h 82780"/>
                  <a:gd name="connsiteX52" fmla="*/ 35343 w 80832"/>
                  <a:gd name="connsiteY52" fmla="*/ 43297 h 82780"/>
                  <a:gd name="connsiteX53" fmla="*/ 35514 w 80832"/>
                  <a:gd name="connsiteY53" fmla="*/ 41926 h 82780"/>
                  <a:gd name="connsiteX54" fmla="*/ 35514 w 80832"/>
                  <a:gd name="connsiteY54" fmla="*/ 41754 h 82780"/>
                  <a:gd name="connsiteX55" fmla="*/ 35514 w 80832"/>
                  <a:gd name="connsiteY55" fmla="*/ 41583 h 82780"/>
                  <a:gd name="connsiteX56" fmla="*/ 36028 w 80832"/>
                  <a:gd name="connsiteY56" fmla="*/ 40382 h 82780"/>
                  <a:gd name="connsiteX57" fmla="*/ 36200 w 80832"/>
                  <a:gd name="connsiteY57" fmla="*/ 40211 h 82780"/>
                  <a:gd name="connsiteX58" fmla="*/ 37057 w 80832"/>
                  <a:gd name="connsiteY58" fmla="*/ 39182 h 82780"/>
                  <a:gd name="connsiteX59" fmla="*/ 37229 w 80832"/>
                  <a:gd name="connsiteY59" fmla="*/ 39011 h 82780"/>
                  <a:gd name="connsiteX60" fmla="*/ 37229 w 80832"/>
                  <a:gd name="connsiteY60" fmla="*/ 39011 h 82780"/>
                  <a:gd name="connsiteX61" fmla="*/ 38257 w 80832"/>
                  <a:gd name="connsiteY61" fmla="*/ 38325 h 82780"/>
                  <a:gd name="connsiteX62" fmla="*/ 38429 w 80832"/>
                  <a:gd name="connsiteY62" fmla="*/ 38154 h 82780"/>
                  <a:gd name="connsiteX63" fmla="*/ 39629 w 80832"/>
                  <a:gd name="connsiteY63" fmla="*/ 37640 h 82780"/>
                  <a:gd name="connsiteX64" fmla="*/ 39629 w 80832"/>
                  <a:gd name="connsiteY64" fmla="*/ 37640 h 82780"/>
                  <a:gd name="connsiteX65" fmla="*/ 39800 w 80832"/>
                  <a:gd name="connsiteY65" fmla="*/ 37640 h 82780"/>
                  <a:gd name="connsiteX66" fmla="*/ 40486 w 80832"/>
                  <a:gd name="connsiteY66" fmla="*/ 37468 h 82780"/>
                  <a:gd name="connsiteX67" fmla="*/ 41172 w 80832"/>
                  <a:gd name="connsiteY67" fmla="*/ 37296 h 82780"/>
                  <a:gd name="connsiteX68" fmla="*/ 41343 w 80832"/>
                  <a:gd name="connsiteY68" fmla="*/ 37296 h 82780"/>
                  <a:gd name="connsiteX69" fmla="*/ 42715 w 80832"/>
                  <a:gd name="connsiteY69" fmla="*/ 37468 h 82780"/>
                  <a:gd name="connsiteX70" fmla="*/ 43058 w 80832"/>
                  <a:gd name="connsiteY70" fmla="*/ 37468 h 82780"/>
                  <a:gd name="connsiteX71" fmla="*/ 43572 w 80832"/>
                  <a:gd name="connsiteY71" fmla="*/ 37640 h 82780"/>
                  <a:gd name="connsiteX72" fmla="*/ 43915 w 80832"/>
                  <a:gd name="connsiteY72" fmla="*/ 37640 h 82780"/>
                  <a:gd name="connsiteX73" fmla="*/ 45115 w 80832"/>
                  <a:gd name="connsiteY73" fmla="*/ 38154 h 82780"/>
                  <a:gd name="connsiteX74" fmla="*/ 46144 w 80832"/>
                  <a:gd name="connsiteY74" fmla="*/ 38840 h 82780"/>
                  <a:gd name="connsiteX75" fmla="*/ 46315 w 80832"/>
                  <a:gd name="connsiteY75" fmla="*/ 39011 h 82780"/>
                  <a:gd name="connsiteX76" fmla="*/ 46487 w 80832"/>
                  <a:gd name="connsiteY76" fmla="*/ 39182 h 82780"/>
                  <a:gd name="connsiteX77" fmla="*/ 46658 w 80832"/>
                  <a:gd name="connsiteY77" fmla="*/ 39354 h 82780"/>
                  <a:gd name="connsiteX78" fmla="*/ 47173 w 80832"/>
                  <a:gd name="connsiteY78" fmla="*/ 39868 h 82780"/>
                  <a:gd name="connsiteX79" fmla="*/ 47687 w 80832"/>
                  <a:gd name="connsiteY79" fmla="*/ 40554 h 82780"/>
                  <a:gd name="connsiteX80" fmla="*/ 48201 w 80832"/>
                  <a:gd name="connsiteY80" fmla="*/ 41754 h 82780"/>
                  <a:gd name="connsiteX81" fmla="*/ 48201 w 80832"/>
                  <a:gd name="connsiteY81" fmla="*/ 41926 h 82780"/>
                  <a:gd name="connsiteX82" fmla="*/ 48201 w 80832"/>
                  <a:gd name="connsiteY82" fmla="*/ 42269 h 82780"/>
                  <a:gd name="connsiteX83" fmla="*/ 48373 w 80832"/>
                  <a:gd name="connsiteY83" fmla="*/ 43811 h 82780"/>
                  <a:gd name="connsiteX84" fmla="*/ 47858 w 80832"/>
                  <a:gd name="connsiteY84" fmla="*/ 44498 h 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0832" h="82780">
                    <a:moveTo>
                      <a:pt x="66889" y="45183"/>
                    </a:moveTo>
                    <a:cubicBezTo>
                      <a:pt x="69118" y="43983"/>
                      <a:pt x="71176" y="42611"/>
                      <a:pt x="73062" y="40897"/>
                    </a:cubicBezTo>
                    <a:cubicBezTo>
                      <a:pt x="78891" y="35411"/>
                      <a:pt x="82663" y="26495"/>
                      <a:pt x="79920" y="18780"/>
                    </a:cubicBezTo>
                    <a:cubicBezTo>
                      <a:pt x="78205" y="13465"/>
                      <a:pt x="73062" y="10722"/>
                      <a:pt x="67747" y="12436"/>
                    </a:cubicBezTo>
                    <a:cubicBezTo>
                      <a:pt x="63803" y="13808"/>
                      <a:pt x="60031" y="17237"/>
                      <a:pt x="56945" y="19980"/>
                    </a:cubicBezTo>
                    <a:cubicBezTo>
                      <a:pt x="55231" y="21523"/>
                      <a:pt x="53688" y="23066"/>
                      <a:pt x="52145" y="24781"/>
                    </a:cubicBezTo>
                    <a:cubicBezTo>
                      <a:pt x="51287" y="21352"/>
                      <a:pt x="50259" y="17923"/>
                      <a:pt x="48887" y="14665"/>
                    </a:cubicBezTo>
                    <a:cubicBezTo>
                      <a:pt x="47001" y="10208"/>
                      <a:pt x="45287" y="5235"/>
                      <a:pt x="41172" y="2321"/>
                    </a:cubicBezTo>
                    <a:cubicBezTo>
                      <a:pt x="37743" y="-79"/>
                      <a:pt x="32771" y="-937"/>
                      <a:pt x="28999" y="1292"/>
                    </a:cubicBezTo>
                    <a:cubicBezTo>
                      <a:pt x="20598" y="5921"/>
                      <a:pt x="24027" y="18094"/>
                      <a:pt x="26942" y="25124"/>
                    </a:cubicBezTo>
                    <a:cubicBezTo>
                      <a:pt x="27113" y="25466"/>
                      <a:pt x="27284" y="25638"/>
                      <a:pt x="27284" y="25981"/>
                    </a:cubicBezTo>
                    <a:cubicBezTo>
                      <a:pt x="23855" y="24609"/>
                      <a:pt x="20426" y="23752"/>
                      <a:pt x="16826" y="23580"/>
                    </a:cubicBezTo>
                    <a:cubicBezTo>
                      <a:pt x="8596" y="23409"/>
                      <a:pt x="710" y="28553"/>
                      <a:pt x="24" y="37296"/>
                    </a:cubicBezTo>
                    <a:cubicBezTo>
                      <a:pt x="-490" y="46555"/>
                      <a:pt x="7396" y="53413"/>
                      <a:pt x="15969" y="54785"/>
                    </a:cubicBezTo>
                    <a:cubicBezTo>
                      <a:pt x="17512" y="54956"/>
                      <a:pt x="18883" y="55127"/>
                      <a:pt x="20426" y="55299"/>
                    </a:cubicBezTo>
                    <a:cubicBezTo>
                      <a:pt x="20426" y="55470"/>
                      <a:pt x="20255" y="55470"/>
                      <a:pt x="20255" y="55642"/>
                    </a:cubicBezTo>
                    <a:cubicBezTo>
                      <a:pt x="16997" y="62843"/>
                      <a:pt x="13226" y="74330"/>
                      <a:pt x="20598" y="80330"/>
                    </a:cubicBezTo>
                    <a:cubicBezTo>
                      <a:pt x="28485" y="86674"/>
                      <a:pt x="37914" y="79473"/>
                      <a:pt x="42372" y="72615"/>
                    </a:cubicBezTo>
                    <a:cubicBezTo>
                      <a:pt x="43229" y="71243"/>
                      <a:pt x="43915" y="70043"/>
                      <a:pt x="44601" y="68501"/>
                    </a:cubicBezTo>
                    <a:cubicBezTo>
                      <a:pt x="45630" y="70386"/>
                      <a:pt x="46830" y="72272"/>
                      <a:pt x="48373" y="73987"/>
                    </a:cubicBezTo>
                    <a:cubicBezTo>
                      <a:pt x="54545" y="80673"/>
                      <a:pt x="64832" y="81188"/>
                      <a:pt x="71176" y="74330"/>
                    </a:cubicBezTo>
                    <a:cubicBezTo>
                      <a:pt x="77519" y="67643"/>
                      <a:pt x="77348" y="57699"/>
                      <a:pt x="72204" y="50498"/>
                    </a:cubicBezTo>
                    <a:cubicBezTo>
                      <a:pt x="70661" y="48441"/>
                      <a:pt x="68947" y="46726"/>
                      <a:pt x="66889" y="45183"/>
                    </a:cubicBezTo>
                    <a:close/>
                    <a:moveTo>
                      <a:pt x="47858" y="44498"/>
                    </a:moveTo>
                    <a:cubicBezTo>
                      <a:pt x="47858" y="45012"/>
                      <a:pt x="47687" y="45526"/>
                      <a:pt x="47687" y="46040"/>
                    </a:cubicBezTo>
                    <a:cubicBezTo>
                      <a:pt x="47687" y="46040"/>
                      <a:pt x="47687" y="46212"/>
                      <a:pt x="47687" y="46212"/>
                    </a:cubicBezTo>
                    <a:cubicBezTo>
                      <a:pt x="47687" y="46383"/>
                      <a:pt x="47516" y="46555"/>
                      <a:pt x="47516" y="46726"/>
                    </a:cubicBezTo>
                    <a:cubicBezTo>
                      <a:pt x="47516" y="46726"/>
                      <a:pt x="47516" y="46726"/>
                      <a:pt x="47516" y="46898"/>
                    </a:cubicBezTo>
                    <a:cubicBezTo>
                      <a:pt x="47344" y="47240"/>
                      <a:pt x="47173" y="47583"/>
                      <a:pt x="47001" y="48098"/>
                    </a:cubicBezTo>
                    <a:cubicBezTo>
                      <a:pt x="47001" y="48098"/>
                      <a:pt x="47001" y="48098"/>
                      <a:pt x="47001" y="48098"/>
                    </a:cubicBezTo>
                    <a:cubicBezTo>
                      <a:pt x="47001" y="48098"/>
                      <a:pt x="47001" y="48098"/>
                      <a:pt x="47001" y="48098"/>
                    </a:cubicBezTo>
                    <a:cubicBezTo>
                      <a:pt x="47001" y="48098"/>
                      <a:pt x="47001" y="48098"/>
                      <a:pt x="47001" y="48098"/>
                    </a:cubicBezTo>
                    <a:cubicBezTo>
                      <a:pt x="46830" y="48441"/>
                      <a:pt x="46487" y="48784"/>
                      <a:pt x="46144" y="49127"/>
                    </a:cubicBezTo>
                    <a:cubicBezTo>
                      <a:pt x="46144" y="49127"/>
                      <a:pt x="46144" y="49298"/>
                      <a:pt x="45973" y="49298"/>
                    </a:cubicBezTo>
                    <a:cubicBezTo>
                      <a:pt x="45630" y="49641"/>
                      <a:pt x="45287" y="49812"/>
                      <a:pt x="44944" y="50155"/>
                    </a:cubicBezTo>
                    <a:cubicBezTo>
                      <a:pt x="44601" y="50327"/>
                      <a:pt x="44429" y="50498"/>
                      <a:pt x="44087" y="50498"/>
                    </a:cubicBezTo>
                    <a:cubicBezTo>
                      <a:pt x="43744" y="50669"/>
                      <a:pt x="43572" y="50841"/>
                      <a:pt x="43229" y="50841"/>
                    </a:cubicBezTo>
                    <a:cubicBezTo>
                      <a:pt x="43058" y="50841"/>
                      <a:pt x="42715" y="50841"/>
                      <a:pt x="42544" y="51012"/>
                    </a:cubicBezTo>
                    <a:cubicBezTo>
                      <a:pt x="42372" y="51012"/>
                      <a:pt x="42029" y="51012"/>
                      <a:pt x="41858" y="51184"/>
                    </a:cubicBezTo>
                    <a:cubicBezTo>
                      <a:pt x="41858" y="51184"/>
                      <a:pt x="41686" y="51184"/>
                      <a:pt x="41686" y="51184"/>
                    </a:cubicBezTo>
                    <a:cubicBezTo>
                      <a:pt x="41172" y="51184"/>
                      <a:pt x="40658" y="51184"/>
                      <a:pt x="40143" y="51012"/>
                    </a:cubicBezTo>
                    <a:cubicBezTo>
                      <a:pt x="39972" y="51012"/>
                      <a:pt x="39629" y="50841"/>
                      <a:pt x="39457" y="50669"/>
                    </a:cubicBezTo>
                    <a:cubicBezTo>
                      <a:pt x="39286" y="50669"/>
                      <a:pt x="39286" y="50498"/>
                      <a:pt x="39115" y="50498"/>
                    </a:cubicBezTo>
                    <a:cubicBezTo>
                      <a:pt x="38772" y="50327"/>
                      <a:pt x="38429" y="50327"/>
                      <a:pt x="38257" y="50155"/>
                    </a:cubicBezTo>
                    <a:cubicBezTo>
                      <a:pt x="37743" y="49812"/>
                      <a:pt x="37057" y="49298"/>
                      <a:pt x="36543" y="48784"/>
                    </a:cubicBezTo>
                    <a:cubicBezTo>
                      <a:pt x="36543" y="48784"/>
                      <a:pt x="36543" y="48784"/>
                      <a:pt x="36543" y="48784"/>
                    </a:cubicBezTo>
                    <a:lnTo>
                      <a:pt x="35857" y="47755"/>
                    </a:lnTo>
                    <a:cubicBezTo>
                      <a:pt x="35686" y="47412"/>
                      <a:pt x="35514" y="47069"/>
                      <a:pt x="35343" y="46555"/>
                    </a:cubicBezTo>
                    <a:cubicBezTo>
                      <a:pt x="35343" y="46383"/>
                      <a:pt x="35343" y="46212"/>
                      <a:pt x="35343" y="45869"/>
                    </a:cubicBezTo>
                    <a:cubicBezTo>
                      <a:pt x="35343" y="45526"/>
                      <a:pt x="35343" y="45355"/>
                      <a:pt x="35343" y="45012"/>
                    </a:cubicBezTo>
                    <a:lnTo>
                      <a:pt x="35343" y="44498"/>
                    </a:lnTo>
                    <a:cubicBezTo>
                      <a:pt x="35343" y="44154"/>
                      <a:pt x="35343" y="43983"/>
                      <a:pt x="35343" y="43640"/>
                    </a:cubicBezTo>
                    <a:cubicBezTo>
                      <a:pt x="35343" y="43469"/>
                      <a:pt x="35343" y="43469"/>
                      <a:pt x="35343" y="43297"/>
                    </a:cubicBezTo>
                    <a:cubicBezTo>
                      <a:pt x="35343" y="42783"/>
                      <a:pt x="35514" y="42440"/>
                      <a:pt x="35514" y="41926"/>
                    </a:cubicBezTo>
                    <a:cubicBezTo>
                      <a:pt x="35514" y="41926"/>
                      <a:pt x="35514" y="41754"/>
                      <a:pt x="35514" y="41754"/>
                    </a:cubicBezTo>
                    <a:cubicBezTo>
                      <a:pt x="35514" y="41754"/>
                      <a:pt x="35514" y="41583"/>
                      <a:pt x="35514" y="41583"/>
                    </a:cubicBezTo>
                    <a:cubicBezTo>
                      <a:pt x="35686" y="41240"/>
                      <a:pt x="35857" y="40725"/>
                      <a:pt x="36028" y="40382"/>
                    </a:cubicBezTo>
                    <a:cubicBezTo>
                      <a:pt x="36028" y="40382"/>
                      <a:pt x="36028" y="40211"/>
                      <a:pt x="36200" y="40211"/>
                    </a:cubicBezTo>
                    <a:cubicBezTo>
                      <a:pt x="36371" y="39868"/>
                      <a:pt x="36714" y="39525"/>
                      <a:pt x="37057" y="39182"/>
                    </a:cubicBezTo>
                    <a:cubicBezTo>
                      <a:pt x="37057" y="39182"/>
                      <a:pt x="37229" y="39011"/>
                      <a:pt x="37229" y="39011"/>
                    </a:cubicBezTo>
                    <a:cubicBezTo>
                      <a:pt x="37229" y="39011"/>
                      <a:pt x="37229" y="39011"/>
                      <a:pt x="37229" y="39011"/>
                    </a:cubicBezTo>
                    <a:cubicBezTo>
                      <a:pt x="37400" y="38840"/>
                      <a:pt x="37914" y="38497"/>
                      <a:pt x="38257" y="38325"/>
                    </a:cubicBezTo>
                    <a:cubicBezTo>
                      <a:pt x="38257" y="38325"/>
                      <a:pt x="38429" y="38154"/>
                      <a:pt x="38429" y="38154"/>
                    </a:cubicBezTo>
                    <a:cubicBezTo>
                      <a:pt x="38772" y="37982"/>
                      <a:pt x="39286" y="37811"/>
                      <a:pt x="39629" y="37640"/>
                    </a:cubicBezTo>
                    <a:cubicBezTo>
                      <a:pt x="39629" y="37640"/>
                      <a:pt x="39629" y="37640"/>
                      <a:pt x="39629" y="37640"/>
                    </a:cubicBezTo>
                    <a:cubicBezTo>
                      <a:pt x="39629" y="37640"/>
                      <a:pt x="39800" y="37640"/>
                      <a:pt x="39800" y="37640"/>
                    </a:cubicBezTo>
                    <a:cubicBezTo>
                      <a:pt x="39972" y="37640"/>
                      <a:pt x="40315" y="37640"/>
                      <a:pt x="40486" y="37468"/>
                    </a:cubicBezTo>
                    <a:cubicBezTo>
                      <a:pt x="40658" y="37468"/>
                      <a:pt x="41000" y="37468"/>
                      <a:pt x="41172" y="37296"/>
                    </a:cubicBezTo>
                    <a:cubicBezTo>
                      <a:pt x="41172" y="37296"/>
                      <a:pt x="41343" y="37296"/>
                      <a:pt x="41343" y="37296"/>
                    </a:cubicBezTo>
                    <a:cubicBezTo>
                      <a:pt x="41858" y="37296"/>
                      <a:pt x="42201" y="37468"/>
                      <a:pt x="42715" y="37468"/>
                    </a:cubicBezTo>
                    <a:cubicBezTo>
                      <a:pt x="42886" y="37468"/>
                      <a:pt x="42886" y="37468"/>
                      <a:pt x="43058" y="37468"/>
                    </a:cubicBezTo>
                    <a:cubicBezTo>
                      <a:pt x="43229" y="37468"/>
                      <a:pt x="43401" y="37640"/>
                      <a:pt x="43572" y="37640"/>
                    </a:cubicBezTo>
                    <a:cubicBezTo>
                      <a:pt x="43744" y="37640"/>
                      <a:pt x="43915" y="37640"/>
                      <a:pt x="43915" y="37640"/>
                    </a:cubicBezTo>
                    <a:cubicBezTo>
                      <a:pt x="44258" y="37811"/>
                      <a:pt x="44601" y="37982"/>
                      <a:pt x="45115" y="38154"/>
                    </a:cubicBezTo>
                    <a:lnTo>
                      <a:pt x="46144" y="38840"/>
                    </a:lnTo>
                    <a:cubicBezTo>
                      <a:pt x="46144" y="38840"/>
                      <a:pt x="46315" y="39011"/>
                      <a:pt x="46315" y="39011"/>
                    </a:cubicBezTo>
                    <a:cubicBezTo>
                      <a:pt x="46315" y="39011"/>
                      <a:pt x="46315" y="39182"/>
                      <a:pt x="46487" y="39182"/>
                    </a:cubicBezTo>
                    <a:cubicBezTo>
                      <a:pt x="46487" y="39182"/>
                      <a:pt x="46658" y="39354"/>
                      <a:pt x="46658" y="39354"/>
                    </a:cubicBezTo>
                    <a:cubicBezTo>
                      <a:pt x="46830" y="39525"/>
                      <a:pt x="47001" y="39697"/>
                      <a:pt x="47173" y="39868"/>
                    </a:cubicBezTo>
                    <a:cubicBezTo>
                      <a:pt x="47344" y="40040"/>
                      <a:pt x="47516" y="40211"/>
                      <a:pt x="47687" y="40554"/>
                    </a:cubicBezTo>
                    <a:cubicBezTo>
                      <a:pt x="47858" y="40897"/>
                      <a:pt x="48030" y="41411"/>
                      <a:pt x="48201" y="41754"/>
                    </a:cubicBezTo>
                    <a:cubicBezTo>
                      <a:pt x="48201" y="41754"/>
                      <a:pt x="48201" y="41754"/>
                      <a:pt x="48201" y="41926"/>
                    </a:cubicBezTo>
                    <a:cubicBezTo>
                      <a:pt x="48201" y="42097"/>
                      <a:pt x="48201" y="42097"/>
                      <a:pt x="48201" y="42269"/>
                    </a:cubicBezTo>
                    <a:cubicBezTo>
                      <a:pt x="48201" y="42783"/>
                      <a:pt x="48373" y="43297"/>
                      <a:pt x="48373" y="43811"/>
                    </a:cubicBezTo>
                    <a:cubicBezTo>
                      <a:pt x="47858" y="44154"/>
                      <a:pt x="47858" y="44326"/>
                      <a:pt x="47858" y="44498"/>
                    </a:cubicBezTo>
                    <a:close/>
                  </a:path>
                </a:pathLst>
              </a:custGeom>
              <a:solidFill>
                <a:srgbClr val="FFFFFF"/>
              </a:solidFill>
              <a:ln w="1715" cap="flat">
                <a:noFill/>
                <a:prstDash val="solid"/>
                <a:miter/>
              </a:ln>
            </p:spPr>
            <p:txBody>
              <a:bodyPr rtlCol="0" anchor="ctr"/>
              <a:lstStyle/>
              <a:p>
                <a:endParaRPr lang="en-US"/>
              </a:p>
            </p:txBody>
          </p:sp>
          <p:sp>
            <p:nvSpPr>
              <p:cNvPr id="512" name="Freeform: Shape 511">
                <a:extLst>
                  <a:ext uri="{FF2B5EF4-FFF2-40B4-BE49-F238E27FC236}">
                    <a16:creationId xmlns:a16="http://schemas.microsoft.com/office/drawing/2014/main" id="{7DAA8562-53A7-4A73-9B87-3DFB556A8FFA}"/>
                  </a:ext>
                </a:extLst>
              </p:cNvPr>
              <p:cNvSpPr/>
              <p:nvPr/>
            </p:nvSpPr>
            <p:spPr>
              <a:xfrm>
                <a:off x="3321229" y="5891615"/>
                <a:ext cx="80832" cy="82779"/>
              </a:xfrm>
              <a:custGeom>
                <a:avLst/>
                <a:gdLst>
                  <a:gd name="connsiteX0" fmla="*/ 66889 w 80832"/>
                  <a:gd name="connsiteY0" fmla="*/ 45183 h 82779"/>
                  <a:gd name="connsiteX1" fmla="*/ 73062 w 80832"/>
                  <a:gd name="connsiteY1" fmla="*/ 40897 h 82779"/>
                  <a:gd name="connsiteX2" fmla="*/ 79920 w 80832"/>
                  <a:gd name="connsiteY2" fmla="*/ 18780 h 82779"/>
                  <a:gd name="connsiteX3" fmla="*/ 67747 w 80832"/>
                  <a:gd name="connsiteY3" fmla="*/ 12436 h 82779"/>
                  <a:gd name="connsiteX4" fmla="*/ 56945 w 80832"/>
                  <a:gd name="connsiteY4" fmla="*/ 19980 h 82779"/>
                  <a:gd name="connsiteX5" fmla="*/ 52145 w 80832"/>
                  <a:gd name="connsiteY5" fmla="*/ 24781 h 82779"/>
                  <a:gd name="connsiteX6" fmla="*/ 48887 w 80832"/>
                  <a:gd name="connsiteY6" fmla="*/ 14665 h 82779"/>
                  <a:gd name="connsiteX7" fmla="*/ 41172 w 80832"/>
                  <a:gd name="connsiteY7" fmla="*/ 2321 h 82779"/>
                  <a:gd name="connsiteX8" fmla="*/ 28999 w 80832"/>
                  <a:gd name="connsiteY8" fmla="*/ 1292 h 82779"/>
                  <a:gd name="connsiteX9" fmla="*/ 26941 w 80832"/>
                  <a:gd name="connsiteY9" fmla="*/ 25124 h 82779"/>
                  <a:gd name="connsiteX10" fmla="*/ 27284 w 80832"/>
                  <a:gd name="connsiteY10" fmla="*/ 25981 h 82779"/>
                  <a:gd name="connsiteX11" fmla="*/ 16826 w 80832"/>
                  <a:gd name="connsiteY11" fmla="*/ 23581 h 82779"/>
                  <a:gd name="connsiteX12" fmla="*/ 24 w 80832"/>
                  <a:gd name="connsiteY12" fmla="*/ 37297 h 82779"/>
                  <a:gd name="connsiteX13" fmla="*/ 15969 w 80832"/>
                  <a:gd name="connsiteY13" fmla="*/ 54784 h 82779"/>
                  <a:gd name="connsiteX14" fmla="*/ 20426 w 80832"/>
                  <a:gd name="connsiteY14" fmla="*/ 55299 h 82779"/>
                  <a:gd name="connsiteX15" fmla="*/ 20255 w 80832"/>
                  <a:gd name="connsiteY15" fmla="*/ 55642 h 82779"/>
                  <a:gd name="connsiteX16" fmla="*/ 20598 w 80832"/>
                  <a:gd name="connsiteY16" fmla="*/ 80330 h 82779"/>
                  <a:gd name="connsiteX17" fmla="*/ 42372 w 80832"/>
                  <a:gd name="connsiteY17" fmla="*/ 72615 h 82779"/>
                  <a:gd name="connsiteX18" fmla="*/ 44601 w 80832"/>
                  <a:gd name="connsiteY18" fmla="*/ 68500 h 82779"/>
                  <a:gd name="connsiteX19" fmla="*/ 48373 w 80832"/>
                  <a:gd name="connsiteY19" fmla="*/ 73987 h 82779"/>
                  <a:gd name="connsiteX20" fmla="*/ 71176 w 80832"/>
                  <a:gd name="connsiteY20" fmla="*/ 74330 h 82779"/>
                  <a:gd name="connsiteX21" fmla="*/ 72204 w 80832"/>
                  <a:gd name="connsiteY21" fmla="*/ 50498 h 82779"/>
                  <a:gd name="connsiteX22" fmla="*/ 66889 w 80832"/>
                  <a:gd name="connsiteY22" fmla="*/ 45183 h 82779"/>
                  <a:gd name="connsiteX23" fmla="*/ 47687 w 80832"/>
                  <a:gd name="connsiteY23" fmla="*/ 44497 h 82779"/>
                  <a:gd name="connsiteX24" fmla="*/ 47515 w 80832"/>
                  <a:gd name="connsiteY24" fmla="*/ 46040 h 82779"/>
                  <a:gd name="connsiteX25" fmla="*/ 47515 w 80832"/>
                  <a:gd name="connsiteY25" fmla="*/ 46212 h 82779"/>
                  <a:gd name="connsiteX26" fmla="*/ 47344 w 80832"/>
                  <a:gd name="connsiteY26" fmla="*/ 46726 h 82779"/>
                  <a:gd name="connsiteX27" fmla="*/ 47344 w 80832"/>
                  <a:gd name="connsiteY27" fmla="*/ 46898 h 82779"/>
                  <a:gd name="connsiteX28" fmla="*/ 46830 w 80832"/>
                  <a:gd name="connsiteY28" fmla="*/ 48098 h 82779"/>
                  <a:gd name="connsiteX29" fmla="*/ 46830 w 80832"/>
                  <a:gd name="connsiteY29" fmla="*/ 48098 h 82779"/>
                  <a:gd name="connsiteX30" fmla="*/ 46830 w 80832"/>
                  <a:gd name="connsiteY30" fmla="*/ 48098 h 82779"/>
                  <a:gd name="connsiteX31" fmla="*/ 46830 w 80832"/>
                  <a:gd name="connsiteY31" fmla="*/ 48098 h 82779"/>
                  <a:gd name="connsiteX32" fmla="*/ 45972 w 80832"/>
                  <a:gd name="connsiteY32" fmla="*/ 49127 h 82779"/>
                  <a:gd name="connsiteX33" fmla="*/ 45801 w 80832"/>
                  <a:gd name="connsiteY33" fmla="*/ 49298 h 82779"/>
                  <a:gd name="connsiteX34" fmla="*/ 44772 w 80832"/>
                  <a:gd name="connsiteY34" fmla="*/ 50155 h 82779"/>
                  <a:gd name="connsiteX35" fmla="*/ 43915 w 80832"/>
                  <a:gd name="connsiteY35" fmla="*/ 50498 h 82779"/>
                  <a:gd name="connsiteX36" fmla="*/ 43058 w 80832"/>
                  <a:gd name="connsiteY36" fmla="*/ 50841 h 82779"/>
                  <a:gd name="connsiteX37" fmla="*/ 42372 w 80832"/>
                  <a:gd name="connsiteY37" fmla="*/ 51013 h 82779"/>
                  <a:gd name="connsiteX38" fmla="*/ 41686 w 80832"/>
                  <a:gd name="connsiteY38" fmla="*/ 51184 h 82779"/>
                  <a:gd name="connsiteX39" fmla="*/ 41515 w 80832"/>
                  <a:gd name="connsiteY39" fmla="*/ 51184 h 82779"/>
                  <a:gd name="connsiteX40" fmla="*/ 39972 w 80832"/>
                  <a:gd name="connsiteY40" fmla="*/ 51013 h 82779"/>
                  <a:gd name="connsiteX41" fmla="*/ 39286 w 80832"/>
                  <a:gd name="connsiteY41" fmla="*/ 50669 h 82779"/>
                  <a:gd name="connsiteX42" fmla="*/ 38943 w 80832"/>
                  <a:gd name="connsiteY42" fmla="*/ 50498 h 82779"/>
                  <a:gd name="connsiteX43" fmla="*/ 38086 w 80832"/>
                  <a:gd name="connsiteY43" fmla="*/ 50155 h 82779"/>
                  <a:gd name="connsiteX44" fmla="*/ 36371 w 80832"/>
                  <a:gd name="connsiteY44" fmla="*/ 48784 h 82779"/>
                  <a:gd name="connsiteX45" fmla="*/ 36371 w 80832"/>
                  <a:gd name="connsiteY45" fmla="*/ 48784 h 82779"/>
                  <a:gd name="connsiteX46" fmla="*/ 35685 w 80832"/>
                  <a:gd name="connsiteY46" fmla="*/ 47755 h 82779"/>
                  <a:gd name="connsiteX47" fmla="*/ 35171 w 80832"/>
                  <a:gd name="connsiteY47" fmla="*/ 46555 h 82779"/>
                  <a:gd name="connsiteX48" fmla="*/ 35171 w 80832"/>
                  <a:gd name="connsiteY48" fmla="*/ 45869 h 82779"/>
                  <a:gd name="connsiteX49" fmla="*/ 35171 w 80832"/>
                  <a:gd name="connsiteY49" fmla="*/ 45012 h 82779"/>
                  <a:gd name="connsiteX50" fmla="*/ 35171 w 80832"/>
                  <a:gd name="connsiteY50" fmla="*/ 44497 h 82779"/>
                  <a:gd name="connsiteX51" fmla="*/ 35171 w 80832"/>
                  <a:gd name="connsiteY51" fmla="*/ 43640 h 82779"/>
                  <a:gd name="connsiteX52" fmla="*/ 35171 w 80832"/>
                  <a:gd name="connsiteY52" fmla="*/ 43297 h 82779"/>
                  <a:gd name="connsiteX53" fmla="*/ 35343 w 80832"/>
                  <a:gd name="connsiteY53" fmla="*/ 41926 h 82779"/>
                  <a:gd name="connsiteX54" fmla="*/ 35343 w 80832"/>
                  <a:gd name="connsiteY54" fmla="*/ 41754 h 82779"/>
                  <a:gd name="connsiteX55" fmla="*/ 35343 w 80832"/>
                  <a:gd name="connsiteY55" fmla="*/ 41583 h 82779"/>
                  <a:gd name="connsiteX56" fmla="*/ 35857 w 80832"/>
                  <a:gd name="connsiteY56" fmla="*/ 40382 h 82779"/>
                  <a:gd name="connsiteX57" fmla="*/ 36028 w 80832"/>
                  <a:gd name="connsiteY57" fmla="*/ 40211 h 82779"/>
                  <a:gd name="connsiteX58" fmla="*/ 36886 w 80832"/>
                  <a:gd name="connsiteY58" fmla="*/ 39182 h 82779"/>
                  <a:gd name="connsiteX59" fmla="*/ 37057 w 80832"/>
                  <a:gd name="connsiteY59" fmla="*/ 39011 h 82779"/>
                  <a:gd name="connsiteX60" fmla="*/ 37057 w 80832"/>
                  <a:gd name="connsiteY60" fmla="*/ 39011 h 82779"/>
                  <a:gd name="connsiteX61" fmla="*/ 38086 w 80832"/>
                  <a:gd name="connsiteY61" fmla="*/ 38325 h 82779"/>
                  <a:gd name="connsiteX62" fmla="*/ 38257 w 80832"/>
                  <a:gd name="connsiteY62" fmla="*/ 38154 h 82779"/>
                  <a:gd name="connsiteX63" fmla="*/ 39457 w 80832"/>
                  <a:gd name="connsiteY63" fmla="*/ 37639 h 82779"/>
                  <a:gd name="connsiteX64" fmla="*/ 39457 w 80832"/>
                  <a:gd name="connsiteY64" fmla="*/ 37639 h 82779"/>
                  <a:gd name="connsiteX65" fmla="*/ 39629 w 80832"/>
                  <a:gd name="connsiteY65" fmla="*/ 37639 h 82779"/>
                  <a:gd name="connsiteX66" fmla="*/ 40315 w 80832"/>
                  <a:gd name="connsiteY66" fmla="*/ 37468 h 82779"/>
                  <a:gd name="connsiteX67" fmla="*/ 41000 w 80832"/>
                  <a:gd name="connsiteY67" fmla="*/ 37297 h 82779"/>
                  <a:gd name="connsiteX68" fmla="*/ 41172 w 80832"/>
                  <a:gd name="connsiteY68" fmla="*/ 37297 h 82779"/>
                  <a:gd name="connsiteX69" fmla="*/ 42543 w 80832"/>
                  <a:gd name="connsiteY69" fmla="*/ 37468 h 82779"/>
                  <a:gd name="connsiteX70" fmla="*/ 42886 w 80832"/>
                  <a:gd name="connsiteY70" fmla="*/ 37468 h 82779"/>
                  <a:gd name="connsiteX71" fmla="*/ 43401 w 80832"/>
                  <a:gd name="connsiteY71" fmla="*/ 37639 h 82779"/>
                  <a:gd name="connsiteX72" fmla="*/ 43744 w 80832"/>
                  <a:gd name="connsiteY72" fmla="*/ 37639 h 82779"/>
                  <a:gd name="connsiteX73" fmla="*/ 44944 w 80832"/>
                  <a:gd name="connsiteY73" fmla="*/ 38154 h 82779"/>
                  <a:gd name="connsiteX74" fmla="*/ 45972 w 80832"/>
                  <a:gd name="connsiteY74" fmla="*/ 38840 h 82779"/>
                  <a:gd name="connsiteX75" fmla="*/ 46144 w 80832"/>
                  <a:gd name="connsiteY75" fmla="*/ 39011 h 82779"/>
                  <a:gd name="connsiteX76" fmla="*/ 46315 w 80832"/>
                  <a:gd name="connsiteY76" fmla="*/ 39182 h 82779"/>
                  <a:gd name="connsiteX77" fmla="*/ 46487 w 80832"/>
                  <a:gd name="connsiteY77" fmla="*/ 39354 h 82779"/>
                  <a:gd name="connsiteX78" fmla="*/ 47001 w 80832"/>
                  <a:gd name="connsiteY78" fmla="*/ 39868 h 82779"/>
                  <a:gd name="connsiteX79" fmla="*/ 47515 w 80832"/>
                  <a:gd name="connsiteY79" fmla="*/ 40554 h 82779"/>
                  <a:gd name="connsiteX80" fmla="*/ 48030 w 80832"/>
                  <a:gd name="connsiteY80" fmla="*/ 41754 h 82779"/>
                  <a:gd name="connsiteX81" fmla="*/ 48030 w 80832"/>
                  <a:gd name="connsiteY81" fmla="*/ 41926 h 82779"/>
                  <a:gd name="connsiteX82" fmla="*/ 48030 w 80832"/>
                  <a:gd name="connsiteY82" fmla="*/ 42269 h 82779"/>
                  <a:gd name="connsiteX83" fmla="*/ 48201 w 80832"/>
                  <a:gd name="connsiteY83" fmla="*/ 43811 h 82779"/>
                  <a:gd name="connsiteX84" fmla="*/ 47687 w 80832"/>
                  <a:gd name="connsiteY84" fmla="*/ 44497 h 82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0832" h="82779">
                    <a:moveTo>
                      <a:pt x="66889" y="45183"/>
                    </a:moveTo>
                    <a:cubicBezTo>
                      <a:pt x="69118" y="43983"/>
                      <a:pt x="71176" y="42611"/>
                      <a:pt x="73062" y="40897"/>
                    </a:cubicBezTo>
                    <a:cubicBezTo>
                      <a:pt x="78891" y="35411"/>
                      <a:pt x="82663" y="26495"/>
                      <a:pt x="79920" y="18780"/>
                    </a:cubicBezTo>
                    <a:cubicBezTo>
                      <a:pt x="78205" y="13465"/>
                      <a:pt x="73062" y="10722"/>
                      <a:pt x="67747" y="12436"/>
                    </a:cubicBezTo>
                    <a:cubicBezTo>
                      <a:pt x="63803" y="13808"/>
                      <a:pt x="60031" y="17237"/>
                      <a:pt x="56945" y="19980"/>
                    </a:cubicBezTo>
                    <a:cubicBezTo>
                      <a:pt x="55231" y="21523"/>
                      <a:pt x="53688" y="23066"/>
                      <a:pt x="52145" y="24781"/>
                    </a:cubicBezTo>
                    <a:cubicBezTo>
                      <a:pt x="51287" y="21352"/>
                      <a:pt x="50259" y="17923"/>
                      <a:pt x="48887" y="14665"/>
                    </a:cubicBezTo>
                    <a:cubicBezTo>
                      <a:pt x="47001" y="10207"/>
                      <a:pt x="45287" y="5235"/>
                      <a:pt x="41172" y="2321"/>
                    </a:cubicBezTo>
                    <a:cubicBezTo>
                      <a:pt x="37743" y="-80"/>
                      <a:pt x="32771" y="-937"/>
                      <a:pt x="28999" y="1292"/>
                    </a:cubicBezTo>
                    <a:cubicBezTo>
                      <a:pt x="20598" y="5921"/>
                      <a:pt x="24027" y="18094"/>
                      <a:pt x="26941" y="25124"/>
                    </a:cubicBezTo>
                    <a:cubicBezTo>
                      <a:pt x="27113" y="25466"/>
                      <a:pt x="27284" y="25638"/>
                      <a:pt x="27284" y="25981"/>
                    </a:cubicBezTo>
                    <a:cubicBezTo>
                      <a:pt x="23855" y="24609"/>
                      <a:pt x="20426" y="23752"/>
                      <a:pt x="16826" y="23581"/>
                    </a:cubicBezTo>
                    <a:cubicBezTo>
                      <a:pt x="8596" y="23409"/>
                      <a:pt x="710" y="28553"/>
                      <a:pt x="24" y="37297"/>
                    </a:cubicBezTo>
                    <a:cubicBezTo>
                      <a:pt x="-491" y="46555"/>
                      <a:pt x="7396" y="53413"/>
                      <a:pt x="15969" y="54784"/>
                    </a:cubicBezTo>
                    <a:cubicBezTo>
                      <a:pt x="17512" y="54956"/>
                      <a:pt x="18883" y="55127"/>
                      <a:pt x="20426" y="55299"/>
                    </a:cubicBezTo>
                    <a:cubicBezTo>
                      <a:pt x="20426" y="55470"/>
                      <a:pt x="20255" y="55470"/>
                      <a:pt x="20255" y="55642"/>
                    </a:cubicBezTo>
                    <a:cubicBezTo>
                      <a:pt x="16997" y="62843"/>
                      <a:pt x="13225" y="74330"/>
                      <a:pt x="20598" y="80330"/>
                    </a:cubicBezTo>
                    <a:cubicBezTo>
                      <a:pt x="28485" y="86674"/>
                      <a:pt x="37914" y="79473"/>
                      <a:pt x="42372" y="72615"/>
                    </a:cubicBezTo>
                    <a:cubicBezTo>
                      <a:pt x="43229" y="71243"/>
                      <a:pt x="43915" y="70043"/>
                      <a:pt x="44601" y="68500"/>
                    </a:cubicBezTo>
                    <a:cubicBezTo>
                      <a:pt x="45630" y="70386"/>
                      <a:pt x="46830" y="72272"/>
                      <a:pt x="48373" y="73987"/>
                    </a:cubicBezTo>
                    <a:cubicBezTo>
                      <a:pt x="54545" y="80673"/>
                      <a:pt x="64832" y="81188"/>
                      <a:pt x="71176" y="74330"/>
                    </a:cubicBezTo>
                    <a:cubicBezTo>
                      <a:pt x="77519" y="67643"/>
                      <a:pt x="77348" y="57699"/>
                      <a:pt x="72204" y="50498"/>
                    </a:cubicBezTo>
                    <a:cubicBezTo>
                      <a:pt x="70661" y="48612"/>
                      <a:pt x="68775" y="46726"/>
                      <a:pt x="66889" y="45183"/>
                    </a:cubicBezTo>
                    <a:close/>
                    <a:moveTo>
                      <a:pt x="47687" y="44497"/>
                    </a:moveTo>
                    <a:cubicBezTo>
                      <a:pt x="47687" y="45012"/>
                      <a:pt x="47515" y="45526"/>
                      <a:pt x="47515" y="46040"/>
                    </a:cubicBezTo>
                    <a:cubicBezTo>
                      <a:pt x="47515" y="46040"/>
                      <a:pt x="47515" y="46212"/>
                      <a:pt x="47515" y="46212"/>
                    </a:cubicBezTo>
                    <a:cubicBezTo>
                      <a:pt x="47515" y="46383"/>
                      <a:pt x="47344" y="46555"/>
                      <a:pt x="47344" y="46726"/>
                    </a:cubicBezTo>
                    <a:cubicBezTo>
                      <a:pt x="47344" y="46726"/>
                      <a:pt x="47344" y="46726"/>
                      <a:pt x="47344" y="46898"/>
                    </a:cubicBezTo>
                    <a:cubicBezTo>
                      <a:pt x="47173" y="47240"/>
                      <a:pt x="47001" y="47584"/>
                      <a:pt x="46830" y="48098"/>
                    </a:cubicBezTo>
                    <a:cubicBezTo>
                      <a:pt x="46830" y="48098"/>
                      <a:pt x="46830" y="48098"/>
                      <a:pt x="46830" y="48098"/>
                    </a:cubicBezTo>
                    <a:cubicBezTo>
                      <a:pt x="46830" y="48098"/>
                      <a:pt x="46830" y="48098"/>
                      <a:pt x="46830" y="48098"/>
                    </a:cubicBezTo>
                    <a:cubicBezTo>
                      <a:pt x="46830" y="48098"/>
                      <a:pt x="46830" y="48098"/>
                      <a:pt x="46830" y="48098"/>
                    </a:cubicBezTo>
                    <a:cubicBezTo>
                      <a:pt x="46658" y="48441"/>
                      <a:pt x="46315" y="48784"/>
                      <a:pt x="45972" y="49127"/>
                    </a:cubicBezTo>
                    <a:cubicBezTo>
                      <a:pt x="45972" y="49127"/>
                      <a:pt x="45972" y="49298"/>
                      <a:pt x="45801" y="49298"/>
                    </a:cubicBezTo>
                    <a:cubicBezTo>
                      <a:pt x="45458" y="49641"/>
                      <a:pt x="45115" y="49812"/>
                      <a:pt x="44772" y="50155"/>
                    </a:cubicBezTo>
                    <a:cubicBezTo>
                      <a:pt x="44429" y="50327"/>
                      <a:pt x="44258" y="50498"/>
                      <a:pt x="43915" y="50498"/>
                    </a:cubicBezTo>
                    <a:cubicBezTo>
                      <a:pt x="43572" y="50669"/>
                      <a:pt x="43401" y="50841"/>
                      <a:pt x="43058" y="50841"/>
                    </a:cubicBezTo>
                    <a:cubicBezTo>
                      <a:pt x="42886" y="50841"/>
                      <a:pt x="42543" y="50841"/>
                      <a:pt x="42372" y="51013"/>
                    </a:cubicBezTo>
                    <a:cubicBezTo>
                      <a:pt x="42201" y="51013"/>
                      <a:pt x="41858" y="51013"/>
                      <a:pt x="41686" y="51184"/>
                    </a:cubicBezTo>
                    <a:cubicBezTo>
                      <a:pt x="41686" y="51184"/>
                      <a:pt x="41515" y="51184"/>
                      <a:pt x="41515" y="51184"/>
                    </a:cubicBezTo>
                    <a:cubicBezTo>
                      <a:pt x="41000" y="51184"/>
                      <a:pt x="40486" y="51184"/>
                      <a:pt x="39972" y="51013"/>
                    </a:cubicBezTo>
                    <a:cubicBezTo>
                      <a:pt x="39800" y="51013"/>
                      <a:pt x="39457" y="50841"/>
                      <a:pt x="39286" y="50669"/>
                    </a:cubicBezTo>
                    <a:cubicBezTo>
                      <a:pt x="39114" y="50669"/>
                      <a:pt x="39114" y="50498"/>
                      <a:pt x="38943" y="50498"/>
                    </a:cubicBezTo>
                    <a:cubicBezTo>
                      <a:pt x="38600" y="50327"/>
                      <a:pt x="38257" y="50327"/>
                      <a:pt x="38086" y="50155"/>
                    </a:cubicBezTo>
                    <a:cubicBezTo>
                      <a:pt x="37571" y="49812"/>
                      <a:pt x="36886" y="49298"/>
                      <a:pt x="36371" y="48784"/>
                    </a:cubicBezTo>
                    <a:cubicBezTo>
                      <a:pt x="36371" y="48784"/>
                      <a:pt x="36371" y="48784"/>
                      <a:pt x="36371" y="48784"/>
                    </a:cubicBezTo>
                    <a:lnTo>
                      <a:pt x="35685" y="47755"/>
                    </a:lnTo>
                    <a:cubicBezTo>
                      <a:pt x="35514" y="47412"/>
                      <a:pt x="35343" y="47069"/>
                      <a:pt x="35171" y="46555"/>
                    </a:cubicBezTo>
                    <a:cubicBezTo>
                      <a:pt x="35171" y="46383"/>
                      <a:pt x="35171" y="46212"/>
                      <a:pt x="35171" y="45869"/>
                    </a:cubicBezTo>
                    <a:cubicBezTo>
                      <a:pt x="35171" y="45526"/>
                      <a:pt x="35171" y="45355"/>
                      <a:pt x="35171" y="45012"/>
                    </a:cubicBezTo>
                    <a:lnTo>
                      <a:pt x="35171" y="44497"/>
                    </a:lnTo>
                    <a:cubicBezTo>
                      <a:pt x="35171" y="44155"/>
                      <a:pt x="35171" y="43983"/>
                      <a:pt x="35171" y="43640"/>
                    </a:cubicBezTo>
                    <a:cubicBezTo>
                      <a:pt x="35171" y="43469"/>
                      <a:pt x="35171" y="43469"/>
                      <a:pt x="35171" y="43297"/>
                    </a:cubicBezTo>
                    <a:cubicBezTo>
                      <a:pt x="35171" y="42783"/>
                      <a:pt x="35343" y="42440"/>
                      <a:pt x="35343" y="41926"/>
                    </a:cubicBezTo>
                    <a:cubicBezTo>
                      <a:pt x="35343" y="41926"/>
                      <a:pt x="35343" y="41754"/>
                      <a:pt x="35343" y="41754"/>
                    </a:cubicBezTo>
                    <a:cubicBezTo>
                      <a:pt x="35343" y="41754"/>
                      <a:pt x="35343" y="41583"/>
                      <a:pt x="35343" y="41583"/>
                    </a:cubicBezTo>
                    <a:cubicBezTo>
                      <a:pt x="35514" y="41240"/>
                      <a:pt x="35685" y="40726"/>
                      <a:pt x="35857" y="40382"/>
                    </a:cubicBezTo>
                    <a:cubicBezTo>
                      <a:pt x="35857" y="40382"/>
                      <a:pt x="35857" y="40211"/>
                      <a:pt x="36028" y="40211"/>
                    </a:cubicBezTo>
                    <a:cubicBezTo>
                      <a:pt x="36200" y="39868"/>
                      <a:pt x="36543" y="39525"/>
                      <a:pt x="36886" y="39182"/>
                    </a:cubicBezTo>
                    <a:cubicBezTo>
                      <a:pt x="36886" y="39182"/>
                      <a:pt x="37057" y="39011"/>
                      <a:pt x="37057" y="39011"/>
                    </a:cubicBezTo>
                    <a:cubicBezTo>
                      <a:pt x="37057" y="39011"/>
                      <a:pt x="37057" y="39011"/>
                      <a:pt x="37057" y="39011"/>
                    </a:cubicBezTo>
                    <a:cubicBezTo>
                      <a:pt x="37228" y="38840"/>
                      <a:pt x="37743" y="38497"/>
                      <a:pt x="38086" y="38325"/>
                    </a:cubicBezTo>
                    <a:cubicBezTo>
                      <a:pt x="38086" y="38325"/>
                      <a:pt x="38257" y="38154"/>
                      <a:pt x="38257" y="38154"/>
                    </a:cubicBezTo>
                    <a:cubicBezTo>
                      <a:pt x="38600" y="37982"/>
                      <a:pt x="39114" y="37811"/>
                      <a:pt x="39457" y="37639"/>
                    </a:cubicBezTo>
                    <a:cubicBezTo>
                      <a:pt x="39457" y="37639"/>
                      <a:pt x="39457" y="37639"/>
                      <a:pt x="39457" y="37639"/>
                    </a:cubicBezTo>
                    <a:cubicBezTo>
                      <a:pt x="39457" y="37639"/>
                      <a:pt x="39629" y="37639"/>
                      <a:pt x="39629" y="37639"/>
                    </a:cubicBezTo>
                    <a:cubicBezTo>
                      <a:pt x="39800" y="37639"/>
                      <a:pt x="40143" y="37639"/>
                      <a:pt x="40315" y="37468"/>
                    </a:cubicBezTo>
                    <a:cubicBezTo>
                      <a:pt x="40486" y="37468"/>
                      <a:pt x="40829" y="37468"/>
                      <a:pt x="41000" y="37297"/>
                    </a:cubicBezTo>
                    <a:cubicBezTo>
                      <a:pt x="41000" y="37297"/>
                      <a:pt x="41172" y="37297"/>
                      <a:pt x="41172" y="37297"/>
                    </a:cubicBezTo>
                    <a:cubicBezTo>
                      <a:pt x="41686" y="37297"/>
                      <a:pt x="42029" y="37468"/>
                      <a:pt x="42543" y="37468"/>
                    </a:cubicBezTo>
                    <a:cubicBezTo>
                      <a:pt x="42715" y="37468"/>
                      <a:pt x="42715" y="37468"/>
                      <a:pt x="42886" y="37468"/>
                    </a:cubicBezTo>
                    <a:cubicBezTo>
                      <a:pt x="43058" y="37468"/>
                      <a:pt x="43229" y="37639"/>
                      <a:pt x="43401" y="37639"/>
                    </a:cubicBezTo>
                    <a:cubicBezTo>
                      <a:pt x="43572" y="37639"/>
                      <a:pt x="43744" y="37639"/>
                      <a:pt x="43744" y="37639"/>
                    </a:cubicBezTo>
                    <a:cubicBezTo>
                      <a:pt x="44086" y="37811"/>
                      <a:pt x="44429" y="37982"/>
                      <a:pt x="44944" y="38154"/>
                    </a:cubicBezTo>
                    <a:lnTo>
                      <a:pt x="45972" y="38840"/>
                    </a:lnTo>
                    <a:cubicBezTo>
                      <a:pt x="45972" y="38840"/>
                      <a:pt x="46144" y="39011"/>
                      <a:pt x="46144" y="39011"/>
                    </a:cubicBezTo>
                    <a:cubicBezTo>
                      <a:pt x="46144" y="39011"/>
                      <a:pt x="46144" y="39182"/>
                      <a:pt x="46315" y="39182"/>
                    </a:cubicBezTo>
                    <a:cubicBezTo>
                      <a:pt x="46315" y="39182"/>
                      <a:pt x="46487" y="39354"/>
                      <a:pt x="46487" y="39354"/>
                    </a:cubicBezTo>
                    <a:cubicBezTo>
                      <a:pt x="46658" y="39525"/>
                      <a:pt x="46830" y="39697"/>
                      <a:pt x="47001" y="39868"/>
                    </a:cubicBezTo>
                    <a:cubicBezTo>
                      <a:pt x="47173" y="40040"/>
                      <a:pt x="47344" y="40211"/>
                      <a:pt x="47515" y="40554"/>
                    </a:cubicBezTo>
                    <a:cubicBezTo>
                      <a:pt x="47687" y="40897"/>
                      <a:pt x="47858" y="41411"/>
                      <a:pt x="48030" y="41754"/>
                    </a:cubicBezTo>
                    <a:cubicBezTo>
                      <a:pt x="48030" y="41754"/>
                      <a:pt x="48030" y="41754"/>
                      <a:pt x="48030" y="41926"/>
                    </a:cubicBezTo>
                    <a:cubicBezTo>
                      <a:pt x="48030" y="42097"/>
                      <a:pt x="48030" y="42097"/>
                      <a:pt x="48030" y="42269"/>
                    </a:cubicBezTo>
                    <a:cubicBezTo>
                      <a:pt x="48030" y="42783"/>
                      <a:pt x="48201" y="43297"/>
                      <a:pt x="48201" y="43811"/>
                    </a:cubicBezTo>
                    <a:cubicBezTo>
                      <a:pt x="47687" y="44155"/>
                      <a:pt x="47687" y="44326"/>
                      <a:pt x="47687" y="44497"/>
                    </a:cubicBezTo>
                    <a:close/>
                  </a:path>
                </a:pathLst>
              </a:custGeom>
              <a:solidFill>
                <a:srgbClr val="FFFFFF"/>
              </a:solidFill>
              <a:ln w="1715" cap="flat">
                <a:noFill/>
                <a:prstDash val="solid"/>
                <a:miter/>
              </a:ln>
            </p:spPr>
            <p:txBody>
              <a:bodyPr rtlCol="0" anchor="ctr"/>
              <a:lstStyle/>
              <a:p>
                <a:endParaRPr lang="en-US"/>
              </a:p>
            </p:txBody>
          </p:sp>
          <p:sp>
            <p:nvSpPr>
              <p:cNvPr id="513" name="Freeform: Shape 512">
                <a:extLst>
                  <a:ext uri="{FF2B5EF4-FFF2-40B4-BE49-F238E27FC236}">
                    <a16:creationId xmlns:a16="http://schemas.microsoft.com/office/drawing/2014/main" id="{6FBCCD8C-677F-40BB-A090-458D25109F7B}"/>
                  </a:ext>
                </a:extLst>
              </p:cNvPr>
              <p:cNvSpPr/>
              <p:nvPr/>
            </p:nvSpPr>
            <p:spPr>
              <a:xfrm>
                <a:off x="3855810" y="5954880"/>
                <a:ext cx="80832" cy="82780"/>
              </a:xfrm>
              <a:custGeom>
                <a:avLst/>
                <a:gdLst>
                  <a:gd name="connsiteX0" fmla="*/ 66889 w 80832"/>
                  <a:gd name="connsiteY0" fmla="*/ 45183 h 82780"/>
                  <a:gd name="connsiteX1" fmla="*/ 73062 w 80832"/>
                  <a:gd name="connsiteY1" fmla="*/ 40897 h 82780"/>
                  <a:gd name="connsiteX2" fmla="*/ 79920 w 80832"/>
                  <a:gd name="connsiteY2" fmla="*/ 18780 h 82780"/>
                  <a:gd name="connsiteX3" fmla="*/ 67747 w 80832"/>
                  <a:gd name="connsiteY3" fmla="*/ 12436 h 82780"/>
                  <a:gd name="connsiteX4" fmla="*/ 56945 w 80832"/>
                  <a:gd name="connsiteY4" fmla="*/ 19980 h 82780"/>
                  <a:gd name="connsiteX5" fmla="*/ 52145 w 80832"/>
                  <a:gd name="connsiteY5" fmla="*/ 24781 h 82780"/>
                  <a:gd name="connsiteX6" fmla="*/ 48887 w 80832"/>
                  <a:gd name="connsiteY6" fmla="*/ 14665 h 82780"/>
                  <a:gd name="connsiteX7" fmla="*/ 41172 w 80832"/>
                  <a:gd name="connsiteY7" fmla="*/ 2321 h 82780"/>
                  <a:gd name="connsiteX8" fmla="*/ 28999 w 80832"/>
                  <a:gd name="connsiteY8" fmla="*/ 1292 h 82780"/>
                  <a:gd name="connsiteX9" fmla="*/ 26941 w 80832"/>
                  <a:gd name="connsiteY9" fmla="*/ 25123 h 82780"/>
                  <a:gd name="connsiteX10" fmla="*/ 27284 w 80832"/>
                  <a:gd name="connsiteY10" fmla="*/ 25981 h 82780"/>
                  <a:gd name="connsiteX11" fmla="*/ 16826 w 80832"/>
                  <a:gd name="connsiteY11" fmla="*/ 23581 h 82780"/>
                  <a:gd name="connsiteX12" fmla="*/ 24 w 80832"/>
                  <a:gd name="connsiteY12" fmla="*/ 37297 h 82780"/>
                  <a:gd name="connsiteX13" fmla="*/ 15969 w 80832"/>
                  <a:gd name="connsiteY13" fmla="*/ 54784 h 82780"/>
                  <a:gd name="connsiteX14" fmla="*/ 20426 w 80832"/>
                  <a:gd name="connsiteY14" fmla="*/ 55299 h 82780"/>
                  <a:gd name="connsiteX15" fmla="*/ 20255 w 80832"/>
                  <a:gd name="connsiteY15" fmla="*/ 55642 h 82780"/>
                  <a:gd name="connsiteX16" fmla="*/ 20598 w 80832"/>
                  <a:gd name="connsiteY16" fmla="*/ 80331 h 82780"/>
                  <a:gd name="connsiteX17" fmla="*/ 42372 w 80832"/>
                  <a:gd name="connsiteY17" fmla="*/ 72615 h 82780"/>
                  <a:gd name="connsiteX18" fmla="*/ 44601 w 80832"/>
                  <a:gd name="connsiteY18" fmla="*/ 68500 h 82780"/>
                  <a:gd name="connsiteX19" fmla="*/ 48373 w 80832"/>
                  <a:gd name="connsiteY19" fmla="*/ 73987 h 82780"/>
                  <a:gd name="connsiteX20" fmla="*/ 71176 w 80832"/>
                  <a:gd name="connsiteY20" fmla="*/ 74330 h 82780"/>
                  <a:gd name="connsiteX21" fmla="*/ 72204 w 80832"/>
                  <a:gd name="connsiteY21" fmla="*/ 50498 h 82780"/>
                  <a:gd name="connsiteX22" fmla="*/ 66889 w 80832"/>
                  <a:gd name="connsiteY22" fmla="*/ 45183 h 82780"/>
                  <a:gd name="connsiteX23" fmla="*/ 47687 w 80832"/>
                  <a:gd name="connsiteY23" fmla="*/ 44497 h 82780"/>
                  <a:gd name="connsiteX24" fmla="*/ 47515 w 80832"/>
                  <a:gd name="connsiteY24" fmla="*/ 46041 h 82780"/>
                  <a:gd name="connsiteX25" fmla="*/ 47515 w 80832"/>
                  <a:gd name="connsiteY25" fmla="*/ 46212 h 82780"/>
                  <a:gd name="connsiteX26" fmla="*/ 47344 w 80832"/>
                  <a:gd name="connsiteY26" fmla="*/ 46726 h 82780"/>
                  <a:gd name="connsiteX27" fmla="*/ 47344 w 80832"/>
                  <a:gd name="connsiteY27" fmla="*/ 46898 h 82780"/>
                  <a:gd name="connsiteX28" fmla="*/ 46830 w 80832"/>
                  <a:gd name="connsiteY28" fmla="*/ 48098 h 82780"/>
                  <a:gd name="connsiteX29" fmla="*/ 46830 w 80832"/>
                  <a:gd name="connsiteY29" fmla="*/ 48098 h 82780"/>
                  <a:gd name="connsiteX30" fmla="*/ 46830 w 80832"/>
                  <a:gd name="connsiteY30" fmla="*/ 48098 h 82780"/>
                  <a:gd name="connsiteX31" fmla="*/ 46830 w 80832"/>
                  <a:gd name="connsiteY31" fmla="*/ 48098 h 82780"/>
                  <a:gd name="connsiteX32" fmla="*/ 45972 w 80832"/>
                  <a:gd name="connsiteY32" fmla="*/ 49126 h 82780"/>
                  <a:gd name="connsiteX33" fmla="*/ 45801 w 80832"/>
                  <a:gd name="connsiteY33" fmla="*/ 49298 h 82780"/>
                  <a:gd name="connsiteX34" fmla="*/ 44772 w 80832"/>
                  <a:gd name="connsiteY34" fmla="*/ 50155 h 82780"/>
                  <a:gd name="connsiteX35" fmla="*/ 43915 w 80832"/>
                  <a:gd name="connsiteY35" fmla="*/ 50498 h 82780"/>
                  <a:gd name="connsiteX36" fmla="*/ 43058 w 80832"/>
                  <a:gd name="connsiteY36" fmla="*/ 50841 h 82780"/>
                  <a:gd name="connsiteX37" fmla="*/ 42372 w 80832"/>
                  <a:gd name="connsiteY37" fmla="*/ 51013 h 82780"/>
                  <a:gd name="connsiteX38" fmla="*/ 41686 w 80832"/>
                  <a:gd name="connsiteY38" fmla="*/ 51184 h 82780"/>
                  <a:gd name="connsiteX39" fmla="*/ 41515 w 80832"/>
                  <a:gd name="connsiteY39" fmla="*/ 51184 h 82780"/>
                  <a:gd name="connsiteX40" fmla="*/ 39972 w 80832"/>
                  <a:gd name="connsiteY40" fmla="*/ 51013 h 82780"/>
                  <a:gd name="connsiteX41" fmla="*/ 39286 w 80832"/>
                  <a:gd name="connsiteY41" fmla="*/ 50670 h 82780"/>
                  <a:gd name="connsiteX42" fmla="*/ 38943 w 80832"/>
                  <a:gd name="connsiteY42" fmla="*/ 50498 h 82780"/>
                  <a:gd name="connsiteX43" fmla="*/ 38086 w 80832"/>
                  <a:gd name="connsiteY43" fmla="*/ 50155 h 82780"/>
                  <a:gd name="connsiteX44" fmla="*/ 36371 w 80832"/>
                  <a:gd name="connsiteY44" fmla="*/ 48784 h 82780"/>
                  <a:gd name="connsiteX45" fmla="*/ 36371 w 80832"/>
                  <a:gd name="connsiteY45" fmla="*/ 48784 h 82780"/>
                  <a:gd name="connsiteX46" fmla="*/ 35685 w 80832"/>
                  <a:gd name="connsiteY46" fmla="*/ 47755 h 82780"/>
                  <a:gd name="connsiteX47" fmla="*/ 35171 w 80832"/>
                  <a:gd name="connsiteY47" fmla="*/ 46555 h 82780"/>
                  <a:gd name="connsiteX48" fmla="*/ 35171 w 80832"/>
                  <a:gd name="connsiteY48" fmla="*/ 45869 h 82780"/>
                  <a:gd name="connsiteX49" fmla="*/ 35171 w 80832"/>
                  <a:gd name="connsiteY49" fmla="*/ 45012 h 82780"/>
                  <a:gd name="connsiteX50" fmla="*/ 35171 w 80832"/>
                  <a:gd name="connsiteY50" fmla="*/ 44497 h 82780"/>
                  <a:gd name="connsiteX51" fmla="*/ 35171 w 80832"/>
                  <a:gd name="connsiteY51" fmla="*/ 43640 h 82780"/>
                  <a:gd name="connsiteX52" fmla="*/ 35171 w 80832"/>
                  <a:gd name="connsiteY52" fmla="*/ 43297 h 82780"/>
                  <a:gd name="connsiteX53" fmla="*/ 35343 w 80832"/>
                  <a:gd name="connsiteY53" fmla="*/ 41926 h 82780"/>
                  <a:gd name="connsiteX54" fmla="*/ 35343 w 80832"/>
                  <a:gd name="connsiteY54" fmla="*/ 41754 h 82780"/>
                  <a:gd name="connsiteX55" fmla="*/ 35343 w 80832"/>
                  <a:gd name="connsiteY55" fmla="*/ 41583 h 82780"/>
                  <a:gd name="connsiteX56" fmla="*/ 35857 w 80832"/>
                  <a:gd name="connsiteY56" fmla="*/ 40383 h 82780"/>
                  <a:gd name="connsiteX57" fmla="*/ 36028 w 80832"/>
                  <a:gd name="connsiteY57" fmla="*/ 40211 h 82780"/>
                  <a:gd name="connsiteX58" fmla="*/ 36886 w 80832"/>
                  <a:gd name="connsiteY58" fmla="*/ 39183 h 82780"/>
                  <a:gd name="connsiteX59" fmla="*/ 37057 w 80832"/>
                  <a:gd name="connsiteY59" fmla="*/ 39011 h 82780"/>
                  <a:gd name="connsiteX60" fmla="*/ 37057 w 80832"/>
                  <a:gd name="connsiteY60" fmla="*/ 39011 h 82780"/>
                  <a:gd name="connsiteX61" fmla="*/ 38086 w 80832"/>
                  <a:gd name="connsiteY61" fmla="*/ 38325 h 82780"/>
                  <a:gd name="connsiteX62" fmla="*/ 38257 w 80832"/>
                  <a:gd name="connsiteY62" fmla="*/ 38154 h 82780"/>
                  <a:gd name="connsiteX63" fmla="*/ 39457 w 80832"/>
                  <a:gd name="connsiteY63" fmla="*/ 37639 h 82780"/>
                  <a:gd name="connsiteX64" fmla="*/ 39457 w 80832"/>
                  <a:gd name="connsiteY64" fmla="*/ 37639 h 82780"/>
                  <a:gd name="connsiteX65" fmla="*/ 39629 w 80832"/>
                  <a:gd name="connsiteY65" fmla="*/ 37639 h 82780"/>
                  <a:gd name="connsiteX66" fmla="*/ 40315 w 80832"/>
                  <a:gd name="connsiteY66" fmla="*/ 37468 h 82780"/>
                  <a:gd name="connsiteX67" fmla="*/ 41000 w 80832"/>
                  <a:gd name="connsiteY67" fmla="*/ 37297 h 82780"/>
                  <a:gd name="connsiteX68" fmla="*/ 41172 w 80832"/>
                  <a:gd name="connsiteY68" fmla="*/ 37297 h 82780"/>
                  <a:gd name="connsiteX69" fmla="*/ 42543 w 80832"/>
                  <a:gd name="connsiteY69" fmla="*/ 37468 h 82780"/>
                  <a:gd name="connsiteX70" fmla="*/ 42886 w 80832"/>
                  <a:gd name="connsiteY70" fmla="*/ 37468 h 82780"/>
                  <a:gd name="connsiteX71" fmla="*/ 43401 w 80832"/>
                  <a:gd name="connsiteY71" fmla="*/ 37639 h 82780"/>
                  <a:gd name="connsiteX72" fmla="*/ 43744 w 80832"/>
                  <a:gd name="connsiteY72" fmla="*/ 37639 h 82780"/>
                  <a:gd name="connsiteX73" fmla="*/ 44944 w 80832"/>
                  <a:gd name="connsiteY73" fmla="*/ 38154 h 82780"/>
                  <a:gd name="connsiteX74" fmla="*/ 45972 w 80832"/>
                  <a:gd name="connsiteY74" fmla="*/ 38839 h 82780"/>
                  <a:gd name="connsiteX75" fmla="*/ 46144 w 80832"/>
                  <a:gd name="connsiteY75" fmla="*/ 39011 h 82780"/>
                  <a:gd name="connsiteX76" fmla="*/ 46315 w 80832"/>
                  <a:gd name="connsiteY76" fmla="*/ 39183 h 82780"/>
                  <a:gd name="connsiteX77" fmla="*/ 46487 w 80832"/>
                  <a:gd name="connsiteY77" fmla="*/ 39354 h 82780"/>
                  <a:gd name="connsiteX78" fmla="*/ 47001 w 80832"/>
                  <a:gd name="connsiteY78" fmla="*/ 39868 h 82780"/>
                  <a:gd name="connsiteX79" fmla="*/ 47515 w 80832"/>
                  <a:gd name="connsiteY79" fmla="*/ 40554 h 82780"/>
                  <a:gd name="connsiteX80" fmla="*/ 48030 w 80832"/>
                  <a:gd name="connsiteY80" fmla="*/ 41754 h 82780"/>
                  <a:gd name="connsiteX81" fmla="*/ 48030 w 80832"/>
                  <a:gd name="connsiteY81" fmla="*/ 41926 h 82780"/>
                  <a:gd name="connsiteX82" fmla="*/ 48030 w 80832"/>
                  <a:gd name="connsiteY82" fmla="*/ 42268 h 82780"/>
                  <a:gd name="connsiteX83" fmla="*/ 48201 w 80832"/>
                  <a:gd name="connsiteY83" fmla="*/ 43812 h 82780"/>
                  <a:gd name="connsiteX84" fmla="*/ 47687 w 80832"/>
                  <a:gd name="connsiteY84" fmla="*/ 44497 h 8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80832" h="82780">
                    <a:moveTo>
                      <a:pt x="66889" y="45183"/>
                    </a:moveTo>
                    <a:cubicBezTo>
                      <a:pt x="69118" y="43983"/>
                      <a:pt x="71176" y="42612"/>
                      <a:pt x="73062" y="40897"/>
                    </a:cubicBezTo>
                    <a:cubicBezTo>
                      <a:pt x="78891" y="35410"/>
                      <a:pt x="82663" y="26495"/>
                      <a:pt x="79920" y="18780"/>
                    </a:cubicBezTo>
                    <a:cubicBezTo>
                      <a:pt x="78205" y="13465"/>
                      <a:pt x="73062" y="10722"/>
                      <a:pt x="67747" y="12436"/>
                    </a:cubicBezTo>
                    <a:cubicBezTo>
                      <a:pt x="63803" y="13808"/>
                      <a:pt x="60031" y="17237"/>
                      <a:pt x="56945" y="19980"/>
                    </a:cubicBezTo>
                    <a:cubicBezTo>
                      <a:pt x="55231" y="21523"/>
                      <a:pt x="53688" y="23066"/>
                      <a:pt x="52145" y="24781"/>
                    </a:cubicBezTo>
                    <a:cubicBezTo>
                      <a:pt x="51287" y="21352"/>
                      <a:pt x="50259" y="17923"/>
                      <a:pt x="48887" y="14665"/>
                    </a:cubicBezTo>
                    <a:cubicBezTo>
                      <a:pt x="47001" y="10207"/>
                      <a:pt x="45287" y="5236"/>
                      <a:pt x="41172" y="2321"/>
                    </a:cubicBezTo>
                    <a:cubicBezTo>
                      <a:pt x="37743" y="-80"/>
                      <a:pt x="32771" y="-937"/>
                      <a:pt x="28999" y="1292"/>
                    </a:cubicBezTo>
                    <a:cubicBezTo>
                      <a:pt x="20598" y="5921"/>
                      <a:pt x="24027" y="18094"/>
                      <a:pt x="26941" y="25123"/>
                    </a:cubicBezTo>
                    <a:cubicBezTo>
                      <a:pt x="27113" y="25467"/>
                      <a:pt x="27284" y="25638"/>
                      <a:pt x="27284" y="25981"/>
                    </a:cubicBezTo>
                    <a:cubicBezTo>
                      <a:pt x="23855" y="24609"/>
                      <a:pt x="20426" y="23752"/>
                      <a:pt x="16826" y="23581"/>
                    </a:cubicBezTo>
                    <a:cubicBezTo>
                      <a:pt x="8596" y="23409"/>
                      <a:pt x="710" y="28552"/>
                      <a:pt x="24" y="37297"/>
                    </a:cubicBezTo>
                    <a:cubicBezTo>
                      <a:pt x="-491" y="46555"/>
                      <a:pt x="7396" y="53413"/>
                      <a:pt x="15969" y="54784"/>
                    </a:cubicBezTo>
                    <a:cubicBezTo>
                      <a:pt x="17512" y="54956"/>
                      <a:pt x="18883" y="55127"/>
                      <a:pt x="20426" y="55299"/>
                    </a:cubicBezTo>
                    <a:cubicBezTo>
                      <a:pt x="20426" y="55470"/>
                      <a:pt x="20255" y="55470"/>
                      <a:pt x="20255" y="55642"/>
                    </a:cubicBezTo>
                    <a:cubicBezTo>
                      <a:pt x="16997" y="62842"/>
                      <a:pt x="13225" y="74330"/>
                      <a:pt x="20598" y="80331"/>
                    </a:cubicBezTo>
                    <a:cubicBezTo>
                      <a:pt x="28485" y="86674"/>
                      <a:pt x="37914" y="79473"/>
                      <a:pt x="42372" y="72615"/>
                    </a:cubicBezTo>
                    <a:cubicBezTo>
                      <a:pt x="43229" y="71244"/>
                      <a:pt x="43915" y="70044"/>
                      <a:pt x="44601" y="68500"/>
                    </a:cubicBezTo>
                    <a:cubicBezTo>
                      <a:pt x="45630" y="70387"/>
                      <a:pt x="46830" y="72272"/>
                      <a:pt x="48373" y="73987"/>
                    </a:cubicBezTo>
                    <a:cubicBezTo>
                      <a:pt x="54545" y="80674"/>
                      <a:pt x="64832" y="81188"/>
                      <a:pt x="71176" y="74330"/>
                    </a:cubicBezTo>
                    <a:cubicBezTo>
                      <a:pt x="77519" y="67643"/>
                      <a:pt x="77348" y="57699"/>
                      <a:pt x="72204" y="50498"/>
                    </a:cubicBezTo>
                    <a:cubicBezTo>
                      <a:pt x="70661" y="48612"/>
                      <a:pt x="68775" y="46726"/>
                      <a:pt x="66889" y="45183"/>
                    </a:cubicBezTo>
                    <a:close/>
                    <a:moveTo>
                      <a:pt x="47687" y="44497"/>
                    </a:moveTo>
                    <a:cubicBezTo>
                      <a:pt x="47687" y="45012"/>
                      <a:pt x="47515" y="45526"/>
                      <a:pt x="47515" y="46041"/>
                    </a:cubicBezTo>
                    <a:cubicBezTo>
                      <a:pt x="47515" y="46041"/>
                      <a:pt x="47515" y="46212"/>
                      <a:pt x="47515" y="46212"/>
                    </a:cubicBezTo>
                    <a:cubicBezTo>
                      <a:pt x="47515" y="46384"/>
                      <a:pt x="47344" y="46555"/>
                      <a:pt x="47344" y="46726"/>
                    </a:cubicBezTo>
                    <a:cubicBezTo>
                      <a:pt x="47344" y="46726"/>
                      <a:pt x="47344" y="46726"/>
                      <a:pt x="47344" y="46898"/>
                    </a:cubicBezTo>
                    <a:cubicBezTo>
                      <a:pt x="47173" y="47241"/>
                      <a:pt x="47001" y="47584"/>
                      <a:pt x="46830" y="48098"/>
                    </a:cubicBezTo>
                    <a:cubicBezTo>
                      <a:pt x="46830" y="48098"/>
                      <a:pt x="46830" y="48098"/>
                      <a:pt x="46830" y="48098"/>
                    </a:cubicBezTo>
                    <a:cubicBezTo>
                      <a:pt x="46830" y="48098"/>
                      <a:pt x="46830" y="48098"/>
                      <a:pt x="46830" y="48098"/>
                    </a:cubicBezTo>
                    <a:cubicBezTo>
                      <a:pt x="46830" y="48098"/>
                      <a:pt x="46830" y="48098"/>
                      <a:pt x="46830" y="48098"/>
                    </a:cubicBezTo>
                    <a:cubicBezTo>
                      <a:pt x="46658" y="48441"/>
                      <a:pt x="46315" y="48784"/>
                      <a:pt x="45972" y="49126"/>
                    </a:cubicBezTo>
                    <a:cubicBezTo>
                      <a:pt x="45972" y="49126"/>
                      <a:pt x="45972" y="49298"/>
                      <a:pt x="45801" y="49298"/>
                    </a:cubicBezTo>
                    <a:cubicBezTo>
                      <a:pt x="45458" y="49641"/>
                      <a:pt x="45115" y="49813"/>
                      <a:pt x="44772" y="50155"/>
                    </a:cubicBezTo>
                    <a:cubicBezTo>
                      <a:pt x="44429" y="50327"/>
                      <a:pt x="44258" y="50498"/>
                      <a:pt x="43915" y="50498"/>
                    </a:cubicBezTo>
                    <a:cubicBezTo>
                      <a:pt x="43572" y="50670"/>
                      <a:pt x="43401" y="50841"/>
                      <a:pt x="43058" y="50841"/>
                    </a:cubicBezTo>
                    <a:cubicBezTo>
                      <a:pt x="42886" y="50841"/>
                      <a:pt x="42543" y="50841"/>
                      <a:pt x="42372" y="51013"/>
                    </a:cubicBezTo>
                    <a:cubicBezTo>
                      <a:pt x="42201" y="51013"/>
                      <a:pt x="41858" y="51013"/>
                      <a:pt x="41686" y="51184"/>
                    </a:cubicBezTo>
                    <a:cubicBezTo>
                      <a:pt x="41686" y="51184"/>
                      <a:pt x="41515" y="51184"/>
                      <a:pt x="41515" y="51184"/>
                    </a:cubicBezTo>
                    <a:cubicBezTo>
                      <a:pt x="41000" y="51184"/>
                      <a:pt x="40486" y="51184"/>
                      <a:pt x="39972" y="51013"/>
                    </a:cubicBezTo>
                    <a:cubicBezTo>
                      <a:pt x="39800" y="51013"/>
                      <a:pt x="39457" y="50841"/>
                      <a:pt x="39286" y="50670"/>
                    </a:cubicBezTo>
                    <a:cubicBezTo>
                      <a:pt x="39114" y="50670"/>
                      <a:pt x="39114" y="50498"/>
                      <a:pt x="38943" y="50498"/>
                    </a:cubicBezTo>
                    <a:cubicBezTo>
                      <a:pt x="38600" y="50327"/>
                      <a:pt x="38257" y="50327"/>
                      <a:pt x="38086" y="50155"/>
                    </a:cubicBezTo>
                    <a:cubicBezTo>
                      <a:pt x="37571" y="49813"/>
                      <a:pt x="36886" y="49298"/>
                      <a:pt x="36371" y="48784"/>
                    </a:cubicBezTo>
                    <a:cubicBezTo>
                      <a:pt x="36371" y="48784"/>
                      <a:pt x="36371" y="48784"/>
                      <a:pt x="36371" y="48784"/>
                    </a:cubicBezTo>
                    <a:lnTo>
                      <a:pt x="35685" y="47755"/>
                    </a:lnTo>
                    <a:cubicBezTo>
                      <a:pt x="35514" y="47412"/>
                      <a:pt x="35343" y="47069"/>
                      <a:pt x="35171" y="46555"/>
                    </a:cubicBezTo>
                    <a:cubicBezTo>
                      <a:pt x="35171" y="46384"/>
                      <a:pt x="35171" y="46212"/>
                      <a:pt x="35171" y="45869"/>
                    </a:cubicBezTo>
                    <a:cubicBezTo>
                      <a:pt x="35171" y="45526"/>
                      <a:pt x="35171" y="45355"/>
                      <a:pt x="35171" y="45012"/>
                    </a:cubicBezTo>
                    <a:lnTo>
                      <a:pt x="35171" y="44497"/>
                    </a:lnTo>
                    <a:cubicBezTo>
                      <a:pt x="35171" y="44155"/>
                      <a:pt x="35171" y="43983"/>
                      <a:pt x="35171" y="43640"/>
                    </a:cubicBezTo>
                    <a:cubicBezTo>
                      <a:pt x="35171" y="43469"/>
                      <a:pt x="35171" y="43469"/>
                      <a:pt x="35171" y="43297"/>
                    </a:cubicBezTo>
                    <a:cubicBezTo>
                      <a:pt x="35171" y="42783"/>
                      <a:pt x="35343" y="42440"/>
                      <a:pt x="35343" y="41926"/>
                    </a:cubicBezTo>
                    <a:cubicBezTo>
                      <a:pt x="35343" y="41926"/>
                      <a:pt x="35343" y="41754"/>
                      <a:pt x="35343" y="41754"/>
                    </a:cubicBezTo>
                    <a:cubicBezTo>
                      <a:pt x="35343" y="41754"/>
                      <a:pt x="35343" y="41583"/>
                      <a:pt x="35343" y="41583"/>
                    </a:cubicBezTo>
                    <a:cubicBezTo>
                      <a:pt x="35514" y="41240"/>
                      <a:pt x="35685" y="40726"/>
                      <a:pt x="35857" y="40383"/>
                    </a:cubicBezTo>
                    <a:cubicBezTo>
                      <a:pt x="35857" y="40383"/>
                      <a:pt x="35857" y="40211"/>
                      <a:pt x="36028" y="40211"/>
                    </a:cubicBezTo>
                    <a:cubicBezTo>
                      <a:pt x="36200" y="39868"/>
                      <a:pt x="36543" y="39526"/>
                      <a:pt x="36886" y="39183"/>
                    </a:cubicBezTo>
                    <a:cubicBezTo>
                      <a:pt x="36886" y="39183"/>
                      <a:pt x="37057" y="39011"/>
                      <a:pt x="37057" y="39011"/>
                    </a:cubicBezTo>
                    <a:cubicBezTo>
                      <a:pt x="37057" y="39011"/>
                      <a:pt x="37057" y="39011"/>
                      <a:pt x="37057" y="39011"/>
                    </a:cubicBezTo>
                    <a:cubicBezTo>
                      <a:pt x="37228" y="38839"/>
                      <a:pt x="37743" y="38497"/>
                      <a:pt x="38086" y="38325"/>
                    </a:cubicBezTo>
                    <a:cubicBezTo>
                      <a:pt x="38086" y="38325"/>
                      <a:pt x="38257" y="38154"/>
                      <a:pt x="38257" y="38154"/>
                    </a:cubicBezTo>
                    <a:cubicBezTo>
                      <a:pt x="38600" y="37982"/>
                      <a:pt x="39114" y="37811"/>
                      <a:pt x="39457" y="37639"/>
                    </a:cubicBezTo>
                    <a:cubicBezTo>
                      <a:pt x="39457" y="37639"/>
                      <a:pt x="39457" y="37639"/>
                      <a:pt x="39457" y="37639"/>
                    </a:cubicBezTo>
                    <a:cubicBezTo>
                      <a:pt x="39457" y="37639"/>
                      <a:pt x="39629" y="37639"/>
                      <a:pt x="39629" y="37639"/>
                    </a:cubicBezTo>
                    <a:cubicBezTo>
                      <a:pt x="39800" y="37639"/>
                      <a:pt x="40143" y="37639"/>
                      <a:pt x="40315" y="37468"/>
                    </a:cubicBezTo>
                    <a:cubicBezTo>
                      <a:pt x="40486" y="37468"/>
                      <a:pt x="40829" y="37468"/>
                      <a:pt x="41000" y="37297"/>
                    </a:cubicBezTo>
                    <a:cubicBezTo>
                      <a:pt x="41000" y="37297"/>
                      <a:pt x="41172" y="37297"/>
                      <a:pt x="41172" y="37297"/>
                    </a:cubicBezTo>
                    <a:cubicBezTo>
                      <a:pt x="41686" y="37297"/>
                      <a:pt x="42029" y="37468"/>
                      <a:pt x="42543" y="37468"/>
                    </a:cubicBezTo>
                    <a:cubicBezTo>
                      <a:pt x="42715" y="37468"/>
                      <a:pt x="42715" y="37468"/>
                      <a:pt x="42886" y="37468"/>
                    </a:cubicBezTo>
                    <a:cubicBezTo>
                      <a:pt x="43058" y="37468"/>
                      <a:pt x="43229" y="37639"/>
                      <a:pt x="43401" y="37639"/>
                    </a:cubicBezTo>
                    <a:cubicBezTo>
                      <a:pt x="43572" y="37639"/>
                      <a:pt x="43744" y="37639"/>
                      <a:pt x="43744" y="37639"/>
                    </a:cubicBezTo>
                    <a:cubicBezTo>
                      <a:pt x="44086" y="37811"/>
                      <a:pt x="44429" y="37982"/>
                      <a:pt x="44944" y="38154"/>
                    </a:cubicBezTo>
                    <a:lnTo>
                      <a:pt x="45972" y="38839"/>
                    </a:lnTo>
                    <a:cubicBezTo>
                      <a:pt x="45972" y="38839"/>
                      <a:pt x="46144" y="39011"/>
                      <a:pt x="46144" y="39011"/>
                    </a:cubicBezTo>
                    <a:cubicBezTo>
                      <a:pt x="46144" y="39011"/>
                      <a:pt x="46144" y="39183"/>
                      <a:pt x="46315" y="39183"/>
                    </a:cubicBezTo>
                    <a:cubicBezTo>
                      <a:pt x="46315" y="39183"/>
                      <a:pt x="46487" y="39354"/>
                      <a:pt x="46487" y="39354"/>
                    </a:cubicBezTo>
                    <a:cubicBezTo>
                      <a:pt x="46658" y="39526"/>
                      <a:pt x="46830" y="39697"/>
                      <a:pt x="47001" y="39868"/>
                    </a:cubicBezTo>
                    <a:cubicBezTo>
                      <a:pt x="47173" y="40040"/>
                      <a:pt x="47344" y="40211"/>
                      <a:pt x="47515" y="40554"/>
                    </a:cubicBezTo>
                    <a:cubicBezTo>
                      <a:pt x="47687" y="40897"/>
                      <a:pt x="47858" y="41411"/>
                      <a:pt x="48030" y="41754"/>
                    </a:cubicBezTo>
                    <a:cubicBezTo>
                      <a:pt x="48030" y="41754"/>
                      <a:pt x="48030" y="41754"/>
                      <a:pt x="48030" y="41926"/>
                    </a:cubicBezTo>
                    <a:cubicBezTo>
                      <a:pt x="48030" y="42097"/>
                      <a:pt x="48030" y="42097"/>
                      <a:pt x="48030" y="42268"/>
                    </a:cubicBezTo>
                    <a:cubicBezTo>
                      <a:pt x="48030" y="42783"/>
                      <a:pt x="48201" y="43297"/>
                      <a:pt x="48201" y="43812"/>
                    </a:cubicBezTo>
                    <a:cubicBezTo>
                      <a:pt x="47687" y="44155"/>
                      <a:pt x="47687" y="44326"/>
                      <a:pt x="47687" y="44497"/>
                    </a:cubicBezTo>
                    <a:close/>
                  </a:path>
                </a:pathLst>
              </a:custGeom>
              <a:solidFill>
                <a:srgbClr val="FFFFFF"/>
              </a:solidFill>
              <a:ln w="1715" cap="flat">
                <a:noFill/>
                <a:prstDash val="solid"/>
                <a:miter/>
              </a:ln>
            </p:spPr>
            <p:txBody>
              <a:bodyPr rtlCol="0" anchor="ctr"/>
              <a:lstStyle/>
              <a:p>
                <a:endParaRPr lang="en-US"/>
              </a:p>
            </p:txBody>
          </p:sp>
          <p:sp>
            <p:nvSpPr>
              <p:cNvPr id="514" name="Freeform: Shape 513">
                <a:extLst>
                  <a:ext uri="{FF2B5EF4-FFF2-40B4-BE49-F238E27FC236}">
                    <a16:creationId xmlns:a16="http://schemas.microsoft.com/office/drawing/2014/main" id="{3C783B87-0779-40D5-9394-13F142865023}"/>
                  </a:ext>
                </a:extLst>
              </p:cNvPr>
              <p:cNvSpPr/>
              <p:nvPr/>
            </p:nvSpPr>
            <p:spPr>
              <a:xfrm>
                <a:off x="3454516" y="5614040"/>
                <a:ext cx="78726" cy="75674"/>
              </a:xfrm>
              <a:custGeom>
                <a:avLst/>
                <a:gdLst>
                  <a:gd name="connsiteX0" fmla="*/ 78306 w 78726"/>
                  <a:gd name="connsiteY0" fmla="*/ 27007 h 75674"/>
                  <a:gd name="connsiteX1" fmla="*/ 58418 w 78726"/>
                  <a:gd name="connsiteY1" fmla="*/ 21349 h 75674"/>
                  <a:gd name="connsiteX2" fmla="*/ 52760 w 78726"/>
                  <a:gd name="connsiteY2" fmla="*/ 23064 h 75674"/>
                  <a:gd name="connsiteX3" fmla="*/ 54989 w 78726"/>
                  <a:gd name="connsiteY3" fmla="*/ 18777 h 75674"/>
                  <a:gd name="connsiteX4" fmla="*/ 56360 w 78726"/>
                  <a:gd name="connsiteY4" fmla="*/ 7633 h 75674"/>
                  <a:gd name="connsiteX5" fmla="*/ 47788 w 78726"/>
                  <a:gd name="connsiteY5" fmla="*/ 89 h 75674"/>
                  <a:gd name="connsiteX6" fmla="*/ 31500 w 78726"/>
                  <a:gd name="connsiteY6" fmla="*/ 13634 h 75674"/>
                  <a:gd name="connsiteX7" fmla="*/ 29100 w 78726"/>
                  <a:gd name="connsiteY7" fmla="*/ 20663 h 75674"/>
                  <a:gd name="connsiteX8" fmla="*/ 25156 w 78726"/>
                  <a:gd name="connsiteY8" fmla="*/ 17234 h 75674"/>
                  <a:gd name="connsiteX9" fmla="*/ 3725 w 78726"/>
                  <a:gd name="connsiteY9" fmla="*/ 13291 h 75674"/>
                  <a:gd name="connsiteX10" fmla="*/ 1325 w 78726"/>
                  <a:gd name="connsiteY10" fmla="*/ 25292 h 75674"/>
                  <a:gd name="connsiteX11" fmla="*/ 7840 w 78726"/>
                  <a:gd name="connsiteY11" fmla="*/ 32837 h 75674"/>
                  <a:gd name="connsiteX12" fmla="*/ 17955 w 78726"/>
                  <a:gd name="connsiteY12" fmla="*/ 39180 h 75674"/>
                  <a:gd name="connsiteX13" fmla="*/ 9897 w 78726"/>
                  <a:gd name="connsiteY13" fmla="*/ 56668 h 75674"/>
                  <a:gd name="connsiteX14" fmla="*/ 9554 w 78726"/>
                  <a:gd name="connsiteY14" fmla="*/ 68841 h 75674"/>
                  <a:gd name="connsiteX15" fmla="*/ 21213 w 78726"/>
                  <a:gd name="connsiteY15" fmla="*/ 74499 h 75674"/>
                  <a:gd name="connsiteX16" fmla="*/ 31157 w 78726"/>
                  <a:gd name="connsiteY16" fmla="*/ 67984 h 75674"/>
                  <a:gd name="connsiteX17" fmla="*/ 34243 w 78726"/>
                  <a:gd name="connsiteY17" fmla="*/ 64555 h 75674"/>
                  <a:gd name="connsiteX18" fmla="*/ 35100 w 78726"/>
                  <a:gd name="connsiteY18" fmla="*/ 66440 h 75674"/>
                  <a:gd name="connsiteX19" fmla="*/ 58075 w 78726"/>
                  <a:gd name="connsiteY19" fmla="*/ 72270 h 75674"/>
                  <a:gd name="connsiteX20" fmla="*/ 59103 w 78726"/>
                  <a:gd name="connsiteY20" fmla="*/ 47581 h 75674"/>
                  <a:gd name="connsiteX21" fmla="*/ 57732 w 78726"/>
                  <a:gd name="connsiteY21" fmla="*/ 45009 h 75674"/>
                  <a:gd name="connsiteX22" fmla="*/ 62704 w 78726"/>
                  <a:gd name="connsiteY22" fmla="*/ 44152 h 75674"/>
                  <a:gd name="connsiteX23" fmla="*/ 78306 w 78726"/>
                  <a:gd name="connsiteY23" fmla="*/ 27007 h 75674"/>
                  <a:gd name="connsiteX24" fmla="*/ 42987 w 78726"/>
                  <a:gd name="connsiteY24" fmla="*/ 39695 h 75674"/>
                  <a:gd name="connsiteX25" fmla="*/ 42816 w 78726"/>
                  <a:gd name="connsiteY25" fmla="*/ 40895 h 75674"/>
                  <a:gd name="connsiteX26" fmla="*/ 42816 w 78726"/>
                  <a:gd name="connsiteY26" fmla="*/ 41066 h 75674"/>
                  <a:gd name="connsiteX27" fmla="*/ 42301 w 78726"/>
                  <a:gd name="connsiteY27" fmla="*/ 42266 h 75674"/>
                  <a:gd name="connsiteX28" fmla="*/ 42301 w 78726"/>
                  <a:gd name="connsiteY28" fmla="*/ 42437 h 75674"/>
                  <a:gd name="connsiteX29" fmla="*/ 42301 w 78726"/>
                  <a:gd name="connsiteY29" fmla="*/ 42609 h 75674"/>
                  <a:gd name="connsiteX30" fmla="*/ 41787 w 78726"/>
                  <a:gd name="connsiteY30" fmla="*/ 43981 h 75674"/>
                  <a:gd name="connsiteX31" fmla="*/ 41616 w 78726"/>
                  <a:gd name="connsiteY31" fmla="*/ 44324 h 75674"/>
                  <a:gd name="connsiteX32" fmla="*/ 40415 w 78726"/>
                  <a:gd name="connsiteY32" fmla="*/ 45866 h 75674"/>
                  <a:gd name="connsiteX33" fmla="*/ 39901 w 78726"/>
                  <a:gd name="connsiteY33" fmla="*/ 46381 h 75674"/>
                  <a:gd name="connsiteX34" fmla="*/ 38701 w 78726"/>
                  <a:gd name="connsiteY34" fmla="*/ 47238 h 75674"/>
                  <a:gd name="connsiteX35" fmla="*/ 38015 w 78726"/>
                  <a:gd name="connsiteY35" fmla="*/ 47581 h 75674"/>
                  <a:gd name="connsiteX36" fmla="*/ 37329 w 78726"/>
                  <a:gd name="connsiteY36" fmla="*/ 47924 h 75674"/>
                  <a:gd name="connsiteX37" fmla="*/ 35958 w 78726"/>
                  <a:gd name="connsiteY37" fmla="*/ 48095 h 75674"/>
                  <a:gd name="connsiteX38" fmla="*/ 35272 w 78726"/>
                  <a:gd name="connsiteY38" fmla="*/ 47924 h 75674"/>
                  <a:gd name="connsiteX39" fmla="*/ 33557 w 78726"/>
                  <a:gd name="connsiteY39" fmla="*/ 47410 h 75674"/>
                  <a:gd name="connsiteX40" fmla="*/ 32872 w 78726"/>
                  <a:gd name="connsiteY40" fmla="*/ 46895 h 75674"/>
                  <a:gd name="connsiteX41" fmla="*/ 32186 w 78726"/>
                  <a:gd name="connsiteY41" fmla="*/ 46381 h 75674"/>
                  <a:gd name="connsiteX42" fmla="*/ 32014 w 78726"/>
                  <a:gd name="connsiteY42" fmla="*/ 46209 h 75674"/>
                  <a:gd name="connsiteX43" fmla="*/ 30986 w 78726"/>
                  <a:gd name="connsiteY43" fmla="*/ 44838 h 75674"/>
                  <a:gd name="connsiteX44" fmla="*/ 29957 w 78726"/>
                  <a:gd name="connsiteY44" fmla="*/ 43124 h 75674"/>
                  <a:gd name="connsiteX45" fmla="*/ 29785 w 78726"/>
                  <a:gd name="connsiteY45" fmla="*/ 41923 h 75674"/>
                  <a:gd name="connsiteX46" fmla="*/ 29785 w 78726"/>
                  <a:gd name="connsiteY46" fmla="*/ 41409 h 75674"/>
                  <a:gd name="connsiteX47" fmla="*/ 29785 w 78726"/>
                  <a:gd name="connsiteY47" fmla="*/ 40380 h 75674"/>
                  <a:gd name="connsiteX48" fmla="*/ 30128 w 78726"/>
                  <a:gd name="connsiteY48" fmla="*/ 38151 h 75674"/>
                  <a:gd name="connsiteX49" fmla="*/ 31157 w 78726"/>
                  <a:gd name="connsiteY49" fmla="*/ 36266 h 75674"/>
                  <a:gd name="connsiteX50" fmla="*/ 32014 w 78726"/>
                  <a:gd name="connsiteY50" fmla="*/ 34894 h 75674"/>
                  <a:gd name="connsiteX51" fmla="*/ 32014 w 78726"/>
                  <a:gd name="connsiteY51" fmla="*/ 34894 h 75674"/>
                  <a:gd name="connsiteX52" fmla="*/ 33043 w 78726"/>
                  <a:gd name="connsiteY52" fmla="*/ 34037 h 75674"/>
                  <a:gd name="connsiteX53" fmla="*/ 33729 w 78726"/>
                  <a:gd name="connsiteY53" fmla="*/ 33694 h 75674"/>
                  <a:gd name="connsiteX54" fmla="*/ 34758 w 78726"/>
                  <a:gd name="connsiteY54" fmla="*/ 33351 h 75674"/>
                  <a:gd name="connsiteX55" fmla="*/ 36301 w 78726"/>
                  <a:gd name="connsiteY55" fmla="*/ 33179 h 75674"/>
                  <a:gd name="connsiteX56" fmla="*/ 37844 w 78726"/>
                  <a:gd name="connsiteY56" fmla="*/ 33351 h 75674"/>
                  <a:gd name="connsiteX57" fmla="*/ 38015 w 78726"/>
                  <a:gd name="connsiteY57" fmla="*/ 33351 h 75674"/>
                  <a:gd name="connsiteX58" fmla="*/ 39215 w 78726"/>
                  <a:gd name="connsiteY58" fmla="*/ 33865 h 75674"/>
                  <a:gd name="connsiteX59" fmla="*/ 40244 w 78726"/>
                  <a:gd name="connsiteY59" fmla="*/ 34722 h 75674"/>
                  <a:gd name="connsiteX60" fmla="*/ 40930 w 78726"/>
                  <a:gd name="connsiteY60" fmla="*/ 35751 h 75674"/>
                  <a:gd name="connsiteX61" fmla="*/ 40930 w 78726"/>
                  <a:gd name="connsiteY61" fmla="*/ 35922 h 75674"/>
                  <a:gd name="connsiteX62" fmla="*/ 40930 w 78726"/>
                  <a:gd name="connsiteY62" fmla="*/ 36094 h 75674"/>
                  <a:gd name="connsiteX63" fmla="*/ 40930 w 78726"/>
                  <a:gd name="connsiteY63" fmla="*/ 36094 h 75674"/>
                  <a:gd name="connsiteX64" fmla="*/ 42473 w 78726"/>
                  <a:gd name="connsiteY64" fmla="*/ 38666 h 75674"/>
                  <a:gd name="connsiteX65" fmla="*/ 42644 w 78726"/>
                  <a:gd name="connsiteY65" fmla="*/ 39523 h 75674"/>
                  <a:gd name="connsiteX66" fmla="*/ 42987 w 78726"/>
                  <a:gd name="connsiteY66" fmla="*/ 39695 h 75674"/>
                  <a:gd name="connsiteX67" fmla="*/ 42987 w 78726"/>
                  <a:gd name="connsiteY67" fmla="*/ 39695 h 7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8726" h="75674">
                    <a:moveTo>
                      <a:pt x="78306" y="27007"/>
                    </a:moveTo>
                    <a:cubicBezTo>
                      <a:pt x="75734" y="17577"/>
                      <a:pt x="65619" y="19292"/>
                      <a:pt x="58418" y="21349"/>
                    </a:cubicBezTo>
                    <a:cubicBezTo>
                      <a:pt x="56532" y="21863"/>
                      <a:pt x="54646" y="22550"/>
                      <a:pt x="52760" y="23064"/>
                    </a:cubicBezTo>
                    <a:cubicBezTo>
                      <a:pt x="53446" y="21692"/>
                      <a:pt x="54303" y="20149"/>
                      <a:pt x="54989" y="18777"/>
                    </a:cubicBezTo>
                    <a:cubicBezTo>
                      <a:pt x="56703" y="15348"/>
                      <a:pt x="57560" y="11576"/>
                      <a:pt x="56360" y="7633"/>
                    </a:cubicBezTo>
                    <a:cubicBezTo>
                      <a:pt x="55160" y="3690"/>
                      <a:pt x="51903" y="604"/>
                      <a:pt x="47788" y="89"/>
                    </a:cubicBezTo>
                    <a:cubicBezTo>
                      <a:pt x="39730" y="-939"/>
                      <a:pt x="34243" y="7119"/>
                      <a:pt x="31500" y="13634"/>
                    </a:cubicBezTo>
                    <a:cubicBezTo>
                      <a:pt x="30471" y="15863"/>
                      <a:pt x="29785" y="18263"/>
                      <a:pt x="29100" y="20663"/>
                    </a:cubicBezTo>
                    <a:cubicBezTo>
                      <a:pt x="27900" y="19463"/>
                      <a:pt x="26528" y="18263"/>
                      <a:pt x="25156" y="17234"/>
                    </a:cubicBezTo>
                    <a:cubicBezTo>
                      <a:pt x="19156" y="12434"/>
                      <a:pt x="10926" y="7633"/>
                      <a:pt x="3725" y="13291"/>
                    </a:cubicBezTo>
                    <a:cubicBezTo>
                      <a:pt x="125" y="16206"/>
                      <a:pt x="-1247" y="21178"/>
                      <a:pt x="1325" y="25292"/>
                    </a:cubicBezTo>
                    <a:cubicBezTo>
                      <a:pt x="3039" y="28036"/>
                      <a:pt x="5268" y="30779"/>
                      <a:pt x="7840" y="32837"/>
                    </a:cubicBezTo>
                    <a:cubicBezTo>
                      <a:pt x="10926" y="35408"/>
                      <a:pt x="14184" y="37637"/>
                      <a:pt x="17955" y="39180"/>
                    </a:cubicBezTo>
                    <a:cubicBezTo>
                      <a:pt x="14355" y="44666"/>
                      <a:pt x="11612" y="50324"/>
                      <a:pt x="9897" y="56668"/>
                    </a:cubicBezTo>
                    <a:cubicBezTo>
                      <a:pt x="8869" y="60611"/>
                      <a:pt x="8011" y="64898"/>
                      <a:pt x="9554" y="68841"/>
                    </a:cubicBezTo>
                    <a:cubicBezTo>
                      <a:pt x="11440" y="73470"/>
                      <a:pt x="16412" y="75699"/>
                      <a:pt x="21213" y="74499"/>
                    </a:cubicBezTo>
                    <a:cubicBezTo>
                      <a:pt x="24813" y="73470"/>
                      <a:pt x="28414" y="70556"/>
                      <a:pt x="31157" y="67984"/>
                    </a:cubicBezTo>
                    <a:cubicBezTo>
                      <a:pt x="32357" y="66955"/>
                      <a:pt x="33386" y="65755"/>
                      <a:pt x="34243" y="64555"/>
                    </a:cubicBezTo>
                    <a:cubicBezTo>
                      <a:pt x="34415" y="65240"/>
                      <a:pt x="34758" y="65755"/>
                      <a:pt x="35100" y="66440"/>
                    </a:cubicBezTo>
                    <a:cubicBezTo>
                      <a:pt x="39387" y="74499"/>
                      <a:pt x="50702" y="79299"/>
                      <a:pt x="58075" y="72270"/>
                    </a:cubicBezTo>
                    <a:cubicBezTo>
                      <a:pt x="64761" y="65755"/>
                      <a:pt x="62704" y="55125"/>
                      <a:pt x="59103" y="47581"/>
                    </a:cubicBezTo>
                    <a:cubicBezTo>
                      <a:pt x="58761" y="46724"/>
                      <a:pt x="58246" y="45866"/>
                      <a:pt x="57732" y="45009"/>
                    </a:cubicBezTo>
                    <a:cubicBezTo>
                      <a:pt x="59446" y="44838"/>
                      <a:pt x="60989" y="44495"/>
                      <a:pt x="62704" y="44152"/>
                    </a:cubicBezTo>
                    <a:cubicBezTo>
                      <a:pt x="69733" y="41923"/>
                      <a:pt x="81049" y="36437"/>
                      <a:pt x="78306" y="27007"/>
                    </a:cubicBezTo>
                    <a:close/>
                    <a:moveTo>
                      <a:pt x="42987" y="39695"/>
                    </a:moveTo>
                    <a:cubicBezTo>
                      <a:pt x="42987" y="40037"/>
                      <a:pt x="42816" y="40552"/>
                      <a:pt x="42816" y="40895"/>
                    </a:cubicBezTo>
                    <a:cubicBezTo>
                      <a:pt x="42816" y="40895"/>
                      <a:pt x="42816" y="40895"/>
                      <a:pt x="42816" y="41066"/>
                    </a:cubicBezTo>
                    <a:cubicBezTo>
                      <a:pt x="42816" y="41409"/>
                      <a:pt x="42473" y="41923"/>
                      <a:pt x="42301" y="42266"/>
                    </a:cubicBezTo>
                    <a:cubicBezTo>
                      <a:pt x="42301" y="42266"/>
                      <a:pt x="42301" y="42266"/>
                      <a:pt x="42301" y="42437"/>
                    </a:cubicBezTo>
                    <a:cubicBezTo>
                      <a:pt x="42301" y="42437"/>
                      <a:pt x="42301" y="42609"/>
                      <a:pt x="42301" y="42609"/>
                    </a:cubicBezTo>
                    <a:cubicBezTo>
                      <a:pt x="42130" y="43124"/>
                      <a:pt x="41958" y="43466"/>
                      <a:pt x="41787" y="43981"/>
                    </a:cubicBezTo>
                    <a:cubicBezTo>
                      <a:pt x="41787" y="44152"/>
                      <a:pt x="41616" y="44152"/>
                      <a:pt x="41616" y="44324"/>
                    </a:cubicBezTo>
                    <a:cubicBezTo>
                      <a:pt x="41273" y="44838"/>
                      <a:pt x="40930" y="45352"/>
                      <a:pt x="40415" y="45866"/>
                    </a:cubicBezTo>
                    <a:cubicBezTo>
                      <a:pt x="40244" y="46038"/>
                      <a:pt x="40072" y="46209"/>
                      <a:pt x="39901" y="46381"/>
                    </a:cubicBezTo>
                    <a:cubicBezTo>
                      <a:pt x="39558" y="46724"/>
                      <a:pt x="39215" y="47067"/>
                      <a:pt x="38701" y="47238"/>
                    </a:cubicBezTo>
                    <a:cubicBezTo>
                      <a:pt x="38529" y="47410"/>
                      <a:pt x="38187" y="47410"/>
                      <a:pt x="38015" y="47581"/>
                    </a:cubicBezTo>
                    <a:cubicBezTo>
                      <a:pt x="38015" y="47581"/>
                      <a:pt x="37501" y="47753"/>
                      <a:pt x="37329" y="47924"/>
                    </a:cubicBezTo>
                    <a:cubicBezTo>
                      <a:pt x="37158" y="47924"/>
                      <a:pt x="36129" y="48095"/>
                      <a:pt x="35958" y="48095"/>
                    </a:cubicBezTo>
                    <a:cubicBezTo>
                      <a:pt x="35786" y="48095"/>
                      <a:pt x="35443" y="48095"/>
                      <a:pt x="35272" y="47924"/>
                    </a:cubicBezTo>
                    <a:cubicBezTo>
                      <a:pt x="34586" y="47753"/>
                      <a:pt x="34243" y="47753"/>
                      <a:pt x="33557" y="47410"/>
                    </a:cubicBezTo>
                    <a:cubicBezTo>
                      <a:pt x="33386" y="47238"/>
                      <a:pt x="33043" y="47067"/>
                      <a:pt x="32872" y="46895"/>
                    </a:cubicBezTo>
                    <a:cubicBezTo>
                      <a:pt x="32700" y="46724"/>
                      <a:pt x="32357" y="46553"/>
                      <a:pt x="32186" y="46381"/>
                    </a:cubicBezTo>
                    <a:cubicBezTo>
                      <a:pt x="32186" y="46381"/>
                      <a:pt x="32014" y="46209"/>
                      <a:pt x="32014" y="46209"/>
                    </a:cubicBezTo>
                    <a:cubicBezTo>
                      <a:pt x="31500" y="45695"/>
                      <a:pt x="31329" y="45352"/>
                      <a:pt x="30986" y="44838"/>
                    </a:cubicBezTo>
                    <a:cubicBezTo>
                      <a:pt x="30471" y="44324"/>
                      <a:pt x="30300" y="43809"/>
                      <a:pt x="29957" y="43124"/>
                    </a:cubicBezTo>
                    <a:cubicBezTo>
                      <a:pt x="29957" y="42780"/>
                      <a:pt x="29785" y="42266"/>
                      <a:pt x="29785" y="41923"/>
                    </a:cubicBezTo>
                    <a:cubicBezTo>
                      <a:pt x="29785" y="41752"/>
                      <a:pt x="29785" y="41580"/>
                      <a:pt x="29785" y="41409"/>
                    </a:cubicBezTo>
                    <a:cubicBezTo>
                      <a:pt x="29785" y="41066"/>
                      <a:pt x="29785" y="40723"/>
                      <a:pt x="29785" y="40380"/>
                    </a:cubicBezTo>
                    <a:cubicBezTo>
                      <a:pt x="29785" y="39695"/>
                      <a:pt x="29785" y="38837"/>
                      <a:pt x="30128" y="38151"/>
                    </a:cubicBezTo>
                    <a:cubicBezTo>
                      <a:pt x="30300" y="37466"/>
                      <a:pt x="30643" y="36780"/>
                      <a:pt x="31157" y="36266"/>
                    </a:cubicBezTo>
                    <a:cubicBezTo>
                      <a:pt x="31329" y="35751"/>
                      <a:pt x="31500" y="35408"/>
                      <a:pt x="32014" y="34894"/>
                    </a:cubicBezTo>
                    <a:cubicBezTo>
                      <a:pt x="32014" y="34894"/>
                      <a:pt x="32014" y="34894"/>
                      <a:pt x="32014" y="34894"/>
                    </a:cubicBezTo>
                    <a:cubicBezTo>
                      <a:pt x="32186" y="34722"/>
                      <a:pt x="32700" y="34208"/>
                      <a:pt x="33043" y="34037"/>
                    </a:cubicBezTo>
                    <a:cubicBezTo>
                      <a:pt x="33214" y="33865"/>
                      <a:pt x="33557" y="33865"/>
                      <a:pt x="33729" y="33694"/>
                    </a:cubicBezTo>
                    <a:cubicBezTo>
                      <a:pt x="34072" y="33522"/>
                      <a:pt x="34415" y="33351"/>
                      <a:pt x="34758" y="33351"/>
                    </a:cubicBezTo>
                    <a:cubicBezTo>
                      <a:pt x="35272" y="33179"/>
                      <a:pt x="35786" y="33179"/>
                      <a:pt x="36301" y="33179"/>
                    </a:cubicBezTo>
                    <a:cubicBezTo>
                      <a:pt x="36815" y="33179"/>
                      <a:pt x="37501" y="33351"/>
                      <a:pt x="37844" y="33351"/>
                    </a:cubicBezTo>
                    <a:cubicBezTo>
                      <a:pt x="37844" y="33351"/>
                      <a:pt x="37844" y="33351"/>
                      <a:pt x="38015" y="33351"/>
                    </a:cubicBezTo>
                    <a:cubicBezTo>
                      <a:pt x="38358" y="33522"/>
                      <a:pt x="38872" y="33694"/>
                      <a:pt x="39215" y="33865"/>
                    </a:cubicBezTo>
                    <a:cubicBezTo>
                      <a:pt x="39558" y="34037"/>
                      <a:pt x="40072" y="34379"/>
                      <a:pt x="40244" y="34722"/>
                    </a:cubicBezTo>
                    <a:cubicBezTo>
                      <a:pt x="40415" y="34894"/>
                      <a:pt x="40930" y="35408"/>
                      <a:pt x="40930" y="35751"/>
                    </a:cubicBezTo>
                    <a:cubicBezTo>
                      <a:pt x="40930" y="35751"/>
                      <a:pt x="40930" y="35751"/>
                      <a:pt x="40930" y="35922"/>
                    </a:cubicBezTo>
                    <a:cubicBezTo>
                      <a:pt x="40930" y="35922"/>
                      <a:pt x="40930" y="35922"/>
                      <a:pt x="40930" y="36094"/>
                    </a:cubicBezTo>
                    <a:cubicBezTo>
                      <a:pt x="40930" y="36094"/>
                      <a:pt x="40930" y="36094"/>
                      <a:pt x="40930" y="36094"/>
                    </a:cubicBezTo>
                    <a:cubicBezTo>
                      <a:pt x="41616" y="36951"/>
                      <a:pt x="42130" y="37637"/>
                      <a:pt x="42473" y="38666"/>
                    </a:cubicBezTo>
                    <a:cubicBezTo>
                      <a:pt x="42644" y="39008"/>
                      <a:pt x="42644" y="39180"/>
                      <a:pt x="42644" y="39523"/>
                    </a:cubicBezTo>
                    <a:cubicBezTo>
                      <a:pt x="42987" y="39008"/>
                      <a:pt x="42987" y="39351"/>
                      <a:pt x="42987" y="39695"/>
                    </a:cubicBezTo>
                    <a:cubicBezTo>
                      <a:pt x="42987" y="39523"/>
                      <a:pt x="42987" y="39523"/>
                      <a:pt x="42987" y="39695"/>
                    </a:cubicBezTo>
                    <a:close/>
                  </a:path>
                </a:pathLst>
              </a:custGeom>
              <a:solidFill>
                <a:srgbClr val="FFFFFF"/>
              </a:solidFill>
              <a:ln w="1715" cap="flat">
                <a:noFill/>
                <a:prstDash val="solid"/>
                <a:miter/>
              </a:ln>
            </p:spPr>
            <p:txBody>
              <a:bodyPr rtlCol="0" anchor="ctr"/>
              <a:lstStyle/>
              <a:p>
                <a:endParaRPr lang="en-US"/>
              </a:p>
            </p:txBody>
          </p:sp>
          <p:sp>
            <p:nvSpPr>
              <p:cNvPr id="515" name="Freeform: Shape 514">
                <a:extLst>
                  <a:ext uri="{FF2B5EF4-FFF2-40B4-BE49-F238E27FC236}">
                    <a16:creationId xmlns:a16="http://schemas.microsoft.com/office/drawing/2014/main" id="{A1DBBC4D-ACA1-4CB2-A305-EBB78B1FCAFD}"/>
                  </a:ext>
                </a:extLst>
              </p:cNvPr>
              <p:cNvSpPr/>
              <p:nvPr/>
            </p:nvSpPr>
            <p:spPr>
              <a:xfrm>
                <a:off x="4180607" y="5714681"/>
                <a:ext cx="78726" cy="75674"/>
              </a:xfrm>
              <a:custGeom>
                <a:avLst/>
                <a:gdLst>
                  <a:gd name="connsiteX0" fmla="*/ 78306 w 78726"/>
                  <a:gd name="connsiteY0" fmla="*/ 27007 h 75674"/>
                  <a:gd name="connsiteX1" fmla="*/ 58418 w 78726"/>
                  <a:gd name="connsiteY1" fmla="*/ 21349 h 75674"/>
                  <a:gd name="connsiteX2" fmla="*/ 52760 w 78726"/>
                  <a:gd name="connsiteY2" fmla="*/ 23064 h 75674"/>
                  <a:gd name="connsiteX3" fmla="*/ 54989 w 78726"/>
                  <a:gd name="connsiteY3" fmla="*/ 18778 h 75674"/>
                  <a:gd name="connsiteX4" fmla="*/ 56360 w 78726"/>
                  <a:gd name="connsiteY4" fmla="*/ 7633 h 75674"/>
                  <a:gd name="connsiteX5" fmla="*/ 47788 w 78726"/>
                  <a:gd name="connsiteY5" fmla="*/ 89 h 75674"/>
                  <a:gd name="connsiteX6" fmla="*/ 31500 w 78726"/>
                  <a:gd name="connsiteY6" fmla="*/ 13634 h 75674"/>
                  <a:gd name="connsiteX7" fmla="*/ 29100 w 78726"/>
                  <a:gd name="connsiteY7" fmla="*/ 20663 h 75674"/>
                  <a:gd name="connsiteX8" fmla="*/ 25156 w 78726"/>
                  <a:gd name="connsiteY8" fmla="*/ 17234 h 75674"/>
                  <a:gd name="connsiteX9" fmla="*/ 3725 w 78726"/>
                  <a:gd name="connsiteY9" fmla="*/ 13291 h 75674"/>
                  <a:gd name="connsiteX10" fmla="*/ 1325 w 78726"/>
                  <a:gd name="connsiteY10" fmla="*/ 25292 h 75674"/>
                  <a:gd name="connsiteX11" fmla="*/ 7840 w 78726"/>
                  <a:gd name="connsiteY11" fmla="*/ 32836 h 75674"/>
                  <a:gd name="connsiteX12" fmla="*/ 17955 w 78726"/>
                  <a:gd name="connsiteY12" fmla="*/ 39180 h 75674"/>
                  <a:gd name="connsiteX13" fmla="*/ 9897 w 78726"/>
                  <a:gd name="connsiteY13" fmla="*/ 56668 h 75674"/>
                  <a:gd name="connsiteX14" fmla="*/ 9554 w 78726"/>
                  <a:gd name="connsiteY14" fmla="*/ 68841 h 75674"/>
                  <a:gd name="connsiteX15" fmla="*/ 21213 w 78726"/>
                  <a:gd name="connsiteY15" fmla="*/ 74499 h 75674"/>
                  <a:gd name="connsiteX16" fmla="*/ 31157 w 78726"/>
                  <a:gd name="connsiteY16" fmla="*/ 67984 h 75674"/>
                  <a:gd name="connsiteX17" fmla="*/ 34243 w 78726"/>
                  <a:gd name="connsiteY17" fmla="*/ 64555 h 75674"/>
                  <a:gd name="connsiteX18" fmla="*/ 35100 w 78726"/>
                  <a:gd name="connsiteY18" fmla="*/ 66440 h 75674"/>
                  <a:gd name="connsiteX19" fmla="*/ 58075 w 78726"/>
                  <a:gd name="connsiteY19" fmla="*/ 72270 h 75674"/>
                  <a:gd name="connsiteX20" fmla="*/ 59103 w 78726"/>
                  <a:gd name="connsiteY20" fmla="*/ 47581 h 75674"/>
                  <a:gd name="connsiteX21" fmla="*/ 57732 w 78726"/>
                  <a:gd name="connsiteY21" fmla="*/ 45009 h 75674"/>
                  <a:gd name="connsiteX22" fmla="*/ 62704 w 78726"/>
                  <a:gd name="connsiteY22" fmla="*/ 44152 h 75674"/>
                  <a:gd name="connsiteX23" fmla="*/ 78306 w 78726"/>
                  <a:gd name="connsiteY23" fmla="*/ 27007 h 75674"/>
                  <a:gd name="connsiteX24" fmla="*/ 42987 w 78726"/>
                  <a:gd name="connsiteY24" fmla="*/ 39694 h 75674"/>
                  <a:gd name="connsiteX25" fmla="*/ 42816 w 78726"/>
                  <a:gd name="connsiteY25" fmla="*/ 40895 h 75674"/>
                  <a:gd name="connsiteX26" fmla="*/ 42816 w 78726"/>
                  <a:gd name="connsiteY26" fmla="*/ 41066 h 75674"/>
                  <a:gd name="connsiteX27" fmla="*/ 42301 w 78726"/>
                  <a:gd name="connsiteY27" fmla="*/ 42266 h 75674"/>
                  <a:gd name="connsiteX28" fmla="*/ 42301 w 78726"/>
                  <a:gd name="connsiteY28" fmla="*/ 42437 h 75674"/>
                  <a:gd name="connsiteX29" fmla="*/ 42301 w 78726"/>
                  <a:gd name="connsiteY29" fmla="*/ 42609 h 75674"/>
                  <a:gd name="connsiteX30" fmla="*/ 41787 w 78726"/>
                  <a:gd name="connsiteY30" fmla="*/ 43981 h 75674"/>
                  <a:gd name="connsiteX31" fmla="*/ 41615 w 78726"/>
                  <a:gd name="connsiteY31" fmla="*/ 44324 h 75674"/>
                  <a:gd name="connsiteX32" fmla="*/ 40415 w 78726"/>
                  <a:gd name="connsiteY32" fmla="*/ 45866 h 75674"/>
                  <a:gd name="connsiteX33" fmla="*/ 39901 w 78726"/>
                  <a:gd name="connsiteY33" fmla="*/ 46381 h 75674"/>
                  <a:gd name="connsiteX34" fmla="*/ 38701 w 78726"/>
                  <a:gd name="connsiteY34" fmla="*/ 47238 h 75674"/>
                  <a:gd name="connsiteX35" fmla="*/ 38015 w 78726"/>
                  <a:gd name="connsiteY35" fmla="*/ 47581 h 75674"/>
                  <a:gd name="connsiteX36" fmla="*/ 37329 w 78726"/>
                  <a:gd name="connsiteY36" fmla="*/ 47924 h 75674"/>
                  <a:gd name="connsiteX37" fmla="*/ 35958 w 78726"/>
                  <a:gd name="connsiteY37" fmla="*/ 48095 h 75674"/>
                  <a:gd name="connsiteX38" fmla="*/ 35272 w 78726"/>
                  <a:gd name="connsiteY38" fmla="*/ 47924 h 75674"/>
                  <a:gd name="connsiteX39" fmla="*/ 33557 w 78726"/>
                  <a:gd name="connsiteY39" fmla="*/ 47410 h 75674"/>
                  <a:gd name="connsiteX40" fmla="*/ 32872 w 78726"/>
                  <a:gd name="connsiteY40" fmla="*/ 46895 h 75674"/>
                  <a:gd name="connsiteX41" fmla="*/ 32186 w 78726"/>
                  <a:gd name="connsiteY41" fmla="*/ 46381 h 75674"/>
                  <a:gd name="connsiteX42" fmla="*/ 32014 w 78726"/>
                  <a:gd name="connsiteY42" fmla="*/ 46210 h 75674"/>
                  <a:gd name="connsiteX43" fmla="*/ 30986 w 78726"/>
                  <a:gd name="connsiteY43" fmla="*/ 44838 h 75674"/>
                  <a:gd name="connsiteX44" fmla="*/ 29957 w 78726"/>
                  <a:gd name="connsiteY44" fmla="*/ 43123 h 75674"/>
                  <a:gd name="connsiteX45" fmla="*/ 29786 w 78726"/>
                  <a:gd name="connsiteY45" fmla="*/ 41923 h 75674"/>
                  <a:gd name="connsiteX46" fmla="*/ 29786 w 78726"/>
                  <a:gd name="connsiteY46" fmla="*/ 41409 h 75674"/>
                  <a:gd name="connsiteX47" fmla="*/ 29786 w 78726"/>
                  <a:gd name="connsiteY47" fmla="*/ 40380 h 75674"/>
                  <a:gd name="connsiteX48" fmla="*/ 30128 w 78726"/>
                  <a:gd name="connsiteY48" fmla="*/ 38151 h 75674"/>
                  <a:gd name="connsiteX49" fmla="*/ 31157 w 78726"/>
                  <a:gd name="connsiteY49" fmla="*/ 36265 h 75674"/>
                  <a:gd name="connsiteX50" fmla="*/ 32014 w 78726"/>
                  <a:gd name="connsiteY50" fmla="*/ 34894 h 75674"/>
                  <a:gd name="connsiteX51" fmla="*/ 32014 w 78726"/>
                  <a:gd name="connsiteY51" fmla="*/ 34894 h 75674"/>
                  <a:gd name="connsiteX52" fmla="*/ 33043 w 78726"/>
                  <a:gd name="connsiteY52" fmla="*/ 34037 h 75674"/>
                  <a:gd name="connsiteX53" fmla="*/ 33729 w 78726"/>
                  <a:gd name="connsiteY53" fmla="*/ 33694 h 75674"/>
                  <a:gd name="connsiteX54" fmla="*/ 34757 w 78726"/>
                  <a:gd name="connsiteY54" fmla="*/ 33351 h 75674"/>
                  <a:gd name="connsiteX55" fmla="*/ 36301 w 78726"/>
                  <a:gd name="connsiteY55" fmla="*/ 33179 h 75674"/>
                  <a:gd name="connsiteX56" fmla="*/ 37844 w 78726"/>
                  <a:gd name="connsiteY56" fmla="*/ 33351 h 75674"/>
                  <a:gd name="connsiteX57" fmla="*/ 38015 w 78726"/>
                  <a:gd name="connsiteY57" fmla="*/ 33351 h 75674"/>
                  <a:gd name="connsiteX58" fmla="*/ 39215 w 78726"/>
                  <a:gd name="connsiteY58" fmla="*/ 33865 h 75674"/>
                  <a:gd name="connsiteX59" fmla="*/ 40244 w 78726"/>
                  <a:gd name="connsiteY59" fmla="*/ 34722 h 75674"/>
                  <a:gd name="connsiteX60" fmla="*/ 40930 w 78726"/>
                  <a:gd name="connsiteY60" fmla="*/ 35751 h 75674"/>
                  <a:gd name="connsiteX61" fmla="*/ 40930 w 78726"/>
                  <a:gd name="connsiteY61" fmla="*/ 35923 h 75674"/>
                  <a:gd name="connsiteX62" fmla="*/ 40930 w 78726"/>
                  <a:gd name="connsiteY62" fmla="*/ 36094 h 75674"/>
                  <a:gd name="connsiteX63" fmla="*/ 40930 w 78726"/>
                  <a:gd name="connsiteY63" fmla="*/ 36094 h 75674"/>
                  <a:gd name="connsiteX64" fmla="*/ 42473 w 78726"/>
                  <a:gd name="connsiteY64" fmla="*/ 38666 h 75674"/>
                  <a:gd name="connsiteX65" fmla="*/ 42644 w 78726"/>
                  <a:gd name="connsiteY65" fmla="*/ 39523 h 75674"/>
                  <a:gd name="connsiteX66" fmla="*/ 42987 w 78726"/>
                  <a:gd name="connsiteY66" fmla="*/ 39694 h 75674"/>
                  <a:gd name="connsiteX67" fmla="*/ 42987 w 78726"/>
                  <a:gd name="connsiteY67" fmla="*/ 39694 h 7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8726" h="75674">
                    <a:moveTo>
                      <a:pt x="78306" y="27007"/>
                    </a:moveTo>
                    <a:cubicBezTo>
                      <a:pt x="75734" y="17577"/>
                      <a:pt x="65619" y="19292"/>
                      <a:pt x="58418" y="21349"/>
                    </a:cubicBezTo>
                    <a:cubicBezTo>
                      <a:pt x="56532" y="21863"/>
                      <a:pt x="54646" y="22549"/>
                      <a:pt x="52760" y="23064"/>
                    </a:cubicBezTo>
                    <a:cubicBezTo>
                      <a:pt x="53446" y="21692"/>
                      <a:pt x="54303" y="20149"/>
                      <a:pt x="54989" y="18778"/>
                    </a:cubicBezTo>
                    <a:cubicBezTo>
                      <a:pt x="56703" y="15349"/>
                      <a:pt x="57560" y="11576"/>
                      <a:pt x="56360" y="7633"/>
                    </a:cubicBezTo>
                    <a:cubicBezTo>
                      <a:pt x="55160" y="3690"/>
                      <a:pt x="51902" y="604"/>
                      <a:pt x="47788" y="89"/>
                    </a:cubicBezTo>
                    <a:cubicBezTo>
                      <a:pt x="39730" y="-939"/>
                      <a:pt x="34243" y="7119"/>
                      <a:pt x="31500" y="13634"/>
                    </a:cubicBezTo>
                    <a:cubicBezTo>
                      <a:pt x="30471" y="15863"/>
                      <a:pt x="29786" y="18263"/>
                      <a:pt x="29100" y="20663"/>
                    </a:cubicBezTo>
                    <a:cubicBezTo>
                      <a:pt x="27899" y="19463"/>
                      <a:pt x="26528" y="18263"/>
                      <a:pt x="25156" y="17234"/>
                    </a:cubicBezTo>
                    <a:cubicBezTo>
                      <a:pt x="19156" y="12434"/>
                      <a:pt x="10926" y="7633"/>
                      <a:pt x="3725" y="13291"/>
                    </a:cubicBezTo>
                    <a:cubicBezTo>
                      <a:pt x="125" y="16206"/>
                      <a:pt x="-1247" y="21178"/>
                      <a:pt x="1325" y="25292"/>
                    </a:cubicBezTo>
                    <a:cubicBezTo>
                      <a:pt x="3039" y="28036"/>
                      <a:pt x="5268" y="30779"/>
                      <a:pt x="7840" y="32836"/>
                    </a:cubicBezTo>
                    <a:cubicBezTo>
                      <a:pt x="10926" y="35408"/>
                      <a:pt x="14183" y="37637"/>
                      <a:pt x="17955" y="39180"/>
                    </a:cubicBezTo>
                    <a:cubicBezTo>
                      <a:pt x="14355" y="44666"/>
                      <a:pt x="11612" y="50324"/>
                      <a:pt x="9897" y="56668"/>
                    </a:cubicBezTo>
                    <a:cubicBezTo>
                      <a:pt x="8869" y="60611"/>
                      <a:pt x="8011" y="64898"/>
                      <a:pt x="9554" y="68841"/>
                    </a:cubicBezTo>
                    <a:cubicBezTo>
                      <a:pt x="11440" y="73470"/>
                      <a:pt x="16412" y="75699"/>
                      <a:pt x="21213" y="74499"/>
                    </a:cubicBezTo>
                    <a:cubicBezTo>
                      <a:pt x="24813" y="73470"/>
                      <a:pt x="28414" y="70555"/>
                      <a:pt x="31157" y="67984"/>
                    </a:cubicBezTo>
                    <a:cubicBezTo>
                      <a:pt x="32357" y="66955"/>
                      <a:pt x="33386" y="65755"/>
                      <a:pt x="34243" y="64555"/>
                    </a:cubicBezTo>
                    <a:cubicBezTo>
                      <a:pt x="34415" y="65240"/>
                      <a:pt x="34757" y="65755"/>
                      <a:pt x="35100" y="66440"/>
                    </a:cubicBezTo>
                    <a:cubicBezTo>
                      <a:pt x="39387" y="74499"/>
                      <a:pt x="50702" y="79299"/>
                      <a:pt x="58075" y="72270"/>
                    </a:cubicBezTo>
                    <a:cubicBezTo>
                      <a:pt x="64761" y="65755"/>
                      <a:pt x="62704" y="55125"/>
                      <a:pt x="59103" y="47581"/>
                    </a:cubicBezTo>
                    <a:cubicBezTo>
                      <a:pt x="58760" y="46724"/>
                      <a:pt x="58246" y="45866"/>
                      <a:pt x="57732" y="45009"/>
                    </a:cubicBezTo>
                    <a:cubicBezTo>
                      <a:pt x="59446" y="44838"/>
                      <a:pt x="60989" y="44495"/>
                      <a:pt x="62704" y="44152"/>
                    </a:cubicBezTo>
                    <a:cubicBezTo>
                      <a:pt x="69733" y="42095"/>
                      <a:pt x="81049" y="36608"/>
                      <a:pt x="78306" y="27007"/>
                    </a:cubicBezTo>
                    <a:close/>
                    <a:moveTo>
                      <a:pt x="42987" y="39694"/>
                    </a:moveTo>
                    <a:cubicBezTo>
                      <a:pt x="42987" y="40037"/>
                      <a:pt x="42816" y="40552"/>
                      <a:pt x="42816" y="40895"/>
                    </a:cubicBezTo>
                    <a:cubicBezTo>
                      <a:pt x="42816" y="40895"/>
                      <a:pt x="42816" y="40895"/>
                      <a:pt x="42816" y="41066"/>
                    </a:cubicBezTo>
                    <a:cubicBezTo>
                      <a:pt x="42816" y="41409"/>
                      <a:pt x="42473" y="41923"/>
                      <a:pt x="42301" y="42266"/>
                    </a:cubicBezTo>
                    <a:cubicBezTo>
                      <a:pt x="42301" y="42266"/>
                      <a:pt x="42301" y="42266"/>
                      <a:pt x="42301" y="42437"/>
                    </a:cubicBezTo>
                    <a:cubicBezTo>
                      <a:pt x="42301" y="42437"/>
                      <a:pt x="42301" y="42609"/>
                      <a:pt x="42301" y="42609"/>
                    </a:cubicBezTo>
                    <a:cubicBezTo>
                      <a:pt x="42130" y="43123"/>
                      <a:pt x="41958" y="43466"/>
                      <a:pt x="41787" y="43981"/>
                    </a:cubicBezTo>
                    <a:cubicBezTo>
                      <a:pt x="41787" y="44152"/>
                      <a:pt x="41615" y="44152"/>
                      <a:pt x="41615" y="44324"/>
                    </a:cubicBezTo>
                    <a:cubicBezTo>
                      <a:pt x="41273" y="44838"/>
                      <a:pt x="40930" y="45352"/>
                      <a:pt x="40415" y="45866"/>
                    </a:cubicBezTo>
                    <a:cubicBezTo>
                      <a:pt x="40244" y="46038"/>
                      <a:pt x="40073" y="46210"/>
                      <a:pt x="39901" y="46381"/>
                    </a:cubicBezTo>
                    <a:cubicBezTo>
                      <a:pt x="39558" y="46724"/>
                      <a:pt x="39215" y="47067"/>
                      <a:pt x="38701" y="47238"/>
                    </a:cubicBezTo>
                    <a:cubicBezTo>
                      <a:pt x="38529" y="47410"/>
                      <a:pt x="38186" y="47410"/>
                      <a:pt x="38015" y="47581"/>
                    </a:cubicBezTo>
                    <a:cubicBezTo>
                      <a:pt x="38015" y="47581"/>
                      <a:pt x="37501" y="47753"/>
                      <a:pt x="37329" y="47924"/>
                    </a:cubicBezTo>
                    <a:cubicBezTo>
                      <a:pt x="37158" y="47924"/>
                      <a:pt x="36129" y="48095"/>
                      <a:pt x="35958" y="48095"/>
                    </a:cubicBezTo>
                    <a:cubicBezTo>
                      <a:pt x="35786" y="48095"/>
                      <a:pt x="35443" y="48095"/>
                      <a:pt x="35272" y="47924"/>
                    </a:cubicBezTo>
                    <a:cubicBezTo>
                      <a:pt x="34586" y="47753"/>
                      <a:pt x="34243" y="47753"/>
                      <a:pt x="33557" y="47410"/>
                    </a:cubicBezTo>
                    <a:cubicBezTo>
                      <a:pt x="33386" y="47238"/>
                      <a:pt x="33043" y="47067"/>
                      <a:pt x="32872" y="46895"/>
                    </a:cubicBezTo>
                    <a:cubicBezTo>
                      <a:pt x="32700" y="46724"/>
                      <a:pt x="32357" y="46552"/>
                      <a:pt x="32186" y="46381"/>
                    </a:cubicBezTo>
                    <a:cubicBezTo>
                      <a:pt x="32186" y="46381"/>
                      <a:pt x="32014" y="46210"/>
                      <a:pt x="32014" y="46210"/>
                    </a:cubicBezTo>
                    <a:cubicBezTo>
                      <a:pt x="31500" y="45695"/>
                      <a:pt x="31328" y="45352"/>
                      <a:pt x="30986" y="44838"/>
                    </a:cubicBezTo>
                    <a:cubicBezTo>
                      <a:pt x="30471" y="44324"/>
                      <a:pt x="30300" y="43809"/>
                      <a:pt x="29957" y="43123"/>
                    </a:cubicBezTo>
                    <a:cubicBezTo>
                      <a:pt x="29957" y="42781"/>
                      <a:pt x="29786" y="42266"/>
                      <a:pt x="29786" y="41923"/>
                    </a:cubicBezTo>
                    <a:cubicBezTo>
                      <a:pt x="29786" y="41752"/>
                      <a:pt x="29786" y="41580"/>
                      <a:pt x="29786" y="41409"/>
                    </a:cubicBezTo>
                    <a:cubicBezTo>
                      <a:pt x="29786" y="41066"/>
                      <a:pt x="29786" y="40723"/>
                      <a:pt x="29786" y="40380"/>
                    </a:cubicBezTo>
                    <a:cubicBezTo>
                      <a:pt x="29786" y="39694"/>
                      <a:pt x="29786" y="38837"/>
                      <a:pt x="30128" y="38151"/>
                    </a:cubicBezTo>
                    <a:cubicBezTo>
                      <a:pt x="30300" y="37466"/>
                      <a:pt x="30643" y="36780"/>
                      <a:pt x="31157" y="36265"/>
                    </a:cubicBezTo>
                    <a:cubicBezTo>
                      <a:pt x="31328" y="35751"/>
                      <a:pt x="31500" y="35408"/>
                      <a:pt x="32014" y="34894"/>
                    </a:cubicBezTo>
                    <a:cubicBezTo>
                      <a:pt x="32014" y="34894"/>
                      <a:pt x="32014" y="34894"/>
                      <a:pt x="32014" y="34894"/>
                    </a:cubicBezTo>
                    <a:cubicBezTo>
                      <a:pt x="32186" y="34722"/>
                      <a:pt x="32700" y="34208"/>
                      <a:pt x="33043" y="34037"/>
                    </a:cubicBezTo>
                    <a:cubicBezTo>
                      <a:pt x="33215" y="33865"/>
                      <a:pt x="33557" y="33865"/>
                      <a:pt x="33729" y="33694"/>
                    </a:cubicBezTo>
                    <a:cubicBezTo>
                      <a:pt x="34072" y="33522"/>
                      <a:pt x="34415" y="33351"/>
                      <a:pt x="34757" y="33351"/>
                    </a:cubicBezTo>
                    <a:cubicBezTo>
                      <a:pt x="35272" y="33179"/>
                      <a:pt x="35786" y="33179"/>
                      <a:pt x="36301" y="33179"/>
                    </a:cubicBezTo>
                    <a:cubicBezTo>
                      <a:pt x="36815" y="33179"/>
                      <a:pt x="37501" y="33351"/>
                      <a:pt x="37844" y="33351"/>
                    </a:cubicBezTo>
                    <a:cubicBezTo>
                      <a:pt x="37844" y="33351"/>
                      <a:pt x="37844" y="33351"/>
                      <a:pt x="38015" y="33351"/>
                    </a:cubicBezTo>
                    <a:cubicBezTo>
                      <a:pt x="38358" y="33522"/>
                      <a:pt x="38872" y="33694"/>
                      <a:pt x="39215" y="33865"/>
                    </a:cubicBezTo>
                    <a:cubicBezTo>
                      <a:pt x="39558" y="34037"/>
                      <a:pt x="40073" y="34379"/>
                      <a:pt x="40244" y="34722"/>
                    </a:cubicBezTo>
                    <a:cubicBezTo>
                      <a:pt x="40415" y="34894"/>
                      <a:pt x="40930" y="35408"/>
                      <a:pt x="40930" y="35751"/>
                    </a:cubicBezTo>
                    <a:cubicBezTo>
                      <a:pt x="40930" y="35751"/>
                      <a:pt x="40930" y="35751"/>
                      <a:pt x="40930" y="35923"/>
                    </a:cubicBezTo>
                    <a:cubicBezTo>
                      <a:pt x="40930" y="35923"/>
                      <a:pt x="40930" y="35923"/>
                      <a:pt x="40930" y="36094"/>
                    </a:cubicBezTo>
                    <a:cubicBezTo>
                      <a:pt x="40930" y="36094"/>
                      <a:pt x="40930" y="36094"/>
                      <a:pt x="40930" y="36094"/>
                    </a:cubicBezTo>
                    <a:cubicBezTo>
                      <a:pt x="41615" y="36951"/>
                      <a:pt x="42130" y="37637"/>
                      <a:pt x="42473" y="38666"/>
                    </a:cubicBezTo>
                    <a:cubicBezTo>
                      <a:pt x="42644" y="39008"/>
                      <a:pt x="42644" y="39180"/>
                      <a:pt x="42644" y="39523"/>
                    </a:cubicBezTo>
                    <a:cubicBezTo>
                      <a:pt x="42987" y="39008"/>
                      <a:pt x="42987" y="39523"/>
                      <a:pt x="42987" y="39694"/>
                    </a:cubicBezTo>
                    <a:cubicBezTo>
                      <a:pt x="42987" y="39694"/>
                      <a:pt x="42987" y="39694"/>
                      <a:pt x="42987" y="39694"/>
                    </a:cubicBezTo>
                    <a:close/>
                  </a:path>
                </a:pathLst>
              </a:custGeom>
              <a:solidFill>
                <a:srgbClr val="FFFFFF"/>
              </a:solidFill>
              <a:ln w="1715" cap="flat">
                <a:noFill/>
                <a:prstDash val="solid"/>
                <a:miter/>
              </a:ln>
            </p:spPr>
            <p:txBody>
              <a:bodyPr rtlCol="0" anchor="ctr"/>
              <a:lstStyle/>
              <a:p>
                <a:endParaRPr lang="en-US"/>
              </a:p>
            </p:txBody>
          </p:sp>
          <p:sp>
            <p:nvSpPr>
              <p:cNvPr id="516" name="Freeform: Shape 515">
                <a:extLst>
                  <a:ext uri="{FF2B5EF4-FFF2-40B4-BE49-F238E27FC236}">
                    <a16:creationId xmlns:a16="http://schemas.microsoft.com/office/drawing/2014/main" id="{CC86ECE7-00A8-432A-9DC1-BF6A7AA52F9F}"/>
                  </a:ext>
                </a:extLst>
              </p:cNvPr>
              <p:cNvSpPr/>
              <p:nvPr/>
            </p:nvSpPr>
            <p:spPr>
              <a:xfrm>
                <a:off x="3089328" y="5717082"/>
                <a:ext cx="78731" cy="75674"/>
              </a:xfrm>
              <a:custGeom>
                <a:avLst/>
                <a:gdLst>
                  <a:gd name="connsiteX0" fmla="*/ 78306 w 78731"/>
                  <a:gd name="connsiteY0" fmla="*/ 27007 h 75674"/>
                  <a:gd name="connsiteX1" fmla="*/ 58418 w 78731"/>
                  <a:gd name="connsiteY1" fmla="*/ 21349 h 75674"/>
                  <a:gd name="connsiteX2" fmla="*/ 52760 w 78731"/>
                  <a:gd name="connsiteY2" fmla="*/ 23064 h 75674"/>
                  <a:gd name="connsiteX3" fmla="*/ 54989 w 78731"/>
                  <a:gd name="connsiteY3" fmla="*/ 18777 h 75674"/>
                  <a:gd name="connsiteX4" fmla="*/ 56360 w 78731"/>
                  <a:gd name="connsiteY4" fmla="*/ 7633 h 75674"/>
                  <a:gd name="connsiteX5" fmla="*/ 47788 w 78731"/>
                  <a:gd name="connsiteY5" fmla="*/ 89 h 75674"/>
                  <a:gd name="connsiteX6" fmla="*/ 31500 w 78731"/>
                  <a:gd name="connsiteY6" fmla="*/ 13634 h 75674"/>
                  <a:gd name="connsiteX7" fmla="*/ 29100 w 78731"/>
                  <a:gd name="connsiteY7" fmla="*/ 20663 h 75674"/>
                  <a:gd name="connsiteX8" fmla="*/ 25156 w 78731"/>
                  <a:gd name="connsiteY8" fmla="*/ 17234 h 75674"/>
                  <a:gd name="connsiteX9" fmla="*/ 3725 w 78731"/>
                  <a:gd name="connsiteY9" fmla="*/ 13291 h 75674"/>
                  <a:gd name="connsiteX10" fmla="*/ 1325 w 78731"/>
                  <a:gd name="connsiteY10" fmla="*/ 25292 h 75674"/>
                  <a:gd name="connsiteX11" fmla="*/ 7840 w 78731"/>
                  <a:gd name="connsiteY11" fmla="*/ 32836 h 75674"/>
                  <a:gd name="connsiteX12" fmla="*/ 17955 w 78731"/>
                  <a:gd name="connsiteY12" fmla="*/ 39180 h 75674"/>
                  <a:gd name="connsiteX13" fmla="*/ 9897 w 78731"/>
                  <a:gd name="connsiteY13" fmla="*/ 56668 h 75674"/>
                  <a:gd name="connsiteX14" fmla="*/ 9554 w 78731"/>
                  <a:gd name="connsiteY14" fmla="*/ 68841 h 75674"/>
                  <a:gd name="connsiteX15" fmla="*/ 21213 w 78731"/>
                  <a:gd name="connsiteY15" fmla="*/ 74499 h 75674"/>
                  <a:gd name="connsiteX16" fmla="*/ 31157 w 78731"/>
                  <a:gd name="connsiteY16" fmla="*/ 67983 h 75674"/>
                  <a:gd name="connsiteX17" fmla="*/ 34243 w 78731"/>
                  <a:gd name="connsiteY17" fmla="*/ 64554 h 75674"/>
                  <a:gd name="connsiteX18" fmla="*/ 35100 w 78731"/>
                  <a:gd name="connsiteY18" fmla="*/ 66440 h 75674"/>
                  <a:gd name="connsiteX19" fmla="*/ 58075 w 78731"/>
                  <a:gd name="connsiteY19" fmla="*/ 72270 h 75674"/>
                  <a:gd name="connsiteX20" fmla="*/ 59103 w 78731"/>
                  <a:gd name="connsiteY20" fmla="*/ 47581 h 75674"/>
                  <a:gd name="connsiteX21" fmla="*/ 57732 w 78731"/>
                  <a:gd name="connsiteY21" fmla="*/ 45009 h 75674"/>
                  <a:gd name="connsiteX22" fmla="*/ 62704 w 78731"/>
                  <a:gd name="connsiteY22" fmla="*/ 44152 h 75674"/>
                  <a:gd name="connsiteX23" fmla="*/ 78306 w 78731"/>
                  <a:gd name="connsiteY23" fmla="*/ 27007 h 75674"/>
                  <a:gd name="connsiteX24" fmla="*/ 43159 w 78731"/>
                  <a:gd name="connsiteY24" fmla="*/ 39694 h 75674"/>
                  <a:gd name="connsiteX25" fmla="*/ 42987 w 78731"/>
                  <a:gd name="connsiteY25" fmla="*/ 40894 h 75674"/>
                  <a:gd name="connsiteX26" fmla="*/ 42987 w 78731"/>
                  <a:gd name="connsiteY26" fmla="*/ 41066 h 75674"/>
                  <a:gd name="connsiteX27" fmla="*/ 42473 w 78731"/>
                  <a:gd name="connsiteY27" fmla="*/ 42266 h 75674"/>
                  <a:gd name="connsiteX28" fmla="*/ 42473 w 78731"/>
                  <a:gd name="connsiteY28" fmla="*/ 42437 h 75674"/>
                  <a:gd name="connsiteX29" fmla="*/ 42473 w 78731"/>
                  <a:gd name="connsiteY29" fmla="*/ 42609 h 75674"/>
                  <a:gd name="connsiteX30" fmla="*/ 41958 w 78731"/>
                  <a:gd name="connsiteY30" fmla="*/ 43980 h 75674"/>
                  <a:gd name="connsiteX31" fmla="*/ 41787 w 78731"/>
                  <a:gd name="connsiteY31" fmla="*/ 44323 h 75674"/>
                  <a:gd name="connsiteX32" fmla="*/ 40587 w 78731"/>
                  <a:gd name="connsiteY32" fmla="*/ 45866 h 75674"/>
                  <a:gd name="connsiteX33" fmla="*/ 40072 w 78731"/>
                  <a:gd name="connsiteY33" fmla="*/ 46381 h 75674"/>
                  <a:gd name="connsiteX34" fmla="*/ 38872 w 78731"/>
                  <a:gd name="connsiteY34" fmla="*/ 47238 h 75674"/>
                  <a:gd name="connsiteX35" fmla="*/ 38187 w 78731"/>
                  <a:gd name="connsiteY35" fmla="*/ 47581 h 75674"/>
                  <a:gd name="connsiteX36" fmla="*/ 37501 w 78731"/>
                  <a:gd name="connsiteY36" fmla="*/ 47924 h 75674"/>
                  <a:gd name="connsiteX37" fmla="*/ 36129 w 78731"/>
                  <a:gd name="connsiteY37" fmla="*/ 48095 h 75674"/>
                  <a:gd name="connsiteX38" fmla="*/ 35443 w 78731"/>
                  <a:gd name="connsiteY38" fmla="*/ 47924 h 75674"/>
                  <a:gd name="connsiteX39" fmla="*/ 33729 w 78731"/>
                  <a:gd name="connsiteY39" fmla="*/ 47409 h 75674"/>
                  <a:gd name="connsiteX40" fmla="*/ 33043 w 78731"/>
                  <a:gd name="connsiteY40" fmla="*/ 46895 h 75674"/>
                  <a:gd name="connsiteX41" fmla="*/ 32357 w 78731"/>
                  <a:gd name="connsiteY41" fmla="*/ 46381 h 75674"/>
                  <a:gd name="connsiteX42" fmla="*/ 32186 w 78731"/>
                  <a:gd name="connsiteY42" fmla="*/ 46209 h 75674"/>
                  <a:gd name="connsiteX43" fmla="*/ 31157 w 78731"/>
                  <a:gd name="connsiteY43" fmla="*/ 44838 h 75674"/>
                  <a:gd name="connsiteX44" fmla="*/ 30128 w 78731"/>
                  <a:gd name="connsiteY44" fmla="*/ 43123 h 75674"/>
                  <a:gd name="connsiteX45" fmla="*/ 29957 w 78731"/>
                  <a:gd name="connsiteY45" fmla="*/ 41923 h 75674"/>
                  <a:gd name="connsiteX46" fmla="*/ 29957 w 78731"/>
                  <a:gd name="connsiteY46" fmla="*/ 41409 h 75674"/>
                  <a:gd name="connsiteX47" fmla="*/ 29957 w 78731"/>
                  <a:gd name="connsiteY47" fmla="*/ 40380 h 75674"/>
                  <a:gd name="connsiteX48" fmla="*/ 30300 w 78731"/>
                  <a:gd name="connsiteY48" fmla="*/ 38151 h 75674"/>
                  <a:gd name="connsiteX49" fmla="*/ 31329 w 78731"/>
                  <a:gd name="connsiteY49" fmla="*/ 36265 h 75674"/>
                  <a:gd name="connsiteX50" fmla="*/ 32186 w 78731"/>
                  <a:gd name="connsiteY50" fmla="*/ 34893 h 75674"/>
                  <a:gd name="connsiteX51" fmla="*/ 32186 w 78731"/>
                  <a:gd name="connsiteY51" fmla="*/ 34893 h 75674"/>
                  <a:gd name="connsiteX52" fmla="*/ 33214 w 78731"/>
                  <a:gd name="connsiteY52" fmla="*/ 34036 h 75674"/>
                  <a:gd name="connsiteX53" fmla="*/ 33900 w 78731"/>
                  <a:gd name="connsiteY53" fmla="*/ 33693 h 75674"/>
                  <a:gd name="connsiteX54" fmla="*/ 34929 w 78731"/>
                  <a:gd name="connsiteY54" fmla="*/ 33351 h 75674"/>
                  <a:gd name="connsiteX55" fmla="*/ 36472 w 78731"/>
                  <a:gd name="connsiteY55" fmla="*/ 33179 h 75674"/>
                  <a:gd name="connsiteX56" fmla="*/ 38015 w 78731"/>
                  <a:gd name="connsiteY56" fmla="*/ 33351 h 75674"/>
                  <a:gd name="connsiteX57" fmla="*/ 38187 w 78731"/>
                  <a:gd name="connsiteY57" fmla="*/ 33351 h 75674"/>
                  <a:gd name="connsiteX58" fmla="*/ 39387 w 78731"/>
                  <a:gd name="connsiteY58" fmla="*/ 33865 h 75674"/>
                  <a:gd name="connsiteX59" fmla="*/ 40415 w 78731"/>
                  <a:gd name="connsiteY59" fmla="*/ 34722 h 75674"/>
                  <a:gd name="connsiteX60" fmla="*/ 41101 w 78731"/>
                  <a:gd name="connsiteY60" fmla="*/ 35751 h 75674"/>
                  <a:gd name="connsiteX61" fmla="*/ 41101 w 78731"/>
                  <a:gd name="connsiteY61" fmla="*/ 35922 h 75674"/>
                  <a:gd name="connsiteX62" fmla="*/ 41101 w 78731"/>
                  <a:gd name="connsiteY62" fmla="*/ 36094 h 75674"/>
                  <a:gd name="connsiteX63" fmla="*/ 41101 w 78731"/>
                  <a:gd name="connsiteY63" fmla="*/ 36094 h 75674"/>
                  <a:gd name="connsiteX64" fmla="*/ 42644 w 78731"/>
                  <a:gd name="connsiteY64" fmla="*/ 38666 h 75674"/>
                  <a:gd name="connsiteX65" fmla="*/ 42816 w 78731"/>
                  <a:gd name="connsiteY65" fmla="*/ 39523 h 75674"/>
                  <a:gd name="connsiteX66" fmla="*/ 43159 w 78731"/>
                  <a:gd name="connsiteY66" fmla="*/ 39694 h 75674"/>
                  <a:gd name="connsiteX67" fmla="*/ 43159 w 78731"/>
                  <a:gd name="connsiteY67" fmla="*/ 39694 h 7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8731" h="75674">
                    <a:moveTo>
                      <a:pt x="78306" y="27007"/>
                    </a:moveTo>
                    <a:cubicBezTo>
                      <a:pt x="75734" y="17577"/>
                      <a:pt x="65619" y="19292"/>
                      <a:pt x="58418" y="21349"/>
                    </a:cubicBezTo>
                    <a:cubicBezTo>
                      <a:pt x="56532" y="21863"/>
                      <a:pt x="54646" y="22549"/>
                      <a:pt x="52760" y="23064"/>
                    </a:cubicBezTo>
                    <a:cubicBezTo>
                      <a:pt x="53446" y="21692"/>
                      <a:pt x="54303" y="20149"/>
                      <a:pt x="54989" y="18777"/>
                    </a:cubicBezTo>
                    <a:cubicBezTo>
                      <a:pt x="56703" y="15348"/>
                      <a:pt x="57560" y="11576"/>
                      <a:pt x="56360" y="7633"/>
                    </a:cubicBezTo>
                    <a:cubicBezTo>
                      <a:pt x="55160" y="3690"/>
                      <a:pt x="51903" y="603"/>
                      <a:pt x="47788" y="89"/>
                    </a:cubicBezTo>
                    <a:cubicBezTo>
                      <a:pt x="39730" y="-939"/>
                      <a:pt x="34243" y="7119"/>
                      <a:pt x="31500" y="13634"/>
                    </a:cubicBezTo>
                    <a:cubicBezTo>
                      <a:pt x="30471" y="15863"/>
                      <a:pt x="29785" y="18263"/>
                      <a:pt x="29100" y="20663"/>
                    </a:cubicBezTo>
                    <a:cubicBezTo>
                      <a:pt x="27900" y="19463"/>
                      <a:pt x="26528" y="18263"/>
                      <a:pt x="25156" y="17234"/>
                    </a:cubicBezTo>
                    <a:cubicBezTo>
                      <a:pt x="19156" y="12434"/>
                      <a:pt x="10926" y="7633"/>
                      <a:pt x="3725" y="13291"/>
                    </a:cubicBezTo>
                    <a:cubicBezTo>
                      <a:pt x="125" y="16206"/>
                      <a:pt x="-1247" y="21177"/>
                      <a:pt x="1325" y="25292"/>
                    </a:cubicBezTo>
                    <a:cubicBezTo>
                      <a:pt x="3039" y="28035"/>
                      <a:pt x="5268" y="30779"/>
                      <a:pt x="7840" y="32836"/>
                    </a:cubicBezTo>
                    <a:cubicBezTo>
                      <a:pt x="10926" y="35408"/>
                      <a:pt x="14184" y="37637"/>
                      <a:pt x="17955" y="39180"/>
                    </a:cubicBezTo>
                    <a:cubicBezTo>
                      <a:pt x="14355" y="44666"/>
                      <a:pt x="11612" y="50324"/>
                      <a:pt x="9897" y="56668"/>
                    </a:cubicBezTo>
                    <a:cubicBezTo>
                      <a:pt x="8869" y="60611"/>
                      <a:pt x="8011" y="64897"/>
                      <a:pt x="9554" y="68841"/>
                    </a:cubicBezTo>
                    <a:cubicBezTo>
                      <a:pt x="11440" y="73470"/>
                      <a:pt x="16412" y="75699"/>
                      <a:pt x="21213" y="74499"/>
                    </a:cubicBezTo>
                    <a:cubicBezTo>
                      <a:pt x="24813" y="73470"/>
                      <a:pt x="28414" y="70555"/>
                      <a:pt x="31157" y="67983"/>
                    </a:cubicBezTo>
                    <a:cubicBezTo>
                      <a:pt x="32357" y="66955"/>
                      <a:pt x="33386" y="65754"/>
                      <a:pt x="34243" y="64554"/>
                    </a:cubicBezTo>
                    <a:cubicBezTo>
                      <a:pt x="34415" y="65240"/>
                      <a:pt x="34758" y="65754"/>
                      <a:pt x="35100" y="66440"/>
                    </a:cubicBezTo>
                    <a:cubicBezTo>
                      <a:pt x="39387" y="74499"/>
                      <a:pt x="50702" y="79299"/>
                      <a:pt x="58075" y="72270"/>
                    </a:cubicBezTo>
                    <a:cubicBezTo>
                      <a:pt x="64761" y="65754"/>
                      <a:pt x="62704" y="55125"/>
                      <a:pt x="59103" y="47581"/>
                    </a:cubicBezTo>
                    <a:cubicBezTo>
                      <a:pt x="58761" y="46724"/>
                      <a:pt x="58246" y="45866"/>
                      <a:pt x="57732" y="45009"/>
                    </a:cubicBezTo>
                    <a:cubicBezTo>
                      <a:pt x="59446" y="44838"/>
                      <a:pt x="60989" y="44495"/>
                      <a:pt x="62704" y="44152"/>
                    </a:cubicBezTo>
                    <a:cubicBezTo>
                      <a:pt x="69905" y="41923"/>
                      <a:pt x="81049" y="36437"/>
                      <a:pt x="78306" y="27007"/>
                    </a:cubicBezTo>
                    <a:close/>
                    <a:moveTo>
                      <a:pt x="43159" y="39694"/>
                    </a:moveTo>
                    <a:cubicBezTo>
                      <a:pt x="43159" y="40037"/>
                      <a:pt x="42987" y="40551"/>
                      <a:pt x="42987" y="40894"/>
                    </a:cubicBezTo>
                    <a:cubicBezTo>
                      <a:pt x="42987" y="40894"/>
                      <a:pt x="42987" y="40894"/>
                      <a:pt x="42987" y="41066"/>
                    </a:cubicBezTo>
                    <a:cubicBezTo>
                      <a:pt x="42987" y="41409"/>
                      <a:pt x="42644" y="41923"/>
                      <a:pt x="42473" y="42266"/>
                    </a:cubicBezTo>
                    <a:cubicBezTo>
                      <a:pt x="42473" y="42266"/>
                      <a:pt x="42473" y="42266"/>
                      <a:pt x="42473" y="42437"/>
                    </a:cubicBezTo>
                    <a:cubicBezTo>
                      <a:pt x="42473" y="42437"/>
                      <a:pt x="42473" y="42609"/>
                      <a:pt x="42473" y="42609"/>
                    </a:cubicBezTo>
                    <a:cubicBezTo>
                      <a:pt x="42301" y="43123"/>
                      <a:pt x="42130" y="43466"/>
                      <a:pt x="41958" y="43980"/>
                    </a:cubicBezTo>
                    <a:cubicBezTo>
                      <a:pt x="41958" y="44152"/>
                      <a:pt x="41787" y="44152"/>
                      <a:pt x="41787" y="44323"/>
                    </a:cubicBezTo>
                    <a:cubicBezTo>
                      <a:pt x="41444" y="44838"/>
                      <a:pt x="41101" y="45352"/>
                      <a:pt x="40587" y="45866"/>
                    </a:cubicBezTo>
                    <a:cubicBezTo>
                      <a:pt x="40415" y="46038"/>
                      <a:pt x="40244" y="46209"/>
                      <a:pt x="40072" y="46381"/>
                    </a:cubicBezTo>
                    <a:cubicBezTo>
                      <a:pt x="39730" y="46724"/>
                      <a:pt x="39387" y="47067"/>
                      <a:pt x="38872" y="47238"/>
                    </a:cubicBezTo>
                    <a:cubicBezTo>
                      <a:pt x="38701" y="47409"/>
                      <a:pt x="38358" y="47409"/>
                      <a:pt x="38187" y="47581"/>
                    </a:cubicBezTo>
                    <a:cubicBezTo>
                      <a:pt x="38187" y="47581"/>
                      <a:pt x="37672" y="47752"/>
                      <a:pt x="37501" y="47924"/>
                    </a:cubicBezTo>
                    <a:cubicBezTo>
                      <a:pt x="37329" y="47924"/>
                      <a:pt x="36301" y="48095"/>
                      <a:pt x="36129" y="48095"/>
                    </a:cubicBezTo>
                    <a:cubicBezTo>
                      <a:pt x="35958" y="48095"/>
                      <a:pt x="35615" y="48095"/>
                      <a:pt x="35443" y="47924"/>
                    </a:cubicBezTo>
                    <a:cubicBezTo>
                      <a:pt x="34758" y="47752"/>
                      <a:pt x="34415" y="47752"/>
                      <a:pt x="33729" y="47409"/>
                    </a:cubicBezTo>
                    <a:cubicBezTo>
                      <a:pt x="33557" y="47238"/>
                      <a:pt x="33214" y="47067"/>
                      <a:pt x="33043" y="46895"/>
                    </a:cubicBezTo>
                    <a:cubicBezTo>
                      <a:pt x="32872" y="46724"/>
                      <a:pt x="32529" y="46552"/>
                      <a:pt x="32357" y="46381"/>
                    </a:cubicBezTo>
                    <a:cubicBezTo>
                      <a:pt x="32357" y="46381"/>
                      <a:pt x="32186" y="46209"/>
                      <a:pt x="32186" y="46209"/>
                    </a:cubicBezTo>
                    <a:cubicBezTo>
                      <a:pt x="31671" y="45695"/>
                      <a:pt x="31500" y="45352"/>
                      <a:pt x="31157" y="44838"/>
                    </a:cubicBezTo>
                    <a:cubicBezTo>
                      <a:pt x="30643" y="44323"/>
                      <a:pt x="30471" y="43809"/>
                      <a:pt x="30128" y="43123"/>
                    </a:cubicBezTo>
                    <a:cubicBezTo>
                      <a:pt x="30128" y="42780"/>
                      <a:pt x="29957" y="42266"/>
                      <a:pt x="29957" y="41923"/>
                    </a:cubicBezTo>
                    <a:cubicBezTo>
                      <a:pt x="29957" y="41751"/>
                      <a:pt x="29957" y="41580"/>
                      <a:pt x="29957" y="41409"/>
                    </a:cubicBezTo>
                    <a:cubicBezTo>
                      <a:pt x="29957" y="41066"/>
                      <a:pt x="29957" y="40723"/>
                      <a:pt x="29957" y="40380"/>
                    </a:cubicBezTo>
                    <a:cubicBezTo>
                      <a:pt x="29957" y="39694"/>
                      <a:pt x="29957" y="38837"/>
                      <a:pt x="30300" y="38151"/>
                    </a:cubicBezTo>
                    <a:cubicBezTo>
                      <a:pt x="30471" y="37465"/>
                      <a:pt x="30814" y="36780"/>
                      <a:pt x="31329" y="36265"/>
                    </a:cubicBezTo>
                    <a:cubicBezTo>
                      <a:pt x="31500" y="35751"/>
                      <a:pt x="31671" y="35408"/>
                      <a:pt x="32186" y="34893"/>
                    </a:cubicBezTo>
                    <a:cubicBezTo>
                      <a:pt x="32186" y="34893"/>
                      <a:pt x="32186" y="34893"/>
                      <a:pt x="32186" y="34893"/>
                    </a:cubicBezTo>
                    <a:cubicBezTo>
                      <a:pt x="32357" y="34722"/>
                      <a:pt x="32872" y="34208"/>
                      <a:pt x="33214" y="34036"/>
                    </a:cubicBezTo>
                    <a:cubicBezTo>
                      <a:pt x="33386" y="33865"/>
                      <a:pt x="33729" y="33865"/>
                      <a:pt x="33900" y="33693"/>
                    </a:cubicBezTo>
                    <a:cubicBezTo>
                      <a:pt x="34243" y="33522"/>
                      <a:pt x="34586" y="33351"/>
                      <a:pt x="34929" y="33351"/>
                    </a:cubicBezTo>
                    <a:cubicBezTo>
                      <a:pt x="35443" y="33179"/>
                      <a:pt x="35958" y="33179"/>
                      <a:pt x="36472" y="33179"/>
                    </a:cubicBezTo>
                    <a:cubicBezTo>
                      <a:pt x="36986" y="33179"/>
                      <a:pt x="37672" y="33351"/>
                      <a:pt x="38015" y="33351"/>
                    </a:cubicBezTo>
                    <a:cubicBezTo>
                      <a:pt x="38015" y="33351"/>
                      <a:pt x="38015" y="33351"/>
                      <a:pt x="38187" y="33351"/>
                    </a:cubicBezTo>
                    <a:cubicBezTo>
                      <a:pt x="38529" y="33522"/>
                      <a:pt x="39044" y="33693"/>
                      <a:pt x="39387" y="33865"/>
                    </a:cubicBezTo>
                    <a:cubicBezTo>
                      <a:pt x="39730" y="34036"/>
                      <a:pt x="40244" y="34379"/>
                      <a:pt x="40415" y="34722"/>
                    </a:cubicBezTo>
                    <a:cubicBezTo>
                      <a:pt x="40587" y="34893"/>
                      <a:pt x="41101" y="35408"/>
                      <a:pt x="41101" y="35751"/>
                    </a:cubicBezTo>
                    <a:cubicBezTo>
                      <a:pt x="41101" y="35751"/>
                      <a:pt x="41101" y="35751"/>
                      <a:pt x="41101" y="35922"/>
                    </a:cubicBezTo>
                    <a:cubicBezTo>
                      <a:pt x="41101" y="35922"/>
                      <a:pt x="41101" y="35922"/>
                      <a:pt x="41101" y="36094"/>
                    </a:cubicBezTo>
                    <a:cubicBezTo>
                      <a:pt x="41101" y="36094"/>
                      <a:pt x="41101" y="36094"/>
                      <a:pt x="41101" y="36094"/>
                    </a:cubicBezTo>
                    <a:cubicBezTo>
                      <a:pt x="41787" y="36951"/>
                      <a:pt x="42301" y="37637"/>
                      <a:pt x="42644" y="38666"/>
                    </a:cubicBezTo>
                    <a:cubicBezTo>
                      <a:pt x="42816" y="39008"/>
                      <a:pt x="42816" y="39180"/>
                      <a:pt x="42816" y="39523"/>
                    </a:cubicBezTo>
                    <a:cubicBezTo>
                      <a:pt x="42987" y="39008"/>
                      <a:pt x="43159" y="39351"/>
                      <a:pt x="43159" y="39694"/>
                    </a:cubicBezTo>
                    <a:cubicBezTo>
                      <a:pt x="43159" y="39523"/>
                      <a:pt x="43159" y="39694"/>
                      <a:pt x="43159" y="39694"/>
                    </a:cubicBezTo>
                    <a:close/>
                  </a:path>
                </a:pathLst>
              </a:custGeom>
              <a:solidFill>
                <a:srgbClr val="FFFFFF"/>
              </a:solidFill>
              <a:ln w="1715" cap="flat">
                <a:noFill/>
                <a:prstDash val="solid"/>
                <a:miter/>
              </a:ln>
            </p:spPr>
            <p:txBody>
              <a:bodyPr rtlCol="0" anchor="ctr"/>
              <a:lstStyle/>
              <a:p>
                <a:endParaRPr lang="en-US"/>
              </a:p>
            </p:txBody>
          </p:sp>
          <p:sp>
            <p:nvSpPr>
              <p:cNvPr id="517" name="Freeform: Shape 516">
                <a:extLst>
                  <a:ext uri="{FF2B5EF4-FFF2-40B4-BE49-F238E27FC236}">
                    <a16:creationId xmlns:a16="http://schemas.microsoft.com/office/drawing/2014/main" id="{AC742EB2-C2AB-43C6-9946-4F0C19813BB2}"/>
                  </a:ext>
                </a:extLst>
              </p:cNvPr>
              <p:cNvSpPr/>
              <p:nvPr/>
            </p:nvSpPr>
            <p:spPr>
              <a:xfrm>
                <a:off x="3210371" y="5454249"/>
                <a:ext cx="78726" cy="75674"/>
              </a:xfrm>
              <a:custGeom>
                <a:avLst/>
                <a:gdLst>
                  <a:gd name="connsiteX0" fmla="*/ 78306 w 78726"/>
                  <a:gd name="connsiteY0" fmla="*/ 27007 h 75674"/>
                  <a:gd name="connsiteX1" fmla="*/ 58418 w 78726"/>
                  <a:gd name="connsiteY1" fmla="*/ 21349 h 75674"/>
                  <a:gd name="connsiteX2" fmla="*/ 52760 w 78726"/>
                  <a:gd name="connsiteY2" fmla="*/ 23064 h 75674"/>
                  <a:gd name="connsiteX3" fmla="*/ 54989 w 78726"/>
                  <a:gd name="connsiteY3" fmla="*/ 18777 h 75674"/>
                  <a:gd name="connsiteX4" fmla="*/ 56360 w 78726"/>
                  <a:gd name="connsiteY4" fmla="*/ 7633 h 75674"/>
                  <a:gd name="connsiteX5" fmla="*/ 47788 w 78726"/>
                  <a:gd name="connsiteY5" fmla="*/ 89 h 75674"/>
                  <a:gd name="connsiteX6" fmla="*/ 31500 w 78726"/>
                  <a:gd name="connsiteY6" fmla="*/ 13634 h 75674"/>
                  <a:gd name="connsiteX7" fmla="*/ 29100 w 78726"/>
                  <a:gd name="connsiteY7" fmla="*/ 20663 h 75674"/>
                  <a:gd name="connsiteX8" fmla="*/ 25156 w 78726"/>
                  <a:gd name="connsiteY8" fmla="*/ 17234 h 75674"/>
                  <a:gd name="connsiteX9" fmla="*/ 3725 w 78726"/>
                  <a:gd name="connsiteY9" fmla="*/ 13291 h 75674"/>
                  <a:gd name="connsiteX10" fmla="*/ 1325 w 78726"/>
                  <a:gd name="connsiteY10" fmla="*/ 25292 h 75674"/>
                  <a:gd name="connsiteX11" fmla="*/ 7840 w 78726"/>
                  <a:gd name="connsiteY11" fmla="*/ 32836 h 75674"/>
                  <a:gd name="connsiteX12" fmla="*/ 17955 w 78726"/>
                  <a:gd name="connsiteY12" fmla="*/ 39180 h 75674"/>
                  <a:gd name="connsiteX13" fmla="*/ 9897 w 78726"/>
                  <a:gd name="connsiteY13" fmla="*/ 56668 h 75674"/>
                  <a:gd name="connsiteX14" fmla="*/ 9554 w 78726"/>
                  <a:gd name="connsiteY14" fmla="*/ 68841 h 75674"/>
                  <a:gd name="connsiteX15" fmla="*/ 21213 w 78726"/>
                  <a:gd name="connsiteY15" fmla="*/ 74499 h 75674"/>
                  <a:gd name="connsiteX16" fmla="*/ 31157 w 78726"/>
                  <a:gd name="connsiteY16" fmla="*/ 67983 h 75674"/>
                  <a:gd name="connsiteX17" fmla="*/ 34243 w 78726"/>
                  <a:gd name="connsiteY17" fmla="*/ 64554 h 75674"/>
                  <a:gd name="connsiteX18" fmla="*/ 35100 w 78726"/>
                  <a:gd name="connsiteY18" fmla="*/ 66440 h 75674"/>
                  <a:gd name="connsiteX19" fmla="*/ 58075 w 78726"/>
                  <a:gd name="connsiteY19" fmla="*/ 72270 h 75674"/>
                  <a:gd name="connsiteX20" fmla="*/ 59103 w 78726"/>
                  <a:gd name="connsiteY20" fmla="*/ 47581 h 75674"/>
                  <a:gd name="connsiteX21" fmla="*/ 57732 w 78726"/>
                  <a:gd name="connsiteY21" fmla="*/ 45009 h 75674"/>
                  <a:gd name="connsiteX22" fmla="*/ 62704 w 78726"/>
                  <a:gd name="connsiteY22" fmla="*/ 44152 h 75674"/>
                  <a:gd name="connsiteX23" fmla="*/ 78306 w 78726"/>
                  <a:gd name="connsiteY23" fmla="*/ 27007 h 75674"/>
                  <a:gd name="connsiteX24" fmla="*/ 43159 w 78726"/>
                  <a:gd name="connsiteY24" fmla="*/ 39694 h 75674"/>
                  <a:gd name="connsiteX25" fmla="*/ 42987 w 78726"/>
                  <a:gd name="connsiteY25" fmla="*/ 40895 h 75674"/>
                  <a:gd name="connsiteX26" fmla="*/ 42987 w 78726"/>
                  <a:gd name="connsiteY26" fmla="*/ 41066 h 75674"/>
                  <a:gd name="connsiteX27" fmla="*/ 42473 w 78726"/>
                  <a:gd name="connsiteY27" fmla="*/ 42266 h 75674"/>
                  <a:gd name="connsiteX28" fmla="*/ 42473 w 78726"/>
                  <a:gd name="connsiteY28" fmla="*/ 42437 h 75674"/>
                  <a:gd name="connsiteX29" fmla="*/ 42473 w 78726"/>
                  <a:gd name="connsiteY29" fmla="*/ 42609 h 75674"/>
                  <a:gd name="connsiteX30" fmla="*/ 41958 w 78726"/>
                  <a:gd name="connsiteY30" fmla="*/ 43980 h 75674"/>
                  <a:gd name="connsiteX31" fmla="*/ 41787 w 78726"/>
                  <a:gd name="connsiteY31" fmla="*/ 44324 h 75674"/>
                  <a:gd name="connsiteX32" fmla="*/ 40587 w 78726"/>
                  <a:gd name="connsiteY32" fmla="*/ 45866 h 75674"/>
                  <a:gd name="connsiteX33" fmla="*/ 40072 w 78726"/>
                  <a:gd name="connsiteY33" fmla="*/ 46381 h 75674"/>
                  <a:gd name="connsiteX34" fmla="*/ 38872 w 78726"/>
                  <a:gd name="connsiteY34" fmla="*/ 47238 h 75674"/>
                  <a:gd name="connsiteX35" fmla="*/ 38187 w 78726"/>
                  <a:gd name="connsiteY35" fmla="*/ 47581 h 75674"/>
                  <a:gd name="connsiteX36" fmla="*/ 37501 w 78726"/>
                  <a:gd name="connsiteY36" fmla="*/ 47924 h 75674"/>
                  <a:gd name="connsiteX37" fmla="*/ 36129 w 78726"/>
                  <a:gd name="connsiteY37" fmla="*/ 48095 h 75674"/>
                  <a:gd name="connsiteX38" fmla="*/ 35443 w 78726"/>
                  <a:gd name="connsiteY38" fmla="*/ 47924 h 75674"/>
                  <a:gd name="connsiteX39" fmla="*/ 33729 w 78726"/>
                  <a:gd name="connsiteY39" fmla="*/ 47409 h 75674"/>
                  <a:gd name="connsiteX40" fmla="*/ 33043 w 78726"/>
                  <a:gd name="connsiteY40" fmla="*/ 46895 h 75674"/>
                  <a:gd name="connsiteX41" fmla="*/ 32357 w 78726"/>
                  <a:gd name="connsiteY41" fmla="*/ 46381 h 75674"/>
                  <a:gd name="connsiteX42" fmla="*/ 32186 w 78726"/>
                  <a:gd name="connsiteY42" fmla="*/ 46209 h 75674"/>
                  <a:gd name="connsiteX43" fmla="*/ 31157 w 78726"/>
                  <a:gd name="connsiteY43" fmla="*/ 44838 h 75674"/>
                  <a:gd name="connsiteX44" fmla="*/ 30128 w 78726"/>
                  <a:gd name="connsiteY44" fmla="*/ 43123 h 75674"/>
                  <a:gd name="connsiteX45" fmla="*/ 29957 w 78726"/>
                  <a:gd name="connsiteY45" fmla="*/ 41923 h 75674"/>
                  <a:gd name="connsiteX46" fmla="*/ 29957 w 78726"/>
                  <a:gd name="connsiteY46" fmla="*/ 41409 h 75674"/>
                  <a:gd name="connsiteX47" fmla="*/ 29957 w 78726"/>
                  <a:gd name="connsiteY47" fmla="*/ 40380 h 75674"/>
                  <a:gd name="connsiteX48" fmla="*/ 30300 w 78726"/>
                  <a:gd name="connsiteY48" fmla="*/ 38151 h 75674"/>
                  <a:gd name="connsiteX49" fmla="*/ 31329 w 78726"/>
                  <a:gd name="connsiteY49" fmla="*/ 36265 h 75674"/>
                  <a:gd name="connsiteX50" fmla="*/ 32186 w 78726"/>
                  <a:gd name="connsiteY50" fmla="*/ 34894 h 75674"/>
                  <a:gd name="connsiteX51" fmla="*/ 32186 w 78726"/>
                  <a:gd name="connsiteY51" fmla="*/ 34894 h 75674"/>
                  <a:gd name="connsiteX52" fmla="*/ 33214 w 78726"/>
                  <a:gd name="connsiteY52" fmla="*/ 34037 h 75674"/>
                  <a:gd name="connsiteX53" fmla="*/ 33900 w 78726"/>
                  <a:gd name="connsiteY53" fmla="*/ 33693 h 75674"/>
                  <a:gd name="connsiteX54" fmla="*/ 34929 w 78726"/>
                  <a:gd name="connsiteY54" fmla="*/ 33351 h 75674"/>
                  <a:gd name="connsiteX55" fmla="*/ 36472 w 78726"/>
                  <a:gd name="connsiteY55" fmla="*/ 33179 h 75674"/>
                  <a:gd name="connsiteX56" fmla="*/ 38015 w 78726"/>
                  <a:gd name="connsiteY56" fmla="*/ 33351 h 75674"/>
                  <a:gd name="connsiteX57" fmla="*/ 38187 w 78726"/>
                  <a:gd name="connsiteY57" fmla="*/ 33351 h 75674"/>
                  <a:gd name="connsiteX58" fmla="*/ 39387 w 78726"/>
                  <a:gd name="connsiteY58" fmla="*/ 33865 h 75674"/>
                  <a:gd name="connsiteX59" fmla="*/ 40415 w 78726"/>
                  <a:gd name="connsiteY59" fmla="*/ 34722 h 75674"/>
                  <a:gd name="connsiteX60" fmla="*/ 41101 w 78726"/>
                  <a:gd name="connsiteY60" fmla="*/ 35751 h 75674"/>
                  <a:gd name="connsiteX61" fmla="*/ 41101 w 78726"/>
                  <a:gd name="connsiteY61" fmla="*/ 35922 h 75674"/>
                  <a:gd name="connsiteX62" fmla="*/ 41101 w 78726"/>
                  <a:gd name="connsiteY62" fmla="*/ 36094 h 75674"/>
                  <a:gd name="connsiteX63" fmla="*/ 41101 w 78726"/>
                  <a:gd name="connsiteY63" fmla="*/ 36094 h 75674"/>
                  <a:gd name="connsiteX64" fmla="*/ 42644 w 78726"/>
                  <a:gd name="connsiteY64" fmla="*/ 38666 h 75674"/>
                  <a:gd name="connsiteX65" fmla="*/ 42816 w 78726"/>
                  <a:gd name="connsiteY65" fmla="*/ 39523 h 75674"/>
                  <a:gd name="connsiteX66" fmla="*/ 43159 w 78726"/>
                  <a:gd name="connsiteY66" fmla="*/ 39694 h 75674"/>
                  <a:gd name="connsiteX67" fmla="*/ 43159 w 78726"/>
                  <a:gd name="connsiteY67" fmla="*/ 39694 h 7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78726" h="75674">
                    <a:moveTo>
                      <a:pt x="78306" y="27007"/>
                    </a:moveTo>
                    <a:cubicBezTo>
                      <a:pt x="75734" y="17577"/>
                      <a:pt x="65619" y="19292"/>
                      <a:pt x="58418" y="21349"/>
                    </a:cubicBezTo>
                    <a:cubicBezTo>
                      <a:pt x="56532" y="21863"/>
                      <a:pt x="54646" y="22549"/>
                      <a:pt x="52760" y="23064"/>
                    </a:cubicBezTo>
                    <a:cubicBezTo>
                      <a:pt x="53446" y="21692"/>
                      <a:pt x="54303" y="20149"/>
                      <a:pt x="54989" y="18777"/>
                    </a:cubicBezTo>
                    <a:cubicBezTo>
                      <a:pt x="56703" y="15348"/>
                      <a:pt x="57560" y="11576"/>
                      <a:pt x="56360" y="7633"/>
                    </a:cubicBezTo>
                    <a:cubicBezTo>
                      <a:pt x="55160" y="3690"/>
                      <a:pt x="51903" y="604"/>
                      <a:pt x="47788" y="89"/>
                    </a:cubicBezTo>
                    <a:cubicBezTo>
                      <a:pt x="39730" y="-939"/>
                      <a:pt x="34243" y="7119"/>
                      <a:pt x="31500" y="13634"/>
                    </a:cubicBezTo>
                    <a:cubicBezTo>
                      <a:pt x="30471" y="15863"/>
                      <a:pt x="29785" y="18263"/>
                      <a:pt x="29100" y="20663"/>
                    </a:cubicBezTo>
                    <a:cubicBezTo>
                      <a:pt x="27900" y="19463"/>
                      <a:pt x="26528" y="18263"/>
                      <a:pt x="25156" y="17234"/>
                    </a:cubicBezTo>
                    <a:cubicBezTo>
                      <a:pt x="19156" y="12434"/>
                      <a:pt x="10926" y="7633"/>
                      <a:pt x="3725" y="13291"/>
                    </a:cubicBezTo>
                    <a:cubicBezTo>
                      <a:pt x="125" y="16206"/>
                      <a:pt x="-1247" y="21178"/>
                      <a:pt x="1325" y="25292"/>
                    </a:cubicBezTo>
                    <a:cubicBezTo>
                      <a:pt x="3039" y="28036"/>
                      <a:pt x="5268" y="30779"/>
                      <a:pt x="7840" y="32836"/>
                    </a:cubicBezTo>
                    <a:cubicBezTo>
                      <a:pt x="10926" y="35408"/>
                      <a:pt x="14184" y="37637"/>
                      <a:pt x="17955" y="39180"/>
                    </a:cubicBezTo>
                    <a:cubicBezTo>
                      <a:pt x="14355" y="44666"/>
                      <a:pt x="11612" y="50324"/>
                      <a:pt x="9897" y="56668"/>
                    </a:cubicBezTo>
                    <a:cubicBezTo>
                      <a:pt x="8869" y="60611"/>
                      <a:pt x="8011" y="64898"/>
                      <a:pt x="9554" y="68841"/>
                    </a:cubicBezTo>
                    <a:cubicBezTo>
                      <a:pt x="11440" y="73470"/>
                      <a:pt x="16412" y="75699"/>
                      <a:pt x="21213" y="74499"/>
                    </a:cubicBezTo>
                    <a:cubicBezTo>
                      <a:pt x="24813" y="73470"/>
                      <a:pt x="28414" y="70555"/>
                      <a:pt x="31157" y="67983"/>
                    </a:cubicBezTo>
                    <a:cubicBezTo>
                      <a:pt x="32357" y="66955"/>
                      <a:pt x="33386" y="65755"/>
                      <a:pt x="34243" y="64554"/>
                    </a:cubicBezTo>
                    <a:cubicBezTo>
                      <a:pt x="34415" y="65240"/>
                      <a:pt x="34758" y="65755"/>
                      <a:pt x="35100" y="66440"/>
                    </a:cubicBezTo>
                    <a:cubicBezTo>
                      <a:pt x="39387" y="74499"/>
                      <a:pt x="50702" y="79299"/>
                      <a:pt x="58075" y="72270"/>
                    </a:cubicBezTo>
                    <a:cubicBezTo>
                      <a:pt x="64761" y="65755"/>
                      <a:pt x="62704" y="55125"/>
                      <a:pt x="59103" y="47581"/>
                    </a:cubicBezTo>
                    <a:cubicBezTo>
                      <a:pt x="58761" y="46724"/>
                      <a:pt x="58246" y="45866"/>
                      <a:pt x="57732" y="45009"/>
                    </a:cubicBezTo>
                    <a:cubicBezTo>
                      <a:pt x="59446" y="44838"/>
                      <a:pt x="60989" y="44495"/>
                      <a:pt x="62704" y="44152"/>
                    </a:cubicBezTo>
                    <a:cubicBezTo>
                      <a:pt x="69733" y="42095"/>
                      <a:pt x="81049" y="36608"/>
                      <a:pt x="78306" y="27007"/>
                    </a:cubicBezTo>
                    <a:close/>
                    <a:moveTo>
                      <a:pt x="43159" y="39694"/>
                    </a:moveTo>
                    <a:cubicBezTo>
                      <a:pt x="43159" y="40037"/>
                      <a:pt x="42987" y="40551"/>
                      <a:pt x="42987" y="40895"/>
                    </a:cubicBezTo>
                    <a:cubicBezTo>
                      <a:pt x="42987" y="40895"/>
                      <a:pt x="42987" y="40895"/>
                      <a:pt x="42987" y="41066"/>
                    </a:cubicBezTo>
                    <a:cubicBezTo>
                      <a:pt x="42987" y="41409"/>
                      <a:pt x="42644" y="41923"/>
                      <a:pt x="42473" y="42266"/>
                    </a:cubicBezTo>
                    <a:cubicBezTo>
                      <a:pt x="42473" y="42266"/>
                      <a:pt x="42473" y="42266"/>
                      <a:pt x="42473" y="42437"/>
                    </a:cubicBezTo>
                    <a:cubicBezTo>
                      <a:pt x="42473" y="42437"/>
                      <a:pt x="42473" y="42609"/>
                      <a:pt x="42473" y="42609"/>
                    </a:cubicBezTo>
                    <a:cubicBezTo>
                      <a:pt x="42301" y="43123"/>
                      <a:pt x="42130" y="43466"/>
                      <a:pt x="41958" y="43980"/>
                    </a:cubicBezTo>
                    <a:cubicBezTo>
                      <a:pt x="41958" y="44152"/>
                      <a:pt x="41787" y="44152"/>
                      <a:pt x="41787" y="44324"/>
                    </a:cubicBezTo>
                    <a:cubicBezTo>
                      <a:pt x="41444" y="44838"/>
                      <a:pt x="41101" y="45352"/>
                      <a:pt x="40587" y="45866"/>
                    </a:cubicBezTo>
                    <a:cubicBezTo>
                      <a:pt x="40415" y="46038"/>
                      <a:pt x="40244" y="46209"/>
                      <a:pt x="40072" y="46381"/>
                    </a:cubicBezTo>
                    <a:cubicBezTo>
                      <a:pt x="39730" y="46724"/>
                      <a:pt x="39387" y="47067"/>
                      <a:pt x="38872" y="47238"/>
                    </a:cubicBezTo>
                    <a:cubicBezTo>
                      <a:pt x="38701" y="47409"/>
                      <a:pt x="38358" y="47409"/>
                      <a:pt x="38187" y="47581"/>
                    </a:cubicBezTo>
                    <a:cubicBezTo>
                      <a:pt x="38187" y="47581"/>
                      <a:pt x="37672" y="47753"/>
                      <a:pt x="37501" y="47924"/>
                    </a:cubicBezTo>
                    <a:cubicBezTo>
                      <a:pt x="37329" y="47924"/>
                      <a:pt x="36301" y="48095"/>
                      <a:pt x="36129" y="48095"/>
                    </a:cubicBezTo>
                    <a:cubicBezTo>
                      <a:pt x="35958" y="48095"/>
                      <a:pt x="35615" y="48095"/>
                      <a:pt x="35443" y="47924"/>
                    </a:cubicBezTo>
                    <a:cubicBezTo>
                      <a:pt x="34758" y="47753"/>
                      <a:pt x="34415" y="47753"/>
                      <a:pt x="33729" y="47409"/>
                    </a:cubicBezTo>
                    <a:cubicBezTo>
                      <a:pt x="33557" y="47238"/>
                      <a:pt x="33214" y="47067"/>
                      <a:pt x="33043" y="46895"/>
                    </a:cubicBezTo>
                    <a:cubicBezTo>
                      <a:pt x="32872" y="46724"/>
                      <a:pt x="32529" y="46552"/>
                      <a:pt x="32357" y="46381"/>
                    </a:cubicBezTo>
                    <a:cubicBezTo>
                      <a:pt x="32357" y="46381"/>
                      <a:pt x="32186" y="46209"/>
                      <a:pt x="32186" y="46209"/>
                    </a:cubicBezTo>
                    <a:cubicBezTo>
                      <a:pt x="31671" y="45695"/>
                      <a:pt x="31500" y="45352"/>
                      <a:pt x="31157" y="44838"/>
                    </a:cubicBezTo>
                    <a:cubicBezTo>
                      <a:pt x="30643" y="44324"/>
                      <a:pt x="30471" y="43809"/>
                      <a:pt x="30128" y="43123"/>
                    </a:cubicBezTo>
                    <a:cubicBezTo>
                      <a:pt x="30128" y="42780"/>
                      <a:pt x="29957" y="42266"/>
                      <a:pt x="29957" y="41923"/>
                    </a:cubicBezTo>
                    <a:cubicBezTo>
                      <a:pt x="29957" y="41752"/>
                      <a:pt x="29957" y="41580"/>
                      <a:pt x="29957" y="41409"/>
                    </a:cubicBezTo>
                    <a:cubicBezTo>
                      <a:pt x="29957" y="41066"/>
                      <a:pt x="29957" y="40723"/>
                      <a:pt x="29957" y="40380"/>
                    </a:cubicBezTo>
                    <a:cubicBezTo>
                      <a:pt x="29957" y="39694"/>
                      <a:pt x="29957" y="38837"/>
                      <a:pt x="30300" y="38151"/>
                    </a:cubicBezTo>
                    <a:cubicBezTo>
                      <a:pt x="30471" y="37466"/>
                      <a:pt x="30814" y="36780"/>
                      <a:pt x="31329" y="36265"/>
                    </a:cubicBezTo>
                    <a:cubicBezTo>
                      <a:pt x="31500" y="35751"/>
                      <a:pt x="31671" y="35408"/>
                      <a:pt x="32186" y="34894"/>
                    </a:cubicBezTo>
                    <a:cubicBezTo>
                      <a:pt x="32186" y="34894"/>
                      <a:pt x="32186" y="34894"/>
                      <a:pt x="32186" y="34894"/>
                    </a:cubicBezTo>
                    <a:cubicBezTo>
                      <a:pt x="32357" y="34722"/>
                      <a:pt x="32872" y="34208"/>
                      <a:pt x="33214" y="34037"/>
                    </a:cubicBezTo>
                    <a:cubicBezTo>
                      <a:pt x="33386" y="33865"/>
                      <a:pt x="33729" y="33865"/>
                      <a:pt x="33900" y="33693"/>
                    </a:cubicBezTo>
                    <a:cubicBezTo>
                      <a:pt x="34243" y="33522"/>
                      <a:pt x="34586" y="33351"/>
                      <a:pt x="34929" y="33351"/>
                    </a:cubicBezTo>
                    <a:cubicBezTo>
                      <a:pt x="35443" y="33179"/>
                      <a:pt x="35958" y="33179"/>
                      <a:pt x="36472" y="33179"/>
                    </a:cubicBezTo>
                    <a:cubicBezTo>
                      <a:pt x="36986" y="33179"/>
                      <a:pt x="37672" y="33351"/>
                      <a:pt x="38015" y="33351"/>
                    </a:cubicBezTo>
                    <a:cubicBezTo>
                      <a:pt x="38015" y="33351"/>
                      <a:pt x="38015" y="33351"/>
                      <a:pt x="38187" y="33351"/>
                    </a:cubicBezTo>
                    <a:cubicBezTo>
                      <a:pt x="38529" y="33522"/>
                      <a:pt x="39044" y="33693"/>
                      <a:pt x="39387" y="33865"/>
                    </a:cubicBezTo>
                    <a:cubicBezTo>
                      <a:pt x="39730" y="34037"/>
                      <a:pt x="40244" y="34379"/>
                      <a:pt x="40415" y="34722"/>
                    </a:cubicBezTo>
                    <a:cubicBezTo>
                      <a:pt x="40587" y="34894"/>
                      <a:pt x="41101" y="35408"/>
                      <a:pt x="41101" y="35751"/>
                    </a:cubicBezTo>
                    <a:cubicBezTo>
                      <a:pt x="41101" y="35751"/>
                      <a:pt x="41101" y="35751"/>
                      <a:pt x="41101" y="35922"/>
                    </a:cubicBezTo>
                    <a:cubicBezTo>
                      <a:pt x="41101" y="35922"/>
                      <a:pt x="41101" y="35922"/>
                      <a:pt x="41101" y="36094"/>
                    </a:cubicBezTo>
                    <a:cubicBezTo>
                      <a:pt x="41101" y="36094"/>
                      <a:pt x="41101" y="36094"/>
                      <a:pt x="41101" y="36094"/>
                    </a:cubicBezTo>
                    <a:cubicBezTo>
                      <a:pt x="41787" y="36951"/>
                      <a:pt x="42301" y="37637"/>
                      <a:pt x="42644" y="38666"/>
                    </a:cubicBezTo>
                    <a:cubicBezTo>
                      <a:pt x="42816" y="39008"/>
                      <a:pt x="42816" y="39180"/>
                      <a:pt x="42816" y="39523"/>
                    </a:cubicBezTo>
                    <a:cubicBezTo>
                      <a:pt x="42987" y="39008"/>
                      <a:pt x="43159" y="39523"/>
                      <a:pt x="43159" y="39694"/>
                    </a:cubicBezTo>
                    <a:cubicBezTo>
                      <a:pt x="43159" y="39694"/>
                      <a:pt x="43159" y="39694"/>
                      <a:pt x="43159" y="39694"/>
                    </a:cubicBezTo>
                    <a:close/>
                  </a:path>
                </a:pathLst>
              </a:custGeom>
              <a:solidFill>
                <a:srgbClr val="FFFFFF"/>
              </a:solidFill>
              <a:ln w="1715" cap="flat">
                <a:noFill/>
                <a:prstDash val="solid"/>
                <a:miter/>
              </a:ln>
            </p:spPr>
            <p:txBody>
              <a:bodyPr rtlCol="0" anchor="ctr"/>
              <a:lstStyle/>
              <a:p>
                <a:endParaRPr lang="en-US"/>
              </a:p>
            </p:txBody>
          </p:sp>
          <p:sp>
            <p:nvSpPr>
              <p:cNvPr id="518" name="Freeform: Shape 517">
                <a:extLst>
                  <a:ext uri="{FF2B5EF4-FFF2-40B4-BE49-F238E27FC236}">
                    <a16:creationId xmlns:a16="http://schemas.microsoft.com/office/drawing/2014/main" id="{480AF9B3-7C92-4A62-9602-56F1584D9841}"/>
                  </a:ext>
                </a:extLst>
              </p:cNvPr>
              <p:cNvSpPr/>
              <p:nvPr/>
            </p:nvSpPr>
            <p:spPr>
              <a:xfrm>
                <a:off x="3801291" y="4547970"/>
                <a:ext cx="66205" cy="54817"/>
              </a:xfrm>
              <a:custGeom>
                <a:avLst/>
                <a:gdLst>
                  <a:gd name="connsiteX0" fmla="*/ 61058 w 66205"/>
                  <a:gd name="connsiteY0" fmla="*/ 941 h 54817"/>
                  <a:gd name="connsiteX1" fmla="*/ 38769 w 66205"/>
                  <a:gd name="connsiteY1" fmla="*/ 13799 h 54817"/>
                  <a:gd name="connsiteX2" fmla="*/ 29168 w 66205"/>
                  <a:gd name="connsiteY2" fmla="*/ 31459 h 54817"/>
                  <a:gd name="connsiteX3" fmla="*/ 12023 w 66205"/>
                  <a:gd name="connsiteY3" fmla="*/ 9856 h 54817"/>
                  <a:gd name="connsiteX4" fmla="*/ 193 w 66205"/>
                  <a:gd name="connsiteY4" fmla="*/ 16714 h 54817"/>
                  <a:gd name="connsiteX5" fmla="*/ 21624 w 66205"/>
                  <a:gd name="connsiteY5" fmla="*/ 49118 h 54817"/>
                  <a:gd name="connsiteX6" fmla="*/ 21796 w 66205"/>
                  <a:gd name="connsiteY6" fmla="*/ 49633 h 54817"/>
                  <a:gd name="connsiteX7" fmla="*/ 31911 w 66205"/>
                  <a:gd name="connsiteY7" fmla="*/ 53919 h 54817"/>
                  <a:gd name="connsiteX8" fmla="*/ 37912 w 66205"/>
                  <a:gd name="connsiteY8" fmla="*/ 50490 h 54817"/>
                  <a:gd name="connsiteX9" fmla="*/ 38598 w 66205"/>
                  <a:gd name="connsiteY9" fmla="*/ 49118 h 54817"/>
                  <a:gd name="connsiteX10" fmla="*/ 65858 w 66205"/>
                  <a:gd name="connsiteY10" fmla="*/ 9513 h 54817"/>
                  <a:gd name="connsiteX11" fmla="*/ 61058 w 66205"/>
                  <a:gd name="connsiteY11" fmla="*/ 941 h 54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6205" h="54817">
                    <a:moveTo>
                      <a:pt x="61058" y="941"/>
                    </a:moveTo>
                    <a:cubicBezTo>
                      <a:pt x="51285" y="-3003"/>
                      <a:pt x="42884" y="6256"/>
                      <a:pt x="38769" y="13799"/>
                    </a:cubicBezTo>
                    <a:cubicBezTo>
                      <a:pt x="35512" y="19629"/>
                      <a:pt x="32426" y="25458"/>
                      <a:pt x="29168" y="31459"/>
                    </a:cubicBezTo>
                    <a:cubicBezTo>
                      <a:pt x="24710" y="23401"/>
                      <a:pt x="19052" y="16200"/>
                      <a:pt x="12023" y="9856"/>
                    </a:cubicBezTo>
                    <a:cubicBezTo>
                      <a:pt x="6708" y="5056"/>
                      <a:pt x="-1350" y="9685"/>
                      <a:pt x="193" y="16714"/>
                    </a:cubicBezTo>
                    <a:cubicBezTo>
                      <a:pt x="2936" y="29744"/>
                      <a:pt x="10823" y="41403"/>
                      <a:pt x="21624" y="49118"/>
                    </a:cubicBezTo>
                    <a:cubicBezTo>
                      <a:pt x="21624" y="49290"/>
                      <a:pt x="21796" y="49461"/>
                      <a:pt x="21796" y="49633"/>
                    </a:cubicBezTo>
                    <a:cubicBezTo>
                      <a:pt x="23167" y="53576"/>
                      <a:pt x="27968" y="56319"/>
                      <a:pt x="31911" y="53919"/>
                    </a:cubicBezTo>
                    <a:cubicBezTo>
                      <a:pt x="34311" y="53919"/>
                      <a:pt x="36540" y="52719"/>
                      <a:pt x="37912" y="50490"/>
                    </a:cubicBezTo>
                    <a:cubicBezTo>
                      <a:pt x="38255" y="49976"/>
                      <a:pt x="38426" y="49633"/>
                      <a:pt x="38598" y="49118"/>
                    </a:cubicBezTo>
                    <a:cubicBezTo>
                      <a:pt x="51285" y="38831"/>
                      <a:pt x="60886" y="25115"/>
                      <a:pt x="65858" y="9513"/>
                    </a:cubicBezTo>
                    <a:cubicBezTo>
                      <a:pt x="67230" y="5741"/>
                      <a:pt x="64315" y="2312"/>
                      <a:pt x="61058" y="941"/>
                    </a:cubicBezTo>
                    <a:close/>
                  </a:path>
                </a:pathLst>
              </a:custGeom>
              <a:solidFill>
                <a:srgbClr val="FFFFFF"/>
              </a:solidFill>
              <a:ln w="1715" cap="flat">
                <a:noFill/>
                <a:prstDash val="solid"/>
                <a:miter/>
              </a:ln>
            </p:spPr>
            <p:txBody>
              <a:bodyPr rtlCol="0" anchor="ctr"/>
              <a:lstStyle/>
              <a:p>
                <a:endParaRPr lang="en-US"/>
              </a:p>
            </p:txBody>
          </p:sp>
          <p:sp>
            <p:nvSpPr>
              <p:cNvPr id="519" name="Freeform: Shape 518">
                <a:extLst>
                  <a:ext uri="{FF2B5EF4-FFF2-40B4-BE49-F238E27FC236}">
                    <a16:creationId xmlns:a16="http://schemas.microsoft.com/office/drawing/2014/main" id="{30E7449B-B913-4755-A7B6-B3E3E074FEA3}"/>
                  </a:ext>
                </a:extLst>
              </p:cNvPr>
              <p:cNvSpPr/>
              <p:nvPr/>
            </p:nvSpPr>
            <p:spPr>
              <a:xfrm>
                <a:off x="3537698" y="4855702"/>
                <a:ext cx="65919" cy="55654"/>
              </a:xfrm>
              <a:custGeom>
                <a:avLst/>
                <a:gdLst>
                  <a:gd name="connsiteX0" fmla="*/ 64904 w 65919"/>
                  <a:gd name="connsiteY0" fmla="*/ 6277 h 55654"/>
                  <a:gd name="connsiteX1" fmla="*/ 52560 w 65919"/>
                  <a:gd name="connsiteY1" fmla="*/ 447 h 55654"/>
                  <a:gd name="connsiteX2" fmla="*/ 42616 w 65919"/>
                  <a:gd name="connsiteY2" fmla="*/ 10049 h 55654"/>
                  <a:gd name="connsiteX3" fmla="*/ 36101 w 65919"/>
                  <a:gd name="connsiteY3" fmla="*/ 20507 h 55654"/>
                  <a:gd name="connsiteX4" fmla="*/ 29757 w 65919"/>
                  <a:gd name="connsiteY4" fmla="*/ 31480 h 55654"/>
                  <a:gd name="connsiteX5" fmla="*/ 13298 w 65919"/>
                  <a:gd name="connsiteY5" fmla="*/ 9706 h 55654"/>
                  <a:gd name="connsiteX6" fmla="*/ 4382 w 65919"/>
                  <a:gd name="connsiteY6" fmla="*/ 6791 h 55654"/>
                  <a:gd name="connsiteX7" fmla="*/ 268 w 65919"/>
                  <a:gd name="connsiteY7" fmla="*/ 15192 h 55654"/>
                  <a:gd name="connsiteX8" fmla="*/ 21699 w 65919"/>
                  <a:gd name="connsiteY8" fmla="*/ 44339 h 55654"/>
                  <a:gd name="connsiteX9" fmla="*/ 22899 w 65919"/>
                  <a:gd name="connsiteY9" fmla="*/ 45881 h 55654"/>
                  <a:gd name="connsiteX10" fmla="*/ 22385 w 65919"/>
                  <a:gd name="connsiteY10" fmla="*/ 46910 h 55654"/>
                  <a:gd name="connsiteX11" fmla="*/ 26328 w 65919"/>
                  <a:gd name="connsiteY11" fmla="*/ 55140 h 55654"/>
                  <a:gd name="connsiteX12" fmla="*/ 31643 w 65919"/>
                  <a:gd name="connsiteY12" fmla="*/ 55140 h 55654"/>
                  <a:gd name="connsiteX13" fmla="*/ 37129 w 65919"/>
                  <a:gd name="connsiteY13" fmla="*/ 54454 h 55654"/>
                  <a:gd name="connsiteX14" fmla="*/ 40215 w 65919"/>
                  <a:gd name="connsiteY14" fmla="*/ 51882 h 55654"/>
                  <a:gd name="connsiteX15" fmla="*/ 46731 w 65919"/>
                  <a:gd name="connsiteY15" fmla="*/ 46739 h 55654"/>
                  <a:gd name="connsiteX16" fmla="*/ 46902 w 65919"/>
                  <a:gd name="connsiteY16" fmla="*/ 45710 h 55654"/>
                  <a:gd name="connsiteX17" fmla="*/ 64733 w 65919"/>
                  <a:gd name="connsiteY17" fmla="*/ 17592 h 55654"/>
                  <a:gd name="connsiteX18" fmla="*/ 64904 w 65919"/>
                  <a:gd name="connsiteY18" fmla="*/ 6277 h 556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5919" h="55654">
                    <a:moveTo>
                      <a:pt x="64904" y="6277"/>
                    </a:moveTo>
                    <a:cubicBezTo>
                      <a:pt x="62847" y="1476"/>
                      <a:pt x="57703" y="-1096"/>
                      <a:pt x="52560" y="447"/>
                    </a:cubicBezTo>
                    <a:cubicBezTo>
                      <a:pt x="47931" y="1819"/>
                      <a:pt x="45188" y="6277"/>
                      <a:pt x="42616" y="10049"/>
                    </a:cubicBezTo>
                    <a:cubicBezTo>
                      <a:pt x="40387" y="13478"/>
                      <a:pt x="38158" y="16907"/>
                      <a:pt x="36101" y="20507"/>
                    </a:cubicBezTo>
                    <a:cubicBezTo>
                      <a:pt x="34043" y="24107"/>
                      <a:pt x="31814" y="27708"/>
                      <a:pt x="29757" y="31480"/>
                    </a:cubicBezTo>
                    <a:cubicBezTo>
                      <a:pt x="24271" y="24279"/>
                      <a:pt x="18784" y="16907"/>
                      <a:pt x="13298" y="9706"/>
                    </a:cubicBezTo>
                    <a:cubicBezTo>
                      <a:pt x="11240" y="6962"/>
                      <a:pt x="7983" y="5248"/>
                      <a:pt x="4382" y="6791"/>
                    </a:cubicBezTo>
                    <a:cubicBezTo>
                      <a:pt x="1296" y="8162"/>
                      <a:pt x="-761" y="11763"/>
                      <a:pt x="268" y="15192"/>
                    </a:cubicBezTo>
                    <a:cubicBezTo>
                      <a:pt x="3868" y="27022"/>
                      <a:pt x="11583" y="37481"/>
                      <a:pt x="21699" y="44339"/>
                    </a:cubicBezTo>
                    <a:cubicBezTo>
                      <a:pt x="22042" y="44853"/>
                      <a:pt x="22556" y="45367"/>
                      <a:pt x="22899" y="45881"/>
                    </a:cubicBezTo>
                    <a:cubicBezTo>
                      <a:pt x="22728" y="46225"/>
                      <a:pt x="22556" y="46568"/>
                      <a:pt x="22385" y="46910"/>
                    </a:cubicBezTo>
                    <a:cubicBezTo>
                      <a:pt x="21185" y="50168"/>
                      <a:pt x="23413" y="53940"/>
                      <a:pt x="26328" y="55140"/>
                    </a:cubicBezTo>
                    <a:cubicBezTo>
                      <a:pt x="28043" y="55826"/>
                      <a:pt x="29928" y="55826"/>
                      <a:pt x="31643" y="55140"/>
                    </a:cubicBezTo>
                    <a:cubicBezTo>
                      <a:pt x="33357" y="55826"/>
                      <a:pt x="35415" y="55826"/>
                      <a:pt x="37129" y="54454"/>
                    </a:cubicBezTo>
                    <a:cubicBezTo>
                      <a:pt x="38158" y="53597"/>
                      <a:pt x="39187" y="52739"/>
                      <a:pt x="40215" y="51882"/>
                    </a:cubicBezTo>
                    <a:cubicBezTo>
                      <a:pt x="43130" y="51711"/>
                      <a:pt x="45873" y="49825"/>
                      <a:pt x="46731" y="46739"/>
                    </a:cubicBezTo>
                    <a:cubicBezTo>
                      <a:pt x="46902" y="46396"/>
                      <a:pt x="46902" y="46053"/>
                      <a:pt x="46902" y="45710"/>
                    </a:cubicBezTo>
                    <a:cubicBezTo>
                      <a:pt x="54617" y="37652"/>
                      <a:pt x="60789" y="28222"/>
                      <a:pt x="64733" y="17592"/>
                    </a:cubicBezTo>
                    <a:cubicBezTo>
                      <a:pt x="66104" y="13820"/>
                      <a:pt x="66447" y="9706"/>
                      <a:pt x="64904" y="6277"/>
                    </a:cubicBezTo>
                    <a:close/>
                  </a:path>
                </a:pathLst>
              </a:custGeom>
              <a:solidFill>
                <a:srgbClr val="FFFFFF"/>
              </a:solidFill>
              <a:ln w="1715" cap="flat">
                <a:noFill/>
                <a:prstDash val="solid"/>
                <a:miter/>
              </a:ln>
            </p:spPr>
            <p:txBody>
              <a:bodyPr rtlCol="0" anchor="ctr"/>
              <a:lstStyle/>
              <a:p>
                <a:endParaRPr lang="en-US"/>
              </a:p>
            </p:txBody>
          </p:sp>
          <p:sp>
            <p:nvSpPr>
              <p:cNvPr id="520" name="Freeform: Shape 519">
                <a:extLst>
                  <a:ext uri="{FF2B5EF4-FFF2-40B4-BE49-F238E27FC236}">
                    <a16:creationId xmlns:a16="http://schemas.microsoft.com/office/drawing/2014/main" id="{9D24C045-D035-4779-910A-852C07027317}"/>
                  </a:ext>
                </a:extLst>
              </p:cNvPr>
              <p:cNvSpPr/>
              <p:nvPr/>
            </p:nvSpPr>
            <p:spPr>
              <a:xfrm>
                <a:off x="3956748" y="4862893"/>
                <a:ext cx="64255" cy="58343"/>
              </a:xfrm>
              <a:custGeom>
                <a:avLst/>
                <a:gdLst>
                  <a:gd name="connsiteX0" fmla="*/ 63849 w 64255"/>
                  <a:gd name="connsiteY0" fmla="*/ 9887 h 58343"/>
                  <a:gd name="connsiteX1" fmla="*/ 53562 w 64255"/>
                  <a:gd name="connsiteY1" fmla="*/ 972 h 58343"/>
                  <a:gd name="connsiteX2" fmla="*/ 37446 w 64255"/>
                  <a:gd name="connsiteY2" fmla="*/ 16574 h 58343"/>
                  <a:gd name="connsiteX3" fmla="*/ 33502 w 64255"/>
                  <a:gd name="connsiteY3" fmla="*/ 25661 h 58343"/>
                  <a:gd name="connsiteX4" fmla="*/ 10528 w 64255"/>
                  <a:gd name="connsiteY4" fmla="*/ 972 h 58343"/>
                  <a:gd name="connsiteX5" fmla="*/ 1955 w 64255"/>
                  <a:gd name="connsiteY5" fmla="*/ 2001 h 58343"/>
                  <a:gd name="connsiteX6" fmla="*/ 927 w 64255"/>
                  <a:gd name="connsiteY6" fmla="*/ 10573 h 58343"/>
                  <a:gd name="connsiteX7" fmla="*/ 28873 w 64255"/>
                  <a:gd name="connsiteY7" fmla="*/ 51378 h 58343"/>
                  <a:gd name="connsiteX8" fmla="*/ 34017 w 64255"/>
                  <a:gd name="connsiteY8" fmla="*/ 56179 h 58343"/>
                  <a:gd name="connsiteX9" fmla="*/ 34188 w 64255"/>
                  <a:gd name="connsiteY9" fmla="*/ 56350 h 58343"/>
                  <a:gd name="connsiteX10" fmla="*/ 44304 w 64255"/>
                  <a:gd name="connsiteY10" fmla="*/ 56350 h 58343"/>
                  <a:gd name="connsiteX11" fmla="*/ 46361 w 64255"/>
                  <a:gd name="connsiteY11" fmla="*/ 50521 h 58343"/>
                  <a:gd name="connsiteX12" fmla="*/ 63506 w 64255"/>
                  <a:gd name="connsiteY12" fmla="*/ 21546 h 58343"/>
                  <a:gd name="connsiteX13" fmla="*/ 63849 w 64255"/>
                  <a:gd name="connsiteY13" fmla="*/ 9887 h 5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4255" h="58343">
                    <a:moveTo>
                      <a:pt x="63849" y="9887"/>
                    </a:moveTo>
                    <a:cubicBezTo>
                      <a:pt x="62820" y="4915"/>
                      <a:pt x="58705" y="1143"/>
                      <a:pt x="53562" y="972"/>
                    </a:cubicBezTo>
                    <a:cubicBezTo>
                      <a:pt x="44818" y="800"/>
                      <a:pt x="40360" y="9887"/>
                      <a:pt x="37446" y="16574"/>
                    </a:cubicBezTo>
                    <a:cubicBezTo>
                      <a:pt x="36074" y="19488"/>
                      <a:pt x="34874" y="22575"/>
                      <a:pt x="33502" y="25661"/>
                    </a:cubicBezTo>
                    <a:cubicBezTo>
                      <a:pt x="27673" y="15888"/>
                      <a:pt x="19958" y="7487"/>
                      <a:pt x="10528" y="972"/>
                    </a:cubicBezTo>
                    <a:cubicBezTo>
                      <a:pt x="7956" y="-743"/>
                      <a:pt x="4013" y="-57"/>
                      <a:pt x="1955" y="2001"/>
                    </a:cubicBezTo>
                    <a:cubicBezTo>
                      <a:pt x="-445" y="4401"/>
                      <a:pt x="-445" y="7658"/>
                      <a:pt x="927" y="10573"/>
                    </a:cubicBezTo>
                    <a:cubicBezTo>
                      <a:pt x="7613" y="25832"/>
                      <a:pt x="17214" y="39720"/>
                      <a:pt x="28873" y="51378"/>
                    </a:cubicBezTo>
                    <a:cubicBezTo>
                      <a:pt x="29559" y="53950"/>
                      <a:pt x="31616" y="55664"/>
                      <a:pt x="34017" y="56179"/>
                    </a:cubicBezTo>
                    <a:cubicBezTo>
                      <a:pt x="34017" y="56179"/>
                      <a:pt x="34188" y="56350"/>
                      <a:pt x="34188" y="56350"/>
                    </a:cubicBezTo>
                    <a:cubicBezTo>
                      <a:pt x="37103" y="58922"/>
                      <a:pt x="41389" y="59093"/>
                      <a:pt x="44304" y="56350"/>
                    </a:cubicBezTo>
                    <a:cubicBezTo>
                      <a:pt x="45847" y="54807"/>
                      <a:pt x="46532" y="52578"/>
                      <a:pt x="46361" y="50521"/>
                    </a:cubicBezTo>
                    <a:cubicBezTo>
                      <a:pt x="55105" y="43149"/>
                      <a:pt x="61449" y="32862"/>
                      <a:pt x="63506" y="21546"/>
                    </a:cubicBezTo>
                    <a:cubicBezTo>
                      <a:pt x="64020" y="18117"/>
                      <a:pt x="64706" y="13830"/>
                      <a:pt x="63849" y="9887"/>
                    </a:cubicBezTo>
                    <a:close/>
                  </a:path>
                </a:pathLst>
              </a:custGeom>
              <a:solidFill>
                <a:srgbClr val="FFFFFF"/>
              </a:solidFill>
              <a:ln w="1715" cap="flat">
                <a:noFill/>
                <a:prstDash val="solid"/>
                <a:miter/>
              </a:ln>
            </p:spPr>
            <p:txBody>
              <a:bodyPr rtlCol="0" anchor="ctr"/>
              <a:lstStyle/>
              <a:p>
                <a:endParaRPr lang="en-US"/>
              </a:p>
            </p:txBody>
          </p:sp>
          <p:sp>
            <p:nvSpPr>
              <p:cNvPr id="521" name="Freeform: Shape 520">
                <a:extLst>
                  <a:ext uri="{FF2B5EF4-FFF2-40B4-BE49-F238E27FC236}">
                    <a16:creationId xmlns:a16="http://schemas.microsoft.com/office/drawing/2014/main" id="{CA5FC9D2-7D46-4149-92DE-1F1A9BF7C106}"/>
                  </a:ext>
                </a:extLst>
              </p:cNvPr>
              <p:cNvSpPr/>
              <p:nvPr/>
            </p:nvSpPr>
            <p:spPr>
              <a:xfrm>
                <a:off x="3767625" y="5086186"/>
                <a:ext cx="63085" cy="59884"/>
              </a:xfrm>
              <a:custGeom>
                <a:avLst/>
                <a:gdLst>
                  <a:gd name="connsiteX0" fmla="*/ 59577 w 63085"/>
                  <a:gd name="connsiteY0" fmla="*/ 5707 h 59884"/>
                  <a:gd name="connsiteX1" fmla="*/ 36431 w 63085"/>
                  <a:gd name="connsiteY1" fmla="*/ 17022 h 59884"/>
                  <a:gd name="connsiteX2" fmla="*/ 31459 w 63085"/>
                  <a:gd name="connsiteY2" fmla="*/ 27138 h 59884"/>
                  <a:gd name="connsiteX3" fmla="*/ 17228 w 63085"/>
                  <a:gd name="connsiteY3" fmla="*/ 4164 h 59884"/>
                  <a:gd name="connsiteX4" fmla="*/ 8142 w 63085"/>
                  <a:gd name="connsiteY4" fmla="*/ 220 h 59884"/>
                  <a:gd name="connsiteX5" fmla="*/ 2655 w 63085"/>
                  <a:gd name="connsiteY5" fmla="*/ 3821 h 59884"/>
                  <a:gd name="connsiteX6" fmla="*/ 83 w 63085"/>
                  <a:gd name="connsiteY6" fmla="*/ 13936 h 59884"/>
                  <a:gd name="connsiteX7" fmla="*/ 4198 w 63085"/>
                  <a:gd name="connsiteY7" fmla="*/ 25767 h 59884"/>
                  <a:gd name="connsiteX8" fmla="*/ 9856 w 63085"/>
                  <a:gd name="connsiteY8" fmla="*/ 36054 h 59884"/>
                  <a:gd name="connsiteX9" fmla="*/ 27515 w 63085"/>
                  <a:gd name="connsiteY9" fmla="*/ 57828 h 59884"/>
                  <a:gd name="connsiteX10" fmla="*/ 37631 w 63085"/>
                  <a:gd name="connsiteY10" fmla="*/ 57828 h 59884"/>
                  <a:gd name="connsiteX11" fmla="*/ 39517 w 63085"/>
                  <a:gd name="connsiteY11" fmla="*/ 54056 h 59884"/>
                  <a:gd name="connsiteX12" fmla="*/ 63006 w 63085"/>
                  <a:gd name="connsiteY12" fmla="*/ 13593 h 59884"/>
                  <a:gd name="connsiteX13" fmla="*/ 59577 w 63085"/>
                  <a:gd name="connsiteY13" fmla="*/ 5707 h 59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3085" h="59884">
                    <a:moveTo>
                      <a:pt x="59577" y="5707"/>
                    </a:moveTo>
                    <a:cubicBezTo>
                      <a:pt x="49975" y="49"/>
                      <a:pt x="40546" y="8622"/>
                      <a:pt x="36431" y="17022"/>
                    </a:cubicBezTo>
                    <a:cubicBezTo>
                      <a:pt x="34888" y="20451"/>
                      <a:pt x="33173" y="23709"/>
                      <a:pt x="31459" y="27138"/>
                    </a:cubicBezTo>
                    <a:cubicBezTo>
                      <a:pt x="27515" y="19080"/>
                      <a:pt x="22715" y="11193"/>
                      <a:pt x="17228" y="4164"/>
                    </a:cubicBezTo>
                    <a:cubicBezTo>
                      <a:pt x="14828" y="1077"/>
                      <a:pt x="12256" y="-637"/>
                      <a:pt x="8142" y="220"/>
                    </a:cubicBezTo>
                    <a:cubicBezTo>
                      <a:pt x="5913" y="735"/>
                      <a:pt x="4027" y="1935"/>
                      <a:pt x="2655" y="3821"/>
                    </a:cubicBezTo>
                    <a:cubicBezTo>
                      <a:pt x="426" y="6735"/>
                      <a:pt x="-259" y="10336"/>
                      <a:pt x="83" y="13936"/>
                    </a:cubicBezTo>
                    <a:cubicBezTo>
                      <a:pt x="598" y="18222"/>
                      <a:pt x="2312" y="21994"/>
                      <a:pt x="4198" y="25767"/>
                    </a:cubicBezTo>
                    <a:cubicBezTo>
                      <a:pt x="5913" y="29367"/>
                      <a:pt x="7799" y="32796"/>
                      <a:pt x="9856" y="36054"/>
                    </a:cubicBezTo>
                    <a:cubicBezTo>
                      <a:pt x="14828" y="43940"/>
                      <a:pt x="20657" y="51312"/>
                      <a:pt x="27515" y="57828"/>
                    </a:cubicBezTo>
                    <a:cubicBezTo>
                      <a:pt x="30259" y="60571"/>
                      <a:pt x="34888" y="60571"/>
                      <a:pt x="37631" y="57828"/>
                    </a:cubicBezTo>
                    <a:cubicBezTo>
                      <a:pt x="38660" y="56799"/>
                      <a:pt x="39346" y="55427"/>
                      <a:pt x="39517" y="54056"/>
                    </a:cubicBezTo>
                    <a:cubicBezTo>
                      <a:pt x="51861" y="43940"/>
                      <a:pt x="60777" y="29710"/>
                      <a:pt x="63006" y="13593"/>
                    </a:cubicBezTo>
                    <a:cubicBezTo>
                      <a:pt x="63349" y="10507"/>
                      <a:pt x="62663" y="7421"/>
                      <a:pt x="59577" y="5707"/>
                    </a:cubicBezTo>
                    <a:close/>
                  </a:path>
                </a:pathLst>
              </a:custGeom>
              <a:solidFill>
                <a:srgbClr val="FFFFFF"/>
              </a:solidFill>
              <a:ln w="1715" cap="flat">
                <a:noFill/>
                <a:prstDash val="solid"/>
                <a:miter/>
              </a:ln>
            </p:spPr>
            <p:txBody>
              <a:bodyPr rtlCol="0" anchor="ctr"/>
              <a:lstStyle/>
              <a:p>
                <a:endParaRPr lang="en-US"/>
              </a:p>
            </p:txBody>
          </p:sp>
          <p:sp>
            <p:nvSpPr>
              <p:cNvPr id="522" name="Freeform: Shape 521">
                <a:extLst>
                  <a:ext uri="{FF2B5EF4-FFF2-40B4-BE49-F238E27FC236}">
                    <a16:creationId xmlns:a16="http://schemas.microsoft.com/office/drawing/2014/main" id="{2189DE85-93E3-43E6-BFE5-A075CE6273BE}"/>
                  </a:ext>
                </a:extLst>
              </p:cNvPr>
              <p:cNvSpPr/>
              <p:nvPr/>
            </p:nvSpPr>
            <p:spPr>
              <a:xfrm>
                <a:off x="3263463" y="5080061"/>
                <a:ext cx="69406" cy="58894"/>
              </a:xfrm>
              <a:custGeom>
                <a:avLst/>
                <a:gdLst>
                  <a:gd name="connsiteX0" fmla="*/ 59676 w 69406"/>
                  <a:gd name="connsiteY0" fmla="*/ 2 h 58894"/>
                  <a:gd name="connsiteX1" fmla="*/ 39959 w 69406"/>
                  <a:gd name="connsiteY1" fmla="*/ 20747 h 58894"/>
                  <a:gd name="connsiteX2" fmla="*/ 38930 w 69406"/>
                  <a:gd name="connsiteY2" fmla="*/ 23662 h 58894"/>
                  <a:gd name="connsiteX3" fmla="*/ 35844 w 69406"/>
                  <a:gd name="connsiteY3" fmla="*/ 19547 h 58894"/>
                  <a:gd name="connsiteX4" fmla="*/ 26072 w 69406"/>
                  <a:gd name="connsiteY4" fmla="*/ 8403 h 58894"/>
                  <a:gd name="connsiteX5" fmla="*/ 12013 w 69406"/>
                  <a:gd name="connsiteY5" fmla="*/ 1716 h 58894"/>
                  <a:gd name="connsiteX6" fmla="*/ 354 w 69406"/>
                  <a:gd name="connsiteY6" fmla="*/ 20404 h 58894"/>
                  <a:gd name="connsiteX7" fmla="*/ 2069 w 69406"/>
                  <a:gd name="connsiteY7" fmla="*/ 27262 h 58894"/>
                  <a:gd name="connsiteX8" fmla="*/ 3612 w 69406"/>
                  <a:gd name="connsiteY8" fmla="*/ 28805 h 58894"/>
                  <a:gd name="connsiteX9" fmla="*/ 16470 w 69406"/>
                  <a:gd name="connsiteY9" fmla="*/ 43550 h 58894"/>
                  <a:gd name="connsiteX10" fmla="*/ 32415 w 69406"/>
                  <a:gd name="connsiteY10" fmla="*/ 53666 h 58894"/>
                  <a:gd name="connsiteX11" fmla="*/ 37902 w 69406"/>
                  <a:gd name="connsiteY11" fmla="*/ 57780 h 58894"/>
                  <a:gd name="connsiteX12" fmla="*/ 44760 w 69406"/>
                  <a:gd name="connsiteY12" fmla="*/ 57952 h 58894"/>
                  <a:gd name="connsiteX13" fmla="*/ 53161 w 69406"/>
                  <a:gd name="connsiteY13" fmla="*/ 52980 h 58894"/>
                  <a:gd name="connsiteX14" fmla="*/ 53332 w 69406"/>
                  <a:gd name="connsiteY14" fmla="*/ 50237 h 58894"/>
                  <a:gd name="connsiteX15" fmla="*/ 66020 w 69406"/>
                  <a:gd name="connsiteY15" fmla="*/ 27434 h 58894"/>
                  <a:gd name="connsiteX16" fmla="*/ 69277 w 69406"/>
                  <a:gd name="connsiteY16" fmla="*/ 13203 h 58894"/>
                  <a:gd name="connsiteX17" fmla="*/ 59676 w 69406"/>
                  <a:gd name="connsiteY17" fmla="*/ 2 h 58894"/>
                  <a:gd name="connsiteX18" fmla="*/ 18185 w 69406"/>
                  <a:gd name="connsiteY18" fmla="*/ 20576 h 58894"/>
                  <a:gd name="connsiteX19" fmla="*/ 14413 w 69406"/>
                  <a:gd name="connsiteY19" fmla="*/ 18347 h 58894"/>
                  <a:gd name="connsiteX20" fmla="*/ 14070 w 69406"/>
                  <a:gd name="connsiteY20" fmla="*/ 17318 h 58894"/>
                  <a:gd name="connsiteX21" fmla="*/ 14070 w 69406"/>
                  <a:gd name="connsiteY21" fmla="*/ 16975 h 58894"/>
                  <a:gd name="connsiteX22" fmla="*/ 14070 w 69406"/>
                  <a:gd name="connsiteY22" fmla="*/ 16804 h 58894"/>
                  <a:gd name="connsiteX23" fmla="*/ 18185 w 69406"/>
                  <a:gd name="connsiteY23" fmla="*/ 20576 h 588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69406" h="58894">
                    <a:moveTo>
                      <a:pt x="59676" y="2"/>
                    </a:moveTo>
                    <a:cubicBezTo>
                      <a:pt x="48703" y="-170"/>
                      <a:pt x="43388" y="12346"/>
                      <a:pt x="39959" y="20747"/>
                    </a:cubicBezTo>
                    <a:cubicBezTo>
                      <a:pt x="39616" y="21776"/>
                      <a:pt x="39273" y="22633"/>
                      <a:pt x="38930" y="23662"/>
                    </a:cubicBezTo>
                    <a:cubicBezTo>
                      <a:pt x="37902" y="22290"/>
                      <a:pt x="36873" y="20919"/>
                      <a:pt x="35844" y="19547"/>
                    </a:cubicBezTo>
                    <a:cubicBezTo>
                      <a:pt x="32758" y="15604"/>
                      <a:pt x="29672" y="11832"/>
                      <a:pt x="26072" y="8403"/>
                    </a:cubicBezTo>
                    <a:cubicBezTo>
                      <a:pt x="22300" y="4631"/>
                      <a:pt x="17499" y="1373"/>
                      <a:pt x="12013" y="1716"/>
                    </a:cubicBezTo>
                    <a:cubicBezTo>
                      <a:pt x="2240" y="2231"/>
                      <a:pt x="-1189" y="12003"/>
                      <a:pt x="354" y="20404"/>
                    </a:cubicBezTo>
                    <a:cubicBezTo>
                      <a:pt x="-332" y="22633"/>
                      <a:pt x="11" y="25205"/>
                      <a:pt x="2069" y="27262"/>
                    </a:cubicBezTo>
                    <a:cubicBezTo>
                      <a:pt x="2583" y="27777"/>
                      <a:pt x="3097" y="28291"/>
                      <a:pt x="3612" y="28805"/>
                    </a:cubicBezTo>
                    <a:cubicBezTo>
                      <a:pt x="6869" y="34463"/>
                      <a:pt x="11670" y="39435"/>
                      <a:pt x="16470" y="43550"/>
                    </a:cubicBezTo>
                    <a:cubicBezTo>
                      <a:pt x="21271" y="47665"/>
                      <a:pt x="26586" y="50922"/>
                      <a:pt x="32415" y="53666"/>
                    </a:cubicBezTo>
                    <a:cubicBezTo>
                      <a:pt x="34301" y="55037"/>
                      <a:pt x="36016" y="56409"/>
                      <a:pt x="37902" y="57780"/>
                    </a:cubicBezTo>
                    <a:cubicBezTo>
                      <a:pt x="40131" y="59324"/>
                      <a:pt x="42702" y="59152"/>
                      <a:pt x="44760" y="57952"/>
                    </a:cubicBezTo>
                    <a:cubicBezTo>
                      <a:pt x="48360" y="58638"/>
                      <a:pt x="52132" y="56580"/>
                      <a:pt x="53161" y="52980"/>
                    </a:cubicBezTo>
                    <a:cubicBezTo>
                      <a:pt x="53332" y="52122"/>
                      <a:pt x="53504" y="51265"/>
                      <a:pt x="53332" y="50237"/>
                    </a:cubicBezTo>
                    <a:cubicBezTo>
                      <a:pt x="58819" y="43379"/>
                      <a:pt x="63276" y="35835"/>
                      <a:pt x="66020" y="27434"/>
                    </a:cubicBezTo>
                    <a:cubicBezTo>
                      <a:pt x="67563" y="22805"/>
                      <a:pt x="68591" y="18004"/>
                      <a:pt x="69277" y="13203"/>
                    </a:cubicBezTo>
                    <a:cubicBezTo>
                      <a:pt x="70134" y="6860"/>
                      <a:pt x="66705" y="2"/>
                      <a:pt x="59676" y="2"/>
                    </a:cubicBezTo>
                    <a:close/>
                    <a:moveTo>
                      <a:pt x="18185" y="20576"/>
                    </a:moveTo>
                    <a:cubicBezTo>
                      <a:pt x="16985" y="19718"/>
                      <a:pt x="15785" y="19033"/>
                      <a:pt x="14413" y="18347"/>
                    </a:cubicBezTo>
                    <a:cubicBezTo>
                      <a:pt x="14242" y="18004"/>
                      <a:pt x="14242" y="17661"/>
                      <a:pt x="14070" y="17318"/>
                    </a:cubicBezTo>
                    <a:cubicBezTo>
                      <a:pt x="14070" y="17147"/>
                      <a:pt x="14070" y="16975"/>
                      <a:pt x="14070" y="16975"/>
                    </a:cubicBezTo>
                    <a:cubicBezTo>
                      <a:pt x="14070" y="16975"/>
                      <a:pt x="14070" y="16975"/>
                      <a:pt x="14070" y="16804"/>
                    </a:cubicBezTo>
                    <a:cubicBezTo>
                      <a:pt x="15613" y="17661"/>
                      <a:pt x="16985" y="19033"/>
                      <a:pt x="18185" y="20576"/>
                    </a:cubicBezTo>
                    <a:close/>
                  </a:path>
                </a:pathLst>
              </a:custGeom>
              <a:solidFill>
                <a:srgbClr val="FFFFFF"/>
              </a:solidFill>
              <a:ln w="1715" cap="flat">
                <a:noFill/>
                <a:prstDash val="solid"/>
                <a:miter/>
              </a:ln>
            </p:spPr>
            <p:txBody>
              <a:bodyPr rtlCol="0" anchor="ctr"/>
              <a:lstStyle/>
              <a:p>
                <a:endParaRPr lang="en-US"/>
              </a:p>
            </p:txBody>
          </p:sp>
          <p:sp>
            <p:nvSpPr>
              <p:cNvPr id="523" name="Freeform: Shape 522">
                <a:extLst>
                  <a:ext uri="{FF2B5EF4-FFF2-40B4-BE49-F238E27FC236}">
                    <a16:creationId xmlns:a16="http://schemas.microsoft.com/office/drawing/2014/main" id="{D826F527-4678-41F8-82A8-A42BA4A15284}"/>
                  </a:ext>
                </a:extLst>
              </p:cNvPr>
              <p:cNvSpPr/>
              <p:nvPr/>
            </p:nvSpPr>
            <p:spPr>
              <a:xfrm>
                <a:off x="4122740" y="5103168"/>
                <a:ext cx="70705" cy="60160"/>
              </a:xfrm>
              <a:custGeom>
                <a:avLst/>
                <a:gdLst>
                  <a:gd name="connsiteX0" fmla="*/ 61077 w 70705"/>
                  <a:gd name="connsiteY0" fmla="*/ 212 h 60160"/>
                  <a:gd name="connsiteX1" fmla="*/ 54219 w 70705"/>
                  <a:gd name="connsiteY1" fmla="*/ 2098 h 60160"/>
                  <a:gd name="connsiteX2" fmla="*/ 36217 w 70705"/>
                  <a:gd name="connsiteY2" fmla="*/ 29873 h 60160"/>
                  <a:gd name="connsiteX3" fmla="*/ 34846 w 70705"/>
                  <a:gd name="connsiteY3" fmla="*/ 27301 h 60160"/>
                  <a:gd name="connsiteX4" fmla="*/ 19929 w 70705"/>
                  <a:gd name="connsiteY4" fmla="*/ 8270 h 60160"/>
                  <a:gd name="connsiteX5" fmla="*/ 7585 w 70705"/>
                  <a:gd name="connsiteY5" fmla="*/ 4327 h 60160"/>
                  <a:gd name="connsiteX6" fmla="*/ 213 w 70705"/>
                  <a:gd name="connsiteY6" fmla="*/ 16671 h 60160"/>
                  <a:gd name="connsiteX7" fmla="*/ 6042 w 70705"/>
                  <a:gd name="connsiteY7" fmla="*/ 27816 h 60160"/>
                  <a:gd name="connsiteX8" fmla="*/ 13929 w 70705"/>
                  <a:gd name="connsiteY8" fmla="*/ 38445 h 60160"/>
                  <a:gd name="connsiteX9" fmla="*/ 33645 w 70705"/>
                  <a:gd name="connsiteY9" fmla="*/ 58162 h 60160"/>
                  <a:gd name="connsiteX10" fmla="*/ 43761 w 70705"/>
                  <a:gd name="connsiteY10" fmla="*/ 58162 h 60160"/>
                  <a:gd name="connsiteX11" fmla="*/ 43932 w 70705"/>
                  <a:gd name="connsiteY11" fmla="*/ 57991 h 60160"/>
                  <a:gd name="connsiteX12" fmla="*/ 53705 w 70705"/>
                  <a:gd name="connsiteY12" fmla="*/ 49076 h 60160"/>
                  <a:gd name="connsiteX13" fmla="*/ 63992 w 70705"/>
                  <a:gd name="connsiteY13" fmla="*/ 34331 h 60160"/>
                  <a:gd name="connsiteX14" fmla="*/ 70679 w 70705"/>
                  <a:gd name="connsiteY14" fmla="*/ 15643 h 60160"/>
                  <a:gd name="connsiteX15" fmla="*/ 61077 w 70705"/>
                  <a:gd name="connsiteY15" fmla="*/ 212 h 60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0705" h="60160">
                    <a:moveTo>
                      <a:pt x="61077" y="212"/>
                    </a:moveTo>
                    <a:cubicBezTo>
                      <a:pt x="58677" y="-302"/>
                      <a:pt x="55762" y="41"/>
                      <a:pt x="54219" y="2098"/>
                    </a:cubicBezTo>
                    <a:cubicBezTo>
                      <a:pt x="47018" y="10671"/>
                      <a:pt x="41018" y="19929"/>
                      <a:pt x="36217" y="29873"/>
                    </a:cubicBezTo>
                    <a:cubicBezTo>
                      <a:pt x="35703" y="29016"/>
                      <a:pt x="35360" y="28158"/>
                      <a:pt x="34846" y="27301"/>
                    </a:cubicBezTo>
                    <a:cubicBezTo>
                      <a:pt x="30902" y="20443"/>
                      <a:pt x="25930" y="13414"/>
                      <a:pt x="19929" y="8270"/>
                    </a:cubicBezTo>
                    <a:cubicBezTo>
                      <a:pt x="16500" y="5356"/>
                      <a:pt x="12043" y="3298"/>
                      <a:pt x="7585" y="4327"/>
                    </a:cubicBezTo>
                    <a:cubicBezTo>
                      <a:pt x="1927" y="5527"/>
                      <a:pt x="-816" y="11357"/>
                      <a:pt x="213" y="16671"/>
                    </a:cubicBezTo>
                    <a:cubicBezTo>
                      <a:pt x="898" y="20615"/>
                      <a:pt x="3813" y="24387"/>
                      <a:pt x="6042" y="27816"/>
                    </a:cubicBezTo>
                    <a:cubicBezTo>
                      <a:pt x="8442" y="31416"/>
                      <a:pt x="11185" y="35016"/>
                      <a:pt x="13929" y="38445"/>
                    </a:cubicBezTo>
                    <a:cubicBezTo>
                      <a:pt x="19758" y="45647"/>
                      <a:pt x="26444" y="52333"/>
                      <a:pt x="33645" y="58162"/>
                    </a:cubicBezTo>
                    <a:cubicBezTo>
                      <a:pt x="36560" y="60563"/>
                      <a:pt x="40846" y="61077"/>
                      <a:pt x="43761" y="58162"/>
                    </a:cubicBezTo>
                    <a:cubicBezTo>
                      <a:pt x="43761" y="58162"/>
                      <a:pt x="43761" y="57991"/>
                      <a:pt x="43932" y="57991"/>
                    </a:cubicBezTo>
                    <a:cubicBezTo>
                      <a:pt x="47704" y="55934"/>
                      <a:pt x="50962" y="52161"/>
                      <a:pt x="53705" y="49076"/>
                    </a:cubicBezTo>
                    <a:cubicBezTo>
                      <a:pt x="57648" y="44618"/>
                      <a:pt x="61077" y="39646"/>
                      <a:pt x="63992" y="34331"/>
                    </a:cubicBezTo>
                    <a:cubicBezTo>
                      <a:pt x="67078" y="28673"/>
                      <a:pt x="69993" y="22158"/>
                      <a:pt x="70679" y="15643"/>
                    </a:cubicBezTo>
                    <a:cubicBezTo>
                      <a:pt x="71021" y="9128"/>
                      <a:pt x="68107" y="1584"/>
                      <a:pt x="61077" y="212"/>
                    </a:cubicBezTo>
                    <a:close/>
                  </a:path>
                </a:pathLst>
              </a:custGeom>
              <a:solidFill>
                <a:srgbClr val="FFFFFF"/>
              </a:solidFill>
              <a:ln w="1715" cap="flat">
                <a:noFill/>
                <a:prstDash val="solid"/>
                <a:miter/>
              </a:ln>
            </p:spPr>
            <p:txBody>
              <a:bodyPr rtlCol="0" anchor="ctr"/>
              <a:lstStyle/>
              <a:p>
                <a:endParaRPr lang="en-US"/>
              </a:p>
            </p:txBody>
          </p:sp>
          <p:sp>
            <p:nvSpPr>
              <p:cNvPr id="524" name="Freeform: Shape 523">
                <a:extLst>
                  <a:ext uri="{FF2B5EF4-FFF2-40B4-BE49-F238E27FC236}">
                    <a16:creationId xmlns:a16="http://schemas.microsoft.com/office/drawing/2014/main" id="{87A3E7D9-76C6-48E8-AB62-E5D86DF792C2}"/>
                  </a:ext>
                </a:extLst>
              </p:cNvPr>
              <p:cNvSpPr/>
              <p:nvPr/>
            </p:nvSpPr>
            <p:spPr>
              <a:xfrm>
                <a:off x="3574290" y="4511431"/>
                <a:ext cx="69130" cy="52358"/>
              </a:xfrm>
              <a:custGeom>
                <a:avLst/>
                <a:gdLst>
                  <a:gd name="connsiteX0" fmla="*/ 60545 w 69130"/>
                  <a:gd name="connsiteY0" fmla="*/ 275 h 52358"/>
                  <a:gd name="connsiteX1" fmla="*/ 42372 w 69130"/>
                  <a:gd name="connsiteY1" fmla="*/ 17763 h 52358"/>
                  <a:gd name="connsiteX2" fmla="*/ 39457 w 69130"/>
                  <a:gd name="connsiteY2" fmla="*/ 29936 h 52358"/>
                  <a:gd name="connsiteX3" fmla="*/ 8767 w 69130"/>
                  <a:gd name="connsiteY3" fmla="*/ 17591 h 52358"/>
                  <a:gd name="connsiteX4" fmla="*/ 709 w 69130"/>
                  <a:gd name="connsiteY4" fmla="*/ 28050 h 52358"/>
                  <a:gd name="connsiteX5" fmla="*/ 46143 w 69130"/>
                  <a:gd name="connsiteY5" fmla="*/ 51538 h 52358"/>
                  <a:gd name="connsiteX6" fmla="*/ 55402 w 69130"/>
                  <a:gd name="connsiteY6" fmla="*/ 48966 h 52358"/>
                  <a:gd name="connsiteX7" fmla="*/ 66375 w 69130"/>
                  <a:gd name="connsiteY7" fmla="*/ 23249 h 52358"/>
                  <a:gd name="connsiteX8" fmla="*/ 69118 w 69130"/>
                  <a:gd name="connsiteY8" fmla="*/ 11076 h 52358"/>
                  <a:gd name="connsiteX9" fmla="*/ 60545 w 69130"/>
                  <a:gd name="connsiteY9" fmla="*/ 275 h 5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130" h="52358">
                    <a:moveTo>
                      <a:pt x="60545" y="275"/>
                    </a:moveTo>
                    <a:cubicBezTo>
                      <a:pt x="50087" y="-1954"/>
                      <a:pt x="44943" y="9876"/>
                      <a:pt x="42372" y="17763"/>
                    </a:cubicBezTo>
                    <a:cubicBezTo>
                      <a:pt x="41000" y="21706"/>
                      <a:pt x="40143" y="25821"/>
                      <a:pt x="39457" y="29936"/>
                    </a:cubicBezTo>
                    <a:cubicBezTo>
                      <a:pt x="29856" y="24278"/>
                      <a:pt x="19569" y="20163"/>
                      <a:pt x="8767" y="17591"/>
                    </a:cubicBezTo>
                    <a:cubicBezTo>
                      <a:pt x="2252" y="16048"/>
                      <a:pt x="-1691" y="22392"/>
                      <a:pt x="709" y="28050"/>
                    </a:cubicBezTo>
                    <a:cubicBezTo>
                      <a:pt x="8253" y="44852"/>
                      <a:pt x="28141" y="54453"/>
                      <a:pt x="46143" y="51538"/>
                    </a:cubicBezTo>
                    <a:cubicBezTo>
                      <a:pt x="49401" y="53081"/>
                      <a:pt x="53516" y="52567"/>
                      <a:pt x="55402" y="48966"/>
                    </a:cubicBezTo>
                    <a:cubicBezTo>
                      <a:pt x="59688" y="40737"/>
                      <a:pt x="63460" y="32165"/>
                      <a:pt x="66375" y="23249"/>
                    </a:cubicBezTo>
                    <a:cubicBezTo>
                      <a:pt x="67746" y="19477"/>
                      <a:pt x="69289" y="15191"/>
                      <a:pt x="69118" y="11076"/>
                    </a:cubicBezTo>
                    <a:cubicBezTo>
                      <a:pt x="68775" y="5933"/>
                      <a:pt x="65517" y="1475"/>
                      <a:pt x="60545" y="275"/>
                    </a:cubicBezTo>
                    <a:close/>
                  </a:path>
                </a:pathLst>
              </a:custGeom>
              <a:solidFill>
                <a:srgbClr val="FFFFFF"/>
              </a:solidFill>
              <a:ln w="1715" cap="flat">
                <a:noFill/>
                <a:prstDash val="solid"/>
                <a:miter/>
              </a:ln>
            </p:spPr>
            <p:txBody>
              <a:bodyPr rtlCol="0" anchor="ctr"/>
              <a:lstStyle/>
              <a:p>
                <a:endParaRPr lang="en-US"/>
              </a:p>
            </p:txBody>
          </p:sp>
          <p:sp>
            <p:nvSpPr>
              <p:cNvPr id="525" name="Freeform: Shape 524">
                <a:extLst>
                  <a:ext uri="{FF2B5EF4-FFF2-40B4-BE49-F238E27FC236}">
                    <a16:creationId xmlns:a16="http://schemas.microsoft.com/office/drawing/2014/main" id="{C0A0C715-4FC2-4AE9-9E1C-E3D48C89D187}"/>
                  </a:ext>
                </a:extLst>
              </p:cNvPr>
              <p:cNvSpPr/>
              <p:nvPr/>
            </p:nvSpPr>
            <p:spPr>
              <a:xfrm>
                <a:off x="3161593" y="4858143"/>
                <a:ext cx="61708" cy="53385"/>
              </a:xfrm>
              <a:custGeom>
                <a:avLst/>
                <a:gdLst>
                  <a:gd name="connsiteX0" fmla="*/ 61419 w 61708"/>
                  <a:gd name="connsiteY0" fmla="*/ 13609 h 53385"/>
                  <a:gd name="connsiteX1" fmla="*/ 52846 w 61708"/>
                  <a:gd name="connsiteY1" fmla="*/ 578 h 53385"/>
                  <a:gd name="connsiteX2" fmla="*/ 39302 w 61708"/>
                  <a:gd name="connsiteY2" fmla="*/ 6579 h 53385"/>
                  <a:gd name="connsiteX3" fmla="*/ 36901 w 61708"/>
                  <a:gd name="connsiteY3" fmla="*/ 24067 h 53385"/>
                  <a:gd name="connsiteX4" fmla="*/ 37073 w 61708"/>
                  <a:gd name="connsiteY4" fmla="*/ 29896 h 53385"/>
                  <a:gd name="connsiteX5" fmla="*/ 33644 w 61708"/>
                  <a:gd name="connsiteY5" fmla="*/ 28010 h 53385"/>
                  <a:gd name="connsiteX6" fmla="*/ 7069 w 61708"/>
                  <a:gd name="connsiteY6" fmla="*/ 23381 h 53385"/>
                  <a:gd name="connsiteX7" fmla="*/ 554 w 61708"/>
                  <a:gd name="connsiteY7" fmla="*/ 27668 h 53385"/>
                  <a:gd name="connsiteX8" fmla="*/ 2097 w 61708"/>
                  <a:gd name="connsiteY8" fmla="*/ 35383 h 53385"/>
                  <a:gd name="connsiteX9" fmla="*/ 46331 w 61708"/>
                  <a:gd name="connsiteY9" fmla="*/ 53385 h 53385"/>
                  <a:gd name="connsiteX10" fmla="*/ 51303 w 61708"/>
                  <a:gd name="connsiteY10" fmla="*/ 51156 h 53385"/>
                  <a:gd name="connsiteX11" fmla="*/ 57647 w 61708"/>
                  <a:gd name="connsiteY11" fmla="*/ 44641 h 53385"/>
                  <a:gd name="connsiteX12" fmla="*/ 60904 w 61708"/>
                  <a:gd name="connsiteY12" fmla="*/ 28696 h 53385"/>
                  <a:gd name="connsiteX13" fmla="*/ 61419 w 61708"/>
                  <a:gd name="connsiteY13" fmla="*/ 13609 h 53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1708" h="53385">
                    <a:moveTo>
                      <a:pt x="61419" y="13609"/>
                    </a:moveTo>
                    <a:cubicBezTo>
                      <a:pt x="60904" y="8122"/>
                      <a:pt x="58504" y="2636"/>
                      <a:pt x="52846" y="578"/>
                    </a:cubicBezTo>
                    <a:cubicBezTo>
                      <a:pt x="47360" y="-1307"/>
                      <a:pt x="41702" y="1607"/>
                      <a:pt x="39302" y="6579"/>
                    </a:cubicBezTo>
                    <a:cubicBezTo>
                      <a:pt x="36730" y="11894"/>
                      <a:pt x="36901" y="18238"/>
                      <a:pt x="36901" y="24067"/>
                    </a:cubicBezTo>
                    <a:cubicBezTo>
                      <a:pt x="36901" y="25953"/>
                      <a:pt x="37073" y="28010"/>
                      <a:pt x="37073" y="29896"/>
                    </a:cubicBezTo>
                    <a:cubicBezTo>
                      <a:pt x="35873" y="29211"/>
                      <a:pt x="34844" y="28696"/>
                      <a:pt x="33644" y="28010"/>
                    </a:cubicBezTo>
                    <a:cubicBezTo>
                      <a:pt x="25414" y="24239"/>
                      <a:pt x="16327" y="22353"/>
                      <a:pt x="7069" y="23381"/>
                    </a:cubicBezTo>
                    <a:cubicBezTo>
                      <a:pt x="4154" y="23724"/>
                      <a:pt x="1754" y="24925"/>
                      <a:pt x="554" y="27668"/>
                    </a:cubicBezTo>
                    <a:cubicBezTo>
                      <a:pt x="-475" y="30239"/>
                      <a:pt x="-132" y="33497"/>
                      <a:pt x="2097" y="35383"/>
                    </a:cubicBezTo>
                    <a:cubicBezTo>
                      <a:pt x="14099" y="46699"/>
                      <a:pt x="29872" y="53214"/>
                      <a:pt x="46331" y="53385"/>
                    </a:cubicBezTo>
                    <a:cubicBezTo>
                      <a:pt x="48217" y="53385"/>
                      <a:pt x="50103" y="52528"/>
                      <a:pt x="51303" y="51156"/>
                    </a:cubicBezTo>
                    <a:cubicBezTo>
                      <a:pt x="54046" y="50128"/>
                      <a:pt x="56447" y="47899"/>
                      <a:pt x="57647" y="44641"/>
                    </a:cubicBezTo>
                    <a:cubicBezTo>
                      <a:pt x="59704" y="39669"/>
                      <a:pt x="60390" y="34011"/>
                      <a:pt x="60904" y="28696"/>
                    </a:cubicBezTo>
                    <a:cubicBezTo>
                      <a:pt x="61762" y="23896"/>
                      <a:pt x="61933" y="18581"/>
                      <a:pt x="61419" y="13609"/>
                    </a:cubicBezTo>
                    <a:close/>
                  </a:path>
                </a:pathLst>
              </a:custGeom>
              <a:solidFill>
                <a:srgbClr val="FFFFFF"/>
              </a:solidFill>
              <a:ln w="1715" cap="flat">
                <a:noFill/>
                <a:prstDash val="solid"/>
                <a:miter/>
              </a:ln>
            </p:spPr>
            <p:txBody>
              <a:bodyPr rtlCol="0" anchor="ctr"/>
              <a:lstStyle/>
              <a:p>
                <a:endParaRPr lang="en-US"/>
              </a:p>
            </p:txBody>
          </p:sp>
          <p:sp>
            <p:nvSpPr>
              <p:cNvPr id="526" name="Freeform: Shape 525">
                <a:extLst>
                  <a:ext uri="{FF2B5EF4-FFF2-40B4-BE49-F238E27FC236}">
                    <a16:creationId xmlns:a16="http://schemas.microsoft.com/office/drawing/2014/main" id="{0506E9AE-EAC4-410D-B5F5-44885CE7B752}"/>
                  </a:ext>
                </a:extLst>
              </p:cNvPr>
              <p:cNvSpPr/>
              <p:nvPr/>
            </p:nvSpPr>
            <p:spPr>
              <a:xfrm>
                <a:off x="3497216" y="5211193"/>
                <a:ext cx="62610" cy="49521"/>
              </a:xfrm>
              <a:custGeom>
                <a:avLst/>
                <a:gdLst>
                  <a:gd name="connsiteX0" fmla="*/ 58066 w 62610"/>
                  <a:gd name="connsiteY0" fmla="*/ 1743 h 49521"/>
                  <a:gd name="connsiteX1" fmla="*/ 38692 w 62610"/>
                  <a:gd name="connsiteY1" fmla="*/ 11345 h 49521"/>
                  <a:gd name="connsiteX2" fmla="*/ 35778 w 62610"/>
                  <a:gd name="connsiteY2" fmla="*/ 19403 h 49521"/>
                  <a:gd name="connsiteX3" fmla="*/ 9032 w 62610"/>
                  <a:gd name="connsiteY3" fmla="*/ 4143 h 49521"/>
                  <a:gd name="connsiteX4" fmla="*/ 973 w 62610"/>
                  <a:gd name="connsiteY4" fmla="*/ 14602 h 49521"/>
                  <a:gd name="connsiteX5" fmla="*/ 35092 w 62610"/>
                  <a:gd name="connsiteY5" fmla="*/ 42206 h 49521"/>
                  <a:gd name="connsiteX6" fmla="*/ 35092 w 62610"/>
                  <a:gd name="connsiteY6" fmla="*/ 42206 h 49521"/>
                  <a:gd name="connsiteX7" fmla="*/ 35778 w 62610"/>
                  <a:gd name="connsiteY7" fmla="*/ 43577 h 49521"/>
                  <a:gd name="connsiteX8" fmla="*/ 36121 w 62610"/>
                  <a:gd name="connsiteY8" fmla="*/ 44263 h 49521"/>
                  <a:gd name="connsiteX9" fmla="*/ 41093 w 62610"/>
                  <a:gd name="connsiteY9" fmla="*/ 49235 h 49521"/>
                  <a:gd name="connsiteX10" fmla="*/ 47951 w 62610"/>
                  <a:gd name="connsiteY10" fmla="*/ 47349 h 49521"/>
                  <a:gd name="connsiteX11" fmla="*/ 59609 w 62610"/>
                  <a:gd name="connsiteY11" fmla="*/ 26432 h 49521"/>
                  <a:gd name="connsiteX12" fmla="*/ 62181 w 62610"/>
                  <a:gd name="connsiteY12" fmla="*/ 15631 h 49521"/>
                  <a:gd name="connsiteX13" fmla="*/ 58066 w 62610"/>
                  <a:gd name="connsiteY13" fmla="*/ 1743 h 49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10" h="49521">
                    <a:moveTo>
                      <a:pt x="58066" y="1743"/>
                    </a:moveTo>
                    <a:cubicBezTo>
                      <a:pt x="49837" y="-3572"/>
                      <a:pt x="41779" y="4315"/>
                      <a:pt x="38692" y="11345"/>
                    </a:cubicBezTo>
                    <a:cubicBezTo>
                      <a:pt x="37492" y="13916"/>
                      <a:pt x="36635" y="16659"/>
                      <a:pt x="35778" y="19403"/>
                    </a:cubicBezTo>
                    <a:cubicBezTo>
                      <a:pt x="28405" y="12202"/>
                      <a:pt x="19319" y="6887"/>
                      <a:pt x="9032" y="4143"/>
                    </a:cubicBezTo>
                    <a:cubicBezTo>
                      <a:pt x="3202" y="2601"/>
                      <a:pt x="-2284" y="9116"/>
                      <a:pt x="973" y="14602"/>
                    </a:cubicBezTo>
                    <a:cubicBezTo>
                      <a:pt x="8860" y="27461"/>
                      <a:pt x="20862" y="37062"/>
                      <a:pt x="35092" y="42206"/>
                    </a:cubicBezTo>
                    <a:cubicBezTo>
                      <a:pt x="35092" y="42206"/>
                      <a:pt x="35092" y="42206"/>
                      <a:pt x="35092" y="42206"/>
                    </a:cubicBezTo>
                    <a:cubicBezTo>
                      <a:pt x="35263" y="42549"/>
                      <a:pt x="35435" y="43063"/>
                      <a:pt x="35778" y="43577"/>
                    </a:cubicBezTo>
                    <a:cubicBezTo>
                      <a:pt x="35778" y="43749"/>
                      <a:pt x="36464" y="45120"/>
                      <a:pt x="36121" y="44263"/>
                    </a:cubicBezTo>
                    <a:cubicBezTo>
                      <a:pt x="37149" y="46663"/>
                      <a:pt x="38521" y="48549"/>
                      <a:pt x="41093" y="49235"/>
                    </a:cubicBezTo>
                    <a:cubicBezTo>
                      <a:pt x="43322" y="49921"/>
                      <a:pt x="46408" y="49407"/>
                      <a:pt x="47951" y="47349"/>
                    </a:cubicBezTo>
                    <a:cubicBezTo>
                      <a:pt x="53094" y="41005"/>
                      <a:pt x="56866" y="34147"/>
                      <a:pt x="59609" y="26432"/>
                    </a:cubicBezTo>
                    <a:cubicBezTo>
                      <a:pt x="60810" y="23003"/>
                      <a:pt x="61667" y="19403"/>
                      <a:pt x="62181" y="15631"/>
                    </a:cubicBezTo>
                    <a:cubicBezTo>
                      <a:pt x="63038" y="10659"/>
                      <a:pt x="63038" y="5001"/>
                      <a:pt x="58066" y="1743"/>
                    </a:cubicBezTo>
                    <a:close/>
                  </a:path>
                </a:pathLst>
              </a:custGeom>
              <a:solidFill>
                <a:srgbClr val="FFFFFF"/>
              </a:solidFill>
              <a:ln w="1715" cap="flat">
                <a:noFill/>
                <a:prstDash val="solid"/>
                <a:miter/>
              </a:ln>
            </p:spPr>
            <p:txBody>
              <a:bodyPr rtlCol="0" anchor="ctr"/>
              <a:lstStyle/>
              <a:p>
                <a:endParaRPr lang="en-US"/>
              </a:p>
            </p:txBody>
          </p:sp>
          <p:sp>
            <p:nvSpPr>
              <p:cNvPr id="527" name="Freeform: Shape 526">
                <a:extLst>
                  <a:ext uri="{FF2B5EF4-FFF2-40B4-BE49-F238E27FC236}">
                    <a16:creationId xmlns:a16="http://schemas.microsoft.com/office/drawing/2014/main" id="{B30B06D4-16FB-45E9-9102-4283526E58FF}"/>
                  </a:ext>
                </a:extLst>
              </p:cNvPr>
              <p:cNvSpPr/>
              <p:nvPr/>
            </p:nvSpPr>
            <p:spPr>
              <a:xfrm>
                <a:off x="4080921" y="4655642"/>
                <a:ext cx="62693" cy="51688"/>
              </a:xfrm>
              <a:custGeom>
                <a:avLst/>
                <a:gdLst>
                  <a:gd name="connsiteX0" fmla="*/ 61062 w 62693"/>
                  <a:gd name="connsiteY0" fmla="*/ 5225 h 51688"/>
                  <a:gd name="connsiteX1" fmla="*/ 46832 w 62693"/>
                  <a:gd name="connsiteY1" fmla="*/ 1111 h 51688"/>
                  <a:gd name="connsiteX2" fmla="*/ 37917 w 62693"/>
                  <a:gd name="connsiteY2" fmla="*/ 11226 h 51688"/>
                  <a:gd name="connsiteX3" fmla="*/ 32259 w 62693"/>
                  <a:gd name="connsiteY3" fmla="*/ 22199 h 51688"/>
                  <a:gd name="connsiteX4" fmla="*/ 31916 w 62693"/>
                  <a:gd name="connsiteY4" fmla="*/ 21342 h 51688"/>
                  <a:gd name="connsiteX5" fmla="*/ 20086 w 62693"/>
                  <a:gd name="connsiteY5" fmla="*/ 3511 h 51688"/>
                  <a:gd name="connsiteX6" fmla="*/ 8427 w 62693"/>
                  <a:gd name="connsiteY6" fmla="*/ 939 h 51688"/>
                  <a:gd name="connsiteX7" fmla="*/ 26 w 62693"/>
                  <a:gd name="connsiteY7" fmla="*/ 10883 h 51688"/>
                  <a:gd name="connsiteX8" fmla="*/ 5341 w 62693"/>
                  <a:gd name="connsiteY8" fmla="*/ 22542 h 51688"/>
                  <a:gd name="connsiteX9" fmla="*/ 12199 w 62693"/>
                  <a:gd name="connsiteY9" fmla="*/ 30771 h 51688"/>
                  <a:gd name="connsiteX10" fmla="*/ 24372 w 62693"/>
                  <a:gd name="connsiteY10" fmla="*/ 43459 h 51688"/>
                  <a:gd name="connsiteX11" fmla="*/ 25058 w 62693"/>
                  <a:gd name="connsiteY11" fmla="*/ 46545 h 51688"/>
                  <a:gd name="connsiteX12" fmla="*/ 36202 w 62693"/>
                  <a:gd name="connsiteY12" fmla="*/ 50145 h 51688"/>
                  <a:gd name="connsiteX13" fmla="*/ 39460 w 62693"/>
                  <a:gd name="connsiteY13" fmla="*/ 48260 h 51688"/>
                  <a:gd name="connsiteX14" fmla="*/ 41346 w 62693"/>
                  <a:gd name="connsiteY14" fmla="*/ 44316 h 51688"/>
                  <a:gd name="connsiteX15" fmla="*/ 54376 w 62693"/>
                  <a:gd name="connsiteY15" fmla="*/ 28028 h 51688"/>
                  <a:gd name="connsiteX16" fmla="*/ 61062 w 62693"/>
                  <a:gd name="connsiteY16" fmla="*/ 5225 h 5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693" h="51688">
                    <a:moveTo>
                      <a:pt x="61062" y="5225"/>
                    </a:moveTo>
                    <a:cubicBezTo>
                      <a:pt x="58148" y="254"/>
                      <a:pt x="51976" y="-1290"/>
                      <a:pt x="46832" y="1111"/>
                    </a:cubicBezTo>
                    <a:cubicBezTo>
                      <a:pt x="42546" y="3168"/>
                      <a:pt x="40145" y="7283"/>
                      <a:pt x="37917" y="11226"/>
                    </a:cubicBezTo>
                    <a:cubicBezTo>
                      <a:pt x="35859" y="14827"/>
                      <a:pt x="33973" y="18599"/>
                      <a:pt x="32259" y="22199"/>
                    </a:cubicBezTo>
                    <a:cubicBezTo>
                      <a:pt x="32087" y="21856"/>
                      <a:pt x="32087" y="21685"/>
                      <a:pt x="31916" y="21342"/>
                    </a:cubicBezTo>
                    <a:cubicBezTo>
                      <a:pt x="29173" y="15170"/>
                      <a:pt x="25572" y="7626"/>
                      <a:pt x="20086" y="3511"/>
                    </a:cubicBezTo>
                    <a:cubicBezTo>
                      <a:pt x="16828" y="939"/>
                      <a:pt x="12542" y="-261"/>
                      <a:pt x="8427" y="939"/>
                    </a:cubicBezTo>
                    <a:cubicBezTo>
                      <a:pt x="3798" y="2311"/>
                      <a:pt x="369" y="6083"/>
                      <a:pt x="26" y="10883"/>
                    </a:cubicBezTo>
                    <a:cubicBezTo>
                      <a:pt x="-317" y="15512"/>
                      <a:pt x="2769" y="19113"/>
                      <a:pt x="5341" y="22542"/>
                    </a:cubicBezTo>
                    <a:cubicBezTo>
                      <a:pt x="7570" y="25285"/>
                      <a:pt x="9799" y="28200"/>
                      <a:pt x="12199" y="30771"/>
                    </a:cubicBezTo>
                    <a:cubicBezTo>
                      <a:pt x="16142" y="35229"/>
                      <a:pt x="20257" y="39344"/>
                      <a:pt x="24372" y="43459"/>
                    </a:cubicBezTo>
                    <a:cubicBezTo>
                      <a:pt x="24544" y="44487"/>
                      <a:pt x="24886" y="45516"/>
                      <a:pt x="25058" y="46545"/>
                    </a:cubicBezTo>
                    <a:cubicBezTo>
                      <a:pt x="26087" y="51517"/>
                      <a:pt x="32602" y="53231"/>
                      <a:pt x="36202" y="50145"/>
                    </a:cubicBezTo>
                    <a:cubicBezTo>
                      <a:pt x="37402" y="49802"/>
                      <a:pt x="38602" y="49288"/>
                      <a:pt x="39460" y="48260"/>
                    </a:cubicBezTo>
                    <a:cubicBezTo>
                      <a:pt x="40488" y="47231"/>
                      <a:pt x="41174" y="45859"/>
                      <a:pt x="41346" y="44316"/>
                    </a:cubicBezTo>
                    <a:cubicBezTo>
                      <a:pt x="45975" y="39001"/>
                      <a:pt x="50261" y="33686"/>
                      <a:pt x="54376" y="28028"/>
                    </a:cubicBezTo>
                    <a:cubicBezTo>
                      <a:pt x="59519" y="21856"/>
                      <a:pt x="65692" y="13284"/>
                      <a:pt x="61062" y="5225"/>
                    </a:cubicBezTo>
                    <a:close/>
                  </a:path>
                </a:pathLst>
              </a:custGeom>
              <a:solidFill>
                <a:srgbClr val="FFFFFF"/>
              </a:solidFill>
              <a:ln w="1715" cap="flat">
                <a:noFill/>
                <a:prstDash val="solid"/>
                <a:miter/>
              </a:ln>
            </p:spPr>
            <p:txBody>
              <a:bodyPr rtlCol="0" anchor="ctr"/>
              <a:lstStyle/>
              <a:p>
                <a:endParaRPr lang="en-US"/>
              </a:p>
            </p:txBody>
          </p:sp>
          <p:sp>
            <p:nvSpPr>
              <p:cNvPr id="528" name="Freeform: Shape 527">
                <a:extLst>
                  <a:ext uri="{FF2B5EF4-FFF2-40B4-BE49-F238E27FC236}">
                    <a16:creationId xmlns:a16="http://schemas.microsoft.com/office/drawing/2014/main" id="{DCAACCA3-8EBE-47B8-9A35-C45EE6ABB413}"/>
                  </a:ext>
                </a:extLst>
              </p:cNvPr>
              <p:cNvSpPr/>
              <p:nvPr/>
            </p:nvSpPr>
            <p:spPr>
              <a:xfrm>
                <a:off x="3758450" y="4712876"/>
                <a:ext cx="62137" cy="53969"/>
              </a:xfrm>
              <a:custGeom>
                <a:avLst/>
                <a:gdLst>
                  <a:gd name="connsiteX0" fmla="*/ 55207 w 62137"/>
                  <a:gd name="connsiteY0" fmla="*/ 456 h 53969"/>
                  <a:gd name="connsiteX1" fmla="*/ 41663 w 62137"/>
                  <a:gd name="connsiteY1" fmla="*/ 7485 h 53969"/>
                  <a:gd name="connsiteX2" fmla="*/ 35833 w 62137"/>
                  <a:gd name="connsiteY2" fmla="*/ 17944 h 53969"/>
                  <a:gd name="connsiteX3" fmla="*/ 32919 w 62137"/>
                  <a:gd name="connsiteY3" fmla="*/ 26173 h 53969"/>
                  <a:gd name="connsiteX4" fmla="*/ 8916 w 62137"/>
                  <a:gd name="connsiteY4" fmla="*/ 13828 h 53969"/>
                  <a:gd name="connsiteX5" fmla="*/ 857 w 62137"/>
                  <a:gd name="connsiteY5" fmla="*/ 24287 h 53969"/>
                  <a:gd name="connsiteX6" fmla="*/ 37548 w 62137"/>
                  <a:gd name="connsiteY6" fmla="*/ 52919 h 53969"/>
                  <a:gd name="connsiteX7" fmla="*/ 39091 w 62137"/>
                  <a:gd name="connsiteY7" fmla="*/ 53434 h 53969"/>
                  <a:gd name="connsiteX8" fmla="*/ 40291 w 62137"/>
                  <a:gd name="connsiteY8" fmla="*/ 53776 h 53969"/>
                  <a:gd name="connsiteX9" fmla="*/ 49035 w 62137"/>
                  <a:gd name="connsiteY9" fmla="*/ 48805 h 53969"/>
                  <a:gd name="connsiteX10" fmla="*/ 49206 w 62137"/>
                  <a:gd name="connsiteY10" fmla="*/ 46061 h 53969"/>
                  <a:gd name="connsiteX11" fmla="*/ 58979 w 62137"/>
                  <a:gd name="connsiteY11" fmla="*/ 25487 h 53969"/>
                  <a:gd name="connsiteX12" fmla="*/ 62065 w 62137"/>
                  <a:gd name="connsiteY12" fmla="*/ 12628 h 53969"/>
                  <a:gd name="connsiteX13" fmla="*/ 55207 w 62137"/>
                  <a:gd name="connsiteY13" fmla="*/ 456 h 53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137" h="53969">
                    <a:moveTo>
                      <a:pt x="55207" y="456"/>
                    </a:moveTo>
                    <a:cubicBezTo>
                      <a:pt x="49035" y="-1430"/>
                      <a:pt x="44920" y="2856"/>
                      <a:pt x="41663" y="7485"/>
                    </a:cubicBezTo>
                    <a:cubicBezTo>
                      <a:pt x="39434" y="10743"/>
                      <a:pt x="37376" y="14343"/>
                      <a:pt x="35833" y="17944"/>
                    </a:cubicBezTo>
                    <a:cubicBezTo>
                      <a:pt x="34633" y="20686"/>
                      <a:pt x="33604" y="23430"/>
                      <a:pt x="32919" y="26173"/>
                    </a:cubicBezTo>
                    <a:cubicBezTo>
                      <a:pt x="26061" y="20344"/>
                      <a:pt x="17831" y="15886"/>
                      <a:pt x="8916" y="13828"/>
                    </a:cubicBezTo>
                    <a:cubicBezTo>
                      <a:pt x="2915" y="12286"/>
                      <a:pt x="-2057" y="18801"/>
                      <a:pt x="857" y="24287"/>
                    </a:cubicBezTo>
                    <a:cubicBezTo>
                      <a:pt x="8573" y="38175"/>
                      <a:pt x="22117" y="48805"/>
                      <a:pt x="37548" y="52919"/>
                    </a:cubicBezTo>
                    <a:cubicBezTo>
                      <a:pt x="38062" y="53091"/>
                      <a:pt x="38576" y="53262"/>
                      <a:pt x="39091" y="53434"/>
                    </a:cubicBezTo>
                    <a:cubicBezTo>
                      <a:pt x="39434" y="53605"/>
                      <a:pt x="39948" y="53605"/>
                      <a:pt x="40291" y="53776"/>
                    </a:cubicBezTo>
                    <a:cubicBezTo>
                      <a:pt x="44063" y="54634"/>
                      <a:pt x="48006" y="52576"/>
                      <a:pt x="49035" y="48805"/>
                    </a:cubicBezTo>
                    <a:cubicBezTo>
                      <a:pt x="49206" y="47947"/>
                      <a:pt x="49378" y="46918"/>
                      <a:pt x="49206" y="46061"/>
                    </a:cubicBezTo>
                    <a:cubicBezTo>
                      <a:pt x="53321" y="39546"/>
                      <a:pt x="56579" y="32688"/>
                      <a:pt x="58979" y="25487"/>
                    </a:cubicBezTo>
                    <a:cubicBezTo>
                      <a:pt x="60351" y="21373"/>
                      <a:pt x="61722" y="16915"/>
                      <a:pt x="62065" y="12628"/>
                    </a:cubicBezTo>
                    <a:cubicBezTo>
                      <a:pt x="62579" y="7657"/>
                      <a:pt x="60351" y="1999"/>
                      <a:pt x="55207" y="456"/>
                    </a:cubicBezTo>
                    <a:close/>
                  </a:path>
                </a:pathLst>
              </a:custGeom>
              <a:solidFill>
                <a:srgbClr val="FFFFFF"/>
              </a:solidFill>
              <a:ln w="1715" cap="flat">
                <a:noFill/>
                <a:prstDash val="solid"/>
                <a:miter/>
              </a:ln>
            </p:spPr>
            <p:txBody>
              <a:bodyPr rtlCol="0" anchor="ctr"/>
              <a:lstStyle/>
              <a:p>
                <a:endParaRPr lang="en-US"/>
              </a:p>
            </p:txBody>
          </p:sp>
        </p:grpSp>
      </p:grpSp>
      <p:grpSp>
        <p:nvGrpSpPr>
          <p:cNvPr id="599" name="Group 598">
            <a:extLst>
              <a:ext uri="{FF2B5EF4-FFF2-40B4-BE49-F238E27FC236}">
                <a16:creationId xmlns:a16="http://schemas.microsoft.com/office/drawing/2014/main" id="{CD92F89A-1FFB-447B-86AA-84F9CFF2A754}"/>
              </a:ext>
            </a:extLst>
          </p:cNvPr>
          <p:cNvGrpSpPr/>
          <p:nvPr/>
        </p:nvGrpSpPr>
        <p:grpSpPr>
          <a:xfrm>
            <a:off x="323756" y="3021469"/>
            <a:ext cx="1538909" cy="1873406"/>
            <a:chOff x="-2538747" y="3909134"/>
            <a:chExt cx="1538909" cy="1873406"/>
          </a:xfrm>
        </p:grpSpPr>
        <p:sp>
          <p:nvSpPr>
            <p:cNvPr id="559" name="Freeform: Shape 558">
              <a:extLst>
                <a:ext uri="{FF2B5EF4-FFF2-40B4-BE49-F238E27FC236}">
                  <a16:creationId xmlns:a16="http://schemas.microsoft.com/office/drawing/2014/main" id="{C2606A31-60DD-4CC6-BCF8-A320C8B5BFAB}"/>
                </a:ext>
              </a:extLst>
            </p:cNvPr>
            <p:cNvSpPr/>
            <p:nvPr/>
          </p:nvSpPr>
          <p:spPr>
            <a:xfrm>
              <a:off x="-2435600" y="4924521"/>
              <a:ext cx="1289229" cy="858019"/>
            </a:xfrm>
            <a:custGeom>
              <a:avLst/>
              <a:gdLst>
                <a:gd name="connsiteX0" fmla="*/ 377 w 1289229"/>
                <a:gd name="connsiteY0" fmla="*/ 175393 h 858019"/>
                <a:gd name="connsiteX1" fmla="*/ 146796 w 1289229"/>
                <a:gd name="connsiteY1" fmla="*/ 738092 h 858019"/>
                <a:gd name="connsiteX2" fmla="*/ 174570 w 1289229"/>
                <a:gd name="connsiteY2" fmla="*/ 779069 h 858019"/>
                <a:gd name="connsiteX3" fmla="*/ 234407 w 1289229"/>
                <a:gd name="connsiteY3" fmla="*/ 805815 h 858019"/>
                <a:gd name="connsiteX4" fmla="*/ 687720 w 1289229"/>
                <a:gd name="connsiteY4" fmla="*/ 838219 h 858019"/>
                <a:gd name="connsiteX5" fmla="*/ 1031992 w 1289229"/>
                <a:gd name="connsiteY5" fmla="*/ 833418 h 858019"/>
                <a:gd name="connsiteX6" fmla="*/ 1105030 w 1289229"/>
                <a:gd name="connsiteY6" fmla="*/ 792613 h 858019"/>
                <a:gd name="connsiteX7" fmla="*/ 1287967 w 1289229"/>
                <a:gd name="connsiteY7" fmla="*/ 20917 h 858019"/>
                <a:gd name="connsiteX8" fmla="*/ 111134 w 1289229"/>
                <a:gd name="connsiteY8" fmla="*/ 38405 h 858019"/>
                <a:gd name="connsiteX9" fmla="*/ 7407 w 1289229"/>
                <a:gd name="connsiteY9" fmla="*/ 0 h 858019"/>
                <a:gd name="connsiteX10" fmla="*/ 377 w 1289229"/>
                <a:gd name="connsiteY10" fmla="*/ 175393 h 8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9229" h="858019">
                  <a:moveTo>
                    <a:pt x="377" y="175393"/>
                  </a:moveTo>
                  <a:cubicBezTo>
                    <a:pt x="377" y="175393"/>
                    <a:pt x="4835" y="384905"/>
                    <a:pt x="146796" y="738092"/>
                  </a:cubicBezTo>
                  <a:cubicBezTo>
                    <a:pt x="150053" y="746150"/>
                    <a:pt x="157425" y="763810"/>
                    <a:pt x="174570" y="779069"/>
                  </a:cubicBezTo>
                  <a:cubicBezTo>
                    <a:pt x="196345" y="798443"/>
                    <a:pt x="221891" y="803586"/>
                    <a:pt x="234407" y="805815"/>
                  </a:cubicBezTo>
                  <a:cubicBezTo>
                    <a:pt x="324589" y="821417"/>
                    <a:pt x="614168" y="833761"/>
                    <a:pt x="687720" y="838219"/>
                  </a:cubicBezTo>
                  <a:cubicBezTo>
                    <a:pt x="853341" y="848334"/>
                    <a:pt x="922436" y="879710"/>
                    <a:pt x="1031992" y="833418"/>
                  </a:cubicBezTo>
                  <a:cubicBezTo>
                    <a:pt x="1031992" y="833418"/>
                    <a:pt x="1069883" y="817473"/>
                    <a:pt x="1105030" y="792613"/>
                  </a:cubicBezTo>
                  <a:cubicBezTo>
                    <a:pt x="1232074" y="703288"/>
                    <a:pt x="1299454" y="401021"/>
                    <a:pt x="1287967" y="20917"/>
                  </a:cubicBezTo>
                  <a:cubicBezTo>
                    <a:pt x="970956" y="117786"/>
                    <a:pt x="545588" y="182594"/>
                    <a:pt x="111134" y="38405"/>
                  </a:cubicBezTo>
                  <a:cubicBezTo>
                    <a:pt x="75473" y="26575"/>
                    <a:pt x="40839" y="13716"/>
                    <a:pt x="7407" y="0"/>
                  </a:cubicBezTo>
                  <a:cubicBezTo>
                    <a:pt x="35" y="73037"/>
                    <a:pt x="-651" y="133388"/>
                    <a:pt x="377" y="175393"/>
                  </a:cubicBezTo>
                  <a:close/>
                </a:path>
              </a:pathLst>
            </a:custGeom>
            <a:solidFill>
              <a:srgbClr val="E86F7A"/>
            </a:solidFill>
            <a:ln w="1715" cap="flat">
              <a:noFill/>
              <a:prstDash val="solid"/>
              <a:miter/>
            </a:ln>
          </p:spPr>
          <p:txBody>
            <a:bodyPr rtlCol="0" anchor="ctr"/>
            <a:lstStyle/>
            <a:p>
              <a:endParaRPr lang="en-US"/>
            </a:p>
          </p:txBody>
        </p:sp>
        <p:sp>
          <p:nvSpPr>
            <p:cNvPr id="560" name="Freeform: Shape 559">
              <a:extLst>
                <a:ext uri="{FF2B5EF4-FFF2-40B4-BE49-F238E27FC236}">
                  <a16:creationId xmlns:a16="http://schemas.microsoft.com/office/drawing/2014/main" id="{E17C7B81-D0E6-42C8-BDEC-9DC24A42F33E}"/>
                </a:ext>
              </a:extLst>
            </p:cNvPr>
            <p:cNvSpPr/>
            <p:nvPr/>
          </p:nvSpPr>
          <p:spPr>
            <a:xfrm>
              <a:off x="-2538747" y="4119004"/>
              <a:ext cx="1538909" cy="1072803"/>
            </a:xfrm>
            <a:custGeom>
              <a:avLst/>
              <a:gdLst>
                <a:gd name="connsiteX0" fmla="*/ 31516 w 1538909"/>
                <a:gd name="connsiteY0" fmla="*/ 664928 h 1072803"/>
                <a:gd name="connsiteX1" fmla="*/ 2884 w 1538909"/>
                <a:gd name="connsiteY1" fmla="*/ 788543 h 1072803"/>
                <a:gd name="connsiteX2" fmla="*/ 111240 w 1538909"/>
                <a:gd name="connsiteY2" fmla="*/ 935305 h 1072803"/>
                <a:gd name="connsiteX3" fmla="*/ 295891 w 1538909"/>
                <a:gd name="connsiteY3" fmla="*/ 1002685 h 1072803"/>
                <a:gd name="connsiteX4" fmla="*/ 1340022 w 1538909"/>
                <a:gd name="connsiteY4" fmla="*/ 944563 h 1072803"/>
                <a:gd name="connsiteX5" fmla="*/ 1537189 w 1538909"/>
                <a:gd name="connsiteY5" fmla="*/ 699561 h 1072803"/>
                <a:gd name="connsiteX6" fmla="*/ 1342422 w 1538909"/>
                <a:gd name="connsiteY6" fmla="*/ 386665 h 1072803"/>
                <a:gd name="connsiteX7" fmla="*/ 1391114 w 1538909"/>
                <a:gd name="connsiteY7" fmla="*/ 287395 h 1072803"/>
                <a:gd name="connsiteX8" fmla="*/ 1340194 w 1538909"/>
                <a:gd name="connsiteY8" fmla="*/ 237160 h 1072803"/>
                <a:gd name="connsiteX9" fmla="*/ 1259955 w 1538909"/>
                <a:gd name="connsiteY9" fmla="*/ 227902 h 1072803"/>
                <a:gd name="connsiteX10" fmla="*/ 1164629 w 1538909"/>
                <a:gd name="connsiteY10" fmla="*/ 182982 h 1072803"/>
                <a:gd name="connsiteX11" fmla="*/ 1128624 w 1538909"/>
                <a:gd name="connsiteY11" fmla="*/ 44793 h 1072803"/>
                <a:gd name="connsiteX12" fmla="*/ 905739 w 1538909"/>
                <a:gd name="connsiteY12" fmla="*/ 12389 h 1072803"/>
                <a:gd name="connsiteX13" fmla="*/ 1011181 w 1538909"/>
                <a:gd name="connsiteY13" fmla="*/ 53537 h 1072803"/>
                <a:gd name="connsiteX14" fmla="*/ 977920 w 1538909"/>
                <a:gd name="connsiteY14" fmla="*/ 170980 h 1072803"/>
                <a:gd name="connsiteX15" fmla="*/ 254401 w 1538909"/>
                <a:gd name="connsiteY15" fmla="*/ 385121 h 1072803"/>
                <a:gd name="connsiteX16" fmla="*/ 189421 w 1538909"/>
                <a:gd name="connsiteY16" fmla="*/ 420955 h 1072803"/>
                <a:gd name="connsiteX17" fmla="*/ 178620 w 1538909"/>
                <a:gd name="connsiteY17" fmla="*/ 485591 h 1072803"/>
                <a:gd name="connsiteX18" fmla="*/ 54661 w 1538909"/>
                <a:gd name="connsiteY18" fmla="*/ 553828 h 1072803"/>
                <a:gd name="connsiteX19" fmla="*/ 29972 w 1538909"/>
                <a:gd name="connsiteY19" fmla="*/ 614693 h 1072803"/>
                <a:gd name="connsiteX20" fmla="*/ 57919 w 1538909"/>
                <a:gd name="connsiteY20" fmla="*/ 649840 h 1072803"/>
                <a:gd name="connsiteX21" fmla="*/ 31516 w 1538909"/>
                <a:gd name="connsiteY21" fmla="*/ 664928 h 107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8909" h="1072803">
                  <a:moveTo>
                    <a:pt x="31516" y="664928"/>
                  </a:moveTo>
                  <a:cubicBezTo>
                    <a:pt x="-4832" y="687045"/>
                    <a:pt x="-2089" y="755453"/>
                    <a:pt x="2884" y="788543"/>
                  </a:cubicBezTo>
                  <a:cubicBezTo>
                    <a:pt x="12656" y="851980"/>
                    <a:pt x="72321" y="912330"/>
                    <a:pt x="111240" y="935305"/>
                  </a:cubicBezTo>
                  <a:cubicBezTo>
                    <a:pt x="180505" y="975938"/>
                    <a:pt x="229198" y="986911"/>
                    <a:pt x="295891" y="1002685"/>
                  </a:cubicBezTo>
                  <a:cubicBezTo>
                    <a:pt x="644449" y="1085152"/>
                    <a:pt x="1015296" y="1126300"/>
                    <a:pt x="1340022" y="944563"/>
                  </a:cubicBezTo>
                  <a:cubicBezTo>
                    <a:pt x="1437577" y="890042"/>
                    <a:pt x="1524502" y="812375"/>
                    <a:pt x="1537189" y="699561"/>
                  </a:cubicBezTo>
                  <a:cubicBezTo>
                    <a:pt x="1553649" y="554343"/>
                    <a:pt x="1449236" y="463303"/>
                    <a:pt x="1342422" y="386665"/>
                  </a:cubicBezTo>
                  <a:cubicBezTo>
                    <a:pt x="1352709" y="351689"/>
                    <a:pt x="1392657" y="326143"/>
                    <a:pt x="1391114" y="287395"/>
                  </a:cubicBezTo>
                  <a:cubicBezTo>
                    <a:pt x="1389914" y="258763"/>
                    <a:pt x="1366425" y="244704"/>
                    <a:pt x="1340194" y="237160"/>
                  </a:cubicBezTo>
                  <a:cubicBezTo>
                    <a:pt x="1309504" y="228416"/>
                    <a:pt x="1301789" y="235960"/>
                    <a:pt x="1259955" y="227902"/>
                  </a:cubicBezTo>
                  <a:cubicBezTo>
                    <a:pt x="1244010" y="224816"/>
                    <a:pt x="1187089" y="218301"/>
                    <a:pt x="1164629" y="182982"/>
                  </a:cubicBezTo>
                  <a:cubicBezTo>
                    <a:pt x="1138568" y="142348"/>
                    <a:pt x="1162057" y="103600"/>
                    <a:pt x="1128624" y="44793"/>
                  </a:cubicBezTo>
                  <a:cubicBezTo>
                    <a:pt x="1102221" y="-1670"/>
                    <a:pt x="963175" y="-11099"/>
                    <a:pt x="905739" y="12389"/>
                  </a:cubicBezTo>
                  <a:cubicBezTo>
                    <a:pt x="944144" y="11017"/>
                    <a:pt x="988549" y="15304"/>
                    <a:pt x="1011181" y="53537"/>
                  </a:cubicBezTo>
                  <a:cubicBezTo>
                    <a:pt x="1032612" y="89713"/>
                    <a:pt x="998151" y="147492"/>
                    <a:pt x="977920" y="170980"/>
                  </a:cubicBezTo>
                  <a:cubicBezTo>
                    <a:pt x="798583" y="379635"/>
                    <a:pt x="497860" y="342259"/>
                    <a:pt x="254401" y="385121"/>
                  </a:cubicBezTo>
                  <a:cubicBezTo>
                    <a:pt x="228854" y="389579"/>
                    <a:pt x="209309" y="401238"/>
                    <a:pt x="189421" y="420955"/>
                  </a:cubicBezTo>
                  <a:cubicBezTo>
                    <a:pt x="173647" y="436728"/>
                    <a:pt x="165418" y="464160"/>
                    <a:pt x="178620" y="485591"/>
                  </a:cubicBezTo>
                  <a:cubicBezTo>
                    <a:pt x="128556" y="498622"/>
                    <a:pt x="92895" y="514395"/>
                    <a:pt x="54661" y="553828"/>
                  </a:cubicBezTo>
                  <a:cubicBezTo>
                    <a:pt x="43517" y="565487"/>
                    <a:pt x="23286" y="595662"/>
                    <a:pt x="29972" y="614693"/>
                  </a:cubicBezTo>
                  <a:cubicBezTo>
                    <a:pt x="35287" y="630295"/>
                    <a:pt x="60490" y="635096"/>
                    <a:pt x="57919" y="649840"/>
                  </a:cubicBezTo>
                  <a:cubicBezTo>
                    <a:pt x="56033" y="660813"/>
                    <a:pt x="42831" y="658070"/>
                    <a:pt x="31516" y="664928"/>
                  </a:cubicBezTo>
                  <a:close/>
                </a:path>
              </a:pathLst>
            </a:custGeom>
            <a:solidFill>
              <a:srgbClr val="FFD57E"/>
            </a:solidFill>
            <a:ln w="1715" cap="flat">
              <a:noFill/>
              <a:prstDash val="solid"/>
              <a:miter/>
            </a:ln>
          </p:spPr>
          <p:txBody>
            <a:bodyPr rtlCol="0" anchor="ctr"/>
            <a:lstStyle/>
            <a:p>
              <a:endParaRPr lang="en-US"/>
            </a:p>
          </p:txBody>
        </p:sp>
        <p:grpSp>
          <p:nvGrpSpPr>
            <p:cNvPr id="561" name="Graphic 3">
              <a:extLst>
                <a:ext uri="{FF2B5EF4-FFF2-40B4-BE49-F238E27FC236}">
                  <a16:creationId xmlns:a16="http://schemas.microsoft.com/office/drawing/2014/main" id="{0C02329B-D771-4834-BBDE-FC90953DB0D1}"/>
                </a:ext>
              </a:extLst>
            </p:cNvPr>
            <p:cNvGrpSpPr/>
            <p:nvPr/>
          </p:nvGrpSpPr>
          <p:grpSpPr>
            <a:xfrm>
              <a:off x="-2485976" y="4314731"/>
              <a:ext cx="1284713" cy="572808"/>
              <a:chOff x="7839985" y="5208537"/>
              <a:chExt cx="1284713" cy="572808"/>
            </a:xfrm>
            <a:solidFill>
              <a:srgbClr val="EE9661"/>
            </a:solidFill>
          </p:grpSpPr>
          <p:sp>
            <p:nvSpPr>
              <p:cNvPr id="590" name="Freeform: Shape 589">
                <a:extLst>
                  <a:ext uri="{FF2B5EF4-FFF2-40B4-BE49-F238E27FC236}">
                    <a16:creationId xmlns:a16="http://schemas.microsoft.com/office/drawing/2014/main" id="{1697169D-5521-4E48-BC2E-E77AEC1850E6}"/>
                  </a:ext>
                </a:extLst>
              </p:cNvPr>
              <p:cNvSpPr/>
              <p:nvPr/>
            </p:nvSpPr>
            <p:spPr>
              <a:xfrm>
                <a:off x="7839985" y="5535235"/>
                <a:ext cx="1227801" cy="246110"/>
              </a:xfrm>
              <a:custGeom>
                <a:avLst/>
                <a:gdLst>
                  <a:gd name="connsiteX0" fmla="*/ 4 w 1227801"/>
                  <a:gd name="connsiteY0" fmla="*/ 134616 h 246110"/>
                  <a:gd name="connsiteX1" fmla="*/ 15091 w 1227801"/>
                  <a:gd name="connsiteY1" fmla="*/ 137531 h 246110"/>
                  <a:gd name="connsiteX2" fmla="*/ 300898 w 1227801"/>
                  <a:gd name="connsiteY2" fmla="*/ 190509 h 246110"/>
                  <a:gd name="connsiteX3" fmla="*/ 1096769 w 1227801"/>
                  <a:gd name="connsiteY3" fmla="*/ 149189 h 246110"/>
                  <a:gd name="connsiteX4" fmla="*/ 1227757 w 1227801"/>
                  <a:gd name="connsiteY4" fmla="*/ 28 h 246110"/>
                  <a:gd name="connsiteX5" fmla="*/ 1141518 w 1227801"/>
                  <a:gd name="connsiteY5" fmla="*/ 77866 h 246110"/>
                  <a:gd name="connsiteX6" fmla="*/ 1015845 w 1227801"/>
                  <a:gd name="connsiteY6" fmla="*/ 158447 h 246110"/>
                  <a:gd name="connsiteX7" fmla="*/ 583620 w 1227801"/>
                  <a:gd name="connsiteY7" fmla="*/ 197538 h 246110"/>
                  <a:gd name="connsiteX8" fmla="*/ 160995 w 1227801"/>
                  <a:gd name="connsiteY8" fmla="*/ 143360 h 246110"/>
                  <a:gd name="connsiteX9" fmla="*/ 18349 w 1227801"/>
                  <a:gd name="connsiteY9" fmla="*/ 131015 h 246110"/>
                  <a:gd name="connsiteX10" fmla="*/ 4804 w 1227801"/>
                  <a:gd name="connsiteY10" fmla="*/ 132559 h 246110"/>
                  <a:gd name="connsiteX11" fmla="*/ 4 w 1227801"/>
                  <a:gd name="connsiteY11" fmla="*/ 134616 h 2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801" h="246110">
                    <a:moveTo>
                      <a:pt x="4" y="134616"/>
                    </a:moveTo>
                    <a:cubicBezTo>
                      <a:pt x="-168" y="135473"/>
                      <a:pt x="5662" y="135302"/>
                      <a:pt x="15091" y="137531"/>
                    </a:cubicBezTo>
                    <a:cubicBezTo>
                      <a:pt x="56411" y="147132"/>
                      <a:pt x="179683" y="169935"/>
                      <a:pt x="300898" y="190509"/>
                    </a:cubicBezTo>
                    <a:cubicBezTo>
                      <a:pt x="643456" y="248630"/>
                      <a:pt x="913489" y="294407"/>
                      <a:pt x="1096769" y="149189"/>
                    </a:cubicBezTo>
                    <a:cubicBezTo>
                      <a:pt x="1170664" y="90725"/>
                      <a:pt x="1229643" y="1742"/>
                      <a:pt x="1227757" y="28"/>
                    </a:cubicBezTo>
                    <a:cubicBezTo>
                      <a:pt x="1226386" y="-1172"/>
                      <a:pt x="1193296" y="36718"/>
                      <a:pt x="1141518" y="77866"/>
                    </a:cubicBezTo>
                    <a:cubicBezTo>
                      <a:pt x="1141518" y="77866"/>
                      <a:pt x="1083739" y="123815"/>
                      <a:pt x="1015845" y="158447"/>
                    </a:cubicBezTo>
                    <a:cubicBezTo>
                      <a:pt x="983098" y="175078"/>
                      <a:pt x="881600" y="219484"/>
                      <a:pt x="583620" y="197538"/>
                    </a:cubicBezTo>
                    <a:cubicBezTo>
                      <a:pt x="506124" y="191880"/>
                      <a:pt x="391081" y="175592"/>
                      <a:pt x="160995" y="143360"/>
                    </a:cubicBezTo>
                    <a:cubicBezTo>
                      <a:pt x="94473" y="133930"/>
                      <a:pt x="43895" y="130330"/>
                      <a:pt x="18349" y="131015"/>
                    </a:cubicBezTo>
                    <a:cubicBezTo>
                      <a:pt x="12177" y="131187"/>
                      <a:pt x="7719" y="131873"/>
                      <a:pt x="4804" y="132559"/>
                    </a:cubicBezTo>
                    <a:cubicBezTo>
                      <a:pt x="1547" y="133244"/>
                      <a:pt x="4" y="134102"/>
                      <a:pt x="4" y="134616"/>
                    </a:cubicBezTo>
                    <a:close/>
                  </a:path>
                </a:pathLst>
              </a:custGeom>
              <a:solidFill>
                <a:srgbClr val="EE9661"/>
              </a:solidFill>
              <a:ln w="1715" cap="flat">
                <a:noFill/>
                <a:prstDash val="solid"/>
                <a:miter/>
              </a:ln>
            </p:spPr>
            <p:txBody>
              <a:bodyPr rtlCol="0" anchor="ctr"/>
              <a:lstStyle/>
              <a:p>
                <a:endParaRPr lang="en-US"/>
              </a:p>
            </p:txBody>
          </p:sp>
          <p:sp>
            <p:nvSpPr>
              <p:cNvPr id="591" name="Freeform: Shape 590">
                <a:extLst>
                  <a:ext uri="{FF2B5EF4-FFF2-40B4-BE49-F238E27FC236}">
                    <a16:creationId xmlns:a16="http://schemas.microsoft.com/office/drawing/2014/main" id="{97C7F1FC-9474-41CD-B54B-00620810AD36}"/>
                  </a:ext>
                </a:extLst>
              </p:cNvPr>
              <p:cNvSpPr/>
              <p:nvPr/>
            </p:nvSpPr>
            <p:spPr>
              <a:xfrm>
                <a:off x="7842764" y="5398052"/>
                <a:ext cx="1281934" cy="271069"/>
              </a:xfrm>
              <a:custGeom>
                <a:avLst/>
                <a:gdLst>
                  <a:gd name="connsiteX0" fmla="*/ 139 w 1281934"/>
                  <a:gd name="connsiteY0" fmla="*/ 270427 h 271069"/>
                  <a:gd name="connsiteX1" fmla="*/ 255257 w 1281934"/>
                  <a:gd name="connsiteY1" fmla="*/ 195846 h 271069"/>
                  <a:gd name="connsiteX2" fmla="*/ 327266 w 1281934"/>
                  <a:gd name="connsiteY2" fmla="*/ 197389 h 271069"/>
                  <a:gd name="connsiteX3" fmla="*/ 522033 w 1281934"/>
                  <a:gd name="connsiteY3" fmla="*/ 239566 h 271069"/>
                  <a:gd name="connsiteX4" fmla="*/ 1037926 w 1281934"/>
                  <a:gd name="connsiteY4" fmla="*/ 160356 h 271069"/>
                  <a:gd name="connsiteX5" fmla="*/ 1162742 w 1281934"/>
                  <a:gd name="connsiteY5" fmla="*/ 88347 h 271069"/>
                  <a:gd name="connsiteX6" fmla="*/ 1281900 w 1281934"/>
                  <a:gd name="connsiteY6" fmla="*/ 393 h 271069"/>
                  <a:gd name="connsiteX7" fmla="*/ 1038955 w 1281934"/>
                  <a:gd name="connsiteY7" fmla="*/ 118694 h 271069"/>
                  <a:gd name="connsiteX8" fmla="*/ 756920 w 1281934"/>
                  <a:gd name="connsiteY8" fmla="*/ 190703 h 271069"/>
                  <a:gd name="connsiteX9" fmla="*/ 345783 w 1281934"/>
                  <a:gd name="connsiteY9" fmla="*/ 168757 h 271069"/>
                  <a:gd name="connsiteX10" fmla="*/ 165417 w 1281934"/>
                  <a:gd name="connsiteY10" fmla="*/ 168414 h 271069"/>
                  <a:gd name="connsiteX11" fmla="*/ 139 w 1281934"/>
                  <a:gd name="connsiteY11" fmla="*/ 270427 h 2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1934" h="271069">
                    <a:moveTo>
                      <a:pt x="139" y="270427"/>
                    </a:moveTo>
                    <a:cubicBezTo>
                      <a:pt x="4769" y="278828"/>
                      <a:pt x="110382" y="202190"/>
                      <a:pt x="255257" y="195846"/>
                    </a:cubicBezTo>
                    <a:cubicBezTo>
                      <a:pt x="286633" y="194475"/>
                      <a:pt x="312522" y="195503"/>
                      <a:pt x="327266" y="197389"/>
                    </a:cubicBezTo>
                    <a:cubicBezTo>
                      <a:pt x="381787" y="204590"/>
                      <a:pt x="416249" y="225336"/>
                      <a:pt x="522033" y="239566"/>
                    </a:cubicBezTo>
                    <a:cubicBezTo>
                      <a:pt x="714400" y="265283"/>
                      <a:pt x="927170" y="206648"/>
                      <a:pt x="1037926" y="160356"/>
                    </a:cubicBezTo>
                    <a:cubicBezTo>
                      <a:pt x="1096562" y="135839"/>
                      <a:pt x="1143025" y="102578"/>
                      <a:pt x="1162742" y="88347"/>
                    </a:cubicBezTo>
                    <a:cubicBezTo>
                      <a:pt x="1179201" y="76517"/>
                      <a:pt x="1284129" y="4508"/>
                      <a:pt x="1281900" y="393"/>
                    </a:cubicBezTo>
                    <a:cubicBezTo>
                      <a:pt x="1277956" y="-6979"/>
                      <a:pt x="1115593" y="91433"/>
                      <a:pt x="1038955" y="118694"/>
                    </a:cubicBezTo>
                    <a:cubicBezTo>
                      <a:pt x="980319" y="139611"/>
                      <a:pt x="874706" y="177158"/>
                      <a:pt x="756920" y="190703"/>
                    </a:cubicBezTo>
                    <a:cubicBezTo>
                      <a:pt x="622675" y="206133"/>
                      <a:pt x="491172" y="188474"/>
                      <a:pt x="345783" y="168757"/>
                    </a:cubicBezTo>
                    <a:cubicBezTo>
                      <a:pt x="291090" y="161385"/>
                      <a:pt x="236055" y="150412"/>
                      <a:pt x="165417" y="168414"/>
                    </a:cubicBezTo>
                    <a:cubicBezTo>
                      <a:pt x="69577" y="192760"/>
                      <a:pt x="-3632" y="263226"/>
                      <a:pt x="139" y="270427"/>
                    </a:cubicBezTo>
                    <a:close/>
                  </a:path>
                </a:pathLst>
              </a:custGeom>
              <a:solidFill>
                <a:srgbClr val="EE9661"/>
              </a:solidFill>
              <a:ln w="1715" cap="flat">
                <a:noFill/>
                <a:prstDash val="solid"/>
                <a:miter/>
              </a:ln>
            </p:spPr>
            <p:txBody>
              <a:bodyPr rtlCol="0" anchor="ctr"/>
              <a:lstStyle/>
              <a:p>
                <a:endParaRPr lang="en-US"/>
              </a:p>
            </p:txBody>
          </p:sp>
          <p:sp>
            <p:nvSpPr>
              <p:cNvPr id="592" name="Freeform: Shape 591">
                <a:extLst>
                  <a:ext uri="{FF2B5EF4-FFF2-40B4-BE49-F238E27FC236}">
                    <a16:creationId xmlns:a16="http://schemas.microsoft.com/office/drawing/2014/main" id="{D058C67E-D5DC-4E26-B1A3-FC23EFE06B3B}"/>
                  </a:ext>
                </a:extLst>
              </p:cNvPr>
              <p:cNvSpPr/>
              <p:nvPr/>
            </p:nvSpPr>
            <p:spPr>
              <a:xfrm>
                <a:off x="7970092" y="5208537"/>
                <a:ext cx="984505" cy="287577"/>
              </a:xfrm>
              <a:custGeom>
                <a:avLst/>
                <a:gdLst>
                  <a:gd name="connsiteX0" fmla="*/ 27 w 984505"/>
                  <a:gd name="connsiteY0" fmla="*/ 287463 h 287577"/>
                  <a:gd name="connsiteX1" fmla="*/ 122100 w 984505"/>
                  <a:gd name="connsiteY1" fmla="*/ 211511 h 287577"/>
                  <a:gd name="connsiteX2" fmla="*/ 286177 w 984505"/>
                  <a:gd name="connsiteY2" fmla="*/ 215797 h 287577"/>
                  <a:gd name="connsiteX3" fmla="*/ 748921 w 984505"/>
                  <a:gd name="connsiteY3" fmla="*/ 173449 h 287577"/>
                  <a:gd name="connsiteX4" fmla="*/ 883680 w 984505"/>
                  <a:gd name="connsiteY4" fmla="*/ 112241 h 287577"/>
                  <a:gd name="connsiteX5" fmla="*/ 933573 w 984505"/>
                  <a:gd name="connsiteY5" fmla="*/ 55149 h 287577"/>
                  <a:gd name="connsiteX6" fmla="*/ 983807 w 984505"/>
                  <a:gd name="connsiteY6" fmla="*/ 113 h 287577"/>
                  <a:gd name="connsiteX7" fmla="*/ 938887 w 984505"/>
                  <a:gd name="connsiteY7" fmla="*/ 85324 h 287577"/>
                  <a:gd name="connsiteX8" fmla="*/ 552782 w 984505"/>
                  <a:gd name="connsiteY8" fmla="*/ 244429 h 287577"/>
                  <a:gd name="connsiteX9" fmla="*/ 163076 w 984505"/>
                  <a:gd name="connsiteY9" fmla="*/ 239629 h 287577"/>
                  <a:gd name="connsiteX10" fmla="*/ 111127 w 984505"/>
                  <a:gd name="connsiteY10" fmla="*/ 240829 h 287577"/>
                  <a:gd name="connsiteX11" fmla="*/ 27 w 984505"/>
                  <a:gd name="connsiteY11" fmla="*/ 287463 h 2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05" h="287577">
                    <a:moveTo>
                      <a:pt x="27" y="287463"/>
                    </a:moveTo>
                    <a:cubicBezTo>
                      <a:pt x="-1344" y="284892"/>
                      <a:pt x="49062" y="229342"/>
                      <a:pt x="122100" y="211511"/>
                    </a:cubicBezTo>
                    <a:cubicBezTo>
                      <a:pt x="189480" y="195223"/>
                      <a:pt x="241257" y="208082"/>
                      <a:pt x="286177" y="215797"/>
                    </a:cubicBezTo>
                    <a:cubicBezTo>
                      <a:pt x="383218" y="232428"/>
                      <a:pt x="505119" y="212883"/>
                      <a:pt x="748921" y="173449"/>
                    </a:cubicBezTo>
                    <a:cubicBezTo>
                      <a:pt x="790069" y="166762"/>
                      <a:pt x="864135" y="153904"/>
                      <a:pt x="883680" y="112241"/>
                    </a:cubicBezTo>
                    <a:cubicBezTo>
                      <a:pt x="886252" y="106755"/>
                      <a:pt x="909226" y="78808"/>
                      <a:pt x="933573" y="55149"/>
                    </a:cubicBezTo>
                    <a:cubicBezTo>
                      <a:pt x="937344" y="51548"/>
                      <a:pt x="979864" y="-2801"/>
                      <a:pt x="983807" y="113"/>
                    </a:cubicBezTo>
                    <a:cubicBezTo>
                      <a:pt x="990665" y="4914"/>
                      <a:pt x="944888" y="75208"/>
                      <a:pt x="938887" y="85324"/>
                    </a:cubicBezTo>
                    <a:cubicBezTo>
                      <a:pt x="869450" y="201395"/>
                      <a:pt x="600445" y="241343"/>
                      <a:pt x="552782" y="244429"/>
                    </a:cubicBezTo>
                    <a:cubicBezTo>
                      <a:pt x="425909" y="252316"/>
                      <a:pt x="211768" y="242372"/>
                      <a:pt x="163076" y="239629"/>
                    </a:cubicBezTo>
                    <a:cubicBezTo>
                      <a:pt x="155190" y="239114"/>
                      <a:pt x="136158" y="238086"/>
                      <a:pt x="111127" y="240829"/>
                    </a:cubicBezTo>
                    <a:cubicBezTo>
                      <a:pt x="43233" y="248201"/>
                      <a:pt x="1399" y="290035"/>
                      <a:pt x="27" y="287463"/>
                    </a:cubicBezTo>
                    <a:close/>
                  </a:path>
                </a:pathLst>
              </a:custGeom>
              <a:solidFill>
                <a:srgbClr val="EE9661"/>
              </a:solidFill>
              <a:ln w="1715" cap="flat">
                <a:noFill/>
                <a:prstDash val="solid"/>
                <a:miter/>
              </a:ln>
            </p:spPr>
            <p:txBody>
              <a:bodyPr rtlCol="0" anchor="ctr"/>
              <a:lstStyle/>
              <a:p>
                <a:endParaRPr lang="en-US"/>
              </a:p>
            </p:txBody>
          </p:sp>
        </p:grpSp>
        <p:grpSp>
          <p:nvGrpSpPr>
            <p:cNvPr id="562" name="Graphic 3">
              <a:extLst>
                <a:ext uri="{FF2B5EF4-FFF2-40B4-BE49-F238E27FC236}">
                  <a16:creationId xmlns:a16="http://schemas.microsoft.com/office/drawing/2014/main" id="{14B14D83-F77E-480B-8AC4-C08DA9AF2C72}"/>
                </a:ext>
              </a:extLst>
            </p:cNvPr>
            <p:cNvGrpSpPr/>
            <p:nvPr/>
          </p:nvGrpSpPr>
          <p:grpSpPr>
            <a:xfrm>
              <a:off x="-2368219" y="5142262"/>
              <a:ext cx="1152475" cy="607183"/>
              <a:chOff x="7957742" y="6036068"/>
              <a:chExt cx="1152475" cy="607183"/>
            </a:xfrm>
            <a:solidFill>
              <a:srgbClr val="F5F1D5"/>
            </a:solidFill>
          </p:grpSpPr>
          <p:sp>
            <p:nvSpPr>
              <p:cNvPr id="577" name="Freeform: Shape 576">
                <a:extLst>
                  <a:ext uri="{FF2B5EF4-FFF2-40B4-BE49-F238E27FC236}">
                    <a16:creationId xmlns:a16="http://schemas.microsoft.com/office/drawing/2014/main" id="{F2EF4BBC-FEF1-482B-B4BF-6BA0240DF706}"/>
                  </a:ext>
                </a:extLst>
              </p:cNvPr>
              <p:cNvSpPr/>
              <p:nvPr/>
            </p:nvSpPr>
            <p:spPr>
              <a:xfrm>
                <a:off x="8852430" y="6083940"/>
                <a:ext cx="56546" cy="56430"/>
              </a:xfrm>
              <a:custGeom>
                <a:avLst/>
                <a:gdLst>
                  <a:gd name="connsiteX0" fmla="*/ 53292 w 56546"/>
                  <a:gd name="connsiteY0" fmla="*/ 13164 h 56430"/>
                  <a:gd name="connsiteX1" fmla="*/ 21745 w 56546"/>
                  <a:gd name="connsiteY1" fmla="*/ 1677 h 56430"/>
                  <a:gd name="connsiteX2" fmla="*/ 7515 w 56546"/>
                  <a:gd name="connsiteY2" fmla="*/ 9050 h 56430"/>
                  <a:gd name="connsiteX3" fmla="*/ 5800 w 56546"/>
                  <a:gd name="connsiteY3" fmla="*/ 46083 h 56430"/>
                  <a:gd name="connsiteX4" fmla="*/ 42490 w 56546"/>
                  <a:gd name="connsiteY4" fmla="*/ 48655 h 56430"/>
                  <a:gd name="connsiteX5" fmla="*/ 45405 w 56546"/>
                  <a:gd name="connsiteY5" fmla="*/ 44025 h 56430"/>
                  <a:gd name="connsiteX6" fmla="*/ 53292 w 56546"/>
                  <a:gd name="connsiteY6" fmla="*/ 13164 h 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46" h="56430">
                    <a:moveTo>
                      <a:pt x="53292" y="13164"/>
                    </a:moveTo>
                    <a:cubicBezTo>
                      <a:pt x="46948" y="1849"/>
                      <a:pt x="33232" y="-2780"/>
                      <a:pt x="21745" y="1677"/>
                    </a:cubicBezTo>
                    <a:cubicBezTo>
                      <a:pt x="16601" y="2363"/>
                      <a:pt x="11458" y="4764"/>
                      <a:pt x="7515" y="9050"/>
                    </a:cubicBezTo>
                    <a:cubicBezTo>
                      <a:pt x="-1744" y="18994"/>
                      <a:pt x="-2601" y="35282"/>
                      <a:pt x="5800" y="46083"/>
                    </a:cubicBezTo>
                    <a:cubicBezTo>
                      <a:pt x="14887" y="57741"/>
                      <a:pt x="32546" y="60828"/>
                      <a:pt x="42490" y="48655"/>
                    </a:cubicBezTo>
                    <a:cubicBezTo>
                      <a:pt x="43690" y="47283"/>
                      <a:pt x="44548" y="45740"/>
                      <a:pt x="45405" y="44025"/>
                    </a:cubicBezTo>
                    <a:cubicBezTo>
                      <a:pt x="56549" y="38539"/>
                      <a:pt x="59635" y="24138"/>
                      <a:pt x="53292" y="13164"/>
                    </a:cubicBezTo>
                    <a:close/>
                  </a:path>
                </a:pathLst>
              </a:custGeom>
              <a:solidFill>
                <a:srgbClr val="F5F1D5"/>
              </a:solidFill>
              <a:ln w="1715" cap="flat">
                <a:noFill/>
                <a:prstDash val="solid"/>
                <a:miter/>
              </a:ln>
            </p:spPr>
            <p:txBody>
              <a:bodyPr rtlCol="0" anchor="ctr"/>
              <a:lstStyle/>
              <a:p>
                <a:endParaRPr lang="en-US"/>
              </a:p>
            </p:txBody>
          </p:sp>
          <p:sp>
            <p:nvSpPr>
              <p:cNvPr id="578" name="Freeform: Shape 577">
                <a:extLst>
                  <a:ext uri="{FF2B5EF4-FFF2-40B4-BE49-F238E27FC236}">
                    <a16:creationId xmlns:a16="http://schemas.microsoft.com/office/drawing/2014/main" id="{1F1FD26C-12E0-469B-8142-D32AC9075D98}"/>
                  </a:ext>
                </a:extLst>
              </p:cNvPr>
              <p:cNvSpPr/>
              <p:nvPr/>
            </p:nvSpPr>
            <p:spPr>
              <a:xfrm>
                <a:off x="7975513" y="6036068"/>
                <a:ext cx="59627" cy="49412"/>
              </a:xfrm>
              <a:custGeom>
                <a:avLst/>
                <a:gdLst>
                  <a:gd name="connsiteX0" fmla="*/ 59586 w 59627"/>
                  <a:gd name="connsiteY0" fmla="*/ 22289 h 49412"/>
                  <a:gd name="connsiteX1" fmla="*/ 59586 w 59627"/>
                  <a:gd name="connsiteY1" fmla="*/ 20574 h 49412"/>
                  <a:gd name="connsiteX2" fmla="*/ 33183 w 59627"/>
                  <a:gd name="connsiteY2" fmla="*/ 514 h 49412"/>
                  <a:gd name="connsiteX3" fmla="*/ 26667 w 59627"/>
                  <a:gd name="connsiteY3" fmla="*/ 0 h 49412"/>
                  <a:gd name="connsiteX4" fmla="*/ 13466 w 59627"/>
                  <a:gd name="connsiteY4" fmla="*/ 3772 h 49412"/>
                  <a:gd name="connsiteX5" fmla="*/ 93 w 59627"/>
                  <a:gd name="connsiteY5" fmla="*/ 22974 h 49412"/>
                  <a:gd name="connsiteX6" fmla="*/ 31639 w 59627"/>
                  <a:gd name="connsiteY6" fmla="*/ 49377 h 49412"/>
                  <a:gd name="connsiteX7" fmla="*/ 58386 w 59627"/>
                  <a:gd name="connsiteY7" fmla="*/ 28975 h 49412"/>
                  <a:gd name="connsiteX8" fmla="*/ 59586 w 59627"/>
                  <a:gd name="connsiteY8" fmla="*/ 22289 h 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27" h="49412">
                    <a:moveTo>
                      <a:pt x="59586" y="22289"/>
                    </a:moveTo>
                    <a:cubicBezTo>
                      <a:pt x="59586" y="21774"/>
                      <a:pt x="59586" y="21088"/>
                      <a:pt x="59586" y="20574"/>
                    </a:cubicBezTo>
                    <a:cubicBezTo>
                      <a:pt x="58557" y="9601"/>
                      <a:pt x="47584" y="1543"/>
                      <a:pt x="33183" y="514"/>
                    </a:cubicBezTo>
                    <a:cubicBezTo>
                      <a:pt x="31125" y="171"/>
                      <a:pt x="28896" y="0"/>
                      <a:pt x="26667" y="0"/>
                    </a:cubicBezTo>
                    <a:cubicBezTo>
                      <a:pt x="21695" y="171"/>
                      <a:pt x="17238" y="1543"/>
                      <a:pt x="13466" y="3772"/>
                    </a:cubicBezTo>
                    <a:cubicBezTo>
                      <a:pt x="4379" y="7886"/>
                      <a:pt x="-765" y="15087"/>
                      <a:pt x="93" y="22974"/>
                    </a:cubicBezTo>
                    <a:cubicBezTo>
                      <a:pt x="264" y="35147"/>
                      <a:pt x="13294" y="50235"/>
                      <a:pt x="31639" y="49377"/>
                    </a:cubicBezTo>
                    <a:cubicBezTo>
                      <a:pt x="45870" y="48692"/>
                      <a:pt x="55299" y="38747"/>
                      <a:pt x="58386" y="28975"/>
                    </a:cubicBezTo>
                    <a:cubicBezTo>
                      <a:pt x="59414" y="26746"/>
                      <a:pt x="59757" y="24517"/>
                      <a:pt x="59586" y="22289"/>
                    </a:cubicBezTo>
                    <a:close/>
                  </a:path>
                </a:pathLst>
              </a:custGeom>
              <a:solidFill>
                <a:srgbClr val="F5F1D5"/>
              </a:solidFill>
              <a:ln w="1715" cap="flat">
                <a:noFill/>
                <a:prstDash val="solid"/>
                <a:miter/>
              </a:ln>
            </p:spPr>
            <p:txBody>
              <a:bodyPr rtlCol="0" anchor="ctr"/>
              <a:lstStyle/>
              <a:p>
                <a:endParaRPr lang="en-US"/>
              </a:p>
            </p:txBody>
          </p:sp>
          <p:sp>
            <p:nvSpPr>
              <p:cNvPr id="579" name="Freeform: Shape 578">
                <a:extLst>
                  <a:ext uri="{FF2B5EF4-FFF2-40B4-BE49-F238E27FC236}">
                    <a16:creationId xmlns:a16="http://schemas.microsoft.com/office/drawing/2014/main" id="{5D6D18E7-28B0-4305-A986-4E42DBEE0B58}"/>
                  </a:ext>
                </a:extLst>
              </p:cNvPr>
              <p:cNvSpPr/>
              <p:nvPr/>
            </p:nvSpPr>
            <p:spPr>
              <a:xfrm>
                <a:off x="8221443" y="6136339"/>
                <a:ext cx="56342" cy="52163"/>
              </a:xfrm>
              <a:custGeom>
                <a:avLst/>
                <a:gdLst>
                  <a:gd name="connsiteX0" fmla="*/ 25739 w 56342"/>
                  <a:gd name="connsiteY0" fmla="*/ 27 h 52163"/>
                  <a:gd name="connsiteX1" fmla="*/ 3108 w 56342"/>
                  <a:gd name="connsiteY1" fmla="*/ 38947 h 52163"/>
                  <a:gd name="connsiteX2" fmla="*/ 50085 w 56342"/>
                  <a:gd name="connsiteY2" fmla="*/ 40489 h 52163"/>
                  <a:gd name="connsiteX3" fmla="*/ 51285 w 56342"/>
                  <a:gd name="connsiteY3" fmla="*/ 38260 h 52163"/>
                  <a:gd name="connsiteX4" fmla="*/ 53171 w 56342"/>
                  <a:gd name="connsiteY4" fmla="*/ 35860 h 52163"/>
                  <a:gd name="connsiteX5" fmla="*/ 25739 w 56342"/>
                  <a:gd name="connsiteY5" fmla="*/ 27 h 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42" h="52163">
                    <a:moveTo>
                      <a:pt x="25739" y="27"/>
                    </a:moveTo>
                    <a:cubicBezTo>
                      <a:pt x="5851" y="1056"/>
                      <a:pt x="-5979" y="22830"/>
                      <a:pt x="3108" y="38947"/>
                    </a:cubicBezTo>
                    <a:cubicBezTo>
                      <a:pt x="12195" y="55234"/>
                      <a:pt x="40312" y="57292"/>
                      <a:pt x="50085" y="40489"/>
                    </a:cubicBezTo>
                    <a:cubicBezTo>
                      <a:pt x="50428" y="39804"/>
                      <a:pt x="50942" y="38947"/>
                      <a:pt x="51285" y="38260"/>
                    </a:cubicBezTo>
                    <a:cubicBezTo>
                      <a:pt x="51971" y="37575"/>
                      <a:pt x="52657" y="36718"/>
                      <a:pt x="53171" y="35860"/>
                    </a:cubicBezTo>
                    <a:cubicBezTo>
                      <a:pt x="64144" y="18544"/>
                      <a:pt x="44599" y="-830"/>
                      <a:pt x="25739" y="27"/>
                    </a:cubicBezTo>
                    <a:close/>
                  </a:path>
                </a:pathLst>
              </a:custGeom>
              <a:solidFill>
                <a:srgbClr val="F5F1D5"/>
              </a:solidFill>
              <a:ln w="1715" cap="flat">
                <a:noFill/>
                <a:prstDash val="solid"/>
                <a:miter/>
              </a:ln>
            </p:spPr>
            <p:txBody>
              <a:bodyPr rtlCol="0" anchor="ctr"/>
              <a:lstStyle/>
              <a:p>
                <a:endParaRPr lang="en-US"/>
              </a:p>
            </p:txBody>
          </p:sp>
          <p:sp>
            <p:nvSpPr>
              <p:cNvPr id="580" name="Freeform: Shape 579">
                <a:extLst>
                  <a:ext uri="{FF2B5EF4-FFF2-40B4-BE49-F238E27FC236}">
                    <a16:creationId xmlns:a16="http://schemas.microsoft.com/office/drawing/2014/main" id="{7176FDF6-0202-4F78-A2ED-F08D7CB6BDBC}"/>
                  </a:ext>
                </a:extLst>
              </p:cNvPr>
              <p:cNvSpPr/>
              <p:nvPr/>
            </p:nvSpPr>
            <p:spPr>
              <a:xfrm>
                <a:off x="8344366" y="6337220"/>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9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747"/>
                      <a:pt x="51807" y="17231"/>
                      <a:pt x="41520" y="7115"/>
                    </a:cubicBezTo>
                    <a:close/>
                  </a:path>
                </a:pathLst>
              </a:custGeom>
              <a:solidFill>
                <a:srgbClr val="F5F1D5"/>
              </a:solidFill>
              <a:ln w="1715" cap="flat">
                <a:noFill/>
                <a:prstDash val="solid"/>
                <a:miter/>
              </a:ln>
            </p:spPr>
            <p:txBody>
              <a:bodyPr rtlCol="0" anchor="ctr"/>
              <a:lstStyle/>
              <a:p>
                <a:endParaRPr lang="en-US"/>
              </a:p>
            </p:txBody>
          </p:sp>
          <p:sp>
            <p:nvSpPr>
              <p:cNvPr id="581" name="Freeform: Shape 580">
                <a:extLst>
                  <a:ext uri="{FF2B5EF4-FFF2-40B4-BE49-F238E27FC236}">
                    <a16:creationId xmlns:a16="http://schemas.microsoft.com/office/drawing/2014/main" id="{0B3FFF26-DB9E-449C-8D57-939B7B111035}"/>
                  </a:ext>
                </a:extLst>
              </p:cNvPr>
              <p:cNvSpPr/>
              <p:nvPr/>
            </p:nvSpPr>
            <p:spPr>
              <a:xfrm>
                <a:off x="8796822" y="6277384"/>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8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60" y="-2829"/>
                      <a:pt x="6373" y="7801"/>
                    </a:cubicBezTo>
                    <a:cubicBezTo>
                      <a:pt x="-2543" y="18088"/>
                      <a:pt x="-1857" y="35233"/>
                      <a:pt x="6887" y="45520"/>
                    </a:cubicBezTo>
                    <a:cubicBezTo>
                      <a:pt x="14602" y="54607"/>
                      <a:pt x="27804" y="55464"/>
                      <a:pt x="37062" y="48949"/>
                    </a:cubicBezTo>
                    <a:cubicBezTo>
                      <a:pt x="38605" y="48092"/>
                      <a:pt x="39977" y="47063"/>
                      <a:pt x="41348" y="45691"/>
                    </a:cubicBezTo>
                    <a:cubicBezTo>
                      <a:pt x="51464" y="35576"/>
                      <a:pt x="51807" y="17059"/>
                      <a:pt x="41520" y="7115"/>
                    </a:cubicBezTo>
                    <a:close/>
                  </a:path>
                </a:pathLst>
              </a:custGeom>
              <a:solidFill>
                <a:srgbClr val="F5F1D5"/>
              </a:solidFill>
              <a:ln w="1715" cap="flat">
                <a:noFill/>
                <a:prstDash val="solid"/>
                <a:miter/>
              </a:ln>
            </p:spPr>
            <p:txBody>
              <a:bodyPr rtlCol="0" anchor="ctr"/>
              <a:lstStyle/>
              <a:p>
                <a:endParaRPr lang="en-US"/>
              </a:p>
            </p:txBody>
          </p:sp>
          <p:sp>
            <p:nvSpPr>
              <p:cNvPr id="582" name="Freeform: Shape 581">
                <a:extLst>
                  <a:ext uri="{FF2B5EF4-FFF2-40B4-BE49-F238E27FC236}">
                    <a16:creationId xmlns:a16="http://schemas.microsoft.com/office/drawing/2014/main" id="{ACB1DA56-1B44-467F-A6BD-19FF4318167D}"/>
                  </a:ext>
                </a:extLst>
              </p:cNvPr>
              <p:cNvSpPr/>
              <p:nvPr/>
            </p:nvSpPr>
            <p:spPr>
              <a:xfrm>
                <a:off x="9059827" y="6220806"/>
                <a:ext cx="49151" cy="53195"/>
              </a:xfrm>
              <a:custGeom>
                <a:avLst/>
                <a:gdLst>
                  <a:gd name="connsiteX0" fmla="*/ 41520 w 49151"/>
                  <a:gd name="connsiteY0" fmla="*/ 7115 h 53195"/>
                  <a:gd name="connsiteX1" fmla="*/ 6373 w 49151"/>
                  <a:gd name="connsiteY1" fmla="*/ 7801 h 53195"/>
                  <a:gd name="connsiteX2" fmla="*/ 6887 w 49151"/>
                  <a:gd name="connsiteY2" fmla="*/ 45520 h 53195"/>
                  <a:gd name="connsiteX3" fmla="*/ 37062 w 49151"/>
                  <a:gd name="connsiteY3" fmla="*/ 48949 h 53195"/>
                  <a:gd name="connsiteX4" fmla="*/ 41349 w 49151"/>
                  <a:gd name="connsiteY4" fmla="*/ 45691 h 53195"/>
                  <a:gd name="connsiteX5" fmla="*/ 41520 w 49151"/>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1"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576"/>
                      <a:pt x="51978" y="17059"/>
                      <a:pt x="41520" y="7115"/>
                    </a:cubicBezTo>
                    <a:close/>
                  </a:path>
                </a:pathLst>
              </a:custGeom>
              <a:solidFill>
                <a:srgbClr val="F5F1D5"/>
              </a:solidFill>
              <a:ln w="1715" cap="flat">
                <a:noFill/>
                <a:prstDash val="solid"/>
                <a:miter/>
              </a:ln>
            </p:spPr>
            <p:txBody>
              <a:bodyPr rtlCol="0" anchor="ctr"/>
              <a:lstStyle/>
              <a:p>
                <a:endParaRPr lang="en-US"/>
              </a:p>
            </p:txBody>
          </p:sp>
          <p:sp>
            <p:nvSpPr>
              <p:cNvPr id="583" name="Freeform: Shape 582">
                <a:extLst>
                  <a:ext uri="{FF2B5EF4-FFF2-40B4-BE49-F238E27FC236}">
                    <a16:creationId xmlns:a16="http://schemas.microsoft.com/office/drawing/2014/main" id="{62A31F98-CAFA-4007-89AD-5A7D97ADA1F3}"/>
                  </a:ext>
                </a:extLst>
              </p:cNvPr>
              <p:cNvSpPr/>
              <p:nvPr/>
            </p:nvSpPr>
            <p:spPr>
              <a:xfrm>
                <a:off x="8586223" y="6390320"/>
                <a:ext cx="54304" cy="48304"/>
              </a:xfrm>
              <a:custGeom>
                <a:avLst/>
                <a:gdLst>
                  <a:gd name="connsiteX0" fmla="*/ 17576 w 54304"/>
                  <a:gd name="connsiteY0" fmla="*/ 1507 h 48304"/>
                  <a:gd name="connsiteX1" fmla="*/ 13289 w 54304"/>
                  <a:gd name="connsiteY1" fmla="*/ 3393 h 48304"/>
                  <a:gd name="connsiteX2" fmla="*/ 7803 w 54304"/>
                  <a:gd name="connsiteY2" fmla="*/ 7337 h 48304"/>
                  <a:gd name="connsiteX3" fmla="*/ 8146 w 54304"/>
                  <a:gd name="connsiteY3" fmla="*/ 41798 h 48304"/>
                  <a:gd name="connsiteX4" fmla="*/ 45008 w 54304"/>
                  <a:gd name="connsiteY4" fmla="*/ 41284 h 48304"/>
                  <a:gd name="connsiteX5" fmla="*/ 54266 w 54304"/>
                  <a:gd name="connsiteY5" fmla="*/ 25682 h 48304"/>
                  <a:gd name="connsiteX6" fmla="*/ 17576 w 54304"/>
                  <a:gd name="connsiteY6" fmla="*/ 1507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4" h="48304">
                    <a:moveTo>
                      <a:pt x="17576" y="1507"/>
                    </a:moveTo>
                    <a:cubicBezTo>
                      <a:pt x="16033" y="2021"/>
                      <a:pt x="14661" y="2707"/>
                      <a:pt x="13289" y="3393"/>
                    </a:cubicBezTo>
                    <a:cubicBezTo>
                      <a:pt x="11060" y="4079"/>
                      <a:pt x="9175" y="5622"/>
                      <a:pt x="7803" y="7337"/>
                    </a:cubicBezTo>
                    <a:cubicBezTo>
                      <a:pt x="-2141" y="16595"/>
                      <a:pt x="-3170" y="32197"/>
                      <a:pt x="8146" y="41798"/>
                    </a:cubicBezTo>
                    <a:cubicBezTo>
                      <a:pt x="19119" y="51056"/>
                      <a:pt x="35407" y="50027"/>
                      <a:pt x="45008" y="41284"/>
                    </a:cubicBezTo>
                    <a:cubicBezTo>
                      <a:pt x="50323" y="37512"/>
                      <a:pt x="53923" y="32197"/>
                      <a:pt x="54266" y="25682"/>
                    </a:cubicBezTo>
                    <a:cubicBezTo>
                      <a:pt x="55295" y="9051"/>
                      <a:pt x="35407" y="-4665"/>
                      <a:pt x="17576" y="1507"/>
                    </a:cubicBezTo>
                    <a:close/>
                  </a:path>
                </a:pathLst>
              </a:custGeom>
              <a:solidFill>
                <a:srgbClr val="F5F1D5"/>
              </a:solidFill>
              <a:ln w="1715" cap="flat">
                <a:noFill/>
                <a:prstDash val="solid"/>
                <a:miter/>
              </a:ln>
            </p:spPr>
            <p:txBody>
              <a:bodyPr rtlCol="0" anchor="ctr"/>
              <a:lstStyle/>
              <a:p>
                <a:endParaRPr lang="en-US"/>
              </a:p>
            </p:txBody>
          </p:sp>
          <p:sp>
            <p:nvSpPr>
              <p:cNvPr id="584" name="Freeform: Shape 583">
                <a:extLst>
                  <a:ext uri="{FF2B5EF4-FFF2-40B4-BE49-F238E27FC236}">
                    <a16:creationId xmlns:a16="http://schemas.microsoft.com/office/drawing/2014/main" id="{154C016C-5860-48EA-B93C-BA1B5B0DD561}"/>
                  </a:ext>
                </a:extLst>
              </p:cNvPr>
              <p:cNvSpPr/>
              <p:nvPr/>
            </p:nvSpPr>
            <p:spPr>
              <a:xfrm>
                <a:off x="8121214" y="6476077"/>
                <a:ext cx="39264" cy="44100"/>
              </a:xfrm>
              <a:custGeom>
                <a:avLst/>
                <a:gdLst>
                  <a:gd name="connsiteX0" fmla="*/ 38872 w 39264"/>
                  <a:gd name="connsiteY0" fmla="*/ 22906 h 44100"/>
                  <a:gd name="connsiteX1" fmla="*/ 37501 w 39264"/>
                  <a:gd name="connsiteY1" fmla="*/ 18448 h 44100"/>
                  <a:gd name="connsiteX2" fmla="*/ 34929 w 39264"/>
                  <a:gd name="connsiteY2" fmla="*/ 9704 h 44100"/>
                  <a:gd name="connsiteX3" fmla="*/ 15041 w 39264"/>
                  <a:gd name="connsiteY3" fmla="*/ 446 h 44100"/>
                  <a:gd name="connsiteX4" fmla="*/ 4068 w 39264"/>
                  <a:gd name="connsiteY4" fmla="*/ 4561 h 44100"/>
                  <a:gd name="connsiteX5" fmla="*/ 125 w 39264"/>
                  <a:gd name="connsiteY5" fmla="*/ 19991 h 44100"/>
                  <a:gd name="connsiteX6" fmla="*/ 11098 w 39264"/>
                  <a:gd name="connsiteY6" fmla="*/ 42109 h 44100"/>
                  <a:gd name="connsiteX7" fmla="*/ 38872 w 39264"/>
                  <a:gd name="connsiteY7" fmla="*/ 22906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4" h="44100">
                    <a:moveTo>
                      <a:pt x="38872" y="22906"/>
                    </a:moveTo>
                    <a:cubicBezTo>
                      <a:pt x="38530" y="21363"/>
                      <a:pt x="38015" y="19820"/>
                      <a:pt x="37501" y="18448"/>
                    </a:cubicBezTo>
                    <a:cubicBezTo>
                      <a:pt x="37329" y="15362"/>
                      <a:pt x="36472" y="12276"/>
                      <a:pt x="34929" y="9704"/>
                    </a:cubicBezTo>
                    <a:cubicBezTo>
                      <a:pt x="30643" y="1989"/>
                      <a:pt x="22413" y="-1268"/>
                      <a:pt x="15041" y="446"/>
                    </a:cubicBezTo>
                    <a:cubicBezTo>
                      <a:pt x="11098" y="-68"/>
                      <a:pt x="7154" y="961"/>
                      <a:pt x="4068" y="4561"/>
                    </a:cubicBezTo>
                    <a:cubicBezTo>
                      <a:pt x="639" y="8504"/>
                      <a:pt x="-390" y="14505"/>
                      <a:pt x="125" y="19991"/>
                    </a:cubicBezTo>
                    <a:cubicBezTo>
                      <a:pt x="-390" y="28907"/>
                      <a:pt x="3554" y="38165"/>
                      <a:pt x="11098" y="42109"/>
                    </a:cubicBezTo>
                    <a:cubicBezTo>
                      <a:pt x="22413" y="48109"/>
                      <a:pt x="42301" y="40222"/>
                      <a:pt x="38872" y="22906"/>
                    </a:cubicBezTo>
                    <a:close/>
                  </a:path>
                </a:pathLst>
              </a:custGeom>
              <a:solidFill>
                <a:srgbClr val="F5F1D5"/>
              </a:solidFill>
              <a:ln w="1715" cap="flat">
                <a:noFill/>
                <a:prstDash val="solid"/>
                <a:miter/>
              </a:ln>
            </p:spPr>
            <p:txBody>
              <a:bodyPr rtlCol="0" anchor="ctr"/>
              <a:lstStyle/>
              <a:p>
                <a:endParaRPr lang="en-US"/>
              </a:p>
            </p:txBody>
          </p:sp>
          <p:sp>
            <p:nvSpPr>
              <p:cNvPr id="585" name="Freeform: Shape 584">
                <a:extLst>
                  <a:ext uri="{FF2B5EF4-FFF2-40B4-BE49-F238E27FC236}">
                    <a16:creationId xmlns:a16="http://schemas.microsoft.com/office/drawing/2014/main" id="{6EA3ECCD-227F-4C1D-AA09-BFB7C87EB864}"/>
                  </a:ext>
                </a:extLst>
              </p:cNvPr>
              <p:cNvSpPr/>
              <p:nvPr/>
            </p:nvSpPr>
            <p:spPr>
              <a:xfrm>
                <a:off x="8500064" y="6136351"/>
                <a:ext cx="51597" cy="48196"/>
              </a:xfrm>
              <a:custGeom>
                <a:avLst/>
                <a:gdLst>
                  <a:gd name="connsiteX0" fmla="*/ 49900 w 51597"/>
                  <a:gd name="connsiteY0" fmla="*/ 16989 h 48196"/>
                  <a:gd name="connsiteX1" fmla="*/ 49728 w 51597"/>
                  <a:gd name="connsiteY1" fmla="*/ 16131 h 48196"/>
                  <a:gd name="connsiteX2" fmla="*/ 18696 w 51597"/>
                  <a:gd name="connsiteY2" fmla="*/ 1215 h 48196"/>
                  <a:gd name="connsiteX3" fmla="*/ 8065 w 51597"/>
                  <a:gd name="connsiteY3" fmla="*/ 9273 h 48196"/>
                  <a:gd name="connsiteX4" fmla="*/ 3265 w 51597"/>
                  <a:gd name="connsiteY4" fmla="*/ 33276 h 48196"/>
                  <a:gd name="connsiteX5" fmla="*/ 11152 w 51597"/>
                  <a:gd name="connsiteY5" fmla="*/ 40649 h 48196"/>
                  <a:gd name="connsiteX6" fmla="*/ 18010 w 51597"/>
                  <a:gd name="connsiteY6" fmla="*/ 46135 h 48196"/>
                  <a:gd name="connsiteX7" fmla="*/ 49557 w 51597"/>
                  <a:gd name="connsiteY7" fmla="*/ 34476 h 48196"/>
                  <a:gd name="connsiteX8" fmla="*/ 49900 w 51597"/>
                  <a:gd name="connsiteY8" fmla="*/ 16989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97" h="48196">
                    <a:moveTo>
                      <a:pt x="49900" y="16989"/>
                    </a:moveTo>
                    <a:cubicBezTo>
                      <a:pt x="49900" y="16646"/>
                      <a:pt x="49728" y="16474"/>
                      <a:pt x="49728" y="16131"/>
                    </a:cubicBezTo>
                    <a:cubicBezTo>
                      <a:pt x="46642" y="4473"/>
                      <a:pt x="32068" y="-3071"/>
                      <a:pt x="18696" y="1215"/>
                    </a:cubicBezTo>
                    <a:cubicBezTo>
                      <a:pt x="13723" y="2758"/>
                      <a:pt x="10123" y="5844"/>
                      <a:pt x="8065" y="9273"/>
                    </a:cubicBezTo>
                    <a:cubicBezTo>
                      <a:pt x="522" y="15102"/>
                      <a:pt x="-3079" y="24018"/>
                      <a:pt x="3265" y="33276"/>
                    </a:cubicBezTo>
                    <a:cubicBezTo>
                      <a:pt x="5151" y="36191"/>
                      <a:pt x="7894" y="38591"/>
                      <a:pt x="11152" y="40649"/>
                    </a:cubicBezTo>
                    <a:cubicBezTo>
                      <a:pt x="12866" y="42878"/>
                      <a:pt x="15095" y="44763"/>
                      <a:pt x="18010" y="46135"/>
                    </a:cubicBezTo>
                    <a:cubicBezTo>
                      <a:pt x="30183" y="51964"/>
                      <a:pt x="44756" y="44592"/>
                      <a:pt x="49557" y="34476"/>
                    </a:cubicBezTo>
                    <a:cubicBezTo>
                      <a:pt x="52128" y="28990"/>
                      <a:pt x="52300" y="22647"/>
                      <a:pt x="49900" y="16989"/>
                    </a:cubicBezTo>
                    <a:close/>
                  </a:path>
                </a:pathLst>
              </a:custGeom>
              <a:solidFill>
                <a:srgbClr val="F5F1D5"/>
              </a:solidFill>
              <a:ln w="1715" cap="flat">
                <a:noFill/>
                <a:prstDash val="solid"/>
                <a:miter/>
              </a:ln>
            </p:spPr>
            <p:txBody>
              <a:bodyPr rtlCol="0" anchor="ctr"/>
              <a:lstStyle/>
              <a:p>
                <a:endParaRPr lang="en-US"/>
              </a:p>
            </p:txBody>
          </p:sp>
          <p:sp>
            <p:nvSpPr>
              <p:cNvPr id="586" name="Freeform: Shape 585">
                <a:extLst>
                  <a:ext uri="{FF2B5EF4-FFF2-40B4-BE49-F238E27FC236}">
                    <a16:creationId xmlns:a16="http://schemas.microsoft.com/office/drawing/2014/main" id="{29BADFEE-2383-4411-8C10-737EDE48B692}"/>
                  </a:ext>
                </a:extLst>
              </p:cNvPr>
              <p:cNvSpPr/>
              <p:nvPr/>
            </p:nvSpPr>
            <p:spPr>
              <a:xfrm>
                <a:off x="8495878" y="6584837"/>
                <a:ext cx="60101" cy="58414"/>
              </a:xfrm>
              <a:custGeom>
                <a:avLst/>
                <a:gdLst>
                  <a:gd name="connsiteX0" fmla="*/ 56314 w 60101"/>
                  <a:gd name="connsiteY0" fmla="*/ 15130 h 58414"/>
                  <a:gd name="connsiteX1" fmla="*/ 593 w 60101"/>
                  <a:gd name="connsiteY1" fmla="*/ 22331 h 58414"/>
                  <a:gd name="connsiteX2" fmla="*/ 13966 w 60101"/>
                  <a:gd name="connsiteY2" fmla="*/ 53878 h 58414"/>
                  <a:gd name="connsiteX3" fmla="*/ 23053 w 60101"/>
                  <a:gd name="connsiteY3" fmla="*/ 56964 h 58414"/>
                  <a:gd name="connsiteX4" fmla="*/ 52199 w 60101"/>
                  <a:gd name="connsiteY4" fmla="*/ 50278 h 58414"/>
                  <a:gd name="connsiteX5" fmla="*/ 56314 w 60101"/>
                  <a:gd name="connsiteY5" fmla="*/ 15130 h 5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1" h="58414">
                    <a:moveTo>
                      <a:pt x="56314" y="15130"/>
                    </a:moveTo>
                    <a:cubicBezTo>
                      <a:pt x="43798" y="-7673"/>
                      <a:pt x="5908" y="-4244"/>
                      <a:pt x="593" y="22331"/>
                    </a:cubicBezTo>
                    <a:cubicBezTo>
                      <a:pt x="-1808" y="34333"/>
                      <a:pt x="3165" y="47706"/>
                      <a:pt x="13966" y="53878"/>
                    </a:cubicBezTo>
                    <a:cubicBezTo>
                      <a:pt x="16881" y="55593"/>
                      <a:pt x="19795" y="56621"/>
                      <a:pt x="23053" y="56964"/>
                    </a:cubicBezTo>
                    <a:cubicBezTo>
                      <a:pt x="32997" y="60222"/>
                      <a:pt x="44827" y="57993"/>
                      <a:pt x="52199" y="50278"/>
                    </a:cubicBezTo>
                    <a:cubicBezTo>
                      <a:pt x="61115" y="41191"/>
                      <a:pt x="62486" y="26275"/>
                      <a:pt x="56314" y="15130"/>
                    </a:cubicBezTo>
                    <a:close/>
                  </a:path>
                </a:pathLst>
              </a:custGeom>
              <a:solidFill>
                <a:srgbClr val="F5F1D5"/>
              </a:solidFill>
              <a:ln w="1715" cap="flat">
                <a:noFill/>
                <a:prstDash val="solid"/>
                <a:miter/>
              </a:ln>
            </p:spPr>
            <p:txBody>
              <a:bodyPr rtlCol="0" anchor="ctr"/>
              <a:lstStyle/>
              <a:p>
                <a:endParaRPr lang="en-US"/>
              </a:p>
            </p:txBody>
          </p:sp>
          <p:sp>
            <p:nvSpPr>
              <p:cNvPr id="587" name="Freeform: Shape 586">
                <a:extLst>
                  <a:ext uri="{FF2B5EF4-FFF2-40B4-BE49-F238E27FC236}">
                    <a16:creationId xmlns:a16="http://schemas.microsoft.com/office/drawing/2014/main" id="{78AB502E-F791-40F3-8424-828D0CED239A}"/>
                  </a:ext>
                </a:extLst>
              </p:cNvPr>
              <p:cNvSpPr/>
              <p:nvPr/>
            </p:nvSpPr>
            <p:spPr>
              <a:xfrm>
                <a:off x="8950996" y="6498002"/>
                <a:ext cx="39141" cy="40924"/>
              </a:xfrm>
              <a:custGeom>
                <a:avLst/>
                <a:gdLst>
                  <a:gd name="connsiteX0" fmla="*/ 33079 w 39141"/>
                  <a:gd name="connsiteY0" fmla="*/ 10068 h 40924"/>
                  <a:gd name="connsiteX1" fmla="*/ 22449 w 39141"/>
                  <a:gd name="connsiteY1" fmla="*/ 981 h 40924"/>
                  <a:gd name="connsiteX2" fmla="*/ 2732 w 39141"/>
                  <a:gd name="connsiteY2" fmla="*/ 7668 h 40924"/>
                  <a:gd name="connsiteX3" fmla="*/ 3761 w 39141"/>
                  <a:gd name="connsiteY3" fmla="*/ 29613 h 40924"/>
                  <a:gd name="connsiteX4" fmla="*/ 9933 w 39141"/>
                  <a:gd name="connsiteY4" fmla="*/ 35614 h 40924"/>
                  <a:gd name="connsiteX5" fmla="*/ 12333 w 39141"/>
                  <a:gd name="connsiteY5" fmla="*/ 38357 h 40924"/>
                  <a:gd name="connsiteX6" fmla="*/ 22964 w 39141"/>
                  <a:gd name="connsiteY6" fmla="*/ 39729 h 40924"/>
                  <a:gd name="connsiteX7" fmla="*/ 23821 w 39141"/>
                  <a:gd name="connsiteY7" fmla="*/ 39043 h 40924"/>
                  <a:gd name="connsiteX8" fmla="*/ 26049 w 39141"/>
                  <a:gd name="connsiteY8" fmla="*/ 38529 h 40924"/>
                  <a:gd name="connsiteX9" fmla="*/ 39080 w 39141"/>
                  <a:gd name="connsiteY9" fmla="*/ 22241 h 40924"/>
                  <a:gd name="connsiteX10" fmla="*/ 33079 w 39141"/>
                  <a:gd name="connsiteY10" fmla="*/ 10068 h 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1" h="40924">
                    <a:moveTo>
                      <a:pt x="33079" y="10068"/>
                    </a:moveTo>
                    <a:cubicBezTo>
                      <a:pt x="30850" y="5953"/>
                      <a:pt x="27078" y="2696"/>
                      <a:pt x="22449" y="981"/>
                    </a:cubicBezTo>
                    <a:cubicBezTo>
                      <a:pt x="15077" y="-1591"/>
                      <a:pt x="6847" y="981"/>
                      <a:pt x="2732" y="7668"/>
                    </a:cubicBezTo>
                    <a:cubicBezTo>
                      <a:pt x="-1383" y="14354"/>
                      <a:pt x="-697" y="23270"/>
                      <a:pt x="3761" y="29613"/>
                    </a:cubicBezTo>
                    <a:cubicBezTo>
                      <a:pt x="5475" y="32013"/>
                      <a:pt x="7533" y="34071"/>
                      <a:pt x="9933" y="35614"/>
                    </a:cubicBezTo>
                    <a:cubicBezTo>
                      <a:pt x="10791" y="36471"/>
                      <a:pt x="11648" y="37500"/>
                      <a:pt x="12333" y="38357"/>
                    </a:cubicBezTo>
                    <a:cubicBezTo>
                      <a:pt x="14562" y="41100"/>
                      <a:pt x="20049" y="41786"/>
                      <a:pt x="22964" y="39729"/>
                    </a:cubicBezTo>
                    <a:cubicBezTo>
                      <a:pt x="23306" y="39557"/>
                      <a:pt x="23478" y="39214"/>
                      <a:pt x="23821" y="39043"/>
                    </a:cubicBezTo>
                    <a:cubicBezTo>
                      <a:pt x="24507" y="38871"/>
                      <a:pt x="25364" y="38871"/>
                      <a:pt x="26049" y="38529"/>
                    </a:cubicBezTo>
                    <a:cubicBezTo>
                      <a:pt x="33422" y="36471"/>
                      <a:pt x="38737" y="29613"/>
                      <a:pt x="39080" y="22241"/>
                    </a:cubicBezTo>
                    <a:cubicBezTo>
                      <a:pt x="39594" y="16754"/>
                      <a:pt x="36851" y="12639"/>
                      <a:pt x="33079" y="10068"/>
                    </a:cubicBezTo>
                    <a:close/>
                  </a:path>
                </a:pathLst>
              </a:custGeom>
              <a:solidFill>
                <a:srgbClr val="F5F1D5"/>
              </a:solidFill>
              <a:ln w="1715" cap="flat">
                <a:noFill/>
                <a:prstDash val="solid"/>
                <a:miter/>
              </a:ln>
            </p:spPr>
            <p:txBody>
              <a:bodyPr rtlCol="0" anchor="ctr"/>
              <a:lstStyle/>
              <a:p>
                <a:endParaRPr lang="en-US"/>
              </a:p>
            </p:txBody>
          </p:sp>
          <p:sp>
            <p:nvSpPr>
              <p:cNvPr id="588" name="Freeform: Shape 587">
                <a:extLst>
                  <a:ext uri="{FF2B5EF4-FFF2-40B4-BE49-F238E27FC236}">
                    <a16:creationId xmlns:a16="http://schemas.microsoft.com/office/drawing/2014/main" id="{84AA1DE9-F92B-469C-99C6-94A70928C6E8}"/>
                  </a:ext>
                </a:extLst>
              </p:cNvPr>
              <p:cNvSpPr/>
              <p:nvPr/>
            </p:nvSpPr>
            <p:spPr>
              <a:xfrm>
                <a:off x="9058632" y="6042677"/>
                <a:ext cx="51586" cy="51572"/>
              </a:xfrm>
              <a:custGeom>
                <a:avLst/>
                <a:gdLst>
                  <a:gd name="connsiteX0" fmla="*/ 41857 w 51586"/>
                  <a:gd name="connsiteY0" fmla="*/ 3164 h 51572"/>
                  <a:gd name="connsiteX1" fmla="*/ 27627 w 51586"/>
                  <a:gd name="connsiteY1" fmla="*/ 592 h 51572"/>
                  <a:gd name="connsiteX2" fmla="*/ 20941 w 51586"/>
                  <a:gd name="connsiteY2" fmla="*/ 763 h 51572"/>
                  <a:gd name="connsiteX3" fmla="*/ 24 w 51586"/>
                  <a:gd name="connsiteY3" fmla="*/ 24595 h 51572"/>
                  <a:gd name="connsiteX4" fmla="*/ 18026 w 51586"/>
                  <a:gd name="connsiteY4" fmla="*/ 50312 h 51572"/>
                  <a:gd name="connsiteX5" fmla="*/ 28485 w 51586"/>
                  <a:gd name="connsiteY5" fmla="*/ 51341 h 51572"/>
                  <a:gd name="connsiteX6" fmla="*/ 37571 w 51586"/>
                  <a:gd name="connsiteY6" fmla="*/ 48426 h 51572"/>
                  <a:gd name="connsiteX7" fmla="*/ 41515 w 51586"/>
                  <a:gd name="connsiteY7" fmla="*/ 45512 h 51572"/>
                  <a:gd name="connsiteX8" fmla="*/ 47344 w 51586"/>
                  <a:gd name="connsiteY8" fmla="*/ 38825 h 51572"/>
                  <a:gd name="connsiteX9" fmla="*/ 41857 w 51586"/>
                  <a:gd name="connsiteY9" fmla="*/ 3164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86" h="51572">
                    <a:moveTo>
                      <a:pt x="41857" y="3164"/>
                    </a:moveTo>
                    <a:cubicBezTo>
                      <a:pt x="37228" y="-94"/>
                      <a:pt x="32085" y="-608"/>
                      <a:pt x="27627" y="592"/>
                    </a:cubicBezTo>
                    <a:cubicBezTo>
                      <a:pt x="25398" y="249"/>
                      <a:pt x="23170" y="420"/>
                      <a:pt x="20941" y="763"/>
                    </a:cubicBezTo>
                    <a:cubicBezTo>
                      <a:pt x="9796" y="2649"/>
                      <a:pt x="538" y="12764"/>
                      <a:pt x="24" y="24595"/>
                    </a:cubicBezTo>
                    <a:cubicBezTo>
                      <a:pt x="-491" y="36253"/>
                      <a:pt x="7396" y="46712"/>
                      <a:pt x="18026" y="50312"/>
                    </a:cubicBezTo>
                    <a:cubicBezTo>
                      <a:pt x="21627" y="51512"/>
                      <a:pt x="25056" y="51855"/>
                      <a:pt x="28485" y="51341"/>
                    </a:cubicBezTo>
                    <a:cubicBezTo>
                      <a:pt x="31570" y="51170"/>
                      <a:pt x="34657" y="50141"/>
                      <a:pt x="37571" y="48426"/>
                    </a:cubicBezTo>
                    <a:cubicBezTo>
                      <a:pt x="38943" y="47569"/>
                      <a:pt x="40315" y="46540"/>
                      <a:pt x="41515" y="45512"/>
                    </a:cubicBezTo>
                    <a:cubicBezTo>
                      <a:pt x="43744" y="43625"/>
                      <a:pt x="45630" y="41397"/>
                      <a:pt x="47344" y="38825"/>
                    </a:cubicBezTo>
                    <a:cubicBezTo>
                      <a:pt x="54202" y="27509"/>
                      <a:pt x="53002" y="10879"/>
                      <a:pt x="41857" y="3164"/>
                    </a:cubicBezTo>
                    <a:close/>
                  </a:path>
                </a:pathLst>
              </a:custGeom>
              <a:solidFill>
                <a:srgbClr val="F5F1D5"/>
              </a:solidFill>
              <a:ln w="1715" cap="flat">
                <a:noFill/>
                <a:prstDash val="solid"/>
                <a:miter/>
              </a:ln>
            </p:spPr>
            <p:txBody>
              <a:bodyPr rtlCol="0" anchor="ctr"/>
              <a:lstStyle/>
              <a:p>
                <a:endParaRPr lang="en-US"/>
              </a:p>
            </p:txBody>
          </p:sp>
          <p:sp>
            <p:nvSpPr>
              <p:cNvPr id="589" name="Freeform: Shape 588">
                <a:extLst>
                  <a:ext uri="{FF2B5EF4-FFF2-40B4-BE49-F238E27FC236}">
                    <a16:creationId xmlns:a16="http://schemas.microsoft.com/office/drawing/2014/main" id="{9B712E02-E49D-4C20-A06B-FBBBB2022A32}"/>
                  </a:ext>
                </a:extLst>
              </p:cNvPr>
              <p:cNvSpPr/>
              <p:nvPr/>
            </p:nvSpPr>
            <p:spPr>
              <a:xfrm>
                <a:off x="7957742" y="6241832"/>
                <a:ext cx="56810" cy="61939"/>
              </a:xfrm>
              <a:custGeom>
                <a:avLst/>
                <a:gdLst>
                  <a:gd name="connsiteX0" fmla="*/ 48896 w 56810"/>
                  <a:gd name="connsiteY0" fmla="*/ 21064 h 61939"/>
                  <a:gd name="connsiteX1" fmla="*/ 34494 w 56810"/>
                  <a:gd name="connsiteY1" fmla="*/ 2719 h 61939"/>
                  <a:gd name="connsiteX2" fmla="*/ 1405 w 56810"/>
                  <a:gd name="connsiteY2" fmla="*/ 21407 h 61939"/>
                  <a:gd name="connsiteX3" fmla="*/ 19236 w 56810"/>
                  <a:gd name="connsiteY3" fmla="*/ 59297 h 61939"/>
                  <a:gd name="connsiteX4" fmla="*/ 20436 w 56810"/>
                  <a:gd name="connsiteY4" fmla="*/ 59469 h 61939"/>
                  <a:gd name="connsiteX5" fmla="*/ 53354 w 56810"/>
                  <a:gd name="connsiteY5" fmla="*/ 51068 h 61939"/>
                  <a:gd name="connsiteX6" fmla="*/ 48896 w 56810"/>
                  <a:gd name="connsiteY6" fmla="*/ 21064 h 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0" h="61939">
                    <a:moveTo>
                      <a:pt x="48896" y="21064"/>
                    </a:moveTo>
                    <a:cubicBezTo>
                      <a:pt x="46324" y="13349"/>
                      <a:pt x="41181" y="6491"/>
                      <a:pt x="34494" y="2719"/>
                    </a:cubicBezTo>
                    <a:cubicBezTo>
                      <a:pt x="19407" y="-5854"/>
                      <a:pt x="5176" y="7348"/>
                      <a:pt x="1405" y="21407"/>
                    </a:cubicBezTo>
                    <a:cubicBezTo>
                      <a:pt x="-2710" y="36495"/>
                      <a:pt x="1919" y="55697"/>
                      <a:pt x="19236" y="59297"/>
                    </a:cubicBezTo>
                    <a:cubicBezTo>
                      <a:pt x="19578" y="59297"/>
                      <a:pt x="19921" y="59469"/>
                      <a:pt x="20436" y="59469"/>
                    </a:cubicBezTo>
                    <a:cubicBezTo>
                      <a:pt x="31751" y="64441"/>
                      <a:pt x="46324" y="62041"/>
                      <a:pt x="53354" y="51068"/>
                    </a:cubicBezTo>
                    <a:cubicBezTo>
                      <a:pt x="59698" y="40610"/>
                      <a:pt x="56783" y="28436"/>
                      <a:pt x="48896" y="21064"/>
                    </a:cubicBezTo>
                    <a:close/>
                  </a:path>
                </a:pathLst>
              </a:custGeom>
              <a:solidFill>
                <a:srgbClr val="F5F1D5"/>
              </a:solidFill>
              <a:ln w="1715" cap="flat">
                <a:noFill/>
                <a:prstDash val="solid"/>
                <a:miter/>
              </a:ln>
            </p:spPr>
            <p:txBody>
              <a:bodyPr rtlCol="0" anchor="ctr"/>
              <a:lstStyle/>
              <a:p>
                <a:endParaRPr lang="en-US"/>
              </a:p>
            </p:txBody>
          </p:sp>
        </p:grpSp>
        <p:grpSp>
          <p:nvGrpSpPr>
            <p:cNvPr id="563" name="Graphic 3">
              <a:extLst>
                <a:ext uri="{FF2B5EF4-FFF2-40B4-BE49-F238E27FC236}">
                  <a16:creationId xmlns:a16="http://schemas.microsoft.com/office/drawing/2014/main" id="{2700E23B-896D-41A6-902F-A62CD77A4BF4}"/>
                </a:ext>
              </a:extLst>
            </p:cNvPr>
            <p:cNvGrpSpPr/>
            <p:nvPr/>
          </p:nvGrpSpPr>
          <p:grpSpPr>
            <a:xfrm>
              <a:off x="-2377629" y="3909134"/>
              <a:ext cx="1293289" cy="1177597"/>
              <a:chOff x="7948332" y="4802940"/>
              <a:chExt cx="1293289" cy="1177597"/>
            </a:xfrm>
            <a:solidFill>
              <a:srgbClr val="E86F7A"/>
            </a:solidFill>
          </p:grpSpPr>
          <p:sp>
            <p:nvSpPr>
              <p:cNvPr id="572" name="Freeform: Shape 571">
                <a:extLst>
                  <a:ext uri="{FF2B5EF4-FFF2-40B4-BE49-F238E27FC236}">
                    <a16:creationId xmlns:a16="http://schemas.microsoft.com/office/drawing/2014/main" id="{A9B52651-5AB6-4D9C-95E9-01ECBD449472}"/>
                  </a:ext>
                </a:extLst>
              </p:cNvPr>
              <p:cNvSpPr/>
              <p:nvPr/>
            </p:nvSpPr>
            <p:spPr>
              <a:xfrm>
                <a:off x="8156984" y="5471183"/>
                <a:ext cx="95699" cy="88945"/>
              </a:xfrm>
              <a:custGeom>
                <a:avLst/>
                <a:gdLst>
                  <a:gd name="connsiteX0" fmla="*/ 95514 w 95699"/>
                  <a:gd name="connsiteY0" fmla="*/ 35790 h 88945"/>
                  <a:gd name="connsiteX1" fmla="*/ 78197 w 95699"/>
                  <a:gd name="connsiteY1" fmla="*/ 471 h 88945"/>
                  <a:gd name="connsiteX2" fmla="*/ 74940 w 95699"/>
                  <a:gd name="connsiteY2" fmla="*/ 129 h 88945"/>
                  <a:gd name="connsiteX3" fmla="*/ 67567 w 95699"/>
                  <a:gd name="connsiteY3" fmla="*/ 1157 h 88945"/>
                  <a:gd name="connsiteX4" fmla="*/ 51451 w 95699"/>
                  <a:gd name="connsiteY4" fmla="*/ 28418 h 88945"/>
                  <a:gd name="connsiteX5" fmla="*/ 34306 w 95699"/>
                  <a:gd name="connsiteY5" fmla="*/ 16931 h 88945"/>
                  <a:gd name="connsiteX6" fmla="*/ 20933 w 95699"/>
                  <a:gd name="connsiteY6" fmla="*/ 17445 h 88945"/>
                  <a:gd name="connsiteX7" fmla="*/ 3959 w 95699"/>
                  <a:gd name="connsiteY7" fmla="*/ 51392 h 88945"/>
                  <a:gd name="connsiteX8" fmla="*/ 26762 w 95699"/>
                  <a:gd name="connsiteY8" fmla="*/ 70252 h 88945"/>
                  <a:gd name="connsiteX9" fmla="*/ 57623 w 95699"/>
                  <a:gd name="connsiteY9" fmla="*/ 87397 h 88945"/>
                  <a:gd name="connsiteX10" fmla="*/ 72196 w 95699"/>
                  <a:gd name="connsiteY10" fmla="*/ 86711 h 88945"/>
                  <a:gd name="connsiteX11" fmla="*/ 86598 w 95699"/>
                  <a:gd name="connsiteY11" fmla="*/ 76595 h 88945"/>
                  <a:gd name="connsiteX12" fmla="*/ 91742 w 95699"/>
                  <a:gd name="connsiteY12" fmla="*/ 60136 h 88945"/>
                  <a:gd name="connsiteX13" fmla="*/ 95514 w 95699"/>
                  <a:gd name="connsiteY13" fmla="*/ 35790 h 8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9" h="88945">
                    <a:moveTo>
                      <a:pt x="95514" y="35790"/>
                    </a:moveTo>
                    <a:cubicBezTo>
                      <a:pt x="96542" y="18645"/>
                      <a:pt x="93113" y="2872"/>
                      <a:pt x="78197" y="471"/>
                    </a:cubicBezTo>
                    <a:cubicBezTo>
                      <a:pt x="76997" y="300"/>
                      <a:pt x="75968" y="129"/>
                      <a:pt x="74940" y="129"/>
                    </a:cubicBezTo>
                    <a:cubicBezTo>
                      <a:pt x="72539" y="-214"/>
                      <a:pt x="69967" y="129"/>
                      <a:pt x="67567" y="1157"/>
                    </a:cubicBezTo>
                    <a:cubicBezTo>
                      <a:pt x="57623" y="4586"/>
                      <a:pt x="52994" y="15731"/>
                      <a:pt x="51451" y="28418"/>
                    </a:cubicBezTo>
                    <a:cubicBezTo>
                      <a:pt x="46136" y="24303"/>
                      <a:pt x="40307" y="20360"/>
                      <a:pt x="34306" y="16931"/>
                    </a:cubicBezTo>
                    <a:cubicBezTo>
                      <a:pt x="30020" y="14531"/>
                      <a:pt x="25047" y="15045"/>
                      <a:pt x="20933" y="17445"/>
                    </a:cubicBezTo>
                    <a:cubicBezTo>
                      <a:pt x="3959" y="17960"/>
                      <a:pt x="-5985" y="35619"/>
                      <a:pt x="3959" y="51392"/>
                    </a:cubicBezTo>
                    <a:cubicBezTo>
                      <a:pt x="9103" y="59622"/>
                      <a:pt x="18704" y="65108"/>
                      <a:pt x="26762" y="70252"/>
                    </a:cubicBezTo>
                    <a:cubicBezTo>
                      <a:pt x="36706" y="76595"/>
                      <a:pt x="46993" y="82253"/>
                      <a:pt x="57623" y="87397"/>
                    </a:cubicBezTo>
                    <a:cubicBezTo>
                      <a:pt x="62595" y="89797"/>
                      <a:pt x="68082" y="89283"/>
                      <a:pt x="72196" y="86711"/>
                    </a:cubicBezTo>
                    <a:cubicBezTo>
                      <a:pt x="78540" y="87225"/>
                      <a:pt x="84198" y="82939"/>
                      <a:pt x="86598" y="76595"/>
                    </a:cubicBezTo>
                    <a:cubicBezTo>
                      <a:pt x="88141" y="72824"/>
                      <a:pt x="90027" y="66994"/>
                      <a:pt x="91742" y="60136"/>
                    </a:cubicBezTo>
                    <a:cubicBezTo>
                      <a:pt x="94999" y="52592"/>
                      <a:pt x="96199" y="44191"/>
                      <a:pt x="95514" y="35790"/>
                    </a:cubicBezTo>
                    <a:close/>
                  </a:path>
                </a:pathLst>
              </a:custGeom>
              <a:solidFill>
                <a:srgbClr val="E86F7A"/>
              </a:solidFill>
              <a:ln w="1715" cap="flat">
                <a:noFill/>
                <a:prstDash val="solid"/>
                <a:miter/>
              </a:ln>
            </p:spPr>
            <p:txBody>
              <a:bodyPr rtlCol="0" anchor="ctr"/>
              <a:lstStyle/>
              <a:p>
                <a:endParaRPr lang="en-US"/>
              </a:p>
            </p:txBody>
          </p:sp>
          <p:sp>
            <p:nvSpPr>
              <p:cNvPr id="573" name="Freeform: Shape 572">
                <a:extLst>
                  <a:ext uri="{FF2B5EF4-FFF2-40B4-BE49-F238E27FC236}">
                    <a16:creationId xmlns:a16="http://schemas.microsoft.com/office/drawing/2014/main" id="{4B18FAF2-D538-4C96-BDFF-DA70AED56440}"/>
                  </a:ext>
                </a:extLst>
              </p:cNvPr>
              <p:cNvSpPr/>
              <p:nvPr/>
            </p:nvSpPr>
            <p:spPr>
              <a:xfrm>
                <a:off x="9160095" y="5576504"/>
                <a:ext cx="81527" cy="83924"/>
              </a:xfrm>
              <a:custGeom>
                <a:avLst/>
                <a:gdLst>
                  <a:gd name="connsiteX0" fmla="*/ 80983 w 81527"/>
                  <a:gd name="connsiteY0" fmla="*/ 13966 h 83924"/>
                  <a:gd name="connsiteX1" fmla="*/ 57666 w 81527"/>
                  <a:gd name="connsiteY1" fmla="*/ 4365 h 83924"/>
                  <a:gd name="connsiteX2" fmla="*/ 39664 w 81527"/>
                  <a:gd name="connsiteY2" fmla="*/ 31797 h 83924"/>
                  <a:gd name="connsiteX3" fmla="*/ 23205 w 81527"/>
                  <a:gd name="connsiteY3" fmla="*/ 11051 h 83924"/>
                  <a:gd name="connsiteX4" fmla="*/ 231 w 81527"/>
                  <a:gd name="connsiteY4" fmla="*/ 24424 h 83924"/>
                  <a:gd name="connsiteX5" fmla="*/ 36749 w 81527"/>
                  <a:gd name="connsiteY5" fmla="*/ 81346 h 83924"/>
                  <a:gd name="connsiteX6" fmla="*/ 54580 w 81527"/>
                  <a:gd name="connsiteY6" fmla="*/ 76888 h 83924"/>
                  <a:gd name="connsiteX7" fmla="*/ 74640 w 81527"/>
                  <a:gd name="connsiteY7" fmla="*/ 52542 h 83924"/>
                  <a:gd name="connsiteX8" fmla="*/ 80983 w 81527"/>
                  <a:gd name="connsiteY8" fmla="*/ 13966 h 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27" h="83924">
                    <a:moveTo>
                      <a:pt x="80983" y="13966"/>
                    </a:moveTo>
                    <a:cubicBezTo>
                      <a:pt x="79612" y="3507"/>
                      <a:pt x="66239" y="-5751"/>
                      <a:pt x="57666" y="4365"/>
                    </a:cubicBezTo>
                    <a:cubicBezTo>
                      <a:pt x="50465" y="12766"/>
                      <a:pt x="44293" y="22024"/>
                      <a:pt x="39664" y="31797"/>
                    </a:cubicBezTo>
                    <a:cubicBezTo>
                      <a:pt x="35206" y="24081"/>
                      <a:pt x="30063" y="16880"/>
                      <a:pt x="23205" y="11051"/>
                    </a:cubicBezTo>
                    <a:cubicBezTo>
                      <a:pt x="12403" y="1964"/>
                      <a:pt x="-1998" y="10708"/>
                      <a:pt x="231" y="24424"/>
                    </a:cubicBezTo>
                    <a:cubicBezTo>
                      <a:pt x="4345" y="47913"/>
                      <a:pt x="17718" y="67458"/>
                      <a:pt x="36749" y="81346"/>
                    </a:cubicBezTo>
                    <a:cubicBezTo>
                      <a:pt x="43950" y="86661"/>
                      <a:pt x="51151" y="83060"/>
                      <a:pt x="54580" y="76888"/>
                    </a:cubicBezTo>
                    <a:cubicBezTo>
                      <a:pt x="63495" y="72087"/>
                      <a:pt x="70696" y="60943"/>
                      <a:pt x="74640" y="52542"/>
                    </a:cubicBezTo>
                    <a:cubicBezTo>
                      <a:pt x="80298" y="40540"/>
                      <a:pt x="82698" y="27167"/>
                      <a:pt x="80983" y="13966"/>
                    </a:cubicBezTo>
                    <a:close/>
                  </a:path>
                </a:pathLst>
              </a:custGeom>
              <a:solidFill>
                <a:srgbClr val="E86F7A"/>
              </a:solidFill>
              <a:ln w="1715" cap="flat">
                <a:noFill/>
                <a:prstDash val="solid"/>
                <a:miter/>
              </a:ln>
            </p:spPr>
            <p:txBody>
              <a:bodyPr rtlCol="0" anchor="ctr"/>
              <a:lstStyle/>
              <a:p>
                <a:endParaRPr lang="en-US"/>
              </a:p>
            </p:txBody>
          </p:sp>
          <p:sp>
            <p:nvSpPr>
              <p:cNvPr id="574" name="Freeform: Shape 573">
                <a:extLst>
                  <a:ext uri="{FF2B5EF4-FFF2-40B4-BE49-F238E27FC236}">
                    <a16:creationId xmlns:a16="http://schemas.microsoft.com/office/drawing/2014/main" id="{F3497524-22E8-429F-9762-A85D7BD376D4}"/>
                  </a:ext>
                </a:extLst>
              </p:cNvPr>
              <p:cNvSpPr/>
              <p:nvPr/>
            </p:nvSpPr>
            <p:spPr>
              <a:xfrm>
                <a:off x="8643589" y="5890223"/>
                <a:ext cx="92569" cy="90315"/>
              </a:xfrm>
              <a:custGeom>
                <a:avLst/>
                <a:gdLst>
                  <a:gd name="connsiteX0" fmla="*/ 92569 w 92569"/>
                  <a:gd name="connsiteY0" fmla="*/ 37146 h 90315"/>
                  <a:gd name="connsiteX1" fmla="*/ 62051 w 92569"/>
                  <a:gd name="connsiteY1" fmla="*/ 3885 h 90315"/>
                  <a:gd name="connsiteX2" fmla="*/ 52450 w 92569"/>
                  <a:gd name="connsiteY2" fmla="*/ 30117 h 90315"/>
                  <a:gd name="connsiteX3" fmla="*/ 50736 w 92569"/>
                  <a:gd name="connsiteY3" fmla="*/ 45890 h 90315"/>
                  <a:gd name="connsiteX4" fmla="*/ 3930 w 92569"/>
                  <a:gd name="connsiteY4" fmla="*/ 32517 h 90315"/>
                  <a:gd name="connsiteX5" fmla="*/ 1872 w 92569"/>
                  <a:gd name="connsiteY5" fmla="*/ 49147 h 90315"/>
                  <a:gd name="connsiteX6" fmla="*/ 61023 w 92569"/>
                  <a:gd name="connsiteY6" fmla="*/ 90124 h 90315"/>
                  <a:gd name="connsiteX7" fmla="*/ 75596 w 92569"/>
                  <a:gd name="connsiteY7" fmla="*/ 83609 h 90315"/>
                  <a:gd name="connsiteX8" fmla="*/ 92569 w 92569"/>
                  <a:gd name="connsiteY8" fmla="*/ 37146 h 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69" h="90315">
                    <a:moveTo>
                      <a:pt x="92569" y="37146"/>
                    </a:moveTo>
                    <a:cubicBezTo>
                      <a:pt x="92569" y="22230"/>
                      <a:pt x="83826" y="-11374"/>
                      <a:pt x="62051" y="3885"/>
                    </a:cubicBezTo>
                    <a:cubicBezTo>
                      <a:pt x="53479" y="9886"/>
                      <a:pt x="53479" y="20687"/>
                      <a:pt x="52450" y="30117"/>
                    </a:cubicBezTo>
                    <a:cubicBezTo>
                      <a:pt x="51936" y="35431"/>
                      <a:pt x="51250" y="40575"/>
                      <a:pt x="50736" y="45890"/>
                    </a:cubicBezTo>
                    <a:cubicBezTo>
                      <a:pt x="37705" y="34231"/>
                      <a:pt x="20046" y="19315"/>
                      <a:pt x="3930" y="32517"/>
                    </a:cubicBezTo>
                    <a:cubicBezTo>
                      <a:pt x="-699" y="36289"/>
                      <a:pt x="-1042" y="44176"/>
                      <a:pt x="1872" y="49147"/>
                    </a:cubicBezTo>
                    <a:cubicBezTo>
                      <a:pt x="14559" y="70922"/>
                      <a:pt x="35991" y="86181"/>
                      <a:pt x="61023" y="90124"/>
                    </a:cubicBezTo>
                    <a:cubicBezTo>
                      <a:pt x="67538" y="91153"/>
                      <a:pt x="72681" y="87895"/>
                      <a:pt x="75596" y="83609"/>
                    </a:cubicBezTo>
                    <a:cubicBezTo>
                      <a:pt x="88283" y="74351"/>
                      <a:pt x="92398" y="50691"/>
                      <a:pt x="92569" y="37146"/>
                    </a:cubicBezTo>
                    <a:close/>
                  </a:path>
                </a:pathLst>
              </a:custGeom>
              <a:solidFill>
                <a:srgbClr val="E86F7A"/>
              </a:solidFill>
              <a:ln w="1715" cap="flat">
                <a:noFill/>
                <a:prstDash val="solid"/>
                <a:miter/>
              </a:ln>
            </p:spPr>
            <p:txBody>
              <a:bodyPr rtlCol="0" anchor="ctr"/>
              <a:lstStyle/>
              <a:p>
                <a:endParaRPr lang="en-US"/>
              </a:p>
            </p:txBody>
          </p:sp>
          <p:sp>
            <p:nvSpPr>
              <p:cNvPr id="575" name="Freeform: Shape 574">
                <a:extLst>
                  <a:ext uri="{FF2B5EF4-FFF2-40B4-BE49-F238E27FC236}">
                    <a16:creationId xmlns:a16="http://schemas.microsoft.com/office/drawing/2014/main" id="{323993F3-95AF-4E80-B5A0-8A365A30D034}"/>
                  </a:ext>
                </a:extLst>
              </p:cNvPr>
              <p:cNvSpPr/>
              <p:nvPr/>
            </p:nvSpPr>
            <p:spPr>
              <a:xfrm>
                <a:off x="7948332" y="5795301"/>
                <a:ext cx="93614" cy="98819"/>
              </a:xfrm>
              <a:custGeom>
                <a:avLst/>
                <a:gdLst>
                  <a:gd name="connsiteX0" fmla="*/ 93110 w 93614"/>
                  <a:gd name="connsiteY0" fmla="*/ 47715 h 98819"/>
                  <a:gd name="connsiteX1" fmla="*/ 79394 w 93614"/>
                  <a:gd name="connsiteY1" fmla="*/ 6567 h 98819"/>
                  <a:gd name="connsiteX2" fmla="*/ 57963 w 93614"/>
                  <a:gd name="connsiteY2" fmla="*/ 3824 h 98819"/>
                  <a:gd name="connsiteX3" fmla="*/ 49219 w 93614"/>
                  <a:gd name="connsiteY3" fmla="*/ 37942 h 98819"/>
                  <a:gd name="connsiteX4" fmla="*/ 50934 w 93614"/>
                  <a:gd name="connsiteY4" fmla="*/ 52516 h 98819"/>
                  <a:gd name="connsiteX5" fmla="*/ 13215 w 93614"/>
                  <a:gd name="connsiteY5" fmla="*/ 35885 h 98819"/>
                  <a:gd name="connsiteX6" fmla="*/ 13 w 93614"/>
                  <a:gd name="connsiteY6" fmla="*/ 49087 h 98819"/>
                  <a:gd name="connsiteX7" fmla="*/ 72022 w 93614"/>
                  <a:gd name="connsiteY7" fmla="*/ 98807 h 98819"/>
                  <a:gd name="connsiteX8" fmla="*/ 85224 w 93614"/>
                  <a:gd name="connsiteY8" fmla="*/ 85091 h 98819"/>
                  <a:gd name="connsiteX9" fmla="*/ 86424 w 93614"/>
                  <a:gd name="connsiteY9" fmla="*/ 83891 h 98819"/>
                  <a:gd name="connsiteX10" fmla="*/ 93110 w 93614"/>
                  <a:gd name="connsiteY10" fmla="*/ 47715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14" h="98819">
                    <a:moveTo>
                      <a:pt x="93110" y="47715"/>
                    </a:moveTo>
                    <a:cubicBezTo>
                      <a:pt x="91738" y="32970"/>
                      <a:pt x="87109" y="19254"/>
                      <a:pt x="79394" y="6567"/>
                    </a:cubicBezTo>
                    <a:cubicBezTo>
                      <a:pt x="74422" y="-1663"/>
                      <a:pt x="64650" y="-1663"/>
                      <a:pt x="57963" y="3824"/>
                    </a:cubicBezTo>
                    <a:cubicBezTo>
                      <a:pt x="47847" y="11882"/>
                      <a:pt x="48362" y="26112"/>
                      <a:pt x="49219" y="37942"/>
                    </a:cubicBezTo>
                    <a:cubicBezTo>
                      <a:pt x="49562" y="42914"/>
                      <a:pt x="50076" y="47715"/>
                      <a:pt x="50934" y="52516"/>
                    </a:cubicBezTo>
                    <a:cubicBezTo>
                      <a:pt x="39103" y="44972"/>
                      <a:pt x="27273" y="37085"/>
                      <a:pt x="13215" y="35885"/>
                    </a:cubicBezTo>
                    <a:cubicBezTo>
                      <a:pt x="6357" y="35371"/>
                      <a:pt x="-330" y="42400"/>
                      <a:pt x="13" y="49087"/>
                    </a:cubicBezTo>
                    <a:cubicBezTo>
                      <a:pt x="1556" y="81662"/>
                      <a:pt x="44590" y="97607"/>
                      <a:pt x="72022" y="98807"/>
                    </a:cubicBezTo>
                    <a:cubicBezTo>
                      <a:pt x="81109" y="99150"/>
                      <a:pt x="85395" y="92120"/>
                      <a:pt x="85224" y="85091"/>
                    </a:cubicBezTo>
                    <a:cubicBezTo>
                      <a:pt x="85566" y="84748"/>
                      <a:pt x="86081" y="84234"/>
                      <a:pt x="86424" y="83891"/>
                    </a:cubicBezTo>
                    <a:cubicBezTo>
                      <a:pt x="94310" y="74633"/>
                      <a:pt x="94139" y="59031"/>
                      <a:pt x="93110" y="47715"/>
                    </a:cubicBezTo>
                    <a:close/>
                  </a:path>
                </a:pathLst>
              </a:custGeom>
              <a:solidFill>
                <a:srgbClr val="E86F7A"/>
              </a:solidFill>
              <a:ln w="1715" cap="flat">
                <a:noFill/>
                <a:prstDash val="solid"/>
                <a:miter/>
              </a:ln>
            </p:spPr>
            <p:txBody>
              <a:bodyPr rtlCol="0" anchor="ctr"/>
              <a:lstStyle/>
              <a:p>
                <a:endParaRPr lang="en-US"/>
              </a:p>
            </p:txBody>
          </p:sp>
          <p:sp>
            <p:nvSpPr>
              <p:cNvPr id="576" name="Freeform: Shape 575">
                <a:extLst>
                  <a:ext uri="{FF2B5EF4-FFF2-40B4-BE49-F238E27FC236}">
                    <a16:creationId xmlns:a16="http://schemas.microsoft.com/office/drawing/2014/main" id="{AA4B9BAD-5E59-4A80-8A5E-326F0F93675A}"/>
                  </a:ext>
                </a:extLst>
              </p:cNvPr>
              <p:cNvSpPr/>
              <p:nvPr/>
            </p:nvSpPr>
            <p:spPr>
              <a:xfrm>
                <a:off x="8587779" y="4802940"/>
                <a:ext cx="384661" cy="334424"/>
              </a:xfrm>
              <a:custGeom>
                <a:avLst/>
                <a:gdLst>
                  <a:gd name="connsiteX0" fmla="*/ 329088 w 384661"/>
                  <a:gd name="connsiteY0" fmla="*/ 574 h 334424"/>
                  <a:gd name="connsiteX1" fmla="*/ 240962 w 384661"/>
                  <a:gd name="connsiteY1" fmla="*/ 54752 h 334424"/>
                  <a:gd name="connsiteX2" fmla="*/ 203243 w 384661"/>
                  <a:gd name="connsiteY2" fmla="*/ 167738 h 334424"/>
                  <a:gd name="connsiteX3" fmla="*/ 174097 w 384661"/>
                  <a:gd name="connsiteY3" fmla="*/ 136705 h 334424"/>
                  <a:gd name="connsiteX4" fmla="*/ 126948 w 384661"/>
                  <a:gd name="connsiteY4" fmla="*/ 98300 h 334424"/>
                  <a:gd name="connsiteX5" fmla="*/ 15677 w 384661"/>
                  <a:gd name="connsiteY5" fmla="*/ 100872 h 334424"/>
                  <a:gd name="connsiteX6" fmla="*/ 20478 w 384661"/>
                  <a:gd name="connsiteY6" fmla="*/ 206314 h 334424"/>
                  <a:gd name="connsiteX7" fmla="*/ 118719 w 384661"/>
                  <a:gd name="connsiteY7" fmla="*/ 282781 h 334424"/>
                  <a:gd name="connsiteX8" fmla="*/ 192271 w 384661"/>
                  <a:gd name="connsiteY8" fmla="*/ 316385 h 334424"/>
                  <a:gd name="connsiteX9" fmla="*/ 269080 w 384661"/>
                  <a:gd name="connsiteY9" fmla="*/ 334216 h 334424"/>
                  <a:gd name="connsiteX10" fmla="*/ 277138 w 384661"/>
                  <a:gd name="connsiteY10" fmla="*/ 331129 h 334424"/>
                  <a:gd name="connsiteX11" fmla="*/ 288968 w 384661"/>
                  <a:gd name="connsiteY11" fmla="*/ 324786 h 334424"/>
                  <a:gd name="connsiteX12" fmla="*/ 353434 w 384661"/>
                  <a:gd name="connsiteY12" fmla="*/ 205799 h 334424"/>
                  <a:gd name="connsiteX13" fmla="*/ 384638 w 384661"/>
                  <a:gd name="connsiteY13" fmla="*/ 82870 h 334424"/>
                  <a:gd name="connsiteX14" fmla="*/ 329088 w 384661"/>
                  <a:gd name="connsiteY14" fmla="*/ 574 h 3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4661" h="334424">
                    <a:moveTo>
                      <a:pt x="329088" y="574"/>
                    </a:moveTo>
                    <a:cubicBezTo>
                      <a:pt x="290169" y="-4398"/>
                      <a:pt x="259822" y="23720"/>
                      <a:pt x="240962" y="54752"/>
                    </a:cubicBezTo>
                    <a:cubicBezTo>
                      <a:pt x="220217" y="89042"/>
                      <a:pt x="207701" y="127961"/>
                      <a:pt x="203243" y="167738"/>
                    </a:cubicBezTo>
                    <a:cubicBezTo>
                      <a:pt x="192271" y="158994"/>
                      <a:pt x="183527" y="146649"/>
                      <a:pt x="174097" y="136705"/>
                    </a:cubicBezTo>
                    <a:cubicBezTo>
                      <a:pt x="160210" y="122132"/>
                      <a:pt x="144436" y="108587"/>
                      <a:pt x="126948" y="98300"/>
                    </a:cubicBezTo>
                    <a:cubicBezTo>
                      <a:pt x="94887" y="79612"/>
                      <a:pt x="43795" y="69325"/>
                      <a:pt x="15677" y="100872"/>
                    </a:cubicBezTo>
                    <a:cubicBezTo>
                      <a:pt x="-10726" y="130533"/>
                      <a:pt x="-96" y="176824"/>
                      <a:pt x="20478" y="206314"/>
                    </a:cubicBezTo>
                    <a:cubicBezTo>
                      <a:pt x="44652" y="240947"/>
                      <a:pt x="81685" y="263921"/>
                      <a:pt x="118719" y="282781"/>
                    </a:cubicBezTo>
                    <a:cubicBezTo>
                      <a:pt x="142722" y="294953"/>
                      <a:pt x="167410" y="305755"/>
                      <a:pt x="192271" y="316385"/>
                    </a:cubicBezTo>
                    <a:cubicBezTo>
                      <a:pt x="216788" y="326843"/>
                      <a:pt x="241991" y="335930"/>
                      <a:pt x="269080" y="334216"/>
                    </a:cubicBezTo>
                    <a:cubicBezTo>
                      <a:pt x="272338" y="334044"/>
                      <a:pt x="275081" y="332844"/>
                      <a:pt x="277138" y="331129"/>
                    </a:cubicBezTo>
                    <a:cubicBezTo>
                      <a:pt x="281596" y="331301"/>
                      <a:pt x="286054" y="329587"/>
                      <a:pt x="288968" y="324786"/>
                    </a:cubicBezTo>
                    <a:cubicBezTo>
                      <a:pt x="312629" y="286381"/>
                      <a:pt x="334746" y="246776"/>
                      <a:pt x="353434" y="205799"/>
                    </a:cubicBezTo>
                    <a:cubicBezTo>
                      <a:pt x="370922" y="167223"/>
                      <a:pt x="385324" y="125732"/>
                      <a:pt x="384638" y="82870"/>
                    </a:cubicBezTo>
                    <a:cubicBezTo>
                      <a:pt x="384123" y="46351"/>
                      <a:pt x="370579" y="5889"/>
                      <a:pt x="329088" y="574"/>
                    </a:cubicBezTo>
                    <a:close/>
                  </a:path>
                </a:pathLst>
              </a:custGeom>
              <a:solidFill>
                <a:srgbClr val="E86F7A"/>
              </a:solidFill>
              <a:ln w="1715" cap="flat">
                <a:noFill/>
                <a:prstDash val="solid"/>
                <a:miter/>
              </a:ln>
            </p:spPr>
            <p:txBody>
              <a:bodyPr rtlCol="0" anchor="ctr"/>
              <a:lstStyle/>
              <a:p>
                <a:endParaRPr lang="en-US"/>
              </a:p>
            </p:txBody>
          </p:sp>
        </p:grpSp>
        <p:grpSp>
          <p:nvGrpSpPr>
            <p:cNvPr id="564" name="Graphic 3">
              <a:extLst>
                <a:ext uri="{FF2B5EF4-FFF2-40B4-BE49-F238E27FC236}">
                  <a16:creationId xmlns:a16="http://schemas.microsoft.com/office/drawing/2014/main" id="{CEE48EE8-4754-427F-9E6C-DB3F87D1171B}"/>
                </a:ext>
              </a:extLst>
            </p:cNvPr>
            <p:cNvGrpSpPr/>
            <p:nvPr/>
          </p:nvGrpSpPr>
          <p:grpSpPr>
            <a:xfrm>
              <a:off x="-2418925" y="3944911"/>
              <a:ext cx="1061645" cy="1114004"/>
              <a:chOff x="7907036" y="4838717"/>
              <a:chExt cx="1061645" cy="1114004"/>
            </a:xfrm>
            <a:solidFill>
              <a:srgbClr val="FFFFFF"/>
            </a:solidFill>
          </p:grpSpPr>
          <p:sp>
            <p:nvSpPr>
              <p:cNvPr id="565" name="Freeform: Shape 564">
                <a:extLst>
                  <a:ext uri="{FF2B5EF4-FFF2-40B4-BE49-F238E27FC236}">
                    <a16:creationId xmlns:a16="http://schemas.microsoft.com/office/drawing/2014/main" id="{40B03EF2-7346-4899-8CB6-ED5C9513DB13}"/>
                  </a:ext>
                </a:extLst>
              </p:cNvPr>
              <p:cNvSpPr/>
              <p:nvPr/>
            </p:nvSpPr>
            <p:spPr>
              <a:xfrm>
                <a:off x="8717743" y="5321258"/>
                <a:ext cx="98889" cy="95754"/>
              </a:xfrm>
              <a:custGeom>
                <a:avLst/>
                <a:gdLst>
                  <a:gd name="connsiteX0" fmla="*/ 79794 w 98889"/>
                  <a:gd name="connsiteY0" fmla="*/ 35 h 95754"/>
                  <a:gd name="connsiteX1" fmla="*/ 52705 w 98889"/>
                  <a:gd name="connsiteY1" fmla="*/ 40154 h 95754"/>
                  <a:gd name="connsiteX2" fmla="*/ 48248 w 98889"/>
                  <a:gd name="connsiteY2" fmla="*/ 35182 h 95754"/>
                  <a:gd name="connsiteX3" fmla="*/ 20301 w 98889"/>
                  <a:gd name="connsiteY3" fmla="*/ 16322 h 95754"/>
                  <a:gd name="connsiteX4" fmla="*/ 3671 w 98889"/>
                  <a:gd name="connsiteY4" fmla="*/ 37754 h 95754"/>
                  <a:gd name="connsiteX5" fmla="*/ 54763 w 98889"/>
                  <a:gd name="connsiteY5" fmla="*/ 87303 h 95754"/>
                  <a:gd name="connsiteX6" fmla="*/ 81509 w 98889"/>
                  <a:gd name="connsiteY6" fmla="*/ 86446 h 95754"/>
                  <a:gd name="connsiteX7" fmla="*/ 98311 w 98889"/>
                  <a:gd name="connsiteY7" fmla="*/ 34325 h 95754"/>
                  <a:gd name="connsiteX8" fmla="*/ 79794 w 98889"/>
                  <a:gd name="connsiteY8" fmla="*/ 35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9" h="95754">
                    <a:moveTo>
                      <a:pt x="79794" y="35"/>
                    </a:moveTo>
                    <a:cubicBezTo>
                      <a:pt x="59220" y="1235"/>
                      <a:pt x="53734" y="20609"/>
                      <a:pt x="52705" y="40154"/>
                    </a:cubicBezTo>
                    <a:cubicBezTo>
                      <a:pt x="51162" y="38268"/>
                      <a:pt x="49791" y="36554"/>
                      <a:pt x="48248" y="35182"/>
                    </a:cubicBezTo>
                    <a:cubicBezTo>
                      <a:pt x="40018" y="27467"/>
                      <a:pt x="30588" y="21123"/>
                      <a:pt x="20301" y="16322"/>
                    </a:cubicBezTo>
                    <a:cubicBezTo>
                      <a:pt x="6071" y="9807"/>
                      <a:pt x="-6445" y="25581"/>
                      <a:pt x="3671" y="37754"/>
                    </a:cubicBezTo>
                    <a:cubicBezTo>
                      <a:pt x="18930" y="56099"/>
                      <a:pt x="36075" y="72386"/>
                      <a:pt x="54763" y="87303"/>
                    </a:cubicBezTo>
                    <a:cubicBezTo>
                      <a:pt x="58192" y="97590"/>
                      <a:pt x="76537" y="99818"/>
                      <a:pt x="81509" y="86446"/>
                    </a:cubicBezTo>
                    <a:cubicBezTo>
                      <a:pt x="87852" y="69644"/>
                      <a:pt x="95911" y="52327"/>
                      <a:pt x="98311" y="34325"/>
                    </a:cubicBezTo>
                    <a:cubicBezTo>
                      <a:pt x="100197" y="21123"/>
                      <a:pt x="98311" y="-994"/>
                      <a:pt x="79794" y="35"/>
                    </a:cubicBezTo>
                    <a:close/>
                  </a:path>
                </a:pathLst>
              </a:custGeom>
              <a:solidFill>
                <a:srgbClr val="FFFFFF"/>
              </a:solidFill>
              <a:ln w="1715" cap="flat">
                <a:noFill/>
                <a:prstDash val="solid"/>
                <a:miter/>
              </a:ln>
            </p:spPr>
            <p:txBody>
              <a:bodyPr rtlCol="0" anchor="ctr"/>
              <a:lstStyle/>
              <a:p>
                <a:endParaRPr lang="en-US"/>
              </a:p>
            </p:txBody>
          </p:sp>
          <p:sp>
            <p:nvSpPr>
              <p:cNvPr id="566" name="Freeform: Shape 565">
                <a:extLst>
                  <a:ext uri="{FF2B5EF4-FFF2-40B4-BE49-F238E27FC236}">
                    <a16:creationId xmlns:a16="http://schemas.microsoft.com/office/drawing/2014/main" id="{F4902A67-BB30-4CD1-B500-60C713416970}"/>
                  </a:ext>
                </a:extLst>
              </p:cNvPr>
              <p:cNvSpPr/>
              <p:nvPr/>
            </p:nvSpPr>
            <p:spPr>
              <a:xfrm>
                <a:off x="8351250" y="5852283"/>
                <a:ext cx="92323" cy="100439"/>
              </a:xfrm>
              <a:custGeom>
                <a:avLst/>
                <a:gdLst>
                  <a:gd name="connsiteX0" fmla="*/ 78184 w 92323"/>
                  <a:gd name="connsiteY0" fmla="*/ 162 h 100439"/>
                  <a:gd name="connsiteX1" fmla="*/ 44065 w 92323"/>
                  <a:gd name="connsiteY1" fmla="*/ 31880 h 100439"/>
                  <a:gd name="connsiteX2" fmla="*/ 43551 w 92323"/>
                  <a:gd name="connsiteY2" fmla="*/ 33081 h 100439"/>
                  <a:gd name="connsiteX3" fmla="*/ 42522 w 92323"/>
                  <a:gd name="connsiteY3" fmla="*/ 30852 h 100439"/>
                  <a:gd name="connsiteX4" fmla="*/ 16805 w 92323"/>
                  <a:gd name="connsiteY4" fmla="*/ 9592 h 100439"/>
                  <a:gd name="connsiteX5" fmla="*/ 2 w 92323"/>
                  <a:gd name="connsiteY5" fmla="*/ 22451 h 100439"/>
                  <a:gd name="connsiteX6" fmla="*/ 22463 w 92323"/>
                  <a:gd name="connsiteY6" fmla="*/ 93945 h 100439"/>
                  <a:gd name="connsiteX7" fmla="*/ 45780 w 92323"/>
                  <a:gd name="connsiteY7" fmla="*/ 93945 h 100439"/>
                  <a:gd name="connsiteX8" fmla="*/ 47151 w 92323"/>
                  <a:gd name="connsiteY8" fmla="*/ 91716 h 100439"/>
                  <a:gd name="connsiteX9" fmla="*/ 50752 w 92323"/>
                  <a:gd name="connsiteY9" fmla="*/ 88973 h 100439"/>
                  <a:gd name="connsiteX10" fmla="*/ 78184 w 92323"/>
                  <a:gd name="connsiteY10" fmla="*/ 162 h 10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3" h="100439">
                    <a:moveTo>
                      <a:pt x="78184" y="162"/>
                    </a:moveTo>
                    <a:cubicBezTo>
                      <a:pt x="61382" y="-2067"/>
                      <a:pt x="49895" y="19193"/>
                      <a:pt x="44065" y="31880"/>
                    </a:cubicBezTo>
                    <a:cubicBezTo>
                      <a:pt x="43894" y="32223"/>
                      <a:pt x="43722" y="32566"/>
                      <a:pt x="43551" y="33081"/>
                    </a:cubicBezTo>
                    <a:cubicBezTo>
                      <a:pt x="43208" y="32395"/>
                      <a:pt x="42865" y="31538"/>
                      <a:pt x="42522" y="30852"/>
                    </a:cubicBezTo>
                    <a:cubicBezTo>
                      <a:pt x="36864" y="20393"/>
                      <a:pt x="28121" y="12849"/>
                      <a:pt x="16805" y="9592"/>
                    </a:cubicBezTo>
                    <a:cubicBezTo>
                      <a:pt x="8575" y="7192"/>
                      <a:pt x="-169" y="13878"/>
                      <a:pt x="2" y="22451"/>
                    </a:cubicBezTo>
                    <a:cubicBezTo>
                      <a:pt x="346" y="47997"/>
                      <a:pt x="8232" y="72686"/>
                      <a:pt x="22463" y="93945"/>
                    </a:cubicBezTo>
                    <a:cubicBezTo>
                      <a:pt x="28292" y="102689"/>
                      <a:pt x="39950" y="102518"/>
                      <a:pt x="45780" y="93945"/>
                    </a:cubicBezTo>
                    <a:cubicBezTo>
                      <a:pt x="46294" y="93260"/>
                      <a:pt x="46637" y="92574"/>
                      <a:pt x="47151" y="91716"/>
                    </a:cubicBezTo>
                    <a:cubicBezTo>
                      <a:pt x="48352" y="91031"/>
                      <a:pt x="49552" y="90173"/>
                      <a:pt x="50752" y="88973"/>
                    </a:cubicBezTo>
                    <a:cubicBezTo>
                      <a:pt x="61896" y="77486"/>
                      <a:pt x="118132" y="5649"/>
                      <a:pt x="78184" y="162"/>
                    </a:cubicBezTo>
                    <a:close/>
                  </a:path>
                </a:pathLst>
              </a:custGeom>
              <a:solidFill>
                <a:srgbClr val="FFFFFF"/>
              </a:solidFill>
              <a:ln w="1715" cap="flat">
                <a:noFill/>
                <a:prstDash val="solid"/>
                <a:miter/>
              </a:ln>
            </p:spPr>
            <p:txBody>
              <a:bodyPr rtlCol="0" anchor="ctr"/>
              <a:lstStyle/>
              <a:p>
                <a:endParaRPr lang="en-US"/>
              </a:p>
            </p:txBody>
          </p:sp>
          <p:sp>
            <p:nvSpPr>
              <p:cNvPr id="567" name="Freeform: Shape 566">
                <a:extLst>
                  <a:ext uri="{FF2B5EF4-FFF2-40B4-BE49-F238E27FC236}">
                    <a16:creationId xmlns:a16="http://schemas.microsoft.com/office/drawing/2014/main" id="{D6AA623F-CE34-439E-9F56-DC40B76AE883}"/>
                  </a:ext>
                </a:extLst>
              </p:cNvPr>
              <p:cNvSpPr/>
              <p:nvPr/>
            </p:nvSpPr>
            <p:spPr>
              <a:xfrm>
                <a:off x="8861524" y="5599991"/>
                <a:ext cx="107157" cy="105951"/>
              </a:xfrm>
              <a:custGeom>
                <a:avLst/>
                <a:gdLst>
                  <a:gd name="connsiteX0" fmla="*/ 96319 w 107157"/>
                  <a:gd name="connsiteY0" fmla="*/ 2137 h 105951"/>
                  <a:gd name="connsiteX1" fmla="*/ 58257 w 107157"/>
                  <a:gd name="connsiteY1" fmla="*/ 53230 h 105951"/>
                  <a:gd name="connsiteX2" fmla="*/ 3221 w 107157"/>
                  <a:gd name="connsiteY2" fmla="*/ 32141 h 105951"/>
                  <a:gd name="connsiteX3" fmla="*/ 20366 w 107157"/>
                  <a:gd name="connsiteY3" fmla="*/ 73975 h 105951"/>
                  <a:gd name="connsiteX4" fmla="*/ 65458 w 107157"/>
                  <a:gd name="connsiteY4" fmla="*/ 102950 h 105951"/>
                  <a:gd name="connsiteX5" fmla="*/ 71287 w 107157"/>
                  <a:gd name="connsiteY5" fmla="*/ 105350 h 105951"/>
                  <a:gd name="connsiteX6" fmla="*/ 86203 w 107157"/>
                  <a:gd name="connsiteY6" fmla="*/ 96263 h 105951"/>
                  <a:gd name="connsiteX7" fmla="*/ 104720 w 107157"/>
                  <a:gd name="connsiteY7" fmla="*/ 43285 h 105951"/>
                  <a:gd name="connsiteX8" fmla="*/ 96319 w 107157"/>
                  <a:gd name="connsiteY8" fmla="*/ 2137 h 10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7" h="105951">
                    <a:moveTo>
                      <a:pt x="96319" y="2137"/>
                    </a:moveTo>
                    <a:cubicBezTo>
                      <a:pt x="73002" y="-8835"/>
                      <a:pt x="62372" y="24598"/>
                      <a:pt x="58257" y="53230"/>
                    </a:cubicBezTo>
                    <a:cubicBezTo>
                      <a:pt x="39912" y="32656"/>
                      <a:pt x="16595" y="12939"/>
                      <a:pt x="3221" y="32141"/>
                    </a:cubicBezTo>
                    <a:cubicBezTo>
                      <a:pt x="-7237" y="47229"/>
                      <a:pt x="10251" y="64374"/>
                      <a:pt x="20366" y="73975"/>
                    </a:cubicBezTo>
                    <a:cubicBezTo>
                      <a:pt x="33568" y="86662"/>
                      <a:pt x="48827" y="95920"/>
                      <a:pt x="65458" y="102950"/>
                    </a:cubicBezTo>
                    <a:cubicBezTo>
                      <a:pt x="67172" y="104322"/>
                      <a:pt x="69230" y="105007"/>
                      <a:pt x="71287" y="105350"/>
                    </a:cubicBezTo>
                    <a:cubicBezTo>
                      <a:pt x="79003" y="107751"/>
                      <a:pt x="84660" y="102607"/>
                      <a:pt x="86203" y="96263"/>
                    </a:cubicBezTo>
                    <a:cubicBezTo>
                      <a:pt x="95633" y="80147"/>
                      <a:pt x="101634" y="61459"/>
                      <a:pt x="104720" y="43285"/>
                    </a:cubicBezTo>
                    <a:cubicBezTo>
                      <a:pt x="106949" y="30255"/>
                      <a:pt x="111578" y="9338"/>
                      <a:pt x="96319" y="2137"/>
                    </a:cubicBezTo>
                    <a:close/>
                  </a:path>
                </a:pathLst>
              </a:custGeom>
              <a:solidFill>
                <a:srgbClr val="FFFFFF"/>
              </a:solidFill>
              <a:ln w="1715" cap="flat">
                <a:noFill/>
                <a:prstDash val="solid"/>
                <a:miter/>
              </a:ln>
            </p:spPr>
            <p:txBody>
              <a:bodyPr rtlCol="0" anchor="ctr"/>
              <a:lstStyle/>
              <a:p>
                <a:endParaRPr lang="en-US"/>
              </a:p>
            </p:txBody>
          </p:sp>
          <p:sp>
            <p:nvSpPr>
              <p:cNvPr id="568" name="Freeform: Shape 567">
                <a:extLst>
                  <a:ext uri="{FF2B5EF4-FFF2-40B4-BE49-F238E27FC236}">
                    <a16:creationId xmlns:a16="http://schemas.microsoft.com/office/drawing/2014/main" id="{B6967AE7-1E24-4334-954E-68359EAFD045}"/>
                  </a:ext>
                </a:extLst>
              </p:cNvPr>
              <p:cNvSpPr/>
              <p:nvPr/>
            </p:nvSpPr>
            <p:spPr>
              <a:xfrm>
                <a:off x="7907036" y="5506089"/>
                <a:ext cx="106402" cy="87549"/>
              </a:xfrm>
              <a:custGeom>
                <a:avLst/>
                <a:gdLst>
                  <a:gd name="connsiteX0" fmla="*/ 99774 w 106402"/>
                  <a:gd name="connsiteY0" fmla="*/ 4656 h 87549"/>
                  <a:gd name="connsiteX1" fmla="*/ 74570 w 106402"/>
                  <a:gd name="connsiteY1" fmla="*/ 3971 h 87549"/>
                  <a:gd name="connsiteX2" fmla="*/ 60683 w 106402"/>
                  <a:gd name="connsiteY2" fmla="*/ 35003 h 87549"/>
                  <a:gd name="connsiteX3" fmla="*/ 58797 w 106402"/>
                  <a:gd name="connsiteY3" fmla="*/ 47691 h 87549"/>
                  <a:gd name="connsiteX4" fmla="*/ 53825 w 106402"/>
                  <a:gd name="connsiteY4" fmla="*/ 45119 h 87549"/>
                  <a:gd name="connsiteX5" fmla="*/ 17306 w 106402"/>
                  <a:gd name="connsiteY5" fmla="*/ 32603 h 87549"/>
                  <a:gd name="connsiteX6" fmla="*/ 3933 w 106402"/>
                  <a:gd name="connsiteY6" fmla="*/ 55577 h 87549"/>
                  <a:gd name="connsiteX7" fmla="*/ 61712 w 106402"/>
                  <a:gd name="connsiteY7" fmla="*/ 87295 h 87549"/>
                  <a:gd name="connsiteX8" fmla="*/ 68398 w 106402"/>
                  <a:gd name="connsiteY8" fmla="*/ 86952 h 87549"/>
                  <a:gd name="connsiteX9" fmla="*/ 76285 w 106402"/>
                  <a:gd name="connsiteY9" fmla="*/ 86095 h 87549"/>
                  <a:gd name="connsiteX10" fmla="*/ 105260 w 106402"/>
                  <a:gd name="connsiteY10" fmla="*/ 31403 h 87549"/>
                  <a:gd name="connsiteX11" fmla="*/ 99774 w 106402"/>
                  <a:gd name="connsiteY11" fmla="*/ 4656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02" h="87549">
                    <a:moveTo>
                      <a:pt x="99774" y="4656"/>
                    </a:moveTo>
                    <a:cubicBezTo>
                      <a:pt x="92744" y="-1344"/>
                      <a:pt x="82114" y="-1515"/>
                      <a:pt x="74570" y="3971"/>
                    </a:cubicBezTo>
                    <a:cubicBezTo>
                      <a:pt x="64798" y="11000"/>
                      <a:pt x="62569" y="24030"/>
                      <a:pt x="60683" y="35003"/>
                    </a:cubicBezTo>
                    <a:cubicBezTo>
                      <a:pt x="59997" y="39118"/>
                      <a:pt x="59311" y="43404"/>
                      <a:pt x="58797" y="47691"/>
                    </a:cubicBezTo>
                    <a:cubicBezTo>
                      <a:pt x="56911" y="46662"/>
                      <a:pt x="55197" y="45804"/>
                      <a:pt x="53825" y="45119"/>
                    </a:cubicBezTo>
                    <a:cubicBezTo>
                      <a:pt x="42338" y="38946"/>
                      <a:pt x="30165" y="34832"/>
                      <a:pt x="17306" y="32603"/>
                    </a:cubicBezTo>
                    <a:cubicBezTo>
                      <a:pt x="4104" y="30203"/>
                      <a:pt x="-5840" y="44947"/>
                      <a:pt x="3933" y="55577"/>
                    </a:cubicBezTo>
                    <a:cubicBezTo>
                      <a:pt x="19364" y="72208"/>
                      <a:pt x="39423" y="83352"/>
                      <a:pt x="61712" y="87295"/>
                    </a:cubicBezTo>
                    <a:cubicBezTo>
                      <a:pt x="64112" y="87810"/>
                      <a:pt x="66341" y="87467"/>
                      <a:pt x="68398" y="86952"/>
                    </a:cubicBezTo>
                    <a:cubicBezTo>
                      <a:pt x="70970" y="87467"/>
                      <a:pt x="73884" y="87124"/>
                      <a:pt x="76285" y="86095"/>
                    </a:cubicBezTo>
                    <a:cubicBezTo>
                      <a:pt x="94802" y="81123"/>
                      <a:pt x="102688" y="47005"/>
                      <a:pt x="105260" y="31403"/>
                    </a:cubicBezTo>
                    <a:cubicBezTo>
                      <a:pt x="106974" y="21801"/>
                      <a:pt x="107832" y="11514"/>
                      <a:pt x="99774" y="4656"/>
                    </a:cubicBezTo>
                    <a:close/>
                  </a:path>
                </a:pathLst>
              </a:custGeom>
              <a:solidFill>
                <a:srgbClr val="FFFFFF"/>
              </a:solidFill>
              <a:ln w="1715" cap="flat">
                <a:noFill/>
                <a:prstDash val="solid"/>
                <a:miter/>
              </a:ln>
            </p:spPr>
            <p:txBody>
              <a:bodyPr rtlCol="0" anchor="ctr"/>
              <a:lstStyle/>
              <a:p>
                <a:endParaRPr lang="en-US"/>
              </a:p>
            </p:txBody>
          </p:sp>
          <p:sp>
            <p:nvSpPr>
              <p:cNvPr id="569" name="Freeform: Shape 568">
                <a:extLst>
                  <a:ext uri="{FF2B5EF4-FFF2-40B4-BE49-F238E27FC236}">
                    <a16:creationId xmlns:a16="http://schemas.microsoft.com/office/drawing/2014/main" id="{05C60A91-90B2-414F-9342-C68413AE981A}"/>
                  </a:ext>
                </a:extLst>
              </p:cNvPr>
              <p:cNvSpPr/>
              <p:nvPr/>
            </p:nvSpPr>
            <p:spPr>
              <a:xfrm>
                <a:off x="8479463" y="5545361"/>
                <a:ext cx="106106" cy="91040"/>
              </a:xfrm>
              <a:custGeom>
                <a:avLst/>
                <a:gdLst>
                  <a:gd name="connsiteX0" fmla="*/ 100505 w 106106"/>
                  <a:gd name="connsiteY0" fmla="*/ 5675 h 91040"/>
                  <a:gd name="connsiteX1" fmla="*/ 71015 w 106106"/>
                  <a:gd name="connsiteY1" fmla="*/ 11504 h 91040"/>
                  <a:gd name="connsiteX2" fmla="*/ 58842 w 106106"/>
                  <a:gd name="connsiteY2" fmla="*/ 41337 h 91040"/>
                  <a:gd name="connsiteX3" fmla="*/ 16665 w 106106"/>
                  <a:gd name="connsiteY3" fmla="*/ 9104 h 91040"/>
                  <a:gd name="connsiteX4" fmla="*/ 35 w 106106"/>
                  <a:gd name="connsiteY4" fmla="*/ 21791 h 91040"/>
                  <a:gd name="connsiteX5" fmla="*/ 19751 w 106106"/>
                  <a:gd name="connsiteY5" fmla="*/ 52138 h 91040"/>
                  <a:gd name="connsiteX6" fmla="*/ 53870 w 106106"/>
                  <a:gd name="connsiteY6" fmla="*/ 81456 h 91040"/>
                  <a:gd name="connsiteX7" fmla="*/ 55756 w 106106"/>
                  <a:gd name="connsiteY7" fmla="*/ 84371 h 91040"/>
                  <a:gd name="connsiteX8" fmla="*/ 76844 w 106106"/>
                  <a:gd name="connsiteY8" fmla="*/ 87114 h 91040"/>
                  <a:gd name="connsiteX9" fmla="*/ 101019 w 106106"/>
                  <a:gd name="connsiteY9" fmla="*/ 46823 h 91040"/>
                  <a:gd name="connsiteX10" fmla="*/ 100505 w 106106"/>
                  <a:gd name="connsiteY10" fmla="*/ 5675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06" h="91040">
                    <a:moveTo>
                      <a:pt x="100505" y="5675"/>
                    </a:moveTo>
                    <a:cubicBezTo>
                      <a:pt x="91075" y="-4955"/>
                      <a:pt x="76844" y="703"/>
                      <a:pt x="71015" y="11504"/>
                    </a:cubicBezTo>
                    <a:cubicBezTo>
                      <a:pt x="66043" y="20591"/>
                      <a:pt x="62100" y="31050"/>
                      <a:pt x="58842" y="41337"/>
                    </a:cubicBezTo>
                    <a:cubicBezTo>
                      <a:pt x="47355" y="26249"/>
                      <a:pt x="33467" y="12704"/>
                      <a:pt x="16665" y="9104"/>
                    </a:cubicBezTo>
                    <a:cubicBezTo>
                      <a:pt x="8950" y="7389"/>
                      <a:pt x="-651" y="12704"/>
                      <a:pt x="35" y="21791"/>
                    </a:cubicBezTo>
                    <a:cubicBezTo>
                      <a:pt x="1064" y="35850"/>
                      <a:pt x="9807" y="43394"/>
                      <a:pt x="19751" y="52138"/>
                    </a:cubicBezTo>
                    <a:cubicBezTo>
                      <a:pt x="31067" y="61911"/>
                      <a:pt x="42383" y="71683"/>
                      <a:pt x="53870" y="81456"/>
                    </a:cubicBezTo>
                    <a:cubicBezTo>
                      <a:pt x="54556" y="82485"/>
                      <a:pt x="55070" y="83513"/>
                      <a:pt x="55756" y="84371"/>
                    </a:cubicBezTo>
                    <a:cubicBezTo>
                      <a:pt x="60042" y="91571"/>
                      <a:pt x="70844" y="93629"/>
                      <a:pt x="76844" y="87114"/>
                    </a:cubicBezTo>
                    <a:cubicBezTo>
                      <a:pt x="87646" y="75455"/>
                      <a:pt x="95876" y="61911"/>
                      <a:pt x="101019" y="46823"/>
                    </a:cubicBezTo>
                    <a:cubicBezTo>
                      <a:pt x="105134" y="34650"/>
                      <a:pt x="110277" y="16476"/>
                      <a:pt x="100505" y="5675"/>
                    </a:cubicBezTo>
                    <a:close/>
                  </a:path>
                </a:pathLst>
              </a:custGeom>
              <a:solidFill>
                <a:srgbClr val="FFFFFF"/>
              </a:solidFill>
              <a:ln w="1715" cap="flat">
                <a:noFill/>
                <a:prstDash val="solid"/>
                <a:miter/>
              </a:ln>
            </p:spPr>
            <p:txBody>
              <a:bodyPr rtlCol="0" anchor="ctr"/>
              <a:lstStyle/>
              <a:p>
                <a:endParaRPr lang="en-US"/>
              </a:p>
            </p:txBody>
          </p:sp>
          <p:sp>
            <p:nvSpPr>
              <p:cNvPr id="570" name="Freeform: Shape 569">
                <a:extLst>
                  <a:ext uri="{FF2B5EF4-FFF2-40B4-BE49-F238E27FC236}">
                    <a16:creationId xmlns:a16="http://schemas.microsoft.com/office/drawing/2014/main" id="{201CEEBB-7663-4C16-9046-B89AB04F48FF}"/>
                  </a:ext>
                </a:extLst>
              </p:cNvPr>
              <p:cNvSpPr/>
              <p:nvPr/>
            </p:nvSpPr>
            <p:spPr>
              <a:xfrm>
                <a:off x="8922005" y="4838717"/>
                <a:ext cx="25353" cy="77146"/>
              </a:xfrm>
              <a:custGeom>
                <a:avLst/>
                <a:gdLst>
                  <a:gd name="connsiteX0" fmla="*/ 24522 w 25353"/>
                  <a:gd name="connsiteY0" fmla="*/ 60466 h 77146"/>
                  <a:gd name="connsiteX1" fmla="*/ 18864 w 25353"/>
                  <a:gd name="connsiteY1" fmla="*/ 4916 h 77146"/>
                  <a:gd name="connsiteX2" fmla="*/ 10977 w 25353"/>
                  <a:gd name="connsiteY2" fmla="*/ 801 h 77146"/>
                  <a:gd name="connsiteX3" fmla="*/ 8406 w 25353"/>
                  <a:gd name="connsiteY3" fmla="*/ 116 h 77146"/>
                  <a:gd name="connsiteX4" fmla="*/ 5 w 25353"/>
                  <a:gd name="connsiteY4" fmla="*/ 6459 h 77146"/>
                  <a:gd name="connsiteX5" fmla="*/ 2234 w 25353"/>
                  <a:gd name="connsiteY5" fmla="*/ 44178 h 77146"/>
                  <a:gd name="connsiteX6" fmla="*/ 11320 w 25353"/>
                  <a:gd name="connsiteY6" fmla="*/ 75382 h 77146"/>
                  <a:gd name="connsiteX7" fmla="*/ 22636 w 25353"/>
                  <a:gd name="connsiteY7" fmla="*/ 72467 h 77146"/>
                  <a:gd name="connsiteX8" fmla="*/ 23836 w 25353"/>
                  <a:gd name="connsiteY8" fmla="*/ 65095 h 77146"/>
                  <a:gd name="connsiteX9" fmla="*/ 24522 w 25353"/>
                  <a:gd name="connsiteY9" fmla="*/ 60466 h 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3" h="77146">
                    <a:moveTo>
                      <a:pt x="24522" y="60466"/>
                    </a:moveTo>
                    <a:cubicBezTo>
                      <a:pt x="26580" y="41778"/>
                      <a:pt x="24865" y="22919"/>
                      <a:pt x="18864" y="4916"/>
                    </a:cubicBezTo>
                    <a:cubicBezTo>
                      <a:pt x="17664" y="1144"/>
                      <a:pt x="14064" y="-56"/>
                      <a:pt x="10977" y="801"/>
                    </a:cubicBezTo>
                    <a:cubicBezTo>
                      <a:pt x="10120" y="458"/>
                      <a:pt x="9435" y="287"/>
                      <a:pt x="8406" y="116"/>
                    </a:cubicBezTo>
                    <a:cubicBezTo>
                      <a:pt x="4291" y="-570"/>
                      <a:pt x="-167" y="1830"/>
                      <a:pt x="5" y="6459"/>
                    </a:cubicBezTo>
                    <a:cubicBezTo>
                      <a:pt x="348" y="19146"/>
                      <a:pt x="1033" y="31662"/>
                      <a:pt x="2234" y="44178"/>
                    </a:cubicBezTo>
                    <a:cubicBezTo>
                      <a:pt x="3262" y="54465"/>
                      <a:pt x="2748" y="68181"/>
                      <a:pt x="11320" y="75382"/>
                    </a:cubicBezTo>
                    <a:cubicBezTo>
                      <a:pt x="14921" y="78297"/>
                      <a:pt x="21607" y="77783"/>
                      <a:pt x="22636" y="72467"/>
                    </a:cubicBezTo>
                    <a:cubicBezTo>
                      <a:pt x="23151" y="70067"/>
                      <a:pt x="23493" y="67496"/>
                      <a:pt x="23836" y="65095"/>
                    </a:cubicBezTo>
                    <a:cubicBezTo>
                      <a:pt x="24351" y="63552"/>
                      <a:pt x="24522" y="62009"/>
                      <a:pt x="24522" y="60466"/>
                    </a:cubicBezTo>
                    <a:close/>
                  </a:path>
                </a:pathLst>
              </a:custGeom>
              <a:solidFill>
                <a:srgbClr val="FFFFFF"/>
              </a:solidFill>
              <a:ln w="1715" cap="flat">
                <a:noFill/>
                <a:prstDash val="solid"/>
                <a:miter/>
              </a:ln>
            </p:spPr>
            <p:txBody>
              <a:bodyPr rtlCol="0" anchor="ctr"/>
              <a:lstStyle/>
              <a:p>
                <a:endParaRPr lang="en-US"/>
              </a:p>
            </p:txBody>
          </p:sp>
          <p:sp>
            <p:nvSpPr>
              <p:cNvPr id="571" name="Freeform: Shape 570">
                <a:extLst>
                  <a:ext uri="{FF2B5EF4-FFF2-40B4-BE49-F238E27FC236}">
                    <a16:creationId xmlns:a16="http://schemas.microsoft.com/office/drawing/2014/main" id="{D4546E32-2FB9-456C-8D6D-808315D55B7D}"/>
                  </a:ext>
                </a:extLst>
              </p:cNvPr>
              <p:cNvSpPr/>
              <p:nvPr/>
            </p:nvSpPr>
            <p:spPr>
              <a:xfrm>
                <a:off x="8923724" y="4932788"/>
                <a:ext cx="20402" cy="20145"/>
              </a:xfrm>
              <a:custGeom>
                <a:avLst/>
                <a:gdLst>
                  <a:gd name="connsiteX0" fmla="*/ 20060 w 20402"/>
                  <a:gd name="connsiteY0" fmla="*/ 7372 h 20145"/>
                  <a:gd name="connsiteX1" fmla="*/ 19545 w 20402"/>
                  <a:gd name="connsiteY1" fmla="*/ 6001 h 20145"/>
                  <a:gd name="connsiteX2" fmla="*/ 18860 w 20402"/>
                  <a:gd name="connsiteY2" fmla="*/ 4629 h 20145"/>
                  <a:gd name="connsiteX3" fmla="*/ 17831 w 20402"/>
                  <a:gd name="connsiteY3" fmla="*/ 3257 h 20145"/>
                  <a:gd name="connsiteX4" fmla="*/ 17659 w 20402"/>
                  <a:gd name="connsiteY4" fmla="*/ 2915 h 20145"/>
                  <a:gd name="connsiteX5" fmla="*/ 15945 w 20402"/>
                  <a:gd name="connsiteY5" fmla="*/ 1543 h 20145"/>
                  <a:gd name="connsiteX6" fmla="*/ 15431 w 20402"/>
                  <a:gd name="connsiteY6" fmla="*/ 1200 h 20145"/>
                  <a:gd name="connsiteX7" fmla="*/ 13202 w 20402"/>
                  <a:gd name="connsiteY7" fmla="*/ 343 h 20145"/>
                  <a:gd name="connsiteX8" fmla="*/ 10973 w 20402"/>
                  <a:gd name="connsiteY8" fmla="*/ 0 h 20145"/>
                  <a:gd name="connsiteX9" fmla="*/ 10287 w 20402"/>
                  <a:gd name="connsiteY9" fmla="*/ 0 h 20145"/>
                  <a:gd name="connsiteX10" fmla="*/ 5658 w 20402"/>
                  <a:gd name="connsiteY10" fmla="*/ 1200 h 20145"/>
                  <a:gd name="connsiteX11" fmla="*/ 4972 w 20402"/>
                  <a:gd name="connsiteY11" fmla="*/ 1543 h 20145"/>
                  <a:gd name="connsiteX12" fmla="*/ 3429 w 20402"/>
                  <a:gd name="connsiteY12" fmla="*/ 2743 h 20145"/>
                  <a:gd name="connsiteX13" fmla="*/ 3086 w 20402"/>
                  <a:gd name="connsiteY13" fmla="*/ 3086 h 20145"/>
                  <a:gd name="connsiteX14" fmla="*/ 2743 w 20402"/>
                  <a:gd name="connsiteY14" fmla="*/ 3429 h 20145"/>
                  <a:gd name="connsiteX15" fmla="*/ 1543 w 20402"/>
                  <a:gd name="connsiteY15" fmla="*/ 5144 h 20145"/>
                  <a:gd name="connsiteX16" fmla="*/ 514 w 20402"/>
                  <a:gd name="connsiteY16" fmla="*/ 7544 h 20145"/>
                  <a:gd name="connsiteX17" fmla="*/ 343 w 20402"/>
                  <a:gd name="connsiteY17" fmla="*/ 8401 h 20145"/>
                  <a:gd name="connsiteX18" fmla="*/ 0 w 20402"/>
                  <a:gd name="connsiteY18" fmla="*/ 10973 h 20145"/>
                  <a:gd name="connsiteX19" fmla="*/ 343 w 20402"/>
                  <a:gd name="connsiteY19" fmla="*/ 13544 h 20145"/>
                  <a:gd name="connsiteX20" fmla="*/ 1200 w 20402"/>
                  <a:gd name="connsiteY20" fmla="*/ 15945 h 20145"/>
                  <a:gd name="connsiteX21" fmla="*/ 2572 w 20402"/>
                  <a:gd name="connsiteY21" fmla="*/ 18002 h 20145"/>
                  <a:gd name="connsiteX22" fmla="*/ 2743 w 20402"/>
                  <a:gd name="connsiteY22" fmla="*/ 18173 h 20145"/>
                  <a:gd name="connsiteX23" fmla="*/ 4972 w 20402"/>
                  <a:gd name="connsiteY23" fmla="*/ 19545 h 20145"/>
                  <a:gd name="connsiteX24" fmla="*/ 6172 w 20402"/>
                  <a:gd name="connsiteY24" fmla="*/ 19888 h 20145"/>
                  <a:gd name="connsiteX25" fmla="*/ 9430 w 20402"/>
                  <a:gd name="connsiteY25" fmla="*/ 19888 h 20145"/>
                  <a:gd name="connsiteX26" fmla="*/ 10973 w 20402"/>
                  <a:gd name="connsiteY26" fmla="*/ 19202 h 20145"/>
                  <a:gd name="connsiteX27" fmla="*/ 11830 w 20402"/>
                  <a:gd name="connsiteY27" fmla="*/ 19202 h 20145"/>
                  <a:gd name="connsiteX28" fmla="*/ 15431 w 20402"/>
                  <a:gd name="connsiteY28" fmla="*/ 18173 h 20145"/>
                  <a:gd name="connsiteX29" fmla="*/ 15945 w 20402"/>
                  <a:gd name="connsiteY29" fmla="*/ 17831 h 20145"/>
                  <a:gd name="connsiteX30" fmla="*/ 17659 w 20402"/>
                  <a:gd name="connsiteY30" fmla="*/ 16459 h 20145"/>
                  <a:gd name="connsiteX31" fmla="*/ 19202 w 20402"/>
                  <a:gd name="connsiteY31" fmla="*/ 14230 h 20145"/>
                  <a:gd name="connsiteX32" fmla="*/ 20060 w 20402"/>
                  <a:gd name="connsiteY32" fmla="*/ 12173 h 20145"/>
                  <a:gd name="connsiteX33" fmla="*/ 20402 w 20402"/>
                  <a:gd name="connsiteY33" fmla="*/ 9944 h 20145"/>
                  <a:gd name="connsiteX34" fmla="*/ 20060 w 20402"/>
                  <a:gd name="connsiteY34" fmla="*/ 7372 h 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02" h="20145">
                    <a:moveTo>
                      <a:pt x="20060" y="7372"/>
                    </a:moveTo>
                    <a:cubicBezTo>
                      <a:pt x="19888" y="6858"/>
                      <a:pt x="19717" y="6515"/>
                      <a:pt x="19545" y="6001"/>
                    </a:cubicBezTo>
                    <a:cubicBezTo>
                      <a:pt x="19374" y="5486"/>
                      <a:pt x="19202" y="5144"/>
                      <a:pt x="18860" y="4629"/>
                    </a:cubicBezTo>
                    <a:cubicBezTo>
                      <a:pt x="18517" y="4115"/>
                      <a:pt x="18173" y="3600"/>
                      <a:pt x="17831" y="3257"/>
                    </a:cubicBezTo>
                    <a:cubicBezTo>
                      <a:pt x="17831" y="3086"/>
                      <a:pt x="17659" y="3086"/>
                      <a:pt x="17659" y="2915"/>
                    </a:cubicBezTo>
                    <a:cubicBezTo>
                      <a:pt x="17145" y="2400"/>
                      <a:pt x="16459" y="1886"/>
                      <a:pt x="15945" y="1543"/>
                    </a:cubicBezTo>
                    <a:cubicBezTo>
                      <a:pt x="15773" y="1371"/>
                      <a:pt x="15602" y="1371"/>
                      <a:pt x="15431" y="1200"/>
                    </a:cubicBezTo>
                    <a:cubicBezTo>
                      <a:pt x="14744" y="857"/>
                      <a:pt x="14059" y="514"/>
                      <a:pt x="13202" y="343"/>
                    </a:cubicBezTo>
                    <a:cubicBezTo>
                      <a:pt x="12516" y="171"/>
                      <a:pt x="11659" y="171"/>
                      <a:pt x="10973" y="0"/>
                    </a:cubicBezTo>
                    <a:cubicBezTo>
                      <a:pt x="10801" y="0"/>
                      <a:pt x="10458" y="0"/>
                      <a:pt x="10287" y="0"/>
                    </a:cubicBezTo>
                    <a:cubicBezTo>
                      <a:pt x="8573" y="171"/>
                      <a:pt x="7372" y="514"/>
                      <a:pt x="5658" y="1200"/>
                    </a:cubicBezTo>
                    <a:cubicBezTo>
                      <a:pt x="5486" y="1371"/>
                      <a:pt x="5315" y="1371"/>
                      <a:pt x="4972" y="1543"/>
                    </a:cubicBezTo>
                    <a:cubicBezTo>
                      <a:pt x="4457" y="1886"/>
                      <a:pt x="3943" y="2400"/>
                      <a:pt x="3429" y="2743"/>
                    </a:cubicBezTo>
                    <a:cubicBezTo>
                      <a:pt x="3257" y="2915"/>
                      <a:pt x="3257" y="2915"/>
                      <a:pt x="3086" y="3086"/>
                    </a:cubicBezTo>
                    <a:cubicBezTo>
                      <a:pt x="2915" y="3257"/>
                      <a:pt x="2915" y="3257"/>
                      <a:pt x="2743" y="3429"/>
                    </a:cubicBezTo>
                    <a:cubicBezTo>
                      <a:pt x="2400" y="3943"/>
                      <a:pt x="1886" y="4457"/>
                      <a:pt x="1543" y="5144"/>
                    </a:cubicBezTo>
                    <a:cubicBezTo>
                      <a:pt x="1028" y="5829"/>
                      <a:pt x="857" y="6686"/>
                      <a:pt x="514" y="7544"/>
                    </a:cubicBezTo>
                    <a:cubicBezTo>
                      <a:pt x="343" y="7886"/>
                      <a:pt x="343" y="8058"/>
                      <a:pt x="343" y="8401"/>
                    </a:cubicBezTo>
                    <a:cubicBezTo>
                      <a:pt x="171" y="9258"/>
                      <a:pt x="0" y="10115"/>
                      <a:pt x="0" y="10973"/>
                    </a:cubicBezTo>
                    <a:cubicBezTo>
                      <a:pt x="0" y="11830"/>
                      <a:pt x="171" y="12859"/>
                      <a:pt x="343" y="13544"/>
                    </a:cubicBezTo>
                    <a:cubicBezTo>
                      <a:pt x="514" y="14402"/>
                      <a:pt x="857" y="15259"/>
                      <a:pt x="1200" y="15945"/>
                    </a:cubicBezTo>
                    <a:cubicBezTo>
                      <a:pt x="1543" y="16802"/>
                      <a:pt x="2057" y="17316"/>
                      <a:pt x="2572" y="18002"/>
                    </a:cubicBezTo>
                    <a:cubicBezTo>
                      <a:pt x="2572" y="18002"/>
                      <a:pt x="2743" y="18173"/>
                      <a:pt x="2743" y="18173"/>
                    </a:cubicBezTo>
                    <a:cubicBezTo>
                      <a:pt x="3429" y="18860"/>
                      <a:pt x="4115" y="19202"/>
                      <a:pt x="4972" y="19545"/>
                    </a:cubicBezTo>
                    <a:cubicBezTo>
                      <a:pt x="5486" y="19717"/>
                      <a:pt x="5658" y="19888"/>
                      <a:pt x="6172" y="19888"/>
                    </a:cubicBezTo>
                    <a:cubicBezTo>
                      <a:pt x="7201" y="20231"/>
                      <a:pt x="8401" y="20231"/>
                      <a:pt x="9430" y="19888"/>
                    </a:cubicBezTo>
                    <a:cubicBezTo>
                      <a:pt x="10115" y="19717"/>
                      <a:pt x="10630" y="19545"/>
                      <a:pt x="10973" y="19202"/>
                    </a:cubicBezTo>
                    <a:cubicBezTo>
                      <a:pt x="11315" y="19202"/>
                      <a:pt x="11659" y="19202"/>
                      <a:pt x="11830" y="19202"/>
                    </a:cubicBezTo>
                    <a:cubicBezTo>
                      <a:pt x="13373" y="19031"/>
                      <a:pt x="13887" y="18860"/>
                      <a:pt x="15431" y="18173"/>
                    </a:cubicBezTo>
                    <a:cubicBezTo>
                      <a:pt x="15602" y="18002"/>
                      <a:pt x="15773" y="18002"/>
                      <a:pt x="15945" y="17831"/>
                    </a:cubicBezTo>
                    <a:cubicBezTo>
                      <a:pt x="16459" y="17488"/>
                      <a:pt x="17145" y="16973"/>
                      <a:pt x="17659" y="16459"/>
                    </a:cubicBezTo>
                    <a:cubicBezTo>
                      <a:pt x="18173" y="15773"/>
                      <a:pt x="18860" y="15087"/>
                      <a:pt x="19202" y="14230"/>
                    </a:cubicBezTo>
                    <a:cubicBezTo>
                      <a:pt x="19545" y="13544"/>
                      <a:pt x="19888" y="12859"/>
                      <a:pt x="20060" y="12173"/>
                    </a:cubicBezTo>
                    <a:cubicBezTo>
                      <a:pt x="20231" y="11487"/>
                      <a:pt x="20402" y="10630"/>
                      <a:pt x="20402" y="9944"/>
                    </a:cubicBezTo>
                    <a:cubicBezTo>
                      <a:pt x="20402" y="9258"/>
                      <a:pt x="20231" y="8229"/>
                      <a:pt x="20060" y="7372"/>
                    </a:cubicBezTo>
                    <a:close/>
                  </a:path>
                </a:pathLst>
              </a:custGeom>
              <a:solidFill>
                <a:srgbClr val="FFFFFF"/>
              </a:solidFill>
              <a:ln w="171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553928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nodeType="withEffect">
                                  <p:stCondLst>
                                    <p:cond delay="0"/>
                                  </p:stCondLst>
                                  <p:childTnLst>
                                    <p:set>
                                      <p:cBhvr>
                                        <p:cTn id="21" dur="1" fill="hold">
                                          <p:stCondLst>
                                            <p:cond delay="0"/>
                                          </p:stCondLst>
                                        </p:cTn>
                                        <p:tgtEl>
                                          <p:spTgt spid="597"/>
                                        </p:tgtEl>
                                        <p:attrNameLst>
                                          <p:attrName>style.visibility</p:attrName>
                                        </p:attrNameLst>
                                      </p:cBhvr>
                                      <p:to>
                                        <p:strVal val="visible"/>
                                      </p:to>
                                    </p:set>
                                    <p:anim calcmode="lin" valueType="num">
                                      <p:cBhvr>
                                        <p:cTn id="22" dur="500" fill="hold"/>
                                        <p:tgtEl>
                                          <p:spTgt spid="597"/>
                                        </p:tgtEl>
                                        <p:attrNameLst>
                                          <p:attrName>ppt_w</p:attrName>
                                        </p:attrNameLst>
                                      </p:cBhvr>
                                      <p:tavLst>
                                        <p:tav tm="0">
                                          <p:val>
                                            <p:fltVal val="0"/>
                                          </p:val>
                                        </p:tav>
                                        <p:tav tm="100000">
                                          <p:val>
                                            <p:strVal val="#ppt_w"/>
                                          </p:val>
                                        </p:tav>
                                      </p:tavLst>
                                    </p:anim>
                                    <p:anim calcmode="lin" valueType="num">
                                      <p:cBhvr>
                                        <p:cTn id="23" dur="500" fill="hold"/>
                                        <p:tgtEl>
                                          <p:spTgt spid="597"/>
                                        </p:tgtEl>
                                        <p:attrNameLst>
                                          <p:attrName>ppt_h</p:attrName>
                                        </p:attrNameLst>
                                      </p:cBhvr>
                                      <p:tavLst>
                                        <p:tav tm="0">
                                          <p:val>
                                            <p:fltVal val="0"/>
                                          </p:val>
                                        </p:tav>
                                        <p:tav tm="100000">
                                          <p:val>
                                            <p:strVal val="#ppt_h"/>
                                          </p:val>
                                        </p:tav>
                                      </p:tavLst>
                                    </p:anim>
                                    <p:animEffect transition="in" filter="fade">
                                      <p:cBhvr>
                                        <p:cTn id="24" dur="500"/>
                                        <p:tgtEl>
                                          <p:spTgt spid="597"/>
                                        </p:tgtEl>
                                      </p:cBhvr>
                                    </p:animEffect>
                                  </p:childTnLst>
                                </p:cTn>
                              </p:par>
                              <p:par>
                                <p:cTn id="25" presetID="32" presetClass="emph" presetSubtype="0" repeatCount="4000" fill="hold" nodeType="withEffect">
                                  <p:stCondLst>
                                    <p:cond delay="0"/>
                                  </p:stCondLst>
                                  <p:childTnLst>
                                    <p:animRot by="120000">
                                      <p:cBhvr>
                                        <p:cTn id="26" dur="100" fill="hold">
                                          <p:stCondLst>
                                            <p:cond delay="0"/>
                                          </p:stCondLst>
                                        </p:cTn>
                                        <p:tgtEl>
                                          <p:spTgt spid="597"/>
                                        </p:tgtEl>
                                        <p:attrNameLst>
                                          <p:attrName>r</p:attrName>
                                        </p:attrNameLst>
                                      </p:cBhvr>
                                    </p:animRot>
                                    <p:animRot by="-240000">
                                      <p:cBhvr>
                                        <p:cTn id="27" dur="200" fill="hold">
                                          <p:stCondLst>
                                            <p:cond delay="200"/>
                                          </p:stCondLst>
                                        </p:cTn>
                                        <p:tgtEl>
                                          <p:spTgt spid="597"/>
                                        </p:tgtEl>
                                        <p:attrNameLst>
                                          <p:attrName>r</p:attrName>
                                        </p:attrNameLst>
                                      </p:cBhvr>
                                    </p:animRot>
                                    <p:animRot by="240000">
                                      <p:cBhvr>
                                        <p:cTn id="28" dur="200" fill="hold">
                                          <p:stCondLst>
                                            <p:cond delay="400"/>
                                          </p:stCondLst>
                                        </p:cTn>
                                        <p:tgtEl>
                                          <p:spTgt spid="597"/>
                                        </p:tgtEl>
                                        <p:attrNameLst>
                                          <p:attrName>r</p:attrName>
                                        </p:attrNameLst>
                                      </p:cBhvr>
                                    </p:animRot>
                                    <p:animRot by="-240000">
                                      <p:cBhvr>
                                        <p:cTn id="29" dur="200" fill="hold">
                                          <p:stCondLst>
                                            <p:cond delay="600"/>
                                          </p:stCondLst>
                                        </p:cTn>
                                        <p:tgtEl>
                                          <p:spTgt spid="597"/>
                                        </p:tgtEl>
                                        <p:attrNameLst>
                                          <p:attrName>r</p:attrName>
                                        </p:attrNameLst>
                                      </p:cBhvr>
                                    </p:animRot>
                                    <p:animRot by="120000">
                                      <p:cBhvr>
                                        <p:cTn id="30" dur="200" fill="hold">
                                          <p:stCondLst>
                                            <p:cond delay="800"/>
                                          </p:stCondLst>
                                        </p:cTn>
                                        <p:tgtEl>
                                          <p:spTgt spid="597"/>
                                        </p:tgtEl>
                                        <p:attrNameLst>
                                          <p:attrName>r</p:attrName>
                                        </p:attrNameLst>
                                      </p:cBhvr>
                                    </p:animRot>
                                  </p:childTnLst>
                                </p:cTn>
                              </p:par>
                              <p:par>
                                <p:cTn id="31" presetID="53" presetClass="entr" presetSubtype="16" fill="hold" nodeType="withEffect">
                                  <p:stCondLst>
                                    <p:cond delay="0"/>
                                  </p:stCondLst>
                                  <p:childTnLst>
                                    <p:set>
                                      <p:cBhvr>
                                        <p:cTn id="32" dur="1" fill="hold">
                                          <p:stCondLst>
                                            <p:cond delay="0"/>
                                          </p:stCondLst>
                                        </p:cTn>
                                        <p:tgtEl>
                                          <p:spTgt spid="599"/>
                                        </p:tgtEl>
                                        <p:attrNameLst>
                                          <p:attrName>style.visibility</p:attrName>
                                        </p:attrNameLst>
                                      </p:cBhvr>
                                      <p:to>
                                        <p:strVal val="visible"/>
                                      </p:to>
                                    </p:set>
                                    <p:anim calcmode="lin" valueType="num">
                                      <p:cBhvr>
                                        <p:cTn id="33" dur="500" fill="hold"/>
                                        <p:tgtEl>
                                          <p:spTgt spid="599"/>
                                        </p:tgtEl>
                                        <p:attrNameLst>
                                          <p:attrName>ppt_w</p:attrName>
                                        </p:attrNameLst>
                                      </p:cBhvr>
                                      <p:tavLst>
                                        <p:tav tm="0">
                                          <p:val>
                                            <p:fltVal val="0"/>
                                          </p:val>
                                        </p:tav>
                                        <p:tav tm="100000">
                                          <p:val>
                                            <p:strVal val="#ppt_w"/>
                                          </p:val>
                                        </p:tav>
                                      </p:tavLst>
                                    </p:anim>
                                    <p:anim calcmode="lin" valueType="num">
                                      <p:cBhvr>
                                        <p:cTn id="34" dur="500" fill="hold"/>
                                        <p:tgtEl>
                                          <p:spTgt spid="599"/>
                                        </p:tgtEl>
                                        <p:attrNameLst>
                                          <p:attrName>ppt_h</p:attrName>
                                        </p:attrNameLst>
                                      </p:cBhvr>
                                      <p:tavLst>
                                        <p:tav tm="0">
                                          <p:val>
                                            <p:fltVal val="0"/>
                                          </p:val>
                                        </p:tav>
                                        <p:tav tm="100000">
                                          <p:val>
                                            <p:strVal val="#ppt_h"/>
                                          </p:val>
                                        </p:tav>
                                      </p:tavLst>
                                    </p:anim>
                                    <p:animEffect transition="in" filter="fade">
                                      <p:cBhvr>
                                        <p:cTn id="35" dur="500"/>
                                        <p:tgtEl>
                                          <p:spTgt spid="599"/>
                                        </p:tgtEl>
                                      </p:cBhvr>
                                    </p:animEffect>
                                  </p:childTnLst>
                                </p:cTn>
                              </p:par>
                              <p:par>
                                <p:cTn id="36" presetID="32" presetClass="emph" presetSubtype="0" repeatCount="4000" fill="hold" nodeType="withEffect">
                                  <p:stCondLst>
                                    <p:cond delay="0"/>
                                  </p:stCondLst>
                                  <p:childTnLst>
                                    <p:animRot by="120000">
                                      <p:cBhvr>
                                        <p:cTn id="37" dur="100" fill="hold">
                                          <p:stCondLst>
                                            <p:cond delay="0"/>
                                          </p:stCondLst>
                                        </p:cTn>
                                        <p:tgtEl>
                                          <p:spTgt spid="599"/>
                                        </p:tgtEl>
                                        <p:attrNameLst>
                                          <p:attrName>r</p:attrName>
                                        </p:attrNameLst>
                                      </p:cBhvr>
                                    </p:animRot>
                                    <p:animRot by="-240000">
                                      <p:cBhvr>
                                        <p:cTn id="38" dur="200" fill="hold">
                                          <p:stCondLst>
                                            <p:cond delay="200"/>
                                          </p:stCondLst>
                                        </p:cTn>
                                        <p:tgtEl>
                                          <p:spTgt spid="599"/>
                                        </p:tgtEl>
                                        <p:attrNameLst>
                                          <p:attrName>r</p:attrName>
                                        </p:attrNameLst>
                                      </p:cBhvr>
                                    </p:animRot>
                                    <p:animRot by="240000">
                                      <p:cBhvr>
                                        <p:cTn id="39" dur="200" fill="hold">
                                          <p:stCondLst>
                                            <p:cond delay="400"/>
                                          </p:stCondLst>
                                        </p:cTn>
                                        <p:tgtEl>
                                          <p:spTgt spid="599"/>
                                        </p:tgtEl>
                                        <p:attrNameLst>
                                          <p:attrName>r</p:attrName>
                                        </p:attrNameLst>
                                      </p:cBhvr>
                                    </p:animRot>
                                    <p:animRot by="-240000">
                                      <p:cBhvr>
                                        <p:cTn id="40" dur="200" fill="hold">
                                          <p:stCondLst>
                                            <p:cond delay="600"/>
                                          </p:stCondLst>
                                        </p:cTn>
                                        <p:tgtEl>
                                          <p:spTgt spid="599"/>
                                        </p:tgtEl>
                                        <p:attrNameLst>
                                          <p:attrName>r</p:attrName>
                                        </p:attrNameLst>
                                      </p:cBhvr>
                                    </p:animRot>
                                    <p:animRot by="120000">
                                      <p:cBhvr>
                                        <p:cTn id="41" dur="200" fill="hold">
                                          <p:stCondLst>
                                            <p:cond delay="800"/>
                                          </p:stCondLst>
                                        </p:cTn>
                                        <p:tgtEl>
                                          <p:spTgt spid="599"/>
                                        </p:tgtEl>
                                        <p:attrNameLst>
                                          <p:attrName>r</p:attrName>
                                        </p:attrNameLst>
                                      </p:cBhvr>
                                    </p:animRot>
                                  </p:childTnLst>
                                </p:cTn>
                              </p:par>
                              <p:par>
                                <p:cTn id="42" presetID="53" presetClass="entr" presetSubtype="16" fill="hold" nodeType="withEffect">
                                  <p:stCondLst>
                                    <p:cond delay="0"/>
                                  </p:stCondLst>
                                  <p:childTnLst>
                                    <p:set>
                                      <p:cBhvr>
                                        <p:cTn id="43" dur="1" fill="hold">
                                          <p:stCondLst>
                                            <p:cond delay="0"/>
                                          </p:stCondLst>
                                        </p:cTn>
                                        <p:tgtEl>
                                          <p:spTgt spid="598"/>
                                        </p:tgtEl>
                                        <p:attrNameLst>
                                          <p:attrName>style.visibility</p:attrName>
                                        </p:attrNameLst>
                                      </p:cBhvr>
                                      <p:to>
                                        <p:strVal val="visible"/>
                                      </p:to>
                                    </p:set>
                                    <p:anim calcmode="lin" valueType="num">
                                      <p:cBhvr>
                                        <p:cTn id="44" dur="500" fill="hold"/>
                                        <p:tgtEl>
                                          <p:spTgt spid="598"/>
                                        </p:tgtEl>
                                        <p:attrNameLst>
                                          <p:attrName>ppt_w</p:attrName>
                                        </p:attrNameLst>
                                      </p:cBhvr>
                                      <p:tavLst>
                                        <p:tav tm="0">
                                          <p:val>
                                            <p:fltVal val="0"/>
                                          </p:val>
                                        </p:tav>
                                        <p:tav tm="100000">
                                          <p:val>
                                            <p:strVal val="#ppt_w"/>
                                          </p:val>
                                        </p:tav>
                                      </p:tavLst>
                                    </p:anim>
                                    <p:anim calcmode="lin" valueType="num">
                                      <p:cBhvr>
                                        <p:cTn id="45" dur="500" fill="hold"/>
                                        <p:tgtEl>
                                          <p:spTgt spid="598"/>
                                        </p:tgtEl>
                                        <p:attrNameLst>
                                          <p:attrName>ppt_h</p:attrName>
                                        </p:attrNameLst>
                                      </p:cBhvr>
                                      <p:tavLst>
                                        <p:tav tm="0">
                                          <p:val>
                                            <p:fltVal val="0"/>
                                          </p:val>
                                        </p:tav>
                                        <p:tav tm="100000">
                                          <p:val>
                                            <p:strVal val="#ppt_h"/>
                                          </p:val>
                                        </p:tav>
                                      </p:tavLst>
                                    </p:anim>
                                    <p:animEffect transition="in" filter="fade">
                                      <p:cBhvr>
                                        <p:cTn id="46" dur="500"/>
                                        <p:tgtEl>
                                          <p:spTgt spid="598"/>
                                        </p:tgtEl>
                                      </p:cBhvr>
                                    </p:animEffect>
                                  </p:childTnLst>
                                </p:cTn>
                              </p:par>
                              <p:par>
                                <p:cTn id="47" presetID="32" presetClass="emph" presetSubtype="0" repeatCount="4000" fill="hold" nodeType="withEffect">
                                  <p:stCondLst>
                                    <p:cond delay="0"/>
                                  </p:stCondLst>
                                  <p:childTnLst>
                                    <p:animRot by="120000">
                                      <p:cBhvr>
                                        <p:cTn id="48" dur="100" fill="hold">
                                          <p:stCondLst>
                                            <p:cond delay="0"/>
                                          </p:stCondLst>
                                        </p:cTn>
                                        <p:tgtEl>
                                          <p:spTgt spid="598"/>
                                        </p:tgtEl>
                                        <p:attrNameLst>
                                          <p:attrName>r</p:attrName>
                                        </p:attrNameLst>
                                      </p:cBhvr>
                                    </p:animRot>
                                    <p:animRot by="-240000">
                                      <p:cBhvr>
                                        <p:cTn id="49" dur="200" fill="hold">
                                          <p:stCondLst>
                                            <p:cond delay="200"/>
                                          </p:stCondLst>
                                        </p:cTn>
                                        <p:tgtEl>
                                          <p:spTgt spid="598"/>
                                        </p:tgtEl>
                                        <p:attrNameLst>
                                          <p:attrName>r</p:attrName>
                                        </p:attrNameLst>
                                      </p:cBhvr>
                                    </p:animRot>
                                    <p:animRot by="240000">
                                      <p:cBhvr>
                                        <p:cTn id="50" dur="200" fill="hold">
                                          <p:stCondLst>
                                            <p:cond delay="400"/>
                                          </p:stCondLst>
                                        </p:cTn>
                                        <p:tgtEl>
                                          <p:spTgt spid="598"/>
                                        </p:tgtEl>
                                        <p:attrNameLst>
                                          <p:attrName>r</p:attrName>
                                        </p:attrNameLst>
                                      </p:cBhvr>
                                    </p:animRot>
                                    <p:animRot by="-240000">
                                      <p:cBhvr>
                                        <p:cTn id="51" dur="200" fill="hold">
                                          <p:stCondLst>
                                            <p:cond delay="600"/>
                                          </p:stCondLst>
                                        </p:cTn>
                                        <p:tgtEl>
                                          <p:spTgt spid="598"/>
                                        </p:tgtEl>
                                        <p:attrNameLst>
                                          <p:attrName>r</p:attrName>
                                        </p:attrNameLst>
                                      </p:cBhvr>
                                    </p:animRot>
                                    <p:animRot by="120000">
                                      <p:cBhvr>
                                        <p:cTn id="52" dur="200" fill="hold">
                                          <p:stCondLst>
                                            <p:cond delay="800"/>
                                          </p:stCondLst>
                                        </p:cTn>
                                        <p:tgtEl>
                                          <p:spTgt spid="598"/>
                                        </p:tgtEl>
                                        <p:attrNameLst>
                                          <p:attrName>r</p:attrName>
                                        </p:attrNameLst>
                                      </p:cBhvr>
                                    </p:animRot>
                                  </p:childTnLst>
                                </p:cTn>
                              </p:par>
                              <p:par>
                                <p:cTn id="53" presetID="53" presetClass="entr" presetSubtype="16" fill="hold" nodeType="withEffect">
                                  <p:stCondLst>
                                    <p:cond delay="0"/>
                                  </p:stCondLst>
                                  <p:childTnLst>
                                    <p:set>
                                      <p:cBhvr>
                                        <p:cTn id="54" dur="1" fill="hold">
                                          <p:stCondLst>
                                            <p:cond delay="0"/>
                                          </p:stCondLst>
                                        </p:cTn>
                                        <p:tgtEl>
                                          <p:spTgt spid="596"/>
                                        </p:tgtEl>
                                        <p:attrNameLst>
                                          <p:attrName>style.visibility</p:attrName>
                                        </p:attrNameLst>
                                      </p:cBhvr>
                                      <p:to>
                                        <p:strVal val="visible"/>
                                      </p:to>
                                    </p:set>
                                    <p:anim calcmode="lin" valueType="num">
                                      <p:cBhvr>
                                        <p:cTn id="55" dur="500" fill="hold"/>
                                        <p:tgtEl>
                                          <p:spTgt spid="596"/>
                                        </p:tgtEl>
                                        <p:attrNameLst>
                                          <p:attrName>ppt_w</p:attrName>
                                        </p:attrNameLst>
                                      </p:cBhvr>
                                      <p:tavLst>
                                        <p:tav tm="0">
                                          <p:val>
                                            <p:fltVal val="0"/>
                                          </p:val>
                                        </p:tav>
                                        <p:tav tm="100000">
                                          <p:val>
                                            <p:strVal val="#ppt_w"/>
                                          </p:val>
                                        </p:tav>
                                      </p:tavLst>
                                    </p:anim>
                                    <p:anim calcmode="lin" valueType="num">
                                      <p:cBhvr>
                                        <p:cTn id="56" dur="500" fill="hold"/>
                                        <p:tgtEl>
                                          <p:spTgt spid="596"/>
                                        </p:tgtEl>
                                        <p:attrNameLst>
                                          <p:attrName>ppt_h</p:attrName>
                                        </p:attrNameLst>
                                      </p:cBhvr>
                                      <p:tavLst>
                                        <p:tav tm="0">
                                          <p:val>
                                            <p:fltVal val="0"/>
                                          </p:val>
                                        </p:tav>
                                        <p:tav tm="100000">
                                          <p:val>
                                            <p:strVal val="#ppt_h"/>
                                          </p:val>
                                        </p:tav>
                                      </p:tavLst>
                                    </p:anim>
                                    <p:animEffect transition="in" filter="fade">
                                      <p:cBhvr>
                                        <p:cTn id="57" dur="500"/>
                                        <p:tgtEl>
                                          <p:spTgt spid="596"/>
                                        </p:tgtEl>
                                      </p:cBhvr>
                                    </p:animEffect>
                                  </p:childTnLst>
                                </p:cTn>
                              </p:par>
                              <p:par>
                                <p:cTn id="58" presetID="32" presetClass="emph" presetSubtype="0" repeatCount="4000" fill="hold" nodeType="withEffect">
                                  <p:stCondLst>
                                    <p:cond delay="0"/>
                                  </p:stCondLst>
                                  <p:childTnLst>
                                    <p:animRot by="120000">
                                      <p:cBhvr>
                                        <p:cTn id="59" dur="100" fill="hold">
                                          <p:stCondLst>
                                            <p:cond delay="0"/>
                                          </p:stCondLst>
                                        </p:cTn>
                                        <p:tgtEl>
                                          <p:spTgt spid="596"/>
                                        </p:tgtEl>
                                        <p:attrNameLst>
                                          <p:attrName>r</p:attrName>
                                        </p:attrNameLst>
                                      </p:cBhvr>
                                    </p:animRot>
                                    <p:animRot by="-240000">
                                      <p:cBhvr>
                                        <p:cTn id="60" dur="200" fill="hold">
                                          <p:stCondLst>
                                            <p:cond delay="200"/>
                                          </p:stCondLst>
                                        </p:cTn>
                                        <p:tgtEl>
                                          <p:spTgt spid="596"/>
                                        </p:tgtEl>
                                        <p:attrNameLst>
                                          <p:attrName>r</p:attrName>
                                        </p:attrNameLst>
                                      </p:cBhvr>
                                    </p:animRot>
                                    <p:animRot by="240000">
                                      <p:cBhvr>
                                        <p:cTn id="61" dur="200" fill="hold">
                                          <p:stCondLst>
                                            <p:cond delay="400"/>
                                          </p:stCondLst>
                                        </p:cTn>
                                        <p:tgtEl>
                                          <p:spTgt spid="596"/>
                                        </p:tgtEl>
                                        <p:attrNameLst>
                                          <p:attrName>r</p:attrName>
                                        </p:attrNameLst>
                                      </p:cBhvr>
                                    </p:animRot>
                                    <p:animRot by="-240000">
                                      <p:cBhvr>
                                        <p:cTn id="62" dur="200" fill="hold">
                                          <p:stCondLst>
                                            <p:cond delay="600"/>
                                          </p:stCondLst>
                                        </p:cTn>
                                        <p:tgtEl>
                                          <p:spTgt spid="596"/>
                                        </p:tgtEl>
                                        <p:attrNameLst>
                                          <p:attrName>r</p:attrName>
                                        </p:attrNameLst>
                                      </p:cBhvr>
                                    </p:animRot>
                                    <p:animRot by="120000">
                                      <p:cBhvr>
                                        <p:cTn id="63" dur="200" fill="hold">
                                          <p:stCondLst>
                                            <p:cond delay="800"/>
                                          </p:stCondLst>
                                        </p:cTn>
                                        <p:tgtEl>
                                          <p:spTgt spid="596"/>
                                        </p:tgtEl>
                                        <p:attrNameLst>
                                          <p:attrName>r</p:attrName>
                                        </p:attrNameLst>
                                      </p:cBhvr>
                                    </p:animRot>
                                  </p:childTnLst>
                                </p:cTn>
                              </p:par>
                              <p:par>
                                <p:cTn id="64" presetID="53" presetClass="entr" presetSubtype="16" fill="hold" nodeType="withEffect">
                                  <p:stCondLst>
                                    <p:cond delay="0"/>
                                  </p:stCondLst>
                                  <p:childTnLst>
                                    <p:set>
                                      <p:cBhvr>
                                        <p:cTn id="65" dur="1" fill="hold">
                                          <p:stCondLst>
                                            <p:cond delay="0"/>
                                          </p:stCondLst>
                                        </p:cTn>
                                        <p:tgtEl>
                                          <p:spTgt spid="595"/>
                                        </p:tgtEl>
                                        <p:attrNameLst>
                                          <p:attrName>style.visibility</p:attrName>
                                        </p:attrNameLst>
                                      </p:cBhvr>
                                      <p:to>
                                        <p:strVal val="visible"/>
                                      </p:to>
                                    </p:set>
                                    <p:anim calcmode="lin" valueType="num">
                                      <p:cBhvr>
                                        <p:cTn id="66" dur="500" fill="hold"/>
                                        <p:tgtEl>
                                          <p:spTgt spid="595"/>
                                        </p:tgtEl>
                                        <p:attrNameLst>
                                          <p:attrName>ppt_w</p:attrName>
                                        </p:attrNameLst>
                                      </p:cBhvr>
                                      <p:tavLst>
                                        <p:tav tm="0">
                                          <p:val>
                                            <p:fltVal val="0"/>
                                          </p:val>
                                        </p:tav>
                                        <p:tav tm="100000">
                                          <p:val>
                                            <p:strVal val="#ppt_w"/>
                                          </p:val>
                                        </p:tav>
                                      </p:tavLst>
                                    </p:anim>
                                    <p:anim calcmode="lin" valueType="num">
                                      <p:cBhvr>
                                        <p:cTn id="67" dur="500" fill="hold"/>
                                        <p:tgtEl>
                                          <p:spTgt spid="595"/>
                                        </p:tgtEl>
                                        <p:attrNameLst>
                                          <p:attrName>ppt_h</p:attrName>
                                        </p:attrNameLst>
                                      </p:cBhvr>
                                      <p:tavLst>
                                        <p:tav tm="0">
                                          <p:val>
                                            <p:fltVal val="0"/>
                                          </p:val>
                                        </p:tav>
                                        <p:tav tm="100000">
                                          <p:val>
                                            <p:strVal val="#ppt_h"/>
                                          </p:val>
                                        </p:tav>
                                      </p:tavLst>
                                    </p:anim>
                                    <p:animEffect transition="in" filter="fade">
                                      <p:cBhvr>
                                        <p:cTn id="68" dur="500"/>
                                        <p:tgtEl>
                                          <p:spTgt spid="595"/>
                                        </p:tgtEl>
                                      </p:cBhvr>
                                    </p:animEffect>
                                  </p:childTnLst>
                                </p:cTn>
                              </p:par>
                              <p:par>
                                <p:cTn id="69" presetID="32" presetClass="emph" presetSubtype="0" repeatCount="4000" fill="hold" nodeType="withEffect">
                                  <p:stCondLst>
                                    <p:cond delay="0"/>
                                  </p:stCondLst>
                                  <p:childTnLst>
                                    <p:animRot by="120000">
                                      <p:cBhvr>
                                        <p:cTn id="70" dur="100" fill="hold">
                                          <p:stCondLst>
                                            <p:cond delay="0"/>
                                          </p:stCondLst>
                                        </p:cTn>
                                        <p:tgtEl>
                                          <p:spTgt spid="595"/>
                                        </p:tgtEl>
                                        <p:attrNameLst>
                                          <p:attrName>r</p:attrName>
                                        </p:attrNameLst>
                                      </p:cBhvr>
                                    </p:animRot>
                                    <p:animRot by="-240000">
                                      <p:cBhvr>
                                        <p:cTn id="71" dur="200" fill="hold">
                                          <p:stCondLst>
                                            <p:cond delay="200"/>
                                          </p:stCondLst>
                                        </p:cTn>
                                        <p:tgtEl>
                                          <p:spTgt spid="595"/>
                                        </p:tgtEl>
                                        <p:attrNameLst>
                                          <p:attrName>r</p:attrName>
                                        </p:attrNameLst>
                                      </p:cBhvr>
                                    </p:animRot>
                                    <p:animRot by="240000">
                                      <p:cBhvr>
                                        <p:cTn id="72" dur="200" fill="hold">
                                          <p:stCondLst>
                                            <p:cond delay="400"/>
                                          </p:stCondLst>
                                        </p:cTn>
                                        <p:tgtEl>
                                          <p:spTgt spid="595"/>
                                        </p:tgtEl>
                                        <p:attrNameLst>
                                          <p:attrName>r</p:attrName>
                                        </p:attrNameLst>
                                      </p:cBhvr>
                                    </p:animRot>
                                    <p:animRot by="-240000">
                                      <p:cBhvr>
                                        <p:cTn id="73" dur="200" fill="hold">
                                          <p:stCondLst>
                                            <p:cond delay="600"/>
                                          </p:stCondLst>
                                        </p:cTn>
                                        <p:tgtEl>
                                          <p:spTgt spid="595"/>
                                        </p:tgtEl>
                                        <p:attrNameLst>
                                          <p:attrName>r</p:attrName>
                                        </p:attrNameLst>
                                      </p:cBhvr>
                                    </p:animRot>
                                    <p:animRot by="120000">
                                      <p:cBhvr>
                                        <p:cTn id="74" dur="200" fill="hold">
                                          <p:stCondLst>
                                            <p:cond delay="800"/>
                                          </p:stCondLst>
                                        </p:cTn>
                                        <p:tgtEl>
                                          <p:spTgt spid="595"/>
                                        </p:tgtEl>
                                        <p:attrNameLst>
                                          <p:attrName>r</p:attrName>
                                        </p:attrNameLst>
                                      </p:cBhvr>
                                    </p:animRot>
                                  </p:childTnLst>
                                </p:cTn>
                              </p:par>
                              <p:par>
                                <p:cTn id="75" presetID="53" presetClass="entr" presetSubtype="16" fill="hold" nodeType="withEffect">
                                  <p:stCondLst>
                                    <p:cond delay="0"/>
                                  </p:stCondLst>
                                  <p:childTnLst>
                                    <p:set>
                                      <p:cBhvr>
                                        <p:cTn id="76" dur="1" fill="hold">
                                          <p:stCondLst>
                                            <p:cond delay="0"/>
                                          </p:stCondLst>
                                        </p:cTn>
                                        <p:tgtEl>
                                          <p:spTgt spid="594"/>
                                        </p:tgtEl>
                                        <p:attrNameLst>
                                          <p:attrName>style.visibility</p:attrName>
                                        </p:attrNameLst>
                                      </p:cBhvr>
                                      <p:to>
                                        <p:strVal val="visible"/>
                                      </p:to>
                                    </p:set>
                                    <p:anim calcmode="lin" valueType="num">
                                      <p:cBhvr>
                                        <p:cTn id="77" dur="500" fill="hold"/>
                                        <p:tgtEl>
                                          <p:spTgt spid="594"/>
                                        </p:tgtEl>
                                        <p:attrNameLst>
                                          <p:attrName>ppt_w</p:attrName>
                                        </p:attrNameLst>
                                      </p:cBhvr>
                                      <p:tavLst>
                                        <p:tav tm="0">
                                          <p:val>
                                            <p:fltVal val="0"/>
                                          </p:val>
                                        </p:tav>
                                        <p:tav tm="100000">
                                          <p:val>
                                            <p:strVal val="#ppt_w"/>
                                          </p:val>
                                        </p:tav>
                                      </p:tavLst>
                                    </p:anim>
                                    <p:anim calcmode="lin" valueType="num">
                                      <p:cBhvr>
                                        <p:cTn id="78" dur="500" fill="hold"/>
                                        <p:tgtEl>
                                          <p:spTgt spid="594"/>
                                        </p:tgtEl>
                                        <p:attrNameLst>
                                          <p:attrName>ppt_h</p:attrName>
                                        </p:attrNameLst>
                                      </p:cBhvr>
                                      <p:tavLst>
                                        <p:tav tm="0">
                                          <p:val>
                                            <p:fltVal val="0"/>
                                          </p:val>
                                        </p:tav>
                                        <p:tav tm="100000">
                                          <p:val>
                                            <p:strVal val="#ppt_h"/>
                                          </p:val>
                                        </p:tav>
                                      </p:tavLst>
                                    </p:anim>
                                    <p:animEffect transition="in" filter="fade">
                                      <p:cBhvr>
                                        <p:cTn id="79" dur="500"/>
                                        <p:tgtEl>
                                          <p:spTgt spid="594"/>
                                        </p:tgtEl>
                                      </p:cBhvr>
                                    </p:animEffect>
                                  </p:childTnLst>
                                </p:cTn>
                              </p:par>
                              <p:par>
                                <p:cTn id="80" presetID="32" presetClass="emph" presetSubtype="0" repeatCount="4000" fill="hold" nodeType="withEffect">
                                  <p:stCondLst>
                                    <p:cond delay="0"/>
                                  </p:stCondLst>
                                  <p:childTnLst>
                                    <p:animRot by="120000">
                                      <p:cBhvr>
                                        <p:cTn id="81" dur="100" fill="hold">
                                          <p:stCondLst>
                                            <p:cond delay="0"/>
                                          </p:stCondLst>
                                        </p:cTn>
                                        <p:tgtEl>
                                          <p:spTgt spid="594"/>
                                        </p:tgtEl>
                                        <p:attrNameLst>
                                          <p:attrName>r</p:attrName>
                                        </p:attrNameLst>
                                      </p:cBhvr>
                                    </p:animRot>
                                    <p:animRot by="-240000">
                                      <p:cBhvr>
                                        <p:cTn id="82" dur="200" fill="hold">
                                          <p:stCondLst>
                                            <p:cond delay="200"/>
                                          </p:stCondLst>
                                        </p:cTn>
                                        <p:tgtEl>
                                          <p:spTgt spid="594"/>
                                        </p:tgtEl>
                                        <p:attrNameLst>
                                          <p:attrName>r</p:attrName>
                                        </p:attrNameLst>
                                      </p:cBhvr>
                                    </p:animRot>
                                    <p:animRot by="240000">
                                      <p:cBhvr>
                                        <p:cTn id="83" dur="200" fill="hold">
                                          <p:stCondLst>
                                            <p:cond delay="400"/>
                                          </p:stCondLst>
                                        </p:cTn>
                                        <p:tgtEl>
                                          <p:spTgt spid="594"/>
                                        </p:tgtEl>
                                        <p:attrNameLst>
                                          <p:attrName>r</p:attrName>
                                        </p:attrNameLst>
                                      </p:cBhvr>
                                    </p:animRot>
                                    <p:animRot by="-240000">
                                      <p:cBhvr>
                                        <p:cTn id="84" dur="200" fill="hold">
                                          <p:stCondLst>
                                            <p:cond delay="600"/>
                                          </p:stCondLst>
                                        </p:cTn>
                                        <p:tgtEl>
                                          <p:spTgt spid="594"/>
                                        </p:tgtEl>
                                        <p:attrNameLst>
                                          <p:attrName>r</p:attrName>
                                        </p:attrNameLst>
                                      </p:cBhvr>
                                    </p:animRot>
                                    <p:animRot by="120000">
                                      <p:cBhvr>
                                        <p:cTn id="85" dur="200" fill="hold">
                                          <p:stCondLst>
                                            <p:cond delay="800"/>
                                          </p:stCondLst>
                                        </p:cTn>
                                        <p:tgtEl>
                                          <p:spTgt spid="594"/>
                                        </p:tgtEl>
                                        <p:attrNameLst>
                                          <p:attrName>r</p:attrName>
                                        </p:attrNameLst>
                                      </p:cBhvr>
                                    </p:animRot>
                                  </p:childTnLst>
                                </p:cTn>
                              </p:par>
                              <p:par>
                                <p:cTn id="86" presetID="53" presetClass="entr" presetSubtype="16" fill="hold" nodeType="withEffect">
                                  <p:stCondLst>
                                    <p:cond delay="0"/>
                                  </p:stCondLst>
                                  <p:childTnLst>
                                    <p:set>
                                      <p:cBhvr>
                                        <p:cTn id="87" dur="1" fill="hold">
                                          <p:stCondLst>
                                            <p:cond delay="0"/>
                                          </p:stCondLst>
                                        </p:cTn>
                                        <p:tgtEl>
                                          <p:spTgt spid="2"/>
                                        </p:tgtEl>
                                        <p:attrNameLst>
                                          <p:attrName>style.visibility</p:attrName>
                                        </p:attrNameLst>
                                      </p:cBhvr>
                                      <p:to>
                                        <p:strVal val="visible"/>
                                      </p:to>
                                    </p:set>
                                    <p:anim calcmode="lin" valueType="num">
                                      <p:cBhvr>
                                        <p:cTn id="88" dur="500" fill="hold"/>
                                        <p:tgtEl>
                                          <p:spTgt spid="2"/>
                                        </p:tgtEl>
                                        <p:attrNameLst>
                                          <p:attrName>ppt_w</p:attrName>
                                        </p:attrNameLst>
                                      </p:cBhvr>
                                      <p:tavLst>
                                        <p:tav tm="0">
                                          <p:val>
                                            <p:fltVal val="0"/>
                                          </p:val>
                                        </p:tav>
                                        <p:tav tm="100000">
                                          <p:val>
                                            <p:strVal val="#ppt_w"/>
                                          </p:val>
                                        </p:tav>
                                      </p:tavLst>
                                    </p:anim>
                                    <p:anim calcmode="lin" valueType="num">
                                      <p:cBhvr>
                                        <p:cTn id="89" dur="500" fill="hold"/>
                                        <p:tgtEl>
                                          <p:spTgt spid="2"/>
                                        </p:tgtEl>
                                        <p:attrNameLst>
                                          <p:attrName>ppt_h</p:attrName>
                                        </p:attrNameLst>
                                      </p:cBhvr>
                                      <p:tavLst>
                                        <p:tav tm="0">
                                          <p:val>
                                            <p:fltVal val="0"/>
                                          </p:val>
                                        </p:tav>
                                        <p:tav tm="100000">
                                          <p:val>
                                            <p:strVal val="#ppt_h"/>
                                          </p:val>
                                        </p:tav>
                                      </p:tavLst>
                                    </p:anim>
                                    <p:animEffect transition="in" filter="fade">
                                      <p:cBhvr>
                                        <p:cTn id="90" dur="500"/>
                                        <p:tgtEl>
                                          <p:spTgt spid="2"/>
                                        </p:tgtEl>
                                      </p:cBhvr>
                                    </p:animEffect>
                                  </p:childTnLst>
                                </p:cTn>
                              </p:par>
                              <p:par>
                                <p:cTn id="91" presetID="32" presetClass="emph" presetSubtype="0" repeatCount="4000" fill="hold" nodeType="withEffect">
                                  <p:stCondLst>
                                    <p:cond delay="0"/>
                                  </p:stCondLst>
                                  <p:childTnLst>
                                    <p:animRot by="120000">
                                      <p:cBhvr>
                                        <p:cTn id="92" dur="100" fill="hold">
                                          <p:stCondLst>
                                            <p:cond delay="0"/>
                                          </p:stCondLst>
                                        </p:cTn>
                                        <p:tgtEl>
                                          <p:spTgt spid="2"/>
                                        </p:tgtEl>
                                        <p:attrNameLst>
                                          <p:attrName>r</p:attrName>
                                        </p:attrNameLst>
                                      </p:cBhvr>
                                    </p:animRot>
                                    <p:animRot by="-240000">
                                      <p:cBhvr>
                                        <p:cTn id="93" dur="200" fill="hold">
                                          <p:stCondLst>
                                            <p:cond delay="200"/>
                                          </p:stCondLst>
                                        </p:cTn>
                                        <p:tgtEl>
                                          <p:spTgt spid="2"/>
                                        </p:tgtEl>
                                        <p:attrNameLst>
                                          <p:attrName>r</p:attrName>
                                        </p:attrNameLst>
                                      </p:cBhvr>
                                    </p:animRot>
                                    <p:animRot by="240000">
                                      <p:cBhvr>
                                        <p:cTn id="94" dur="200" fill="hold">
                                          <p:stCondLst>
                                            <p:cond delay="400"/>
                                          </p:stCondLst>
                                        </p:cTn>
                                        <p:tgtEl>
                                          <p:spTgt spid="2"/>
                                        </p:tgtEl>
                                        <p:attrNameLst>
                                          <p:attrName>r</p:attrName>
                                        </p:attrNameLst>
                                      </p:cBhvr>
                                    </p:animRot>
                                    <p:animRot by="-240000">
                                      <p:cBhvr>
                                        <p:cTn id="95" dur="200" fill="hold">
                                          <p:stCondLst>
                                            <p:cond delay="600"/>
                                          </p:stCondLst>
                                        </p:cTn>
                                        <p:tgtEl>
                                          <p:spTgt spid="2"/>
                                        </p:tgtEl>
                                        <p:attrNameLst>
                                          <p:attrName>r</p:attrName>
                                        </p:attrNameLst>
                                      </p:cBhvr>
                                    </p:animRot>
                                    <p:animRot by="120000">
                                      <p:cBhvr>
                                        <p:cTn id="96" dur="200" fill="hold">
                                          <p:stCondLst>
                                            <p:cond delay="800"/>
                                          </p:stCondLst>
                                        </p:cTn>
                                        <p:tgtEl>
                                          <p:spTgt spid="2"/>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9"/>
                                        </p:tgtEl>
                                        <p:attrNameLst>
                                          <p:attrName>style.visibility</p:attrName>
                                        </p:attrNameLst>
                                      </p:cBhvr>
                                      <p:to>
                                        <p:strVal val="visible"/>
                                      </p:to>
                                    </p:set>
                                    <p:anim calcmode="lin" valueType="num">
                                      <p:cBhvr>
                                        <p:cTn id="99" dur="500" fill="hold"/>
                                        <p:tgtEl>
                                          <p:spTgt spid="9"/>
                                        </p:tgtEl>
                                        <p:attrNameLst>
                                          <p:attrName>ppt_w</p:attrName>
                                        </p:attrNameLst>
                                      </p:cBhvr>
                                      <p:tavLst>
                                        <p:tav tm="0">
                                          <p:val>
                                            <p:fltVal val="0"/>
                                          </p:val>
                                        </p:tav>
                                        <p:tav tm="100000">
                                          <p:val>
                                            <p:strVal val="#ppt_w"/>
                                          </p:val>
                                        </p:tav>
                                      </p:tavLst>
                                    </p:anim>
                                    <p:anim calcmode="lin" valueType="num">
                                      <p:cBhvr>
                                        <p:cTn id="100" dur="500" fill="hold"/>
                                        <p:tgtEl>
                                          <p:spTgt spid="9"/>
                                        </p:tgtEl>
                                        <p:attrNameLst>
                                          <p:attrName>ppt_h</p:attrName>
                                        </p:attrNameLst>
                                      </p:cBhvr>
                                      <p:tavLst>
                                        <p:tav tm="0">
                                          <p:val>
                                            <p:fltVal val="0"/>
                                          </p:val>
                                        </p:tav>
                                        <p:tav tm="100000">
                                          <p:val>
                                            <p:strVal val="#ppt_h"/>
                                          </p:val>
                                        </p:tav>
                                      </p:tavLst>
                                    </p:anim>
                                    <p:animEffect transition="in" filter="fade">
                                      <p:cBhvr>
                                        <p:cTn id="101" dur="500"/>
                                        <p:tgtEl>
                                          <p:spTgt spid="9"/>
                                        </p:tgtEl>
                                      </p:cBhvr>
                                    </p:animEffect>
                                  </p:childTnLst>
                                </p:cTn>
                              </p:par>
                              <p:par>
                                <p:cTn id="102" presetID="32" presetClass="emph" presetSubtype="0" repeatCount="4000" fill="hold" nodeType="withEffect">
                                  <p:stCondLst>
                                    <p:cond delay="0"/>
                                  </p:stCondLst>
                                  <p:childTnLst>
                                    <p:animRot by="120000">
                                      <p:cBhvr>
                                        <p:cTn id="103" dur="100" fill="hold">
                                          <p:stCondLst>
                                            <p:cond delay="0"/>
                                          </p:stCondLst>
                                        </p:cTn>
                                        <p:tgtEl>
                                          <p:spTgt spid="9"/>
                                        </p:tgtEl>
                                        <p:attrNameLst>
                                          <p:attrName>r</p:attrName>
                                        </p:attrNameLst>
                                      </p:cBhvr>
                                    </p:animRot>
                                    <p:animRot by="-240000">
                                      <p:cBhvr>
                                        <p:cTn id="104" dur="200" fill="hold">
                                          <p:stCondLst>
                                            <p:cond delay="200"/>
                                          </p:stCondLst>
                                        </p:cTn>
                                        <p:tgtEl>
                                          <p:spTgt spid="9"/>
                                        </p:tgtEl>
                                        <p:attrNameLst>
                                          <p:attrName>r</p:attrName>
                                        </p:attrNameLst>
                                      </p:cBhvr>
                                    </p:animRot>
                                    <p:animRot by="240000">
                                      <p:cBhvr>
                                        <p:cTn id="105" dur="200" fill="hold">
                                          <p:stCondLst>
                                            <p:cond delay="400"/>
                                          </p:stCondLst>
                                        </p:cTn>
                                        <p:tgtEl>
                                          <p:spTgt spid="9"/>
                                        </p:tgtEl>
                                        <p:attrNameLst>
                                          <p:attrName>r</p:attrName>
                                        </p:attrNameLst>
                                      </p:cBhvr>
                                    </p:animRot>
                                    <p:animRot by="-240000">
                                      <p:cBhvr>
                                        <p:cTn id="106" dur="200" fill="hold">
                                          <p:stCondLst>
                                            <p:cond delay="600"/>
                                          </p:stCondLst>
                                        </p:cTn>
                                        <p:tgtEl>
                                          <p:spTgt spid="9"/>
                                        </p:tgtEl>
                                        <p:attrNameLst>
                                          <p:attrName>r</p:attrName>
                                        </p:attrNameLst>
                                      </p:cBhvr>
                                    </p:animRot>
                                    <p:animRot by="120000">
                                      <p:cBhvr>
                                        <p:cTn id="107" dur="200" fill="hold">
                                          <p:stCondLst>
                                            <p:cond delay="800"/>
                                          </p:stCondLst>
                                        </p:cTn>
                                        <p:tgtEl>
                                          <p:spTgt spid="9"/>
                                        </p:tgtEl>
                                        <p:attrNameLst>
                                          <p:attrName>r</p:attrName>
                                        </p:attrNameLst>
                                      </p:cBhvr>
                                    </p:animRot>
                                  </p:childTnLst>
                                </p:cTn>
                              </p:par>
                              <p:par>
                                <p:cTn id="108" presetID="53" presetClass="entr" presetSubtype="16" fill="hold" nodeType="withEffect">
                                  <p:stCondLst>
                                    <p:cond delay="0"/>
                                  </p:stCondLst>
                                  <p:childTnLst>
                                    <p:set>
                                      <p:cBhvr>
                                        <p:cTn id="109" dur="1" fill="hold">
                                          <p:stCondLst>
                                            <p:cond delay="0"/>
                                          </p:stCondLst>
                                        </p:cTn>
                                        <p:tgtEl>
                                          <p:spTgt spid="593"/>
                                        </p:tgtEl>
                                        <p:attrNameLst>
                                          <p:attrName>style.visibility</p:attrName>
                                        </p:attrNameLst>
                                      </p:cBhvr>
                                      <p:to>
                                        <p:strVal val="visible"/>
                                      </p:to>
                                    </p:set>
                                    <p:anim calcmode="lin" valueType="num">
                                      <p:cBhvr>
                                        <p:cTn id="110" dur="500" fill="hold"/>
                                        <p:tgtEl>
                                          <p:spTgt spid="593"/>
                                        </p:tgtEl>
                                        <p:attrNameLst>
                                          <p:attrName>ppt_w</p:attrName>
                                        </p:attrNameLst>
                                      </p:cBhvr>
                                      <p:tavLst>
                                        <p:tav tm="0">
                                          <p:val>
                                            <p:fltVal val="0"/>
                                          </p:val>
                                        </p:tav>
                                        <p:tav tm="100000">
                                          <p:val>
                                            <p:strVal val="#ppt_w"/>
                                          </p:val>
                                        </p:tav>
                                      </p:tavLst>
                                    </p:anim>
                                    <p:anim calcmode="lin" valueType="num">
                                      <p:cBhvr>
                                        <p:cTn id="111" dur="500" fill="hold"/>
                                        <p:tgtEl>
                                          <p:spTgt spid="593"/>
                                        </p:tgtEl>
                                        <p:attrNameLst>
                                          <p:attrName>ppt_h</p:attrName>
                                        </p:attrNameLst>
                                      </p:cBhvr>
                                      <p:tavLst>
                                        <p:tav tm="0">
                                          <p:val>
                                            <p:fltVal val="0"/>
                                          </p:val>
                                        </p:tav>
                                        <p:tav tm="100000">
                                          <p:val>
                                            <p:strVal val="#ppt_h"/>
                                          </p:val>
                                        </p:tav>
                                      </p:tavLst>
                                    </p:anim>
                                    <p:animEffect transition="in" filter="fade">
                                      <p:cBhvr>
                                        <p:cTn id="112" dur="500"/>
                                        <p:tgtEl>
                                          <p:spTgt spid="593"/>
                                        </p:tgtEl>
                                      </p:cBhvr>
                                    </p:animEffect>
                                  </p:childTnLst>
                                </p:cTn>
                              </p:par>
                              <p:par>
                                <p:cTn id="113" presetID="32" presetClass="emph" presetSubtype="0" repeatCount="4000" fill="hold" nodeType="withEffect">
                                  <p:stCondLst>
                                    <p:cond delay="0"/>
                                  </p:stCondLst>
                                  <p:childTnLst>
                                    <p:animRot by="120000">
                                      <p:cBhvr>
                                        <p:cTn id="114" dur="100" fill="hold">
                                          <p:stCondLst>
                                            <p:cond delay="0"/>
                                          </p:stCondLst>
                                        </p:cTn>
                                        <p:tgtEl>
                                          <p:spTgt spid="593"/>
                                        </p:tgtEl>
                                        <p:attrNameLst>
                                          <p:attrName>r</p:attrName>
                                        </p:attrNameLst>
                                      </p:cBhvr>
                                    </p:animRot>
                                    <p:animRot by="-240000">
                                      <p:cBhvr>
                                        <p:cTn id="115" dur="200" fill="hold">
                                          <p:stCondLst>
                                            <p:cond delay="200"/>
                                          </p:stCondLst>
                                        </p:cTn>
                                        <p:tgtEl>
                                          <p:spTgt spid="593"/>
                                        </p:tgtEl>
                                        <p:attrNameLst>
                                          <p:attrName>r</p:attrName>
                                        </p:attrNameLst>
                                      </p:cBhvr>
                                    </p:animRot>
                                    <p:animRot by="240000">
                                      <p:cBhvr>
                                        <p:cTn id="116" dur="200" fill="hold">
                                          <p:stCondLst>
                                            <p:cond delay="400"/>
                                          </p:stCondLst>
                                        </p:cTn>
                                        <p:tgtEl>
                                          <p:spTgt spid="593"/>
                                        </p:tgtEl>
                                        <p:attrNameLst>
                                          <p:attrName>r</p:attrName>
                                        </p:attrNameLst>
                                      </p:cBhvr>
                                    </p:animRot>
                                    <p:animRot by="-240000">
                                      <p:cBhvr>
                                        <p:cTn id="117" dur="200" fill="hold">
                                          <p:stCondLst>
                                            <p:cond delay="600"/>
                                          </p:stCondLst>
                                        </p:cTn>
                                        <p:tgtEl>
                                          <p:spTgt spid="593"/>
                                        </p:tgtEl>
                                        <p:attrNameLst>
                                          <p:attrName>r</p:attrName>
                                        </p:attrNameLst>
                                      </p:cBhvr>
                                    </p:animRot>
                                    <p:animRot by="120000">
                                      <p:cBhvr>
                                        <p:cTn id="118" dur="200" fill="hold">
                                          <p:stCondLst>
                                            <p:cond delay="800"/>
                                          </p:stCondLst>
                                        </p:cTn>
                                        <p:tgtEl>
                                          <p:spTgt spid="59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5" name="Group 504">
            <a:extLst>
              <a:ext uri="{FF2B5EF4-FFF2-40B4-BE49-F238E27FC236}">
                <a16:creationId xmlns:a16="http://schemas.microsoft.com/office/drawing/2014/main" id="{974A1952-879D-4532-A7A0-D5595DF1F0C0}"/>
              </a:ext>
            </a:extLst>
          </p:cNvPr>
          <p:cNvGrpSpPr/>
          <p:nvPr/>
        </p:nvGrpSpPr>
        <p:grpSpPr>
          <a:xfrm>
            <a:off x="8372240" y="5121200"/>
            <a:ext cx="1593489" cy="1718817"/>
            <a:chOff x="-3314806" y="152730"/>
            <a:chExt cx="1593489" cy="1718817"/>
          </a:xfrm>
          <a:effectLst>
            <a:outerShdw blurRad="50800" dist="38100" dir="10800000" algn="r" rotWithShape="0">
              <a:prstClr val="black">
                <a:alpha val="40000"/>
              </a:prstClr>
            </a:outerShdw>
          </a:effectLst>
        </p:grpSpPr>
        <p:sp>
          <p:nvSpPr>
            <p:cNvPr id="469" name="Freeform: Shape 468">
              <a:extLst>
                <a:ext uri="{FF2B5EF4-FFF2-40B4-BE49-F238E27FC236}">
                  <a16:creationId xmlns:a16="http://schemas.microsoft.com/office/drawing/2014/main" id="{9A6B9834-6762-4D31-92EF-D2C1EF24552B}"/>
                </a:ext>
              </a:extLst>
            </p:cNvPr>
            <p:cNvSpPr/>
            <p:nvPr/>
          </p:nvSpPr>
          <p:spPr>
            <a:xfrm>
              <a:off x="-3207849" y="927369"/>
              <a:ext cx="1377353" cy="944049"/>
            </a:xfrm>
            <a:custGeom>
              <a:avLst/>
              <a:gdLst>
                <a:gd name="connsiteX0" fmla="*/ 9679 w 1377353"/>
                <a:gd name="connsiteY0" fmla="*/ 82128 h 944049"/>
                <a:gd name="connsiteX1" fmla="*/ 208218 w 1377353"/>
                <a:gd name="connsiteY1" fmla="*/ 775300 h 944049"/>
                <a:gd name="connsiteX2" fmla="*/ 258624 w 1377353"/>
                <a:gd name="connsiteY2" fmla="*/ 816448 h 944049"/>
                <a:gd name="connsiteX3" fmla="*/ 1189769 w 1377353"/>
                <a:gd name="connsiteY3" fmla="*/ 827078 h 944049"/>
                <a:gd name="connsiteX4" fmla="*/ 1256806 w 1377353"/>
                <a:gd name="connsiteY4" fmla="*/ 773415 h 944049"/>
                <a:gd name="connsiteX5" fmla="*/ 1350932 w 1377353"/>
                <a:gd name="connsiteY5" fmla="*/ 231118 h 944049"/>
                <a:gd name="connsiteX6" fmla="*/ 1364820 w 1377353"/>
                <a:gd name="connsiteY6" fmla="*/ 54696 h 944049"/>
                <a:gd name="connsiteX7" fmla="*/ 1207428 w 1377353"/>
                <a:gd name="connsiteY7" fmla="*/ 2575 h 944049"/>
                <a:gd name="connsiteX8" fmla="*/ 1104044 w 1377353"/>
                <a:gd name="connsiteY8" fmla="*/ 59668 h 944049"/>
                <a:gd name="connsiteX9" fmla="*/ 1057924 w 1377353"/>
                <a:gd name="connsiteY9" fmla="*/ 131334 h 944049"/>
                <a:gd name="connsiteX10" fmla="*/ 875673 w 1377353"/>
                <a:gd name="connsiteY10" fmla="*/ 62583 h 944049"/>
                <a:gd name="connsiteX11" fmla="*/ 734741 w 1377353"/>
                <a:gd name="connsiteY11" fmla="*/ 157738 h 944049"/>
                <a:gd name="connsiteX12" fmla="*/ 530887 w 1377353"/>
                <a:gd name="connsiteY12" fmla="*/ 46981 h 944049"/>
                <a:gd name="connsiteX13" fmla="*/ 350350 w 1377353"/>
                <a:gd name="connsiteY13" fmla="*/ 148651 h 944049"/>
                <a:gd name="connsiteX14" fmla="*/ 235307 w 1377353"/>
                <a:gd name="connsiteY14" fmla="*/ 64469 h 944049"/>
                <a:gd name="connsiteX15" fmla="*/ 128151 w 1377353"/>
                <a:gd name="connsiteY15" fmla="*/ 168710 h 944049"/>
                <a:gd name="connsiteX16" fmla="*/ 9679 w 1377353"/>
                <a:gd name="connsiteY16" fmla="*/ 82128 h 94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7353" h="944049">
                  <a:moveTo>
                    <a:pt x="9679" y="82128"/>
                  </a:moveTo>
                  <a:cubicBezTo>
                    <a:pt x="-50329" y="116075"/>
                    <a:pt x="187472" y="746668"/>
                    <a:pt x="208218" y="775300"/>
                  </a:cubicBezTo>
                  <a:cubicBezTo>
                    <a:pt x="221077" y="792960"/>
                    <a:pt x="239936" y="805304"/>
                    <a:pt x="258624" y="816448"/>
                  </a:cubicBezTo>
                  <a:cubicBezTo>
                    <a:pt x="538088" y="982584"/>
                    <a:pt x="906534" y="986870"/>
                    <a:pt x="1189769" y="827078"/>
                  </a:cubicBezTo>
                  <a:cubicBezTo>
                    <a:pt x="1214972" y="812848"/>
                    <a:pt x="1240004" y="796903"/>
                    <a:pt x="1256806" y="773415"/>
                  </a:cubicBezTo>
                  <a:cubicBezTo>
                    <a:pt x="1285610" y="733124"/>
                    <a:pt x="1336016" y="301584"/>
                    <a:pt x="1350932" y="231118"/>
                  </a:cubicBezTo>
                  <a:cubicBezTo>
                    <a:pt x="1372020" y="130991"/>
                    <a:pt x="1390537" y="93272"/>
                    <a:pt x="1364820" y="54696"/>
                  </a:cubicBezTo>
                  <a:cubicBezTo>
                    <a:pt x="1333959" y="7890"/>
                    <a:pt x="1260921" y="-6512"/>
                    <a:pt x="1207428" y="2575"/>
                  </a:cubicBezTo>
                  <a:cubicBezTo>
                    <a:pt x="1199713" y="3947"/>
                    <a:pt x="1144506" y="14062"/>
                    <a:pt x="1104044" y="59668"/>
                  </a:cubicBezTo>
                  <a:cubicBezTo>
                    <a:pt x="1071126" y="96701"/>
                    <a:pt x="1080555" y="120190"/>
                    <a:pt x="1057924" y="131334"/>
                  </a:cubicBezTo>
                  <a:cubicBezTo>
                    <a:pt x="1011461" y="153966"/>
                    <a:pt x="956426" y="62068"/>
                    <a:pt x="875673" y="62583"/>
                  </a:cubicBezTo>
                  <a:cubicBezTo>
                    <a:pt x="842754" y="62754"/>
                    <a:pt x="794063" y="78356"/>
                    <a:pt x="734741" y="157738"/>
                  </a:cubicBezTo>
                  <a:cubicBezTo>
                    <a:pt x="690850" y="86414"/>
                    <a:pt x="612840" y="43895"/>
                    <a:pt x="530887" y="46981"/>
                  </a:cubicBezTo>
                  <a:cubicBezTo>
                    <a:pt x="418587" y="51267"/>
                    <a:pt x="356694" y="139221"/>
                    <a:pt x="350350" y="148651"/>
                  </a:cubicBezTo>
                  <a:cubicBezTo>
                    <a:pt x="335948" y="96873"/>
                    <a:pt x="287599" y="61897"/>
                    <a:pt x="235307" y="64469"/>
                  </a:cubicBezTo>
                  <a:cubicBezTo>
                    <a:pt x="179929" y="67212"/>
                    <a:pt x="133466" y="111789"/>
                    <a:pt x="128151" y="168710"/>
                  </a:cubicBezTo>
                  <a:cubicBezTo>
                    <a:pt x="52027" y="85214"/>
                    <a:pt x="22366" y="74927"/>
                    <a:pt x="9679" y="82128"/>
                  </a:cubicBezTo>
                  <a:close/>
                </a:path>
              </a:pathLst>
            </a:custGeom>
            <a:solidFill>
              <a:srgbClr val="F5F1D5"/>
            </a:solidFill>
            <a:ln w="1715" cap="flat">
              <a:noFill/>
              <a:prstDash val="solid"/>
              <a:miter/>
            </a:ln>
          </p:spPr>
          <p:txBody>
            <a:bodyPr rtlCol="0" anchor="ctr"/>
            <a:lstStyle/>
            <a:p>
              <a:endParaRPr lang="en-US"/>
            </a:p>
          </p:txBody>
        </p:sp>
        <p:grpSp>
          <p:nvGrpSpPr>
            <p:cNvPr id="470" name="Graphic 13">
              <a:extLst>
                <a:ext uri="{FF2B5EF4-FFF2-40B4-BE49-F238E27FC236}">
                  <a16:creationId xmlns:a16="http://schemas.microsoft.com/office/drawing/2014/main" id="{43B70358-CE45-42DC-A416-29FEC2ACB892}"/>
                </a:ext>
              </a:extLst>
            </p:cNvPr>
            <p:cNvGrpSpPr/>
            <p:nvPr/>
          </p:nvGrpSpPr>
          <p:grpSpPr>
            <a:xfrm>
              <a:off x="-3208021" y="927544"/>
              <a:ext cx="1377449" cy="944003"/>
              <a:chOff x="-3208021" y="927544"/>
              <a:chExt cx="1377449" cy="944003"/>
            </a:xfrm>
            <a:solidFill>
              <a:srgbClr val="FFD57E"/>
            </a:solidFill>
          </p:grpSpPr>
          <p:sp>
            <p:nvSpPr>
              <p:cNvPr id="471" name="Freeform: Shape 470">
                <a:extLst>
                  <a:ext uri="{FF2B5EF4-FFF2-40B4-BE49-F238E27FC236}">
                    <a16:creationId xmlns:a16="http://schemas.microsoft.com/office/drawing/2014/main" id="{B1768E09-5F4A-4509-9833-B4D7DA229AAC}"/>
                  </a:ext>
                </a:extLst>
              </p:cNvPr>
              <p:cNvSpPr/>
              <p:nvPr/>
            </p:nvSpPr>
            <p:spPr>
              <a:xfrm>
                <a:off x="-3049009" y="991533"/>
                <a:ext cx="388848" cy="861669"/>
              </a:xfrm>
              <a:custGeom>
                <a:avLst/>
                <a:gdLst>
                  <a:gd name="connsiteX0" fmla="*/ 387991 w 388848"/>
                  <a:gd name="connsiteY0" fmla="*/ 859955 h 861669"/>
                  <a:gd name="connsiteX1" fmla="*/ 341186 w 388848"/>
                  <a:gd name="connsiteY1" fmla="*/ 751255 h 861669"/>
                  <a:gd name="connsiteX2" fmla="*/ 237115 w 388848"/>
                  <a:gd name="connsiteY2" fmla="*/ 357606 h 861669"/>
                  <a:gd name="connsiteX3" fmla="*/ 199225 w 388848"/>
                  <a:gd name="connsiteY3" fmla="*/ 74028 h 861669"/>
                  <a:gd name="connsiteX4" fmla="*/ 191510 w 388848"/>
                  <a:gd name="connsiteY4" fmla="*/ 84315 h 861669"/>
                  <a:gd name="connsiteX5" fmla="*/ 76467 w 388848"/>
                  <a:gd name="connsiteY5" fmla="*/ 133 h 861669"/>
                  <a:gd name="connsiteX6" fmla="*/ 0 w 388848"/>
                  <a:gd name="connsiteY6" fmla="*/ 35966 h 861669"/>
                  <a:gd name="connsiteX7" fmla="*/ 29832 w 388848"/>
                  <a:gd name="connsiteY7" fmla="*/ 176041 h 861669"/>
                  <a:gd name="connsiteX8" fmla="*/ 134074 w 388848"/>
                  <a:gd name="connsiteY8" fmla="*/ 551859 h 861669"/>
                  <a:gd name="connsiteX9" fmla="*/ 192881 w 388848"/>
                  <a:gd name="connsiteY9" fmla="*/ 714051 h 861669"/>
                  <a:gd name="connsiteX10" fmla="*/ 232143 w 388848"/>
                  <a:gd name="connsiteY10" fmla="*/ 789317 h 861669"/>
                  <a:gd name="connsiteX11" fmla="*/ 255289 w 388848"/>
                  <a:gd name="connsiteY11" fmla="*/ 824979 h 861669"/>
                  <a:gd name="connsiteX12" fmla="*/ 388848 w 388848"/>
                  <a:gd name="connsiteY12" fmla="*/ 861669 h 861669"/>
                  <a:gd name="connsiteX13" fmla="*/ 387991 w 388848"/>
                  <a:gd name="connsiteY13" fmla="*/ 859955 h 8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848" h="861669">
                    <a:moveTo>
                      <a:pt x="387991" y="859955"/>
                    </a:moveTo>
                    <a:cubicBezTo>
                      <a:pt x="370675" y="824464"/>
                      <a:pt x="355244" y="788117"/>
                      <a:pt x="341186" y="751255"/>
                    </a:cubicBezTo>
                    <a:cubicBezTo>
                      <a:pt x="292494" y="624211"/>
                      <a:pt x="260604" y="491509"/>
                      <a:pt x="237115" y="357606"/>
                    </a:cubicBezTo>
                    <a:cubicBezTo>
                      <a:pt x="220485" y="263480"/>
                      <a:pt x="209512" y="168840"/>
                      <a:pt x="199225" y="74028"/>
                    </a:cubicBezTo>
                    <a:cubicBezTo>
                      <a:pt x="195281" y="79171"/>
                      <a:pt x="192710" y="82772"/>
                      <a:pt x="191510" y="84315"/>
                    </a:cubicBezTo>
                    <a:cubicBezTo>
                      <a:pt x="177108" y="32537"/>
                      <a:pt x="128759" y="-2439"/>
                      <a:pt x="76467" y="133"/>
                    </a:cubicBezTo>
                    <a:cubicBezTo>
                      <a:pt x="46806" y="1676"/>
                      <a:pt x="19717" y="15049"/>
                      <a:pt x="0" y="35966"/>
                    </a:cubicBezTo>
                    <a:cubicBezTo>
                      <a:pt x="8744" y="82943"/>
                      <a:pt x="18860" y="129578"/>
                      <a:pt x="29832" y="176041"/>
                    </a:cubicBezTo>
                    <a:cubicBezTo>
                      <a:pt x="59836" y="302399"/>
                      <a:pt x="95840" y="427729"/>
                      <a:pt x="134074" y="551859"/>
                    </a:cubicBezTo>
                    <a:cubicBezTo>
                      <a:pt x="151047" y="606723"/>
                      <a:pt x="169050" y="661758"/>
                      <a:pt x="192881" y="714051"/>
                    </a:cubicBezTo>
                    <a:cubicBezTo>
                      <a:pt x="204540" y="739768"/>
                      <a:pt x="217742" y="764800"/>
                      <a:pt x="232143" y="789317"/>
                    </a:cubicBezTo>
                    <a:cubicBezTo>
                      <a:pt x="239344" y="801490"/>
                      <a:pt x="247402" y="813149"/>
                      <a:pt x="255289" y="824979"/>
                    </a:cubicBezTo>
                    <a:cubicBezTo>
                      <a:pt x="298837" y="840409"/>
                      <a:pt x="343414" y="852754"/>
                      <a:pt x="388848" y="861669"/>
                    </a:cubicBezTo>
                    <a:cubicBezTo>
                      <a:pt x="388506" y="861155"/>
                      <a:pt x="388163" y="860641"/>
                      <a:pt x="387991" y="859955"/>
                    </a:cubicBezTo>
                    <a:close/>
                  </a:path>
                </a:pathLst>
              </a:custGeom>
              <a:solidFill>
                <a:srgbClr val="FFD57E"/>
              </a:solidFill>
              <a:ln w="1715" cap="flat">
                <a:noFill/>
                <a:prstDash val="solid"/>
                <a:miter/>
              </a:ln>
            </p:spPr>
            <p:txBody>
              <a:bodyPr rtlCol="0" anchor="ctr"/>
              <a:lstStyle/>
              <a:p>
                <a:endParaRPr lang="en-US"/>
              </a:p>
            </p:txBody>
          </p:sp>
          <p:sp>
            <p:nvSpPr>
              <p:cNvPr id="472" name="Freeform: Shape 471">
                <a:extLst>
                  <a:ext uri="{FF2B5EF4-FFF2-40B4-BE49-F238E27FC236}">
                    <a16:creationId xmlns:a16="http://schemas.microsoft.com/office/drawing/2014/main" id="{EBB082CE-59C4-44A0-85CA-7C63EBBACEF6}"/>
                  </a:ext>
                </a:extLst>
              </p:cNvPr>
              <p:cNvSpPr/>
              <p:nvPr/>
            </p:nvSpPr>
            <p:spPr>
              <a:xfrm>
                <a:off x="-2459393" y="989777"/>
                <a:ext cx="242944" cy="880570"/>
              </a:xfrm>
              <a:custGeom>
                <a:avLst/>
                <a:gdLst>
                  <a:gd name="connsiteX0" fmla="*/ 31547 w 242944"/>
                  <a:gd name="connsiteY0" fmla="*/ 880570 h 880570"/>
                  <a:gd name="connsiteX1" fmla="*/ 111443 w 242944"/>
                  <a:gd name="connsiteY1" fmla="*/ 873369 h 880570"/>
                  <a:gd name="connsiteX2" fmla="*/ 118472 w 242944"/>
                  <a:gd name="connsiteY2" fmla="*/ 851938 h 880570"/>
                  <a:gd name="connsiteX3" fmla="*/ 149504 w 242944"/>
                  <a:gd name="connsiteY3" fmla="*/ 739124 h 880570"/>
                  <a:gd name="connsiteX4" fmla="*/ 189109 w 242944"/>
                  <a:gd name="connsiteY4" fmla="*/ 533384 h 880570"/>
                  <a:gd name="connsiteX5" fmla="*/ 214999 w 242944"/>
                  <a:gd name="connsiteY5" fmla="*/ 321986 h 880570"/>
                  <a:gd name="connsiteX6" fmla="*/ 242945 w 242944"/>
                  <a:gd name="connsiteY6" fmla="*/ 50409 h 880570"/>
                  <a:gd name="connsiteX7" fmla="*/ 127387 w 242944"/>
                  <a:gd name="connsiteY7" fmla="*/ 3 h 880570"/>
                  <a:gd name="connsiteX8" fmla="*/ 0 w 242944"/>
                  <a:gd name="connsiteY8" fmla="*/ 77670 h 880570"/>
                  <a:gd name="connsiteX9" fmla="*/ 5658 w 242944"/>
                  <a:gd name="connsiteY9" fmla="*/ 162023 h 880570"/>
                  <a:gd name="connsiteX10" fmla="*/ 28289 w 242944"/>
                  <a:gd name="connsiteY10" fmla="*/ 593220 h 880570"/>
                  <a:gd name="connsiteX11" fmla="*/ 32404 w 242944"/>
                  <a:gd name="connsiteY11" fmla="*/ 811647 h 880570"/>
                  <a:gd name="connsiteX12" fmla="*/ 31547 w 242944"/>
                  <a:gd name="connsiteY12" fmla="*/ 880570 h 8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44" h="880570">
                    <a:moveTo>
                      <a:pt x="31547" y="880570"/>
                    </a:moveTo>
                    <a:cubicBezTo>
                      <a:pt x="58293" y="879370"/>
                      <a:pt x="85039" y="876970"/>
                      <a:pt x="111443" y="873369"/>
                    </a:cubicBezTo>
                    <a:cubicBezTo>
                      <a:pt x="113843" y="866168"/>
                      <a:pt x="116243" y="859139"/>
                      <a:pt x="118472" y="851938"/>
                    </a:cubicBezTo>
                    <a:cubicBezTo>
                      <a:pt x="129959" y="814733"/>
                      <a:pt x="140246" y="777014"/>
                      <a:pt x="149504" y="739124"/>
                    </a:cubicBezTo>
                    <a:cubicBezTo>
                      <a:pt x="166135" y="671230"/>
                      <a:pt x="179508" y="602650"/>
                      <a:pt x="189109" y="533384"/>
                    </a:cubicBezTo>
                    <a:cubicBezTo>
                      <a:pt x="198882" y="463261"/>
                      <a:pt x="208312" y="392623"/>
                      <a:pt x="214999" y="321986"/>
                    </a:cubicBezTo>
                    <a:cubicBezTo>
                      <a:pt x="223571" y="231289"/>
                      <a:pt x="233001" y="140935"/>
                      <a:pt x="242945" y="50409"/>
                    </a:cubicBezTo>
                    <a:cubicBezTo>
                      <a:pt x="210541" y="28978"/>
                      <a:pt x="173165" y="-340"/>
                      <a:pt x="127387" y="3"/>
                    </a:cubicBezTo>
                    <a:cubicBezTo>
                      <a:pt x="97041" y="174"/>
                      <a:pt x="53321" y="13548"/>
                      <a:pt x="0" y="77670"/>
                    </a:cubicBezTo>
                    <a:cubicBezTo>
                      <a:pt x="1715" y="105788"/>
                      <a:pt x="3772" y="133906"/>
                      <a:pt x="5658" y="162023"/>
                    </a:cubicBezTo>
                    <a:cubicBezTo>
                      <a:pt x="15602" y="305527"/>
                      <a:pt x="23489" y="449374"/>
                      <a:pt x="28289" y="593220"/>
                    </a:cubicBezTo>
                    <a:cubicBezTo>
                      <a:pt x="30690" y="665915"/>
                      <a:pt x="32747" y="738781"/>
                      <a:pt x="32404" y="811647"/>
                    </a:cubicBezTo>
                    <a:cubicBezTo>
                      <a:pt x="32233" y="834793"/>
                      <a:pt x="31890" y="857767"/>
                      <a:pt x="31547" y="880570"/>
                    </a:cubicBezTo>
                    <a:close/>
                  </a:path>
                </a:pathLst>
              </a:custGeom>
              <a:solidFill>
                <a:srgbClr val="FFD57E"/>
              </a:solidFill>
              <a:ln w="1715" cap="flat">
                <a:noFill/>
                <a:prstDash val="solid"/>
                <a:miter/>
              </a:ln>
            </p:spPr>
            <p:txBody>
              <a:bodyPr rtlCol="0" anchor="ctr"/>
              <a:lstStyle/>
              <a:p>
                <a:endParaRPr lang="en-US"/>
              </a:p>
            </p:txBody>
          </p:sp>
          <p:sp>
            <p:nvSpPr>
              <p:cNvPr id="473" name="Freeform: Shape 472">
                <a:extLst>
                  <a:ext uri="{FF2B5EF4-FFF2-40B4-BE49-F238E27FC236}">
                    <a16:creationId xmlns:a16="http://schemas.microsoft.com/office/drawing/2014/main" id="{8257DC93-3270-4877-965F-D2BEF11F9CA4}"/>
                  </a:ext>
                </a:extLst>
              </p:cNvPr>
              <p:cNvSpPr/>
              <p:nvPr/>
            </p:nvSpPr>
            <p:spPr>
              <a:xfrm>
                <a:off x="-2282113" y="927544"/>
                <a:ext cx="305181" cy="924458"/>
              </a:xfrm>
              <a:custGeom>
                <a:avLst/>
                <a:gdLst>
                  <a:gd name="connsiteX0" fmla="*/ 133731 w 305181"/>
                  <a:gd name="connsiteY0" fmla="*/ 823646 h 924458"/>
                  <a:gd name="connsiteX1" fmla="*/ 251860 w 305181"/>
                  <a:gd name="connsiteY1" fmla="*/ 387991 h 924458"/>
                  <a:gd name="connsiteX2" fmla="*/ 305181 w 305181"/>
                  <a:gd name="connsiteY2" fmla="*/ 0 h 924458"/>
                  <a:gd name="connsiteX3" fmla="*/ 281521 w 305181"/>
                  <a:gd name="connsiteY3" fmla="*/ 2400 h 924458"/>
                  <a:gd name="connsiteX4" fmla="*/ 178136 w 305181"/>
                  <a:gd name="connsiteY4" fmla="*/ 59493 h 924458"/>
                  <a:gd name="connsiteX5" fmla="*/ 132017 w 305181"/>
                  <a:gd name="connsiteY5" fmla="*/ 131159 h 924458"/>
                  <a:gd name="connsiteX6" fmla="*/ 119329 w 305181"/>
                  <a:gd name="connsiteY6" fmla="*/ 134588 h 924458"/>
                  <a:gd name="connsiteX7" fmla="*/ 113671 w 305181"/>
                  <a:gd name="connsiteY7" fmla="*/ 198368 h 924458"/>
                  <a:gd name="connsiteX8" fmla="*/ 65494 w 305181"/>
                  <a:gd name="connsiteY8" fmla="*/ 634879 h 924458"/>
                  <a:gd name="connsiteX9" fmla="*/ 22460 w 305181"/>
                  <a:gd name="connsiteY9" fmla="*/ 844220 h 924458"/>
                  <a:gd name="connsiteX10" fmla="*/ 0 w 305181"/>
                  <a:gd name="connsiteY10" fmla="*/ 924458 h 924458"/>
                  <a:gd name="connsiteX11" fmla="*/ 107670 w 305181"/>
                  <a:gd name="connsiteY11" fmla="*/ 895826 h 924458"/>
                  <a:gd name="connsiteX12" fmla="*/ 133731 w 305181"/>
                  <a:gd name="connsiteY12" fmla="*/ 823646 h 9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81" h="924458">
                    <a:moveTo>
                      <a:pt x="133731" y="823646"/>
                    </a:moveTo>
                    <a:cubicBezTo>
                      <a:pt x="183966" y="681342"/>
                      <a:pt x="230943" y="538182"/>
                      <a:pt x="251860" y="387991"/>
                    </a:cubicBezTo>
                    <a:cubicBezTo>
                      <a:pt x="269862" y="258718"/>
                      <a:pt x="288550" y="129445"/>
                      <a:pt x="305181" y="0"/>
                    </a:cubicBezTo>
                    <a:cubicBezTo>
                      <a:pt x="296951" y="343"/>
                      <a:pt x="289064" y="1029"/>
                      <a:pt x="281521" y="2400"/>
                    </a:cubicBezTo>
                    <a:cubicBezTo>
                      <a:pt x="273806" y="3772"/>
                      <a:pt x="218599" y="13887"/>
                      <a:pt x="178136" y="59493"/>
                    </a:cubicBezTo>
                    <a:cubicBezTo>
                      <a:pt x="145218" y="96526"/>
                      <a:pt x="154648" y="120015"/>
                      <a:pt x="132017" y="131159"/>
                    </a:cubicBezTo>
                    <a:cubicBezTo>
                      <a:pt x="127901" y="133217"/>
                      <a:pt x="123615" y="134245"/>
                      <a:pt x="119329" y="134588"/>
                    </a:cubicBezTo>
                    <a:cubicBezTo>
                      <a:pt x="117443" y="155848"/>
                      <a:pt x="115557" y="177108"/>
                      <a:pt x="113671" y="198368"/>
                    </a:cubicBezTo>
                    <a:cubicBezTo>
                      <a:pt x="99955" y="344100"/>
                      <a:pt x="87096" y="490004"/>
                      <a:pt x="65494" y="634879"/>
                    </a:cubicBezTo>
                    <a:cubicBezTo>
                      <a:pt x="55035" y="705345"/>
                      <a:pt x="40291" y="775297"/>
                      <a:pt x="22460" y="844220"/>
                    </a:cubicBezTo>
                    <a:cubicBezTo>
                      <a:pt x="15602" y="871137"/>
                      <a:pt x="8058" y="897884"/>
                      <a:pt x="0" y="924458"/>
                    </a:cubicBezTo>
                    <a:cubicBezTo>
                      <a:pt x="36519" y="917086"/>
                      <a:pt x="72352" y="907485"/>
                      <a:pt x="107670" y="895826"/>
                    </a:cubicBezTo>
                    <a:cubicBezTo>
                      <a:pt x="116586" y="871823"/>
                      <a:pt x="125159" y="847820"/>
                      <a:pt x="133731" y="823646"/>
                    </a:cubicBezTo>
                    <a:close/>
                  </a:path>
                </a:pathLst>
              </a:custGeom>
              <a:solidFill>
                <a:srgbClr val="FFD57E"/>
              </a:solidFill>
              <a:ln w="1715" cap="flat">
                <a:noFill/>
                <a:prstDash val="solid"/>
                <a:miter/>
              </a:ln>
            </p:spPr>
            <p:txBody>
              <a:bodyPr rtlCol="0" anchor="ctr"/>
              <a:lstStyle/>
              <a:p>
                <a:endParaRPr lang="en-US"/>
              </a:p>
            </p:txBody>
          </p:sp>
          <p:sp>
            <p:nvSpPr>
              <p:cNvPr id="474" name="Freeform: Shape 473">
                <a:extLst>
                  <a:ext uri="{FF2B5EF4-FFF2-40B4-BE49-F238E27FC236}">
                    <a16:creationId xmlns:a16="http://schemas.microsoft.com/office/drawing/2014/main" id="{999FE51B-1B94-4CA8-959A-3BC76F8F0EB3}"/>
                  </a:ext>
                </a:extLst>
              </p:cNvPr>
              <p:cNvSpPr/>
              <p:nvPr/>
            </p:nvSpPr>
            <p:spPr>
              <a:xfrm>
                <a:off x="-2121122" y="930287"/>
                <a:ext cx="290549" cy="873537"/>
              </a:xfrm>
              <a:custGeom>
                <a:avLst/>
                <a:gdLst>
                  <a:gd name="connsiteX0" fmla="*/ 278092 w 290549"/>
                  <a:gd name="connsiteY0" fmla="*/ 51949 h 873537"/>
                  <a:gd name="connsiteX1" fmla="*/ 186538 w 290549"/>
                  <a:gd name="connsiteY1" fmla="*/ 0 h 873537"/>
                  <a:gd name="connsiteX2" fmla="*/ 161677 w 290549"/>
                  <a:gd name="connsiteY2" fmla="*/ 185509 h 873537"/>
                  <a:gd name="connsiteX3" fmla="*/ 128930 w 290549"/>
                  <a:gd name="connsiteY3" fmla="*/ 417138 h 873537"/>
                  <a:gd name="connsiteX4" fmla="*/ 77667 w 290549"/>
                  <a:gd name="connsiteY4" fmla="*/ 639851 h 873537"/>
                  <a:gd name="connsiteX5" fmla="*/ 0 w 290549"/>
                  <a:gd name="connsiteY5" fmla="*/ 873538 h 873537"/>
                  <a:gd name="connsiteX6" fmla="*/ 103042 w 290549"/>
                  <a:gd name="connsiteY6" fmla="*/ 823989 h 873537"/>
                  <a:gd name="connsiteX7" fmla="*/ 170078 w 290549"/>
                  <a:gd name="connsiteY7" fmla="*/ 770325 h 873537"/>
                  <a:gd name="connsiteX8" fmla="*/ 264205 w 290549"/>
                  <a:gd name="connsiteY8" fmla="*/ 228029 h 873537"/>
                  <a:gd name="connsiteX9" fmla="*/ 278092 w 290549"/>
                  <a:gd name="connsiteY9" fmla="*/ 51949 h 87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549" h="873537">
                    <a:moveTo>
                      <a:pt x="278092" y="51949"/>
                    </a:moveTo>
                    <a:cubicBezTo>
                      <a:pt x="258890" y="22974"/>
                      <a:pt x="223399" y="6344"/>
                      <a:pt x="186538" y="0"/>
                    </a:cubicBezTo>
                    <a:cubicBezTo>
                      <a:pt x="178651" y="61894"/>
                      <a:pt x="170250" y="123787"/>
                      <a:pt x="161677" y="185509"/>
                    </a:cubicBezTo>
                    <a:cubicBezTo>
                      <a:pt x="151048" y="262833"/>
                      <a:pt x="140417" y="339985"/>
                      <a:pt x="128930" y="417138"/>
                    </a:cubicBezTo>
                    <a:cubicBezTo>
                      <a:pt x="117786" y="492747"/>
                      <a:pt x="99269" y="566642"/>
                      <a:pt x="77667" y="639851"/>
                    </a:cubicBezTo>
                    <a:cubicBezTo>
                      <a:pt x="54350" y="718376"/>
                      <a:pt x="28118" y="796385"/>
                      <a:pt x="0" y="873538"/>
                    </a:cubicBezTo>
                    <a:cubicBezTo>
                      <a:pt x="35319" y="859308"/>
                      <a:pt x="69780" y="842848"/>
                      <a:pt x="103042" y="823989"/>
                    </a:cubicBezTo>
                    <a:cubicBezTo>
                      <a:pt x="128245" y="809758"/>
                      <a:pt x="153276" y="793814"/>
                      <a:pt x="170078" y="770325"/>
                    </a:cubicBezTo>
                    <a:cubicBezTo>
                      <a:pt x="198882" y="730034"/>
                      <a:pt x="249288" y="298495"/>
                      <a:pt x="264205" y="228029"/>
                    </a:cubicBezTo>
                    <a:cubicBezTo>
                      <a:pt x="285293" y="128073"/>
                      <a:pt x="303638" y="90526"/>
                      <a:pt x="278092" y="51949"/>
                    </a:cubicBezTo>
                    <a:close/>
                  </a:path>
                </a:pathLst>
              </a:custGeom>
              <a:solidFill>
                <a:srgbClr val="FFD57E"/>
              </a:solidFill>
              <a:ln w="1715" cap="flat">
                <a:noFill/>
                <a:prstDash val="solid"/>
                <a:miter/>
              </a:ln>
            </p:spPr>
            <p:txBody>
              <a:bodyPr rtlCol="0" anchor="ctr"/>
              <a:lstStyle/>
              <a:p>
                <a:endParaRPr lang="en-US"/>
              </a:p>
            </p:txBody>
          </p:sp>
          <p:sp>
            <p:nvSpPr>
              <p:cNvPr id="475" name="Freeform: Shape 474">
                <a:extLst>
                  <a:ext uri="{FF2B5EF4-FFF2-40B4-BE49-F238E27FC236}">
                    <a16:creationId xmlns:a16="http://schemas.microsoft.com/office/drawing/2014/main" id="{FEF02CD1-D9D1-4611-B97A-1E72EBEFB158}"/>
                  </a:ext>
                </a:extLst>
              </p:cNvPr>
              <p:cNvSpPr/>
              <p:nvPr/>
            </p:nvSpPr>
            <p:spPr>
              <a:xfrm>
                <a:off x="-2801950" y="974355"/>
                <a:ext cx="315957" cy="897192"/>
              </a:xfrm>
              <a:custGeom>
                <a:avLst/>
                <a:gdLst>
                  <a:gd name="connsiteX0" fmla="*/ 315639 w 315957"/>
                  <a:gd name="connsiteY0" fmla="*/ 798438 h 897192"/>
                  <a:gd name="connsiteX1" fmla="*/ 301409 w 315957"/>
                  <a:gd name="connsiteY1" fmla="*/ 367241 h 897192"/>
                  <a:gd name="connsiteX2" fmla="*/ 290951 w 315957"/>
                  <a:gd name="connsiteY2" fmla="*/ 63946 h 897192"/>
                  <a:gd name="connsiteX3" fmla="*/ 124815 w 315957"/>
                  <a:gd name="connsiteY3" fmla="*/ 167 h 897192"/>
                  <a:gd name="connsiteX4" fmla="*/ 0 w 315957"/>
                  <a:gd name="connsiteY4" fmla="*/ 45086 h 897192"/>
                  <a:gd name="connsiteX5" fmla="*/ 20060 w 315957"/>
                  <a:gd name="connsiteY5" fmla="*/ 188933 h 897192"/>
                  <a:gd name="connsiteX6" fmla="*/ 95669 w 315957"/>
                  <a:gd name="connsiteY6" fmla="*/ 581553 h 897192"/>
                  <a:gd name="connsiteX7" fmla="*/ 158420 w 315957"/>
                  <a:gd name="connsiteY7" fmla="*/ 772206 h 897192"/>
                  <a:gd name="connsiteX8" fmla="*/ 196482 w 315957"/>
                  <a:gd name="connsiteY8" fmla="*/ 860674 h 897192"/>
                  <a:gd name="connsiteX9" fmla="*/ 210884 w 315957"/>
                  <a:gd name="connsiteY9" fmla="*/ 890163 h 897192"/>
                  <a:gd name="connsiteX10" fmla="*/ 315811 w 315957"/>
                  <a:gd name="connsiteY10" fmla="*/ 897193 h 897192"/>
                  <a:gd name="connsiteX11" fmla="*/ 315639 w 315957"/>
                  <a:gd name="connsiteY11" fmla="*/ 798438 h 8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957" h="897192">
                    <a:moveTo>
                      <a:pt x="315639" y="798438"/>
                    </a:moveTo>
                    <a:cubicBezTo>
                      <a:pt x="314611" y="654591"/>
                      <a:pt x="308267" y="510916"/>
                      <a:pt x="301409" y="367241"/>
                    </a:cubicBezTo>
                    <a:cubicBezTo>
                      <a:pt x="296609" y="266257"/>
                      <a:pt x="293694" y="165101"/>
                      <a:pt x="290951" y="63946"/>
                    </a:cubicBezTo>
                    <a:cubicBezTo>
                      <a:pt x="246545" y="21426"/>
                      <a:pt x="186881" y="-2234"/>
                      <a:pt x="124815" y="167"/>
                    </a:cubicBezTo>
                    <a:cubicBezTo>
                      <a:pt x="71838" y="2224"/>
                      <a:pt x="30004" y="22798"/>
                      <a:pt x="0" y="45086"/>
                    </a:cubicBezTo>
                    <a:cubicBezTo>
                      <a:pt x="6344" y="93092"/>
                      <a:pt x="13202" y="140927"/>
                      <a:pt x="20060" y="188933"/>
                    </a:cubicBezTo>
                    <a:cubicBezTo>
                      <a:pt x="38919" y="320949"/>
                      <a:pt x="60865" y="452623"/>
                      <a:pt x="95669" y="581553"/>
                    </a:cubicBezTo>
                    <a:cubicBezTo>
                      <a:pt x="113157" y="646190"/>
                      <a:pt x="133731" y="709970"/>
                      <a:pt x="158420" y="772206"/>
                    </a:cubicBezTo>
                    <a:cubicBezTo>
                      <a:pt x="170250" y="802038"/>
                      <a:pt x="182937" y="831528"/>
                      <a:pt x="196482" y="860674"/>
                    </a:cubicBezTo>
                    <a:cubicBezTo>
                      <a:pt x="201111" y="870618"/>
                      <a:pt x="206083" y="880391"/>
                      <a:pt x="210884" y="890163"/>
                    </a:cubicBezTo>
                    <a:cubicBezTo>
                      <a:pt x="245688" y="894450"/>
                      <a:pt x="280664" y="896679"/>
                      <a:pt x="315811" y="897193"/>
                    </a:cubicBezTo>
                    <a:cubicBezTo>
                      <a:pt x="316154" y="864103"/>
                      <a:pt x="315811" y="831185"/>
                      <a:pt x="315639" y="798438"/>
                    </a:cubicBezTo>
                    <a:close/>
                  </a:path>
                </a:pathLst>
              </a:custGeom>
              <a:solidFill>
                <a:srgbClr val="FFD57E"/>
              </a:solidFill>
              <a:ln w="1715" cap="flat">
                <a:noFill/>
                <a:prstDash val="solid"/>
                <a:miter/>
              </a:ln>
            </p:spPr>
            <p:txBody>
              <a:bodyPr rtlCol="0" anchor="ctr"/>
              <a:lstStyle/>
              <a:p>
                <a:endParaRPr lang="en-US"/>
              </a:p>
            </p:txBody>
          </p:sp>
          <p:sp>
            <p:nvSpPr>
              <p:cNvPr id="476" name="Freeform: Shape 475">
                <a:extLst>
                  <a:ext uri="{FF2B5EF4-FFF2-40B4-BE49-F238E27FC236}">
                    <a16:creationId xmlns:a16="http://schemas.microsoft.com/office/drawing/2014/main" id="{0CABAED4-3397-4686-B275-4709A62790EC}"/>
                  </a:ext>
                </a:extLst>
              </p:cNvPr>
              <p:cNvSpPr/>
              <p:nvPr/>
            </p:nvSpPr>
            <p:spPr>
              <a:xfrm>
                <a:off x="-3208021" y="1007452"/>
                <a:ext cx="321203" cy="769969"/>
              </a:xfrm>
              <a:custGeom>
                <a:avLst/>
                <a:gdLst>
                  <a:gd name="connsiteX0" fmla="*/ 293600 w 321203"/>
                  <a:gd name="connsiteY0" fmla="*/ 712019 h 769969"/>
                  <a:gd name="connsiteX1" fmla="*/ 177357 w 321203"/>
                  <a:gd name="connsiteY1" fmla="*/ 350431 h 769969"/>
                  <a:gd name="connsiteX2" fmla="*/ 108606 w 321203"/>
                  <a:gd name="connsiteY2" fmla="*/ 67539 h 769969"/>
                  <a:gd name="connsiteX3" fmla="*/ 9679 w 321203"/>
                  <a:gd name="connsiteY3" fmla="*/ 1873 h 769969"/>
                  <a:gd name="connsiteX4" fmla="*/ 208218 w 321203"/>
                  <a:gd name="connsiteY4" fmla="*/ 695046 h 769969"/>
                  <a:gd name="connsiteX5" fmla="*/ 258624 w 321203"/>
                  <a:gd name="connsiteY5" fmla="*/ 736194 h 769969"/>
                  <a:gd name="connsiteX6" fmla="*/ 321204 w 321203"/>
                  <a:gd name="connsiteY6" fmla="*/ 769969 h 769969"/>
                  <a:gd name="connsiteX7" fmla="*/ 293600 w 321203"/>
                  <a:gd name="connsiteY7" fmla="*/ 712019 h 7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03" h="769969">
                    <a:moveTo>
                      <a:pt x="293600" y="712019"/>
                    </a:moveTo>
                    <a:cubicBezTo>
                      <a:pt x="243537" y="595948"/>
                      <a:pt x="211476" y="471989"/>
                      <a:pt x="177357" y="350431"/>
                    </a:cubicBezTo>
                    <a:cubicBezTo>
                      <a:pt x="151125" y="256991"/>
                      <a:pt x="126951" y="162865"/>
                      <a:pt x="108606" y="67539"/>
                    </a:cubicBezTo>
                    <a:cubicBezTo>
                      <a:pt x="46884" y="3245"/>
                      <a:pt x="21338" y="-4642"/>
                      <a:pt x="9679" y="1873"/>
                    </a:cubicBezTo>
                    <a:cubicBezTo>
                      <a:pt x="-50329" y="35820"/>
                      <a:pt x="187473" y="666414"/>
                      <a:pt x="208218" y="695046"/>
                    </a:cubicBezTo>
                    <a:cubicBezTo>
                      <a:pt x="221077" y="712705"/>
                      <a:pt x="239936" y="725049"/>
                      <a:pt x="258624" y="736194"/>
                    </a:cubicBezTo>
                    <a:cubicBezTo>
                      <a:pt x="279027" y="748367"/>
                      <a:pt x="299944" y="759511"/>
                      <a:pt x="321204" y="769969"/>
                    </a:cubicBezTo>
                    <a:cubicBezTo>
                      <a:pt x="311260" y="751281"/>
                      <a:pt x="302001" y="731736"/>
                      <a:pt x="293600" y="712019"/>
                    </a:cubicBezTo>
                    <a:close/>
                  </a:path>
                </a:pathLst>
              </a:custGeom>
              <a:solidFill>
                <a:srgbClr val="FFD57E"/>
              </a:solidFill>
              <a:ln w="1715" cap="flat">
                <a:noFill/>
                <a:prstDash val="solid"/>
                <a:miter/>
              </a:ln>
            </p:spPr>
            <p:txBody>
              <a:bodyPr rtlCol="0" anchor="ctr"/>
              <a:lstStyle/>
              <a:p>
                <a:endParaRPr lang="en-US"/>
              </a:p>
            </p:txBody>
          </p:sp>
        </p:grpSp>
        <p:grpSp>
          <p:nvGrpSpPr>
            <p:cNvPr id="477" name="Graphic 13">
              <a:extLst>
                <a:ext uri="{FF2B5EF4-FFF2-40B4-BE49-F238E27FC236}">
                  <a16:creationId xmlns:a16="http://schemas.microsoft.com/office/drawing/2014/main" id="{C3A0F364-3B1E-4FB3-B4BA-FCE023FFD39A}"/>
                </a:ext>
              </a:extLst>
            </p:cNvPr>
            <p:cNvGrpSpPr/>
            <p:nvPr/>
          </p:nvGrpSpPr>
          <p:grpSpPr>
            <a:xfrm>
              <a:off x="-3237604" y="391077"/>
              <a:ext cx="1435142" cy="684616"/>
              <a:chOff x="-3237604" y="391077"/>
              <a:chExt cx="1435142" cy="684616"/>
            </a:xfrm>
            <a:solidFill>
              <a:srgbClr val="FFA6A4"/>
            </a:solidFill>
          </p:grpSpPr>
          <p:sp>
            <p:nvSpPr>
              <p:cNvPr id="478" name="Freeform: Shape 477">
                <a:extLst>
                  <a:ext uri="{FF2B5EF4-FFF2-40B4-BE49-F238E27FC236}">
                    <a16:creationId xmlns:a16="http://schemas.microsoft.com/office/drawing/2014/main" id="{37DDD813-DF7D-484D-B1FC-86808606000A}"/>
                  </a:ext>
                </a:extLst>
              </p:cNvPr>
              <p:cNvSpPr/>
              <p:nvPr/>
            </p:nvSpPr>
            <p:spPr>
              <a:xfrm>
                <a:off x="-3237604" y="526865"/>
                <a:ext cx="1435142" cy="548828"/>
              </a:xfrm>
              <a:custGeom>
                <a:avLst/>
                <a:gdLst>
                  <a:gd name="connsiteX0" fmla="*/ 17145 w 1435142"/>
                  <a:gd name="connsiteY0" fmla="*/ 428282 h 548828"/>
                  <a:gd name="connsiteX1" fmla="*/ 162020 w 1435142"/>
                  <a:gd name="connsiteY1" fmla="*/ 441312 h 548828"/>
                  <a:gd name="connsiteX2" fmla="*/ 299009 w 1435142"/>
                  <a:gd name="connsiteY2" fmla="*/ 370504 h 548828"/>
                  <a:gd name="connsiteX3" fmla="*/ 502863 w 1435142"/>
                  <a:gd name="connsiteY3" fmla="*/ 387649 h 548828"/>
                  <a:gd name="connsiteX4" fmla="*/ 678085 w 1435142"/>
                  <a:gd name="connsiteY4" fmla="*/ 496519 h 548828"/>
                  <a:gd name="connsiteX5" fmla="*/ 814045 w 1435142"/>
                  <a:gd name="connsiteY5" fmla="*/ 547954 h 548828"/>
                  <a:gd name="connsiteX6" fmla="*/ 1041730 w 1435142"/>
                  <a:gd name="connsiteY6" fmla="*/ 360731 h 548828"/>
                  <a:gd name="connsiteX7" fmla="*/ 1333195 w 1435142"/>
                  <a:gd name="connsiteY7" fmla="*/ 402050 h 548828"/>
                  <a:gd name="connsiteX8" fmla="*/ 1422006 w 1435142"/>
                  <a:gd name="connsiteY8" fmla="*/ 352844 h 548828"/>
                  <a:gd name="connsiteX9" fmla="*/ 1424407 w 1435142"/>
                  <a:gd name="connsiteY9" fmla="*/ 349072 h 548828"/>
                  <a:gd name="connsiteX10" fmla="*/ 1379487 w 1435142"/>
                  <a:gd name="connsiteY10" fmla="*/ 178308 h 548828"/>
                  <a:gd name="connsiteX11" fmla="*/ 1161059 w 1435142"/>
                  <a:gd name="connsiteY11" fmla="*/ 58807 h 548828"/>
                  <a:gd name="connsiteX12" fmla="*/ 1034701 w 1435142"/>
                  <a:gd name="connsiteY12" fmla="*/ 27089 h 548828"/>
                  <a:gd name="connsiteX13" fmla="*/ 1012241 w 1435142"/>
                  <a:gd name="connsiteY13" fmla="*/ 89154 h 548828"/>
                  <a:gd name="connsiteX14" fmla="*/ 862736 w 1435142"/>
                  <a:gd name="connsiteY14" fmla="*/ 157563 h 548828"/>
                  <a:gd name="connsiteX15" fmla="*/ 772725 w 1435142"/>
                  <a:gd name="connsiteY15" fmla="*/ 165792 h 548828"/>
                  <a:gd name="connsiteX16" fmla="*/ 517779 w 1435142"/>
                  <a:gd name="connsiteY16" fmla="*/ 46463 h 548828"/>
                  <a:gd name="connsiteX17" fmla="*/ 486746 w 1435142"/>
                  <a:gd name="connsiteY17" fmla="*/ 0 h 548828"/>
                  <a:gd name="connsiteX18" fmla="*/ 469773 w 1435142"/>
                  <a:gd name="connsiteY18" fmla="*/ 2572 h 548828"/>
                  <a:gd name="connsiteX19" fmla="*/ 185852 w 1435142"/>
                  <a:gd name="connsiteY19" fmla="*/ 98755 h 548828"/>
                  <a:gd name="connsiteX20" fmla="*/ 42348 w 1435142"/>
                  <a:gd name="connsiteY20" fmla="*/ 249974 h 548828"/>
                  <a:gd name="connsiteX21" fmla="*/ 0 w 1435142"/>
                  <a:gd name="connsiteY21" fmla="*/ 377533 h 548828"/>
                  <a:gd name="connsiteX22" fmla="*/ 17145 w 1435142"/>
                  <a:gd name="connsiteY22" fmla="*/ 428282 h 5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142" h="548828">
                    <a:moveTo>
                      <a:pt x="17145" y="428282"/>
                    </a:moveTo>
                    <a:cubicBezTo>
                      <a:pt x="51435" y="465487"/>
                      <a:pt x="114700" y="461886"/>
                      <a:pt x="162020" y="441312"/>
                    </a:cubicBezTo>
                    <a:cubicBezTo>
                      <a:pt x="209340" y="420738"/>
                      <a:pt x="249974" y="387134"/>
                      <a:pt x="299009" y="370504"/>
                    </a:cubicBezTo>
                    <a:cubicBezTo>
                      <a:pt x="365017" y="348386"/>
                      <a:pt x="439255" y="360388"/>
                      <a:pt x="502863" y="387649"/>
                    </a:cubicBezTo>
                    <a:cubicBezTo>
                      <a:pt x="566642" y="415081"/>
                      <a:pt x="622192" y="456743"/>
                      <a:pt x="678085" y="496519"/>
                    </a:cubicBezTo>
                    <a:cubicBezTo>
                      <a:pt x="718204" y="524980"/>
                      <a:pt x="764324" y="554298"/>
                      <a:pt x="814045" y="547954"/>
                    </a:cubicBezTo>
                    <a:cubicBezTo>
                      <a:pt x="916057" y="535096"/>
                      <a:pt x="944175" y="391592"/>
                      <a:pt x="1041730" y="360731"/>
                    </a:cubicBezTo>
                    <a:cubicBezTo>
                      <a:pt x="1139628" y="329870"/>
                      <a:pt x="1197235" y="434454"/>
                      <a:pt x="1333195" y="402050"/>
                    </a:cubicBezTo>
                    <a:cubicBezTo>
                      <a:pt x="1358055" y="396050"/>
                      <a:pt x="1400404" y="385420"/>
                      <a:pt x="1422006" y="352844"/>
                    </a:cubicBezTo>
                    <a:cubicBezTo>
                      <a:pt x="1422863" y="351644"/>
                      <a:pt x="1423721" y="350272"/>
                      <a:pt x="1424407" y="349072"/>
                    </a:cubicBezTo>
                    <a:cubicBezTo>
                      <a:pt x="1462126" y="283921"/>
                      <a:pt x="1389088" y="190310"/>
                      <a:pt x="1379487" y="178308"/>
                    </a:cubicBezTo>
                    <a:cubicBezTo>
                      <a:pt x="1322222" y="106642"/>
                      <a:pt x="1239755" y="79724"/>
                      <a:pt x="1161059" y="58807"/>
                    </a:cubicBezTo>
                    <a:cubicBezTo>
                      <a:pt x="1121454" y="48349"/>
                      <a:pt x="1079449" y="37205"/>
                      <a:pt x="1034701" y="27089"/>
                    </a:cubicBezTo>
                    <a:cubicBezTo>
                      <a:pt x="1036072" y="48520"/>
                      <a:pt x="1023385" y="73895"/>
                      <a:pt x="1012241" y="89154"/>
                    </a:cubicBezTo>
                    <a:cubicBezTo>
                      <a:pt x="978465" y="135788"/>
                      <a:pt x="919315" y="146933"/>
                      <a:pt x="862736" y="157563"/>
                    </a:cubicBezTo>
                    <a:cubicBezTo>
                      <a:pt x="840105" y="161849"/>
                      <a:pt x="811301" y="167164"/>
                      <a:pt x="772725" y="165792"/>
                    </a:cubicBezTo>
                    <a:cubicBezTo>
                      <a:pt x="627164" y="160649"/>
                      <a:pt x="534924" y="67037"/>
                      <a:pt x="517779" y="46463"/>
                    </a:cubicBezTo>
                    <a:cubicBezTo>
                      <a:pt x="505778" y="32061"/>
                      <a:pt x="495147" y="16631"/>
                      <a:pt x="486746" y="0"/>
                    </a:cubicBezTo>
                    <a:cubicBezTo>
                      <a:pt x="481089" y="857"/>
                      <a:pt x="475431" y="1715"/>
                      <a:pt x="469773" y="2572"/>
                    </a:cubicBezTo>
                    <a:cubicBezTo>
                      <a:pt x="327126" y="24517"/>
                      <a:pt x="248774" y="57436"/>
                      <a:pt x="185852" y="98755"/>
                    </a:cubicBezTo>
                    <a:cubicBezTo>
                      <a:pt x="97727" y="156534"/>
                      <a:pt x="58979" y="218599"/>
                      <a:pt x="42348" y="249974"/>
                    </a:cubicBezTo>
                    <a:cubicBezTo>
                      <a:pt x="31032" y="271405"/>
                      <a:pt x="686" y="329184"/>
                      <a:pt x="0" y="377533"/>
                    </a:cubicBezTo>
                    <a:cubicBezTo>
                      <a:pt x="343" y="397078"/>
                      <a:pt x="4800" y="414909"/>
                      <a:pt x="17145" y="428282"/>
                    </a:cubicBezTo>
                    <a:close/>
                  </a:path>
                </a:pathLst>
              </a:custGeom>
              <a:solidFill>
                <a:srgbClr val="FFA6A4"/>
              </a:solidFill>
              <a:ln w="1715" cap="flat">
                <a:noFill/>
                <a:prstDash val="solid"/>
                <a:miter/>
              </a:ln>
            </p:spPr>
            <p:txBody>
              <a:bodyPr rtlCol="0" anchor="ctr"/>
              <a:lstStyle/>
              <a:p>
                <a:endParaRPr lang="en-US"/>
              </a:p>
            </p:txBody>
          </p:sp>
          <p:sp>
            <p:nvSpPr>
              <p:cNvPr id="479" name="Freeform: Shape 478">
                <a:extLst>
                  <a:ext uri="{FF2B5EF4-FFF2-40B4-BE49-F238E27FC236}">
                    <a16:creationId xmlns:a16="http://schemas.microsoft.com/office/drawing/2014/main" id="{12B06322-7579-4C39-96E2-A1C9B08B6061}"/>
                  </a:ext>
                </a:extLst>
              </p:cNvPr>
              <p:cNvSpPr/>
              <p:nvPr/>
            </p:nvSpPr>
            <p:spPr>
              <a:xfrm>
                <a:off x="-2745214" y="391077"/>
                <a:ext cx="530930" cy="184783"/>
              </a:xfrm>
              <a:custGeom>
                <a:avLst/>
                <a:gdLst>
                  <a:gd name="connsiteX0" fmla="*/ 3786 w 530930"/>
                  <a:gd name="connsiteY0" fmla="*/ 55550 h 184783"/>
                  <a:gd name="connsiteX1" fmla="*/ 64137 w 530930"/>
                  <a:gd name="connsiteY1" fmla="*/ 122415 h 184783"/>
                  <a:gd name="connsiteX2" fmla="*/ 151233 w 530930"/>
                  <a:gd name="connsiteY2" fmla="*/ 159106 h 184783"/>
                  <a:gd name="connsiteX3" fmla="*/ 250674 w 530930"/>
                  <a:gd name="connsiteY3" fmla="*/ 171450 h 184783"/>
                  <a:gd name="connsiteX4" fmla="*/ 421439 w 530930"/>
                  <a:gd name="connsiteY4" fmla="*/ 182594 h 184783"/>
                  <a:gd name="connsiteX5" fmla="*/ 494820 w 530930"/>
                  <a:gd name="connsiteY5" fmla="*/ 157048 h 184783"/>
                  <a:gd name="connsiteX6" fmla="*/ 521565 w 530930"/>
                  <a:gd name="connsiteY6" fmla="*/ 132017 h 184783"/>
                  <a:gd name="connsiteX7" fmla="*/ 527566 w 530930"/>
                  <a:gd name="connsiteY7" fmla="*/ 90011 h 184783"/>
                  <a:gd name="connsiteX8" fmla="*/ 481446 w 530930"/>
                  <a:gd name="connsiteY8" fmla="*/ 67208 h 184783"/>
                  <a:gd name="connsiteX9" fmla="*/ 451957 w 530930"/>
                  <a:gd name="connsiteY9" fmla="*/ 80410 h 184783"/>
                  <a:gd name="connsiteX10" fmla="*/ 160663 w 530930"/>
                  <a:gd name="connsiteY10" fmla="*/ 42863 h 184783"/>
                  <a:gd name="connsiteX11" fmla="*/ 105799 w 530930"/>
                  <a:gd name="connsiteY11" fmla="*/ 30518 h 184783"/>
                  <a:gd name="connsiteX12" fmla="*/ 32419 w 530930"/>
                  <a:gd name="connsiteY12" fmla="*/ 0 h 184783"/>
                  <a:gd name="connsiteX13" fmla="*/ 2415 w 530930"/>
                  <a:gd name="connsiteY13" fmla="*/ 23146 h 184783"/>
                  <a:gd name="connsiteX14" fmla="*/ 357 w 530930"/>
                  <a:gd name="connsiteY14" fmla="*/ 31204 h 184783"/>
                  <a:gd name="connsiteX15" fmla="*/ 3786 w 530930"/>
                  <a:gd name="connsiteY15" fmla="*/ 55550 h 1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930" h="184783">
                    <a:moveTo>
                      <a:pt x="3786" y="55550"/>
                    </a:moveTo>
                    <a:cubicBezTo>
                      <a:pt x="7044" y="64808"/>
                      <a:pt x="18360" y="92583"/>
                      <a:pt x="64137" y="122415"/>
                    </a:cubicBezTo>
                    <a:cubicBezTo>
                      <a:pt x="79224" y="132188"/>
                      <a:pt x="106485" y="147790"/>
                      <a:pt x="151233" y="159106"/>
                    </a:cubicBezTo>
                    <a:cubicBezTo>
                      <a:pt x="181409" y="166821"/>
                      <a:pt x="192896" y="165792"/>
                      <a:pt x="250674" y="171450"/>
                    </a:cubicBezTo>
                    <a:cubicBezTo>
                      <a:pt x="347201" y="180880"/>
                      <a:pt x="369147" y="188766"/>
                      <a:pt x="421439" y="182594"/>
                    </a:cubicBezTo>
                    <a:cubicBezTo>
                      <a:pt x="458472" y="178308"/>
                      <a:pt x="476474" y="168021"/>
                      <a:pt x="494820" y="157048"/>
                    </a:cubicBezTo>
                    <a:cubicBezTo>
                      <a:pt x="504935" y="150876"/>
                      <a:pt x="514707" y="142132"/>
                      <a:pt x="521565" y="132017"/>
                    </a:cubicBezTo>
                    <a:cubicBezTo>
                      <a:pt x="530310" y="118986"/>
                      <a:pt x="534253" y="103899"/>
                      <a:pt x="527566" y="90011"/>
                    </a:cubicBezTo>
                    <a:cubicBezTo>
                      <a:pt x="519337" y="72695"/>
                      <a:pt x="501506" y="67723"/>
                      <a:pt x="481446" y="67208"/>
                    </a:cubicBezTo>
                    <a:cubicBezTo>
                      <a:pt x="469102" y="73724"/>
                      <a:pt x="457615" y="78181"/>
                      <a:pt x="451957" y="80410"/>
                    </a:cubicBezTo>
                    <a:cubicBezTo>
                      <a:pt x="343600" y="122758"/>
                      <a:pt x="202840" y="79381"/>
                      <a:pt x="160663" y="42863"/>
                    </a:cubicBezTo>
                    <a:cubicBezTo>
                      <a:pt x="134774" y="39948"/>
                      <a:pt x="115401" y="35147"/>
                      <a:pt x="105799" y="30518"/>
                    </a:cubicBezTo>
                    <a:cubicBezTo>
                      <a:pt x="82996" y="27089"/>
                      <a:pt x="47335" y="19888"/>
                      <a:pt x="32419" y="0"/>
                    </a:cubicBezTo>
                    <a:cubicBezTo>
                      <a:pt x="19903" y="4286"/>
                      <a:pt x="7387" y="11144"/>
                      <a:pt x="2415" y="23146"/>
                    </a:cubicBezTo>
                    <a:cubicBezTo>
                      <a:pt x="1729" y="25032"/>
                      <a:pt x="700" y="27603"/>
                      <a:pt x="357" y="31204"/>
                    </a:cubicBezTo>
                    <a:cubicBezTo>
                      <a:pt x="-500" y="37033"/>
                      <a:pt x="15" y="44748"/>
                      <a:pt x="3786" y="55550"/>
                    </a:cubicBezTo>
                    <a:close/>
                  </a:path>
                </a:pathLst>
              </a:custGeom>
              <a:solidFill>
                <a:srgbClr val="FFA6A4"/>
              </a:solidFill>
              <a:ln w="1715" cap="flat">
                <a:noFill/>
                <a:prstDash val="solid"/>
                <a:miter/>
              </a:ln>
            </p:spPr>
            <p:txBody>
              <a:bodyPr rtlCol="0" anchor="ctr"/>
              <a:lstStyle/>
              <a:p>
                <a:endParaRPr lang="en-US"/>
              </a:p>
            </p:txBody>
          </p:sp>
        </p:grpSp>
        <p:grpSp>
          <p:nvGrpSpPr>
            <p:cNvPr id="480" name="Graphic 13">
              <a:extLst>
                <a:ext uri="{FF2B5EF4-FFF2-40B4-BE49-F238E27FC236}">
                  <a16:creationId xmlns:a16="http://schemas.microsoft.com/office/drawing/2014/main" id="{D60C50E4-40AD-4E9F-97AB-4FB97573C47E}"/>
                </a:ext>
              </a:extLst>
            </p:cNvPr>
            <p:cNvGrpSpPr/>
            <p:nvPr/>
          </p:nvGrpSpPr>
          <p:grpSpPr>
            <a:xfrm>
              <a:off x="-2766209" y="281478"/>
              <a:ext cx="564092" cy="411737"/>
              <a:chOff x="-2766209" y="281478"/>
              <a:chExt cx="564092" cy="411737"/>
            </a:xfrm>
            <a:solidFill>
              <a:srgbClr val="FFD3B6"/>
            </a:solidFill>
          </p:grpSpPr>
          <p:sp>
            <p:nvSpPr>
              <p:cNvPr id="481" name="Freeform: Shape 480">
                <a:extLst>
                  <a:ext uri="{FF2B5EF4-FFF2-40B4-BE49-F238E27FC236}">
                    <a16:creationId xmlns:a16="http://schemas.microsoft.com/office/drawing/2014/main" id="{31A17F05-D1BE-424B-9639-A83326464B89}"/>
                  </a:ext>
                </a:extLst>
              </p:cNvPr>
              <p:cNvSpPr/>
              <p:nvPr/>
            </p:nvSpPr>
            <p:spPr>
              <a:xfrm>
                <a:off x="-2766209" y="422967"/>
                <a:ext cx="564092" cy="270248"/>
              </a:xfrm>
              <a:custGeom>
                <a:avLst/>
                <a:gdLst>
                  <a:gd name="connsiteX0" fmla="*/ 302016 w 564092"/>
                  <a:gd name="connsiteY0" fmla="*/ 270034 h 270248"/>
                  <a:gd name="connsiteX1" fmla="*/ 392027 w 564092"/>
                  <a:gd name="connsiteY1" fmla="*/ 261804 h 270248"/>
                  <a:gd name="connsiteX2" fmla="*/ 541532 w 564092"/>
                  <a:gd name="connsiteY2" fmla="*/ 193396 h 270248"/>
                  <a:gd name="connsiteX3" fmla="*/ 563992 w 564092"/>
                  <a:gd name="connsiteY3" fmla="*/ 131331 h 270248"/>
                  <a:gd name="connsiteX4" fmla="*/ 558848 w 564092"/>
                  <a:gd name="connsiteY4" fmla="*/ 114186 h 270248"/>
                  <a:gd name="connsiteX5" fmla="*/ 542732 w 564092"/>
                  <a:gd name="connsiteY5" fmla="*/ 100470 h 270248"/>
                  <a:gd name="connsiteX6" fmla="*/ 515986 w 564092"/>
                  <a:gd name="connsiteY6" fmla="*/ 125501 h 270248"/>
                  <a:gd name="connsiteX7" fmla="*/ 442605 w 564092"/>
                  <a:gd name="connsiteY7" fmla="*/ 151047 h 270248"/>
                  <a:gd name="connsiteX8" fmla="*/ 271841 w 564092"/>
                  <a:gd name="connsiteY8" fmla="*/ 139903 h 270248"/>
                  <a:gd name="connsiteX9" fmla="*/ 172400 w 564092"/>
                  <a:gd name="connsiteY9" fmla="*/ 127559 h 270248"/>
                  <a:gd name="connsiteX10" fmla="*/ 85303 w 564092"/>
                  <a:gd name="connsiteY10" fmla="*/ 90869 h 270248"/>
                  <a:gd name="connsiteX11" fmla="*/ 24953 w 564092"/>
                  <a:gd name="connsiteY11" fmla="*/ 24003 h 270248"/>
                  <a:gd name="connsiteX12" fmla="*/ 21352 w 564092"/>
                  <a:gd name="connsiteY12" fmla="*/ 0 h 270248"/>
                  <a:gd name="connsiteX13" fmla="*/ 3007 w 564092"/>
                  <a:gd name="connsiteY13" fmla="*/ 70637 h 270248"/>
                  <a:gd name="connsiteX14" fmla="*/ 16037 w 564092"/>
                  <a:gd name="connsiteY14" fmla="*/ 104413 h 270248"/>
                  <a:gd name="connsiteX15" fmla="*/ 47070 w 564092"/>
                  <a:gd name="connsiteY15" fmla="*/ 150876 h 270248"/>
                  <a:gd name="connsiteX16" fmla="*/ 302016 w 564092"/>
                  <a:gd name="connsiteY16" fmla="*/ 270034 h 27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4092" h="270248">
                    <a:moveTo>
                      <a:pt x="302016" y="270034"/>
                    </a:moveTo>
                    <a:cubicBezTo>
                      <a:pt x="340592" y="271405"/>
                      <a:pt x="369225" y="265919"/>
                      <a:pt x="392027" y="261804"/>
                    </a:cubicBezTo>
                    <a:cubicBezTo>
                      <a:pt x="448606" y="251174"/>
                      <a:pt x="507756" y="240030"/>
                      <a:pt x="541532" y="193396"/>
                    </a:cubicBezTo>
                    <a:cubicBezTo>
                      <a:pt x="552505" y="178137"/>
                      <a:pt x="565363" y="152762"/>
                      <a:pt x="563992" y="131331"/>
                    </a:cubicBezTo>
                    <a:cubicBezTo>
                      <a:pt x="563649" y="125159"/>
                      <a:pt x="561934" y="119329"/>
                      <a:pt x="558848" y="114186"/>
                    </a:cubicBezTo>
                    <a:cubicBezTo>
                      <a:pt x="555076" y="107842"/>
                      <a:pt x="549418" y="103556"/>
                      <a:pt x="542732" y="100470"/>
                    </a:cubicBezTo>
                    <a:cubicBezTo>
                      <a:pt x="535874" y="110414"/>
                      <a:pt x="526273" y="119329"/>
                      <a:pt x="515986" y="125501"/>
                    </a:cubicBezTo>
                    <a:cubicBezTo>
                      <a:pt x="497641" y="136646"/>
                      <a:pt x="479638" y="146761"/>
                      <a:pt x="442605" y="151047"/>
                    </a:cubicBezTo>
                    <a:cubicBezTo>
                      <a:pt x="390313" y="157220"/>
                      <a:pt x="368196" y="149333"/>
                      <a:pt x="271841" y="139903"/>
                    </a:cubicBezTo>
                    <a:cubicBezTo>
                      <a:pt x="213891" y="134245"/>
                      <a:pt x="202575" y="135274"/>
                      <a:pt x="172400" y="127559"/>
                    </a:cubicBezTo>
                    <a:cubicBezTo>
                      <a:pt x="127651" y="116072"/>
                      <a:pt x="100391" y="100641"/>
                      <a:pt x="85303" y="90869"/>
                    </a:cubicBezTo>
                    <a:cubicBezTo>
                      <a:pt x="39698" y="61208"/>
                      <a:pt x="28210" y="33433"/>
                      <a:pt x="24953" y="24003"/>
                    </a:cubicBezTo>
                    <a:cubicBezTo>
                      <a:pt x="21181" y="13202"/>
                      <a:pt x="20667" y="5486"/>
                      <a:pt x="21352" y="0"/>
                    </a:cubicBezTo>
                    <a:cubicBezTo>
                      <a:pt x="93" y="12516"/>
                      <a:pt x="-3679" y="45434"/>
                      <a:pt x="3007" y="70637"/>
                    </a:cubicBezTo>
                    <a:cubicBezTo>
                      <a:pt x="6093" y="82296"/>
                      <a:pt x="10551" y="93612"/>
                      <a:pt x="16037" y="104413"/>
                    </a:cubicBezTo>
                    <a:cubicBezTo>
                      <a:pt x="24438" y="121044"/>
                      <a:pt x="35240" y="136646"/>
                      <a:pt x="47070" y="150876"/>
                    </a:cubicBezTo>
                    <a:cubicBezTo>
                      <a:pt x="64043" y="171279"/>
                      <a:pt x="156455" y="264890"/>
                      <a:pt x="302016" y="270034"/>
                    </a:cubicBezTo>
                    <a:close/>
                  </a:path>
                </a:pathLst>
              </a:custGeom>
              <a:solidFill>
                <a:srgbClr val="FFD3B6"/>
              </a:solidFill>
              <a:ln w="1715" cap="flat">
                <a:noFill/>
                <a:prstDash val="solid"/>
                <a:miter/>
              </a:ln>
            </p:spPr>
            <p:txBody>
              <a:bodyPr rtlCol="0" anchor="ctr"/>
              <a:lstStyle/>
              <a:p>
                <a:endParaRPr lang="en-US"/>
              </a:p>
            </p:txBody>
          </p:sp>
          <p:sp>
            <p:nvSpPr>
              <p:cNvPr id="482" name="Freeform: Shape 481">
                <a:extLst>
                  <a:ext uri="{FF2B5EF4-FFF2-40B4-BE49-F238E27FC236}">
                    <a16:creationId xmlns:a16="http://schemas.microsoft.com/office/drawing/2014/main" id="{541F9683-ABA4-40BD-A325-6FCEDED985B4}"/>
                  </a:ext>
                </a:extLst>
              </p:cNvPr>
              <p:cNvSpPr/>
              <p:nvPr/>
            </p:nvSpPr>
            <p:spPr>
              <a:xfrm>
                <a:off x="-2639587" y="281478"/>
                <a:ext cx="331315" cy="155686"/>
              </a:xfrm>
              <a:custGeom>
                <a:avLst/>
                <a:gdLst>
                  <a:gd name="connsiteX0" fmla="*/ 284778 w 331315"/>
                  <a:gd name="connsiteY0" fmla="*/ 19074 h 155686"/>
                  <a:gd name="connsiteX1" fmla="*/ 230943 w 331315"/>
                  <a:gd name="connsiteY1" fmla="*/ 71709 h 155686"/>
                  <a:gd name="connsiteX2" fmla="*/ 145561 w 331315"/>
                  <a:gd name="connsiteY2" fmla="*/ 117658 h 155686"/>
                  <a:gd name="connsiteX3" fmla="*/ 9258 w 331315"/>
                  <a:gd name="connsiteY3" fmla="*/ 141661 h 155686"/>
                  <a:gd name="connsiteX4" fmla="*/ 0 w 331315"/>
                  <a:gd name="connsiteY4" fmla="*/ 140289 h 155686"/>
                  <a:gd name="connsiteX5" fmla="*/ 54864 w 331315"/>
                  <a:gd name="connsiteY5" fmla="*/ 152633 h 155686"/>
                  <a:gd name="connsiteX6" fmla="*/ 229400 w 331315"/>
                  <a:gd name="connsiteY6" fmla="*/ 141146 h 155686"/>
                  <a:gd name="connsiteX7" fmla="*/ 302781 w 331315"/>
                  <a:gd name="connsiteY7" fmla="*/ 101884 h 155686"/>
                  <a:gd name="connsiteX8" fmla="*/ 328841 w 331315"/>
                  <a:gd name="connsiteY8" fmla="*/ 55421 h 155686"/>
                  <a:gd name="connsiteX9" fmla="*/ 330213 w 331315"/>
                  <a:gd name="connsiteY9" fmla="*/ 26275 h 155686"/>
                  <a:gd name="connsiteX10" fmla="*/ 313925 w 331315"/>
                  <a:gd name="connsiteY10" fmla="*/ 1929 h 155686"/>
                  <a:gd name="connsiteX11" fmla="*/ 293694 w 331315"/>
                  <a:gd name="connsiteY11" fmla="*/ 1414 h 155686"/>
                  <a:gd name="connsiteX12" fmla="*/ 293694 w 331315"/>
                  <a:gd name="connsiteY12" fmla="*/ 1414 h 155686"/>
                  <a:gd name="connsiteX13" fmla="*/ 284778 w 331315"/>
                  <a:gd name="connsiteY13" fmla="*/ 19074 h 15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315" h="155686">
                    <a:moveTo>
                      <a:pt x="284778" y="19074"/>
                    </a:moveTo>
                    <a:cubicBezTo>
                      <a:pt x="262662" y="49763"/>
                      <a:pt x="237630" y="67080"/>
                      <a:pt x="230943" y="71709"/>
                    </a:cubicBezTo>
                    <a:cubicBezTo>
                      <a:pt x="209512" y="86282"/>
                      <a:pt x="184823" y="102741"/>
                      <a:pt x="145561" y="117658"/>
                    </a:cubicBezTo>
                    <a:cubicBezTo>
                      <a:pt x="105613" y="132745"/>
                      <a:pt x="62922" y="149033"/>
                      <a:pt x="9258" y="141661"/>
                    </a:cubicBezTo>
                    <a:cubicBezTo>
                      <a:pt x="6515" y="141318"/>
                      <a:pt x="3429" y="140803"/>
                      <a:pt x="0" y="140289"/>
                    </a:cubicBezTo>
                    <a:cubicBezTo>
                      <a:pt x="9601" y="144918"/>
                      <a:pt x="29147" y="149547"/>
                      <a:pt x="54864" y="152633"/>
                    </a:cubicBezTo>
                    <a:cubicBezTo>
                      <a:pt x="100298" y="157948"/>
                      <a:pt x="165278" y="157605"/>
                      <a:pt x="229400" y="141146"/>
                    </a:cubicBezTo>
                    <a:cubicBezTo>
                      <a:pt x="253917" y="134803"/>
                      <a:pt x="280835" y="125544"/>
                      <a:pt x="302781" y="101884"/>
                    </a:cubicBezTo>
                    <a:cubicBezTo>
                      <a:pt x="306038" y="98284"/>
                      <a:pt x="322669" y="79253"/>
                      <a:pt x="328841" y="55421"/>
                    </a:cubicBezTo>
                    <a:cubicBezTo>
                      <a:pt x="331242" y="46163"/>
                      <a:pt x="332270" y="36219"/>
                      <a:pt x="330213" y="26275"/>
                    </a:cubicBezTo>
                    <a:cubicBezTo>
                      <a:pt x="328327" y="16331"/>
                      <a:pt x="323183" y="6044"/>
                      <a:pt x="313925" y="1929"/>
                    </a:cubicBezTo>
                    <a:cubicBezTo>
                      <a:pt x="307581" y="-814"/>
                      <a:pt x="300552" y="-300"/>
                      <a:pt x="293694" y="1414"/>
                    </a:cubicBezTo>
                    <a:lnTo>
                      <a:pt x="293694" y="1414"/>
                    </a:lnTo>
                    <a:cubicBezTo>
                      <a:pt x="294037" y="3129"/>
                      <a:pt x="294380" y="5872"/>
                      <a:pt x="284778" y="19074"/>
                    </a:cubicBezTo>
                    <a:close/>
                  </a:path>
                </a:pathLst>
              </a:custGeom>
              <a:solidFill>
                <a:srgbClr val="FFD3B6"/>
              </a:solidFill>
              <a:ln w="1715" cap="flat">
                <a:noFill/>
                <a:prstDash val="solid"/>
                <a:miter/>
              </a:ln>
            </p:spPr>
            <p:txBody>
              <a:bodyPr rtlCol="0" anchor="ctr"/>
              <a:lstStyle/>
              <a:p>
                <a:endParaRPr lang="en-US"/>
              </a:p>
            </p:txBody>
          </p:sp>
        </p:grpSp>
        <p:grpSp>
          <p:nvGrpSpPr>
            <p:cNvPr id="483" name="Graphic 13">
              <a:extLst>
                <a:ext uri="{FF2B5EF4-FFF2-40B4-BE49-F238E27FC236}">
                  <a16:creationId xmlns:a16="http://schemas.microsoft.com/office/drawing/2014/main" id="{C45F5E2E-FF6C-4A5D-8664-1747067FDE38}"/>
                </a:ext>
              </a:extLst>
            </p:cNvPr>
            <p:cNvGrpSpPr/>
            <p:nvPr/>
          </p:nvGrpSpPr>
          <p:grpSpPr>
            <a:xfrm>
              <a:off x="-3314806" y="152730"/>
              <a:ext cx="1593489" cy="1561556"/>
              <a:chOff x="-3314806" y="152730"/>
              <a:chExt cx="1593489" cy="1561556"/>
            </a:xfrm>
            <a:solidFill>
              <a:srgbClr val="E86F7A"/>
            </a:solidFill>
          </p:grpSpPr>
          <p:sp>
            <p:nvSpPr>
              <p:cNvPr id="484" name="Freeform: Shape 483">
                <a:extLst>
                  <a:ext uri="{FF2B5EF4-FFF2-40B4-BE49-F238E27FC236}">
                    <a16:creationId xmlns:a16="http://schemas.microsoft.com/office/drawing/2014/main" id="{98B734A8-E560-4D8B-A889-56CAB7AFA188}"/>
                  </a:ext>
                </a:extLst>
              </p:cNvPr>
              <p:cNvSpPr/>
              <p:nvPr/>
            </p:nvSpPr>
            <p:spPr>
              <a:xfrm>
                <a:off x="-3314806" y="880052"/>
                <a:ext cx="1593489" cy="834234"/>
              </a:xfrm>
              <a:custGeom>
                <a:avLst/>
                <a:gdLst>
                  <a:gd name="connsiteX0" fmla="*/ 1499551 w 1593489"/>
                  <a:gd name="connsiteY0" fmla="*/ 0 h 834234"/>
                  <a:gd name="connsiteX1" fmla="*/ 1410740 w 1593489"/>
                  <a:gd name="connsiteY1" fmla="*/ 49206 h 834234"/>
                  <a:gd name="connsiteX2" fmla="*/ 1119275 w 1593489"/>
                  <a:gd name="connsiteY2" fmla="*/ 7887 h 834234"/>
                  <a:gd name="connsiteX3" fmla="*/ 891590 w 1593489"/>
                  <a:gd name="connsiteY3" fmla="*/ 195110 h 834234"/>
                  <a:gd name="connsiteX4" fmla="*/ 755630 w 1593489"/>
                  <a:gd name="connsiteY4" fmla="*/ 143675 h 834234"/>
                  <a:gd name="connsiteX5" fmla="*/ 580408 w 1593489"/>
                  <a:gd name="connsiteY5" fmla="*/ 34804 h 834234"/>
                  <a:gd name="connsiteX6" fmla="*/ 376554 w 1593489"/>
                  <a:gd name="connsiteY6" fmla="*/ 17659 h 834234"/>
                  <a:gd name="connsiteX7" fmla="*/ 239565 w 1593489"/>
                  <a:gd name="connsiteY7" fmla="*/ 88468 h 834234"/>
                  <a:gd name="connsiteX8" fmla="*/ 94690 w 1593489"/>
                  <a:gd name="connsiteY8" fmla="*/ 75438 h 834234"/>
                  <a:gd name="connsiteX9" fmla="*/ 78059 w 1593489"/>
                  <a:gd name="connsiteY9" fmla="*/ 24860 h 834234"/>
                  <a:gd name="connsiteX10" fmla="*/ 9308 w 1593489"/>
                  <a:gd name="connsiteY10" fmla="*/ 192881 h 834234"/>
                  <a:gd name="connsiteX11" fmla="*/ 6222 w 1593489"/>
                  <a:gd name="connsiteY11" fmla="*/ 307410 h 834234"/>
                  <a:gd name="connsiteX12" fmla="*/ 85946 w 1593489"/>
                  <a:gd name="connsiteY12" fmla="*/ 382334 h 834234"/>
                  <a:gd name="connsiteX13" fmla="*/ 183673 w 1593489"/>
                  <a:gd name="connsiteY13" fmla="*/ 352158 h 834234"/>
                  <a:gd name="connsiteX14" fmla="*/ 282771 w 1593489"/>
                  <a:gd name="connsiteY14" fmla="*/ 343072 h 834234"/>
                  <a:gd name="connsiteX15" fmla="*/ 361981 w 1593489"/>
                  <a:gd name="connsiteY15" fmla="*/ 528238 h 834234"/>
                  <a:gd name="connsiteX16" fmla="*/ 487482 w 1593489"/>
                  <a:gd name="connsiteY16" fmla="*/ 504577 h 834234"/>
                  <a:gd name="connsiteX17" fmla="*/ 572007 w 1593489"/>
                  <a:gd name="connsiteY17" fmla="*/ 393135 h 834234"/>
                  <a:gd name="connsiteX18" fmla="*/ 697165 w 1593489"/>
                  <a:gd name="connsiteY18" fmla="*/ 364674 h 834234"/>
                  <a:gd name="connsiteX19" fmla="*/ 732998 w 1593489"/>
                  <a:gd name="connsiteY19" fmla="*/ 499262 h 834234"/>
                  <a:gd name="connsiteX20" fmla="*/ 778604 w 1593489"/>
                  <a:gd name="connsiteY20" fmla="*/ 707574 h 834234"/>
                  <a:gd name="connsiteX21" fmla="*/ 795235 w 1593489"/>
                  <a:gd name="connsiteY21" fmla="*/ 827246 h 834234"/>
                  <a:gd name="connsiteX22" fmla="*/ 920736 w 1593489"/>
                  <a:gd name="connsiteY22" fmla="*/ 803415 h 834234"/>
                  <a:gd name="connsiteX23" fmla="*/ 934623 w 1593489"/>
                  <a:gd name="connsiteY23" fmla="*/ 641395 h 834234"/>
                  <a:gd name="connsiteX24" fmla="*/ 961027 w 1593489"/>
                  <a:gd name="connsiteY24" fmla="*/ 445084 h 834234"/>
                  <a:gd name="connsiteX25" fmla="*/ 1015377 w 1593489"/>
                  <a:gd name="connsiteY25" fmla="*/ 382505 h 834234"/>
                  <a:gd name="connsiteX26" fmla="*/ 1095444 w 1593489"/>
                  <a:gd name="connsiteY26" fmla="*/ 376676 h 834234"/>
                  <a:gd name="connsiteX27" fmla="*/ 1144307 w 1593489"/>
                  <a:gd name="connsiteY27" fmla="*/ 455028 h 834234"/>
                  <a:gd name="connsiteX28" fmla="*/ 1168653 w 1593489"/>
                  <a:gd name="connsiteY28" fmla="*/ 546754 h 834234"/>
                  <a:gd name="connsiteX29" fmla="*/ 1246662 w 1593489"/>
                  <a:gd name="connsiteY29" fmla="*/ 586359 h 834234"/>
                  <a:gd name="connsiteX30" fmla="*/ 1287125 w 1593489"/>
                  <a:gd name="connsiteY30" fmla="*/ 527380 h 834234"/>
                  <a:gd name="connsiteX31" fmla="*/ 1285067 w 1593489"/>
                  <a:gd name="connsiteY31" fmla="*/ 452285 h 834234"/>
                  <a:gd name="connsiteX32" fmla="*/ 1308042 w 1593489"/>
                  <a:gd name="connsiteY32" fmla="*/ 375304 h 834234"/>
                  <a:gd name="connsiteX33" fmla="*/ 1380908 w 1593489"/>
                  <a:gd name="connsiteY33" fmla="*/ 371704 h 834234"/>
                  <a:gd name="connsiteX34" fmla="*/ 1399939 w 1593489"/>
                  <a:gd name="connsiteY34" fmla="*/ 441312 h 834234"/>
                  <a:gd name="connsiteX35" fmla="*/ 1518582 w 1593489"/>
                  <a:gd name="connsiteY35" fmla="*/ 472002 h 834234"/>
                  <a:gd name="connsiteX36" fmla="*/ 1586648 w 1593489"/>
                  <a:gd name="connsiteY36" fmla="*/ 353701 h 834234"/>
                  <a:gd name="connsiteX37" fmla="*/ 1499551 w 1593489"/>
                  <a:gd name="connsiteY37" fmla="*/ 0 h 83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3489" h="834234">
                    <a:moveTo>
                      <a:pt x="1499551" y="0"/>
                    </a:moveTo>
                    <a:cubicBezTo>
                      <a:pt x="1477949" y="32747"/>
                      <a:pt x="1435601" y="43377"/>
                      <a:pt x="1410740" y="49206"/>
                    </a:cubicBezTo>
                    <a:cubicBezTo>
                      <a:pt x="1274780" y="81439"/>
                      <a:pt x="1217173" y="-23146"/>
                      <a:pt x="1119275" y="7887"/>
                    </a:cubicBezTo>
                    <a:cubicBezTo>
                      <a:pt x="1021549" y="38748"/>
                      <a:pt x="993602" y="182251"/>
                      <a:pt x="891590" y="195110"/>
                    </a:cubicBezTo>
                    <a:cubicBezTo>
                      <a:pt x="841869" y="201454"/>
                      <a:pt x="795749" y="172136"/>
                      <a:pt x="755630" y="143675"/>
                    </a:cubicBezTo>
                    <a:cubicBezTo>
                      <a:pt x="699566" y="103899"/>
                      <a:pt x="644016" y="62065"/>
                      <a:pt x="580408" y="34804"/>
                    </a:cubicBezTo>
                    <a:cubicBezTo>
                      <a:pt x="516628" y="7372"/>
                      <a:pt x="442391" y="-4458"/>
                      <a:pt x="376554" y="17659"/>
                    </a:cubicBezTo>
                    <a:cubicBezTo>
                      <a:pt x="327519" y="34119"/>
                      <a:pt x="286885" y="67894"/>
                      <a:pt x="239565" y="88468"/>
                    </a:cubicBezTo>
                    <a:cubicBezTo>
                      <a:pt x="192245" y="109042"/>
                      <a:pt x="128980" y="112643"/>
                      <a:pt x="94690" y="75438"/>
                    </a:cubicBezTo>
                    <a:cubicBezTo>
                      <a:pt x="82346" y="62065"/>
                      <a:pt x="77888" y="44234"/>
                      <a:pt x="78059" y="24860"/>
                    </a:cubicBezTo>
                    <a:cubicBezTo>
                      <a:pt x="46855" y="76981"/>
                      <a:pt x="23367" y="133731"/>
                      <a:pt x="9308" y="192881"/>
                    </a:cubicBezTo>
                    <a:cubicBezTo>
                      <a:pt x="392" y="230429"/>
                      <a:pt x="-4751" y="270377"/>
                      <a:pt x="6222" y="307410"/>
                    </a:cubicBezTo>
                    <a:cubicBezTo>
                      <a:pt x="17195" y="344443"/>
                      <a:pt x="47541" y="378047"/>
                      <a:pt x="85946" y="382334"/>
                    </a:cubicBezTo>
                    <a:cubicBezTo>
                      <a:pt x="120407" y="386277"/>
                      <a:pt x="152640" y="367417"/>
                      <a:pt x="183673" y="352158"/>
                    </a:cubicBezTo>
                    <a:cubicBezTo>
                      <a:pt x="214876" y="337071"/>
                      <a:pt x="252938" y="325584"/>
                      <a:pt x="282771" y="343072"/>
                    </a:cubicBezTo>
                    <a:cubicBezTo>
                      <a:pt x="342607" y="378219"/>
                      <a:pt x="307631" y="485204"/>
                      <a:pt x="361981" y="528238"/>
                    </a:cubicBezTo>
                    <a:cubicBezTo>
                      <a:pt x="398671" y="557213"/>
                      <a:pt x="454735" y="537839"/>
                      <a:pt x="487482" y="504577"/>
                    </a:cubicBezTo>
                    <a:cubicBezTo>
                      <a:pt x="520229" y="471316"/>
                      <a:pt x="539774" y="426911"/>
                      <a:pt x="572007" y="393135"/>
                    </a:cubicBezTo>
                    <a:cubicBezTo>
                      <a:pt x="604239" y="359359"/>
                      <a:pt x="659103" y="337757"/>
                      <a:pt x="697165" y="364674"/>
                    </a:cubicBezTo>
                    <a:cubicBezTo>
                      <a:pt x="736770" y="392621"/>
                      <a:pt x="733341" y="450742"/>
                      <a:pt x="732998" y="499262"/>
                    </a:cubicBezTo>
                    <a:cubicBezTo>
                      <a:pt x="732484" y="570929"/>
                      <a:pt x="797464" y="638480"/>
                      <a:pt x="778604" y="707574"/>
                    </a:cubicBezTo>
                    <a:cubicBezTo>
                      <a:pt x="770889" y="735863"/>
                      <a:pt x="766945" y="809930"/>
                      <a:pt x="795235" y="827246"/>
                    </a:cubicBezTo>
                    <a:cubicBezTo>
                      <a:pt x="823524" y="844563"/>
                      <a:pt x="897419" y="827075"/>
                      <a:pt x="920736" y="803415"/>
                    </a:cubicBezTo>
                    <a:cubicBezTo>
                      <a:pt x="954683" y="768953"/>
                      <a:pt x="945082" y="688543"/>
                      <a:pt x="934623" y="641395"/>
                    </a:cubicBezTo>
                    <a:cubicBezTo>
                      <a:pt x="919879" y="575558"/>
                      <a:pt x="929480" y="504749"/>
                      <a:pt x="961027" y="445084"/>
                    </a:cubicBezTo>
                    <a:cubicBezTo>
                      <a:pt x="974057" y="420395"/>
                      <a:pt x="991545" y="397078"/>
                      <a:pt x="1015377" y="382505"/>
                    </a:cubicBezTo>
                    <a:cubicBezTo>
                      <a:pt x="1039208" y="367932"/>
                      <a:pt x="1070583" y="363646"/>
                      <a:pt x="1095444" y="376676"/>
                    </a:cubicBezTo>
                    <a:cubicBezTo>
                      <a:pt x="1123562" y="391420"/>
                      <a:pt x="1137449" y="423996"/>
                      <a:pt x="1144307" y="455028"/>
                    </a:cubicBezTo>
                    <a:cubicBezTo>
                      <a:pt x="1151165" y="486061"/>
                      <a:pt x="1153737" y="518808"/>
                      <a:pt x="1168653" y="546754"/>
                    </a:cubicBezTo>
                    <a:cubicBezTo>
                      <a:pt x="1183569" y="574700"/>
                      <a:pt x="1216659" y="596818"/>
                      <a:pt x="1246662" y="586359"/>
                    </a:cubicBezTo>
                    <a:cubicBezTo>
                      <a:pt x="1270323" y="577958"/>
                      <a:pt x="1283867" y="552412"/>
                      <a:pt x="1287125" y="527380"/>
                    </a:cubicBezTo>
                    <a:cubicBezTo>
                      <a:pt x="1290382" y="502520"/>
                      <a:pt x="1285753" y="477317"/>
                      <a:pt x="1285067" y="452285"/>
                    </a:cubicBezTo>
                    <a:cubicBezTo>
                      <a:pt x="1284210" y="424853"/>
                      <a:pt x="1289011" y="395364"/>
                      <a:pt x="1308042" y="375304"/>
                    </a:cubicBezTo>
                    <a:cubicBezTo>
                      <a:pt x="1326901" y="355416"/>
                      <a:pt x="1363248" y="350615"/>
                      <a:pt x="1380908" y="371704"/>
                    </a:cubicBezTo>
                    <a:cubicBezTo>
                      <a:pt x="1396510" y="390220"/>
                      <a:pt x="1391709" y="418338"/>
                      <a:pt x="1399939" y="441312"/>
                    </a:cubicBezTo>
                    <a:cubicBezTo>
                      <a:pt x="1415712" y="485375"/>
                      <a:pt x="1478806" y="496519"/>
                      <a:pt x="1518582" y="472002"/>
                    </a:cubicBezTo>
                    <a:cubicBezTo>
                      <a:pt x="1558359" y="447313"/>
                      <a:pt x="1577904" y="399821"/>
                      <a:pt x="1586648" y="353701"/>
                    </a:cubicBezTo>
                    <a:cubicBezTo>
                      <a:pt x="1609794" y="230943"/>
                      <a:pt x="1572589" y="101670"/>
                      <a:pt x="1499551" y="0"/>
                    </a:cubicBezTo>
                    <a:close/>
                  </a:path>
                </a:pathLst>
              </a:custGeom>
              <a:solidFill>
                <a:srgbClr val="E86F7A"/>
              </a:solidFill>
              <a:ln w="1715" cap="flat">
                <a:noFill/>
                <a:prstDash val="solid"/>
                <a:miter/>
              </a:ln>
            </p:spPr>
            <p:txBody>
              <a:bodyPr rtlCol="0" anchor="ctr"/>
              <a:lstStyle/>
              <a:p>
                <a:endParaRPr lang="en-US"/>
              </a:p>
            </p:txBody>
          </p:sp>
          <p:sp>
            <p:nvSpPr>
              <p:cNvPr id="485" name="Freeform: Shape 484">
                <a:extLst>
                  <a:ext uri="{FF2B5EF4-FFF2-40B4-BE49-F238E27FC236}">
                    <a16:creationId xmlns:a16="http://schemas.microsoft.com/office/drawing/2014/main" id="{9583B3E4-B422-4114-B794-556A1C200AFE}"/>
                  </a:ext>
                </a:extLst>
              </p:cNvPr>
              <p:cNvSpPr/>
              <p:nvPr/>
            </p:nvSpPr>
            <p:spPr>
              <a:xfrm>
                <a:off x="-2584723" y="335299"/>
                <a:ext cx="365718" cy="154036"/>
              </a:xfrm>
              <a:custGeom>
                <a:avLst/>
                <a:gdLst>
                  <a:gd name="connsiteX0" fmla="*/ 174536 w 365718"/>
                  <a:gd name="connsiteY0" fmla="*/ 87496 h 154036"/>
                  <a:gd name="connsiteX1" fmla="*/ 0 w 365718"/>
                  <a:gd name="connsiteY1" fmla="*/ 98983 h 154036"/>
                  <a:gd name="connsiteX2" fmla="*/ 291294 w 365718"/>
                  <a:gd name="connsiteY2" fmla="*/ 136530 h 154036"/>
                  <a:gd name="connsiteX3" fmla="*/ 320783 w 365718"/>
                  <a:gd name="connsiteY3" fmla="*/ 123329 h 154036"/>
                  <a:gd name="connsiteX4" fmla="*/ 365703 w 365718"/>
                  <a:gd name="connsiteY4" fmla="*/ 74294 h 154036"/>
                  <a:gd name="connsiteX5" fmla="*/ 344271 w 365718"/>
                  <a:gd name="connsiteY5" fmla="*/ 31260 h 154036"/>
                  <a:gd name="connsiteX6" fmla="*/ 303295 w 365718"/>
                  <a:gd name="connsiteY6" fmla="*/ 1085 h 154036"/>
                  <a:gd name="connsiteX7" fmla="*/ 273806 w 365718"/>
                  <a:gd name="connsiteY7" fmla="*/ 1942 h 154036"/>
                  <a:gd name="connsiteX8" fmla="*/ 247745 w 365718"/>
                  <a:gd name="connsiteY8" fmla="*/ 48405 h 154036"/>
                  <a:gd name="connsiteX9" fmla="*/ 174536 w 365718"/>
                  <a:gd name="connsiteY9" fmla="*/ 87496 h 15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18" h="154036">
                    <a:moveTo>
                      <a:pt x="174536" y="87496"/>
                    </a:moveTo>
                    <a:cubicBezTo>
                      <a:pt x="110414" y="103955"/>
                      <a:pt x="45434" y="104126"/>
                      <a:pt x="0" y="98983"/>
                    </a:cubicBezTo>
                    <a:cubicBezTo>
                      <a:pt x="42177" y="135673"/>
                      <a:pt x="182937" y="178879"/>
                      <a:pt x="291294" y="136530"/>
                    </a:cubicBezTo>
                    <a:cubicBezTo>
                      <a:pt x="296952" y="134302"/>
                      <a:pt x="308439" y="129844"/>
                      <a:pt x="320783" y="123329"/>
                    </a:cubicBezTo>
                    <a:cubicBezTo>
                      <a:pt x="341700" y="112356"/>
                      <a:pt x="365017" y="95382"/>
                      <a:pt x="365703" y="74294"/>
                    </a:cubicBezTo>
                    <a:cubicBezTo>
                      <a:pt x="366217" y="58349"/>
                      <a:pt x="353873" y="42747"/>
                      <a:pt x="344271" y="31260"/>
                    </a:cubicBezTo>
                    <a:cubicBezTo>
                      <a:pt x="333127" y="18059"/>
                      <a:pt x="320268" y="4857"/>
                      <a:pt x="303295" y="1085"/>
                    </a:cubicBezTo>
                    <a:cubicBezTo>
                      <a:pt x="293694" y="-972"/>
                      <a:pt x="283578" y="228"/>
                      <a:pt x="273806" y="1942"/>
                    </a:cubicBezTo>
                    <a:cubicBezTo>
                      <a:pt x="267462" y="25774"/>
                      <a:pt x="251003" y="44805"/>
                      <a:pt x="247745" y="48405"/>
                    </a:cubicBezTo>
                    <a:cubicBezTo>
                      <a:pt x="225800" y="71894"/>
                      <a:pt x="199053" y="81152"/>
                      <a:pt x="174536" y="87496"/>
                    </a:cubicBezTo>
                    <a:close/>
                  </a:path>
                </a:pathLst>
              </a:custGeom>
              <a:solidFill>
                <a:srgbClr val="E86F7A"/>
              </a:solidFill>
              <a:ln w="1715" cap="flat">
                <a:noFill/>
                <a:prstDash val="solid"/>
                <a:miter/>
              </a:ln>
            </p:spPr>
            <p:txBody>
              <a:bodyPr rtlCol="0" anchor="ctr"/>
              <a:lstStyle/>
              <a:p>
                <a:endParaRPr lang="en-US"/>
              </a:p>
            </p:txBody>
          </p:sp>
          <p:sp>
            <p:nvSpPr>
              <p:cNvPr id="486" name="Freeform: Shape 485">
                <a:extLst>
                  <a:ext uri="{FF2B5EF4-FFF2-40B4-BE49-F238E27FC236}">
                    <a16:creationId xmlns:a16="http://schemas.microsoft.com/office/drawing/2014/main" id="{D95F8A0C-479F-4A99-B2AF-4676CF6BBCC7}"/>
                  </a:ext>
                </a:extLst>
              </p:cNvPr>
              <p:cNvSpPr/>
              <p:nvPr/>
            </p:nvSpPr>
            <p:spPr>
              <a:xfrm>
                <a:off x="-2719342" y="152730"/>
                <a:ext cx="373488" cy="272409"/>
              </a:xfrm>
              <a:custGeom>
                <a:avLst/>
                <a:gdLst>
                  <a:gd name="connsiteX0" fmla="*/ 79755 w 373488"/>
                  <a:gd name="connsiteY0" fmla="*/ 269208 h 272409"/>
                  <a:gd name="connsiteX1" fmla="*/ 89013 w 373488"/>
                  <a:gd name="connsiteY1" fmla="*/ 270579 h 272409"/>
                  <a:gd name="connsiteX2" fmla="*/ 225316 w 373488"/>
                  <a:gd name="connsiteY2" fmla="*/ 246576 h 272409"/>
                  <a:gd name="connsiteX3" fmla="*/ 310698 w 373488"/>
                  <a:gd name="connsiteY3" fmla="*/ 200628 h 272409"/>
                  <a:gd name="connsiteX4" fmla="*/ 364533 w 373488"/>
                  <a:gd name="connsiteY4" fmla="*/ 147992 h 272409"/>
                  <a:gd name="connsiteX5" fmla="*/ 373277 w 373488"/>
                  <a:gd name="connsiteY5" fmla="*/ 130505 h 272409"/>
                  <a:gd name="connsiteX6" fmla="*/ 373277 w 373488"/>
                  <a:gd name="connsiteY6" fmla="*/ 130505 h 272409"/>
                  <a:gd name="connsiteX7" fmla="*/ 194626 w 373488"/>
                  <a:gd name="connsiteY7" fmla="*/ 110616 h 272409"/>
                  <a:gd name="connsiteX8" fmla="*/ 95700 w 373488"/>
                  <a:gd name="connsiteY8" fmla="*/ 8946 h 272409"/>
                  <a:gd name="connsiteX9" fmla="*/ 76326 w 373488"/>
                  <a:gd name="connsiteY9" fmla="*/ 717 h 272409"/>
                  <a:gd name="connsiteX10" fmla="*/ 79584 w 373488"/>
                  <a:gd name="connsiteY10" fmla="*/ 45122 h 272409"/>
                  <a:gd name="connsiteX11" fmla="*/ 53352 w 373488"/>
                  <a:gd name="connsiteY11" fmla="*/ 110788 h 272409"/>
                  <a:gd name="connsiteX12" fmla="*/ 1402 w 373488"/>
                  <a:gd name="connsiteY12" fmla="*/ 229260 h 272409"/>
                  <a:gd name="connsiteX13" fmla="*/ 6374 w 373488"/>
                  <a:gd name="connsiteY13" fmla="*/ 238689 h 272409"/>
                  <a:gd name="connsiteX14" fmla="*/ 79755 w 373488"/>
                  <a:gd name="connsiteY14" fmla="*/ 269208 h 27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488" h="272409">
                    <a:moveTo>
                      <a:pt x="79755" y="269208"/>
                    </a:moveTo>
                    <a:cubicBezTo>
                      <a:pt x="83184" y="269722"/>
                      <a:pt x="86270" y="270236"/>
                      <a:pt x="89013" y="270579"/>
                    </a:cubicBezTo>
                    <a:cubicBezTo>
                      <a:pt x="142677" y="277952"/>
                      <a:pt x="185540" y="261664"/>
                      <a:pt x="225316" y="246576"/>
                    </a:cubicBezTo>
                    <a:cubicBezTo>
                      <a:pt x="264578" y="231660"/>
                      <a:pt x="289267" y="215201"/>
                      <a:pt x="310698" y="200628"/>
                    </a:cubicBezTo>
                    <a:cubicBezTo>
                      <a:pt x="317385" y="195998"/>
                      <a:pt x="342416" y="178682"/>
                      <a:pt x="364533" y="147992"/>
                    </a:cubicBezTo>
                    <a:cubicBezTo>
                      <a:pt x="374135" y="134619"/>
                      <a:pt x="373792" y="131876"/>
                      <a:pt x="373277" y="130505"/>
                    </a:cubicBezTo>
                    <a:lnTo>
                      <a:pt x="373277" y="130505"/>
                    </a:lnTo>
                    <a:cubicBezTo>
                      <a:pt x="366762" y="107873"/>
                      <a:pt x="258406" y="158622"/>
                      <a:pt x="194626" y="110616"/>
                    </a:cubicBezTo>
                    <a:cubicBezTo>
                      <a:pt x="167023" y="89871"/>
                      <a:pt x="139762" y="44608"/>
                      <a:pt x="95700" y="8946"/>
                    </a:cubicBezTo>
                    <a:cubicBezTo>
                      <a:pt x="92271" y="6203"/>
                      <a:pt x="81298" y="-2541"/>
                      <a:pt x="76326" y="717"/>
                    </a:cubicBezTo>
                    <a:cubicBezTo>
                      <a:pt x="69811" y="4832"/>
                      <a:pt x="79241" y="23863"/>
                      <a:pt x="79584" y="45122"/>
                    </a:cubicBezTo>
                    <a:cubicBezTo>
                      <a:pt x="80098" y="69125"/>
                      <a:pt x="68954" y="84899"/>
                      <a:pt x="53352" y="110788"/>
                    </a:cubicBezTo>
                    <a:cubicBezTo>
                      <a:pt x="14090" y="176110"/>
                      <a:pt x="-5627" y="208857"/>
                      <a:pt x="1402" y="229260"/>
                    </a:cubicBezTo>
                    <a:cubicBezTo>
                      <a:pt x="2602" y="232689"/>
                      <a:pt x="4317" y="235775"/>
                      <a:pt x="6374" y="238689"/>
                    </a:cubicBezTo>
                    <a:cubicBezTo>
                      <a:pt x="21119" y="258578"/>
                      <a:pt x="56781" y="265779"/>
                      <a:pt x="79755" y="269208"/>
                    </a:cubicBezTo>
                    <a:close/>
                  </a:path>
                </a:pathLst>
              </a:custGeom>
              <a:solidFill>
                <a:srgbClr val="E86F7A"/>
              </a:solidFill>
              <a:ln w="1715" cap="flat">
                <a:noFill/>
                <a:prstDash val="solid"/>
                <a:miter/>
              </a:ln>
            </p:spPr>
            <p:txBody>
              <a:bodyPr rtlCol="0" anchor="ctr"/>
              <a:lstStyle/>
              <a:p>
                <a:endParaRPr lang="en-US"/>
              </a:p>
            </p:txBody>
          </p:sp>
        </p:grpSp>
        <p:grpSp>
          <p:nvGrpSpPr>
            <p:cNvPr id="487" name="Graphic 13">
              <a:extLst>
                <a:ext uri="{FF2B5EF4-FFF2-40B4-BE49-F238E27FC236}">
                  <a16:creationId xmlns:a16="http://schemas.microsoft.com/office/drawing/2014/main" id="{D68E9CF4-DC91-4364-B040-43291D77DDDD}"/>
                </a:ext>
              </a:extLst>
            </p:cNvPr>
            <p:cNvGrpSpPr/>
            <p:nvPr/>
          </p:nvGrpSpPr>
          <p:grpSpPr>
            <a:xfrm>
              <a:off x="-3276704" y="270376"/>
              <a:ext cx="1498666" cy="1068063"/>
              <a:chOff x="-3276704" y="270376"/>
              <a:chExt cx="1498666" cy="1068063"/>
            </a:xfrm>
            <a:solidFill>
              <a:srgbClr val="FFFFFF"/>
            </a:solidFill>
          </p:grpSpPr>
          <p:sp>
            <p:nvSpPr>
              <p:cNvPr id="488" name="Freeform: Shape 487">
                <a:extLst>
                  <a:ext uri="{FF2B5EF4-FFF2-40B4-BE49-F238E27FC236}">
                    <a16:creationId xmlns:a16="http://schemas.microsoft.com/office/drawing/2014/main" id="{35C0EEAD-0D50-46CC-96D0-3799F76E112F}"/>
                  </a:ext>
                </a:extLst>
              </p:cNvPr>
              <p:cNvSpPr/>
              <p:nvPr/>
            </p:nvSpPr>
            <p:spPr>
              <a:xfrm>
                <a:off x="-2636393" y="27037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89" name="Freeform: Shape 488">
                <a:extLst>
                  <a:ext uri="{FF2B5EF4-FFF2-40B4-BE49-F238E27FC236}">
                    <a16:creationId xmlns:a16="http://schemas.microsoft.com/office/drawing/2014/main" id="{52F32B4D-7EC6-4695-A9B0-53868922BB0A}"/>
                  </a:ext>
                </a:extLst>
              </p:cNvPr>
              <p:cNvSpPr/>
              <p:nvPr/>
            </p:nvSpPr>
            <p:spPr>
              <a:xfrm>
                <a:off x="-2405279" y="348900"/>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90" name="Freeform: Shape 489">
                <a:extLst>
                  <a:ext uri="{FF2B5EF4-FFF2-40B4-BE49-F238E27FC236}">
                    <a16:creationId xmlns:a16="http://schemas.microsoft.com/office/drawing/2014/main" id="{0816AA15-BCA1-4D17-8520-B4D811581D1C}"/>
                  </a:ext>
                </a:extLst>
              </p:cNvPr>
              <p:cNvSpPr/>
              <p:nvPr/>
            </p:nvSpPr>
            <p:spPr>
              <a:xfrm>
                <a:off x="-2543467" y="421081"/>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91" name="Freeform: Shape 490">
                <a:extLst>
                  <a:ext uri="{FF2B5EF4-FFF2-40B4-BE49-F238E27FC236}">
                    <a16:creationId xmlns:a16="http://schemas.microsoft.com/office/drawing/2014/main" id="{56062312-FA1E-4B21-969C-90A4BB2513A0}"/>
                  </a:ext>
                </a:extLst>
              </p:cNvPr>
              <p:cNvSpPr/>
              <p:nvPr/>
            </p:nvSpPr>
            <p:spPr>
              <a:xfrm>
                <a:off x="-2349557" y="60264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92" name="Freeform: Shape 491">
                <a:extLst>
                  <a:ext uri="{FF2B5EF4-FFF2-40B4-BE49-F238E27FC236}">
                    <a16:creationId xmlns:a16="http://schemas.microsoft.com/office/drawing/2014/main" id="{634C3AF9-14DB-4309-9608-E36201CFC307}"/>
                  </a:ext>
                </a:extLst>
              </p:cNvPr>
              <p:cNvSpPr/>
              <p:nvPr/>
            </p:nvSpPr>
            <p:spPr>
              <a:xfrm>
                <a:off x="-2659025" y="565442"/>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93" name="Freeform: Shape 492">
                <a:extLst>
                  <a:ext uri="{FF2B5EF4-FFF2-40B4-BE49-F238E27FC236}">
                    <a16:creationId xmlns:a16="http://schemas.microsoft.com/office/drawing/2014/main" id="{313B4D5A-C13E-4603-9442-8287DB5C58FC}"/>
                  </a:ext>
                </a:extLst>
              </p:cNvPr>
              <p:cNvSpPr/>
              <p:nvPr/>
            </p:nvSpPr>
            <p:spPr>
              <a:xfrm>
                <a:off x="-2745778" y="412851"/>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7"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494" name="Freeform: Shape 493">
                <a:extLst>
                  <a:ext uri="{FF2B5EF4-FFF2-40B4-BE49-F238E27FC236}">
                    <a16:creationId xmlns:a16="http://schemas.microsoft.com/office/drawing/2014/main" id="{8BE7C9A5-B48E-42C4-9B40-6D07FCC7869E}"/>
                  </a:ext>
                </a:extLst>
              </p:cNvPr>
              <p:cNvSpPr/>
              <p:nvPr/>
            </p:nvSpPr>
            <p:spPr>
              <a:xfrm>
                <a:off x="-2438197" y="511778"/>
                <a:ext cx="43269" cy="44919"/>
              </a:xfrm>
              <a:custGeom>
                <a:avLst/>
                <a:gdLst>
                  <a:gd name="connsiteX0" fmla="*/ 21667 w 43269"/>
                  <a:gd name="connsiteY0" fmla="*/ 0 h 44919"/>
                  <a:gd name="connsiteX1" fmla="*/ 21667 w 43269"/>
                  <a:gd name="connsiteY1" fmla="*/ 44920 h 44919"/>
                  <a:gd name="connsiteX2" fmla="*/ 21667 w 43269"/>
                  <a:gd name="connsiteY2" fmla="*/ 0 h 44919"/>
                </a:gdLst>
                <a:ahLst/>
                <a:cxnLst>
                  <a:cxn ang="0">
                    <a:pos x="connsiteX0" y="connsiteY0"/>
                  </a:cxn>
                  <a:cxn ang="0">
                    <a:pos x="connsiteX1" y="connsiteY1"/>
                  </a:cxn>
                  <a:cxn ang="0">
                    <a:pos x="connsiteX2" y="connsiteY2"/>
                  </a:cxn>
                </a:cxnLst>
                <a:rect l="l" t="t" r="r" b="b"/>
                <a:pathLst>
                  <a:path w="43269" h="44919">
                    <a:moveTo>
                      <a:pt x="21667" y="0"/>
                    </a:moveTo>
                    <a:cubicBezTo>
                      <a:pt x="-7137" y="0"/>
                      <a:pt x="-7308" y="44920"/>
                      <a:pt x="21667" y="44920"/>
                    </a:cubicBezTo>
                    <a:cubicBezTo>
                      <a:pt x="50471" y="44920"/>
                      <a:pt x="50471" y="0"/>
                      <a:pt x="21667" y="0"/>
                    </a:cubicBezTo>
                    <a:close/>
                  </a:path>
                </a:pathLst>
              </a:custGeom>
              <a:solidFill>
                <a:srgbClr val="FFFFFF"/>
              </a:solidFill>
              <a:ln w="1715" cap="flat">
                <a:noFill/>
                <a:prstDash val="solid"/>
                <a:miter/>
              </a:ln>
            </p:spPr>
            <p:txBody>
              <a:bodyPr rtlCol="0" anchor="ctr"/>
              <a:lstStyle/>
              <a:p>
                <a:endParaRPr lang="en-US"/>
              </a:p>
            </p:txBody>
          </p:sp>
          <p:grpSp>
            <p:nvGrpSpPr>
              <p:cNvPr id="495" name="Graphic 13">
                <a:extLst>
                  <a:ext uri="{FF2B5EF4-FFF2-40B4-BE49-F238E27FC236}">
                    <a16:creationId xmlns:a16="http://schemas.microsoft.com/office/drawing/2014/main" id="{376A5796-D57B-418F-AEAC-DC93B0B56D4D}"/>
                  </a:ext>
                </a:extLst>
              </p:cNvPr>
              <p:cNvGrpSpPr/>
              <p:nvPr/>
            </p:nvGrpSpPr>
            <p:grpSpPr>
              <a:xfrm>
                <a:off x="-2988001" y="686095"/>
                <a:ext cx="71565" cy="59721"/>
                <a:chOff x="-2988001" y="686095"/>
                <a:chExt cx="71565" cy="59721"/>
              </a:xfrm>
              <a:solidFill>
                <a:srgbClr val="FFFFFF"/>
              </a:solidFill>
            </p:grpSpPr>
            <p:sp>
              <p:nvSpPr>
                <p:cNvPr id="496" name="Freeform: Shape 495">
                  <a:extLst>
                    <a:ext uri="{FF2B5EF4-FFF2-40B4-BE49-F238E27FC236}">
                      <a16:creationId xmlns:a16="http://schemas.microsoft.com/office/drawing/2014/main" id="{464CD6F6-63BF-427B-9D75-06F9E79621BA}"/>
                    </a:ext>
                  </a:extLst>
                </p:cNvPr>
                <p:cNvSpPr/>
                <p:nvPr/>
              </p:nvSpPr>
              <p:spPr>
                <a:xfrm>
                  <a:off x="-2988001" y="686095"/>
                  <a:ext cx="71565" cy="59721"/>
                </a:xfrm>
                <a:custGeom>
                  <a:avLst/>
                  <a:gdLst>
                    <a:gd name="connsiteX0" fmla="*/ 70494 w 71565"/>
                    <a:gd name="connsiteY0" fmla="*/ 11877 h 59721"/>
                    <a:gd name="connsiteX1" fmla="*/ 57636 w 71565"/>
                    <a:gd name="connsiteY1" fmla="*/ 47 h 59721"/>
                    <a:gd name="connsiteX2" fmla="*/ 44262 w 71565"/>
                    <a:gd name="connsiteY2" fmla="*/ 8448 h 59721"/>
                    <a:gd name="connsiteX3" fmla="*/ 41005 w 71565"/>
                    <a:gd name="connsiteY3" fmla="*/ 27822 h 59721"/>
                    <a:gd name="connsiteX4" fmla="*/ 40833 w 71565"/>
                    <a:gd name="connsiteY4" fmla="*/ 32108 h 59721"/>
                    <a:gd name="connsiteX5" fmla="*/ 39291 w 71565"/>
                    <a:gd name="connsiteY5" fmla="*/ 30908 h 59721"/>
                    <a:gd name="connsiteX6" fmla="*/ 9458 w 71565"/>
                    <a:gd name="connsiteY6" fmla="*/ 18221 h 59721"/>
                    <a:gd name="connsiteX7" fmla="*/ 1572 w 71565"/>
                    <a:gd name="connsiteY7" fmla="*/ 20964 h 59721"/>
                    <a:gd name="connsiteX8" fmla="*/ 1057 w 71565"/>
                    <a:gd name="connsiteY8" fmla="*/ 29193 h 59721"/>
                    <a:gd name="connsiteX9" fmla="*/ 49749 w 71565"/>
                    <a:gd name="connsiteY9" fmla="*/ 59197 h 59721"/>
                    <a:gd name="connsiteX10" fmla="*/ 51120 w 71565"/>
                    <a:gd name="connsiteY10" fmla="*/ 59197 h 59721"/>
                    <a:gd name="connsiteX11" fmla="*/ 59522 w 71565"/>
                    <a:gd name="connsiteY11" fmla="*/ 58511 h 59721"/>
                    <a:gd name="connsiteX12" fmla="*/ 66380 w 71565"/>
                    <a:gd name="connsiteY12" fmla="*/ 49939 h 59721"/>
                    <a:gd name="connsiteX13" fmla="*/ 70837 w 71565"/>
                    <a:gd name="connsiteY13" fmla="*/ 30565 h 59721"/>
                    <a:gd name="connsiteX14" fmla="*/ 70494 w 71565"/>
                    <a:gd name="connsiteY14" fmla="*/ 11877 h 59721"/>
                    <a:gd name="connsiteX15" fmla="*/ 56093 w 71565"/>
                    <a:gd name="connsiteY15" fmla="*/ 30908 h 59721"/>
                    <a:gd name="connsiteX16" fmla="*/ 55750 w 71565"/>
                    <a:gd name="connsiteY16" fmla="*/ 32794 h 59721"/>
                    <a:gd name="connsiteX17" fmla="*/ 56264 w 71565"/>
                    <a:gd name="connsiteY17" fmla="*/ 19421 h 59721"/>
                    <a:gd name="connsiteX18" fmla="*/ 56436 w 71565"/>
                    <a:gd name="connsiteY18" fmla="*/ 18221 h 59721"/>
                    <a:gd name="connsiteX19" fmla="*/ 56436 w 71565"/>
                    <a:gd name="connsiteY19" fmla="*/ 19078 h 59721"/>
                    <a:gd name="connsiteX20" fmla="*/ 56436 w 71565"/>
                    <a:gd name="connsiteY20" fmla="*/ 22678 h 59721"/>
                    <a:gd name="connsiteX21" fmla="*/ 56093 w 71565"/>
                    <a:gd name="connsiteY21" fmla="*/ 30908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65" h="59721">
                      <a:moveTo>
                        <a:pt x="70494" y="11877"/>
                      </a:moveTo>
                      <a:cubicBezTo>
                        <a:pt x="68780" y="5705"/>
                        <a:pt x="64322" y="561"/>
                        <a:pt x="57636" y="47"/>
                      </a:cubicBezTo>
                      <a:cubicBezTo>
                        <a:pt x="51806" y="-467"/>
                        <a:pt x="46834" y="3304"/>
                        <a:pt x="44262" y="8448"/>
                      </a:cubicBezTo>
                      <a:cubicBezTo>
                        <a:pt x="41177" y="14449"/>
                        <a:pt x="41348" y="21135"/>
                        <a:pt x="41005" y="27822"/>
                      </a:cubicBezTo>
                      <a:cubicBezTo>
                        <a:pt x="41005" y="29193"/>
                        <a:pt x="40833" y="30736"/>
                        <a:pt x="40833" y="32108"/>
                      </a:cubicBezTo>
                      <a:cubicBezTo>
                        <a:pt x="40319" y="31765"/>
                        <a:pt x="39805" y="31251"/>
                        <a:pt x="39291" y="30908"/>
                      </a:cubicBezTo>
                      <a:cubicBezTo>
                        <a:pt x="30375" y="24564"/>
                        <a:pt x="20088" y="20278"/>
                        <a:pt x="9458" y="18221"/>
                      </a:cubicBezTo>
                      <a:cubicBezTo>
                        <a:pt x="6543" y="17706"/>
                        <a:pt x="3458" y="18392"/>
                        <a:pt x="1572" y="20964"/>
                      </a:cubicBezTo>
                      <a:cubicBezTo>
                        <a:pt x="-143" y="23193"/>
                        <a:pt x="-657" y="26622"/>
                        <a:pt x="1057" y="29193"/>
                      </a:cubicBezTo>
                      <a:cubicBezTo>
                        <a:pt x="12030" y="46167"/>
                        <a:pt x="29861" y="56797"/>
                        <a:pt x="49749" y="59197"/>
                      </a:cubicBezTo>
                      <a:cubicBezTo>
                        <a:pt x="50263" y="59197"/>
                        <a:pt x="50606" y="59197"/>
                        <a:pt x="51120" y="59197"/>
                      </a:cubicBezTo>
                      <a:cubicBezTo>
                        <a:pt x="53864" y="60054"/>
                        <a:pt x="56778" y="59883"/>
                        <a:pt x="59522" y="58511"/>
                      </a:cubicBezTo>
                      <a:cubicBezTo>
                        <a:pt x="63122" y="56797"/>
                        <a:pt x="65008" y="53539"/>
                        <a:pt x="66380" y="49939"/>
                      </a:cubicBezTo>
                      <a:cubicBezTo>
                        <a:pt x="68780" y="43767"/>
                        <a:pt x="69980" y="37252"/>
                        <a:pt x="70837" y="30565"/>
                      </a:cubicBezTo>
                      <a:cubicBezTo>
                        <a:pt x="71694" y="24393"/>
                        <a:pt x="72038" y="17706"/>
                        <a:pt x="70494" y="11877"/>
                      </a:cubicBezTo>
                      <a:close/>
                      <a:moveTo>
                        <a:pt x="56093" y="30908"/>
                      </a:moveTo>
                      <a:cubicBezTo>
                        <a:pt x="55921" y="31594"/>
                        <a:pt x="55921" y="32108"/>
                        <a:pt x="55750" y="32794"/>
                      </a:cubicBezTo>
                      <a:cubicBezTo>
                        <a:pt x="55921" y="28336"/>
                        <a:pt x="55921" y="23878"/>
                        <a:pt x="56264" y="19421"/>
                      </a:cubicBezTo>
                      <a:cubicBezTo>
                        <a:pt x="56264" y="19078"/>
                        <a:pt x="56436" y="18564"/>
                        <a:pt x="56436" y="18221"/>
                      </a:cubicBezTo>
                      <a:cubicBezTo>
                        <a:pt x="56436" y="18564"/>
                        <a:pt x="56436" y="18906"/>
                        <a:pt x="56436" y="19078"/>
                      </a:cubicBezTo>
                      <a:cubicBezTo>
                        <a:pt x="56436" y="20278"/>
                        <a:pt x="56436" y="21478"/>
                        <a:pt x="56436" y="22678"/>
                      </a:cubicBezTo>
                      <a:cubicBezTo>
                        <a:pt x="56607" y="25422"/>
                        <a:pt x="56436" y="28165"/>
                        <a:pt x="56093" y="30908"/>
                      </a:cubicBezTo>
                      <a:close/>
                    </a:path>
                  </a:pathLst>
                </a:custGeom>
                <a:solidFill>
                  <a:srgbClr val="FFFFFF"/>
                </a:solidFill>
                <a:ln w="1715" cap="flat">
                  <a:noFill/>
                  <a:prstDash val="solid"/>
                  <a:miter/>
                </a:ln>
              </p:spPr>
              <p:txBody>
                <a:bodyPr rtlCol="0" anchor="ctr"/>
                <a:lstStyle/>
                <a:p>
                  <a:endParaRPr lang="en-US"/>
                </a:p>
              </p:txBody>
            </p:sp>
            <p:sp>
              <p:nvSpPr>
                <p:cNvPr id="497" name="Freeform: Shape 496">
                  <a:extLst>
                    <a:ext uri="{FF2B5EF4-FFF2-40B4-BE49-F238E27FC236}">
                      <a16:creationId xmlns:a16="http://schemas.microsoft.com/office/drawing/2014/main" id="{CAF91567-C603-4EC0-A4DE-5BE8C2295675}"/>
                    </a:ext>
                  </a:extLst>
                </p:cNvPr>
                <p:cNvSpPr/>
                <p:nvPr/>
              </p:nvSpPr>
              <p:spPr>
                <a:xfrm>
                  <a:off x="-2932380" y="700373"/>
                  <a:ext cx="128" cy="171"/>
                </a:xfrm>
                <a:custGeom>
                  <a:avLst/>
                  <a:gdLst>
                    <a:gd name="connsiteX0" fmla="*/ 129 w 128"/>
                    <a:gd name="connsiteY0" fmla="*/ 171 h 171"/>
                    <a:gd name="connsiteX1" fmla="*/ 129 w 128"/>
                    <a:gd name="connsiteY1" fmla="*/ 0 h 171"/>
                    <a:gd name="connsiteX2" fmla="*/ 129 w 128"/>
                    <a:gd name="connsiteY2" fmla="*/ 0 h 171"/>
                    <a:gd name="connsiteX3" fmla="*/ 129 w 128"/>
                    <a:gd name="connsiteY3" fmla="*/ 171 h 171"/>
                    <a:gd name="connsiteX4" fmla="*/ 129 w 128"/>
                    <a:gd name="connsiteY4" fmla="*/ 171 h 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 h="171">
                      <a:moveTo>
                        <a:pt x="129" y="171"/>
                      </a:moveTo>
                      <a:cubicBezTo>
                        <a:pt x="129" y="0"/>
                        <a:pt x="129" y="0"/>
                        <a:pt x="129" y="0"/>
                      </a:cubicBezTo>
                      <a:cubicBezTo>
                        <a:pt x="129" y="0"/>
                        <a:pt x="129" y="0"/>
                        <a:pt x="129" y="0"/>
                      </a:cubicBezTo>
                      <a:cubicBezTo>
                        <a:pt x="-43" y="0"/>
                        <a:pt x="-43" y="171"/>
                        <a:pt x="129" y="171"/>
                      </a:cubicBezTo>
                      <a:cubicBezTo>
                        <a:pt x="129" y="171"/>
                        <a:pt x="129" y="171"/>
                        <a:pt x="129" y="171"/>
                      </a:cubicBezTo>
                      <a:close/>
                    </a:path>
                  </a:pathLst>
                </a:custGeom>
                <a:solidFill>
                  <a:srgbClr val="FFFFFF"/>
                </a:solidFill>
                <a:ln w="1715" cap="flat">
                  <a:noFill/>
                  <a:prstDash val="solid"/>
                  <a:miter/>
                </a:ln>
              </p:spPr>
              <p:txBody>
                <a:bodyPr rtlCol="0" anchor="ctr"/>
                <a:lstStyle/>
                <a:p>
                  <a:endParaRPr lang="en-US"/>
                </a:p>
              </p:txBody>
            </p:sp>
          </p:grpSp>
          <p:sp>
            <p:nvSpPr>
              <p:cNvPr id="498" name="Freeform: Shape 497">
                <a:extLst>
                  <a:ext uri="{FF2B5EF4-FFF2-40B4-BE49-F238E27FC236}">
                    <a16:creationId xmlns:a16="http://schemas.microsoft.com/office/drawing/2014/main" id="{236BFBC9-B9A4-427D-9C78-62E683775B75}"/>
                  </a:ext>
                </a:extLst>
              </p:cNvPr>
              <p:cNvSpPr/>
              <p:nvPr/>
            </p:nvSpPr>
            <p:spPr>
              <a:xfrm>
                <a:off x="-2493178" y="868389"/>
                <a:ext cx="75357" cy="59391"/>
              </a:xfrm>
              <a:custGeom>
                <a:avLst/>
                <a:gdLst>
                  <a:gd name="connsiteX0" fmla="*/ 71161 w 75357"/>
                  <a:gd name="connsiteY0" fmla="*/ 3948 h 59391"/>
                  <a:gd name="connsiteX1" fmla="*/ 53502 w 75357"/>
                  <a:gd name="connsiteY1" fmla="*/ 3262 h 59391"/>
                  <a:gd name="connsiteX2" fmla="*/ 45101 w 75357"/>
                  <a:gd name="connsiteY2" fmla="*/ 21950 h 59391"/>
                  <a:gd name="connsiteX3" fmla="*/ 42186 w 75357"/>
                  <a:gd name="connsiteY3" fmla="*/ 31894 h 59391"/>
                  <a:gd name="connsiteX4" fmla="*/ 41672 w 75357"/>
                  <a:gd name="connsiteY4" fmla="*/ 31037 h 59391"/>
                  <a:gd name="connsiteX5" fmla="*/ 29327 w 75357"/>
                  <a:gd name="connsiteY5" fmla="*/ 15435 h 59391"/>
                  <a:gd name="connsiteX6" fmla="*/ 21098 w 75357"/>
                  <a:gd name="connsiteY6" fmla="*/ 9434 h 59391"/>
                  <a:gd name="connsiteX7" fmla="*/ 9439 w 75357"/>
                  <a:gd name="connsiteY7" fmla="*/ 5491 h 59391"/>
                  <a:gd name="connsiteX8" fmla="*/ 9 w 75357"/>
                  <a:gd name="connsiteY8" fmla="*/ 15092 h 59391"/>
                  <a:gd name="connsiteX9" fmla="*/ 4467 w 75357"/>
                  <a:gd name="connsiteY9" fmla="*/ 25894 h 59391"/>
                  <a:gd name="connsiteX10" fmla="*/ 42015 w 75357"/>
                  <a:gd name="connsiteY10" fmla="*/ 58469 h 59391"/>
                  <a:gd name="connsiteX11" fmla="*/ 49044 w 75357"/>
                  <a:gd name="connsiteY11" fmla="*/ 58641 h 59391"/>
                  <a:gd name="connsiteX12" fmla="*/ 57274 w 75357"/>
                  <a:gd name="connsiteY12" fmla="*/ 53840 h 59391"/>
                  <a:gd name="connsiteX13" fmla="*/ 74933 w 75357"/>
                  <a:gd name="connsiteY13" fmla="*/ 20750 h 59391"/>
                  <a:gd name="connsiteX14" fmla="*/ 71161 w 75357"/>
                  <a:gd name="connsiteY14" fmla="*/ 3948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57" h="59391">
                    <a:moveTo>
                      <a:pt x="71161" y="3948"/>
                    </a:moveTo>
                    <a:cubicBezTo>
                      <a:pt x="66532" y="-1196"/>
                      <a:pt x="58645" y="-1196"/>
                      <a:pt x="53502" y="3262"/>
                    </a:cubicBezTo>
                    <a:cubicBezTo>
                      <a:pt x="48187" y="7891"/>
                      <a:pt x="46987" y="15435"/>
                      <a:pt x="45101" y="21950"/>
                    </a:cubicBezTo>
                    <a:cubicBezTo>
                      <a:pt x="44243" y="25208"/>
                      <a:pt x="43215" y="28637"/>
                      <a:pt x="42186" y="31894"/>
                    </a:cubicBezTo>
                    <a:cubicBezTo>
                      <a:pt x="42015" y="31723"/>
                      <a:pt x="41843" y="31380"/>
                      <a:pt x="41672" y="31037"/>
                    </a:cubicBezTo>
                    <a:cubicBezTo>
                      <a:pt x="38243" y="25379"/>
                      <a:pt x="34128" y="19893"/>
                      <a:pt x="29327" y="15435"/>
                    </a:cubicBezTo>
                    <a:cubicBezTo>
                      <a:pt x="26755" y="13206"/>
                      <a:pt x="24012" y="10977"/>
                      <a:pt x="21098" y="9434"/>
                    </a:cubicBezTo>
                    <a:cubicBezTo>
                      <a:pt x="17840" y="7548"/>
                      <a:pt x="13382" y="5320"/>
                      <a:pt x="9439" y="5491"/>
                    </a:cubicBezTo>
                    <a:cubicBezTo>
                      <a:pt x="4124" y="5662"/>
                      <a:pt x="9" y="9777"/>
                      <a:pt x="9" y="15092"/>
                    </a:cubicBezTo>
                    <a:cubicBezTo>
                      <a:pt x="-162" y="19207"/>
                      <a:pt x="2067" y="22636"/>
                      <a:pt x="4467" y="25894"/>
                    </a:cubicBezTo>
                    <a:cubicBezTo>
                      <a:pt x="14240" y="39610"/>
                      <a:pt x="26927" y="50754"/>
                      <a:pt x="42015" y="58469"/>
                    </a:cubicBezTo>
                    <a:cubicBezTo>
                      <a:pt x="44243" y="59669"/>
                      <a:pt x="46815" y="59669"/>
                      <a:pt x="49044" y="58641"/>
                    </a:cubicBezTo>
                    <a:cubicBezTo>
                      <a:pt x="52302" y="58126"/>
                      <a:pt x="54873" y="56240"/>
                      <a:pt x="57274" y="53840"/>
                    </a:cubicBezTo>
                    <a:cubicBezTo>
                      <a:pt x="65846" y="45096"/>
                      <a:pt x="73047" y="33094"/>
                      <a:pt x="74933" y="20750"/>
                    </a:cubicBezTo>
                    <a:cubicBezTo>
                      <a:pt x="75962" y="15092"/>
                      <a:pt x="75276" y="8577"/>
                      <a:pt x="71161" y="3948"/>
                    </a:cubicBezTo>
                    <a:close/>
                  </a:path>
                </a:pathLst>
              </a:custGeom>
              <a:solidFill>
                <a:srgbClr val="FFFFFF"/>
              </a:solidFill>
              <a:ln w="1715" cap="flat">
                <a:noFill/>
                <a:prstDash val="solid"/>
                <a:miter/>
              </a:ln>
            </p:spPr>
            <p:txBody>
              <a:bodyPr rtlCol="0" anchor="ctr"/>
              <a:lstStyle/>
              <a:p>
                <a:endParaRPr lang="en-US"/>
              </a:p>
            </p:txBody>
          </p:sp>
          <p:sp>
            <p:nvSpPr>
              <p:cNvPr id="499" name="Freeform: Shape 498">
                <a:extLst>
                  <a:ext uri="{FF2B5EF4-FFF2-40B4-BE49-F238E27FC236}">
                    <a16:creationId xmlns:a16="http://schemas.microsoft.com/office/drawing/2014/main" id="{18B87CF3-EDD2-43B7-939F-C91E609AF087}"/>
                  </a:ext>
                </a:extLst>
              </p:cNvPr>
              <p:cNvSpPr/>
              <p:nvPr/>
            </p:nvSpPr>
            <p:spPr>
              <a:xfrm>
                <a:off x="-2061368" y="698311"/>
                <a:ext cx="67812" cy="69118"/>
              </a:xfrm>
              <a:custGeom>
                <a:avLst/>
                <a:gdLst>
                  <a:gd name="connsiteX0" fmla="*/ 62319 w 67812"/>
                  <a:gd name="connsiteY0" fmla="*/ 3605 h 69118"/>
                  <a:gd name="connsiteX1" fmla="*/ 49460 w 67812"/>
                  <a:gd name="connsiteY1" fmla="*/ 3605 h 69118"/>
                  <a:gd name="connsiteX2" fmla="*/ 34030 w 67812"/>
                  <a:gd name="connsiteY2" fmla="*/ 34809 h 69118"/>
                  <a:gd name="connsiteX3" fmla="*/ 33172 w 67812"/>
                  <a:gd name="connsiteY3" fmla="*/ 33437 h 69118"/>
                  <a:gd name="connsiteX4" fmla="*/ 26143 w 67812"/>
                  <a:gd name="connsiteY4" fmla="*/ 22979 h 69118"/>
                  <a:gd name="connsiteX5" fmla="*/ 17227 w 67812"/>
                  <a:gd name="connsiteY5" fmla="*/ 13549 h 69118"/>
                  <a:gd name="connsiteX6" fmla="*/ 4712 w 67812"/>
                  <a:gd name="connsiteY6" fmla="*/ 12863 h 69118"/>
                  <a:gd name="connsiteX7" fmla="*/ 769 w 67812"/>
                  <a:gd name="connsiteY7" fmla="*/ 27265 h 69118"/>
                  <a:gd name="connsiteX8" fmla="*/ 10541 w 67812"/>
                  <a:gd name="connsiteY8" fmla="*/ 48353 h 69118"/>
                  <a:gd name="connsiteX9" fmla="*/ 29915 w 67812"/>
                  <a:gd name="connsiteY9" fmla="*/ 68070 h 69118"/>
                  <a:gd name="connsiteX10" fmla="*/ 40030 w 67812"/>
                  <a:gd name="connsiteY10" fmla="*/ 65498 h 69118"/>
                  <a:gd name="connsiteX11" fmla="*/ 40373 w 67812"/>
                  <a:gd name="connsiteY11" fmla="*/ 65327 h 69118"/>
                  <a:gd name="connsiteX12" fmla="*/ 64376 w 67812"/>
                  <a:gd name="connsiteY12" fmla="*/ 37895 h 69118"/>
                  <a:gd name="connsiteX13" fmla="*/ 62319 w 67812"/>
                  <a:gd name="connsiteY13" fmla="*/ 3605 h 6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12" h="69118">
                    <a:moveTo>
                      <a:pt x="62319" y="3605"/>
                    </a:moveTo>
                    <a:cubicBezTo>
                      <a:pt x="59233" y="-853"/>
                      <a:pt x="52375" y="-1538"/>
                      <a:pt x="49460" y="3605"/>
                    </a:cubicBezTo>
                    <a:cubicBezTo>
                      <a:pt x="43802" y="13721"/>
                      <a:pt x="38488" y="24179"/>
                      <a:pt x="34030" y="34809"/>
                    </a:cubicBezTo>
                    <a:cubicBezTo>
                      <a:pt x="33687" y="34295"/>
                      <a:pt x="33515" y="33780"/>
                      <a:pt x="33172" y="33437"/>
                    </a:cubicBezTo>
                    <a:cubicBezTo>
                      <a:pt x="30943" y="29837"/>
                      <a:pt x="28715" y="26408"/>
                      <a:pt x="26143" y="22979"/>
                    </a:cubicBezTo>
                    <a:cubicBezTo>
                      <a:pt x="23571" y="19550"/>
                      <a:pt x="21000" y="15778"/>
                      <a:pt x="17227" y="13549"/>
                    </a:cubicBezTo>
                    <a:cubicBezTo>
                      <a:pt x="13456" y="11320"/>
                      <a:pt x="8827" y="10634"/>
                      <a:pt x="4712" y="12863"/>
                    </a:cubicBezTo>
                    <a:cubicBezTo>
                      <a:pt x="-603" y="15778"/>
                      <a:pt x="-603" y="22122"/>
                      <a:pt x="769" y="27265"/>
                    </a:cubicBezTo>
                    <a:cubicBezTo>
                      <a:pt x="2826" y="34637"/>
                      <a:pt x="6255" y="42010"/>
                      <a:pt x="10541" y="48353"/>
                    </a:cubicBezTo>
                    <a:cubicBezTo>
                      <a:pt x="15856" y="56069"/>
                      <a:pt x="22371" y="62584"/>
                      <a:pt x="29915" y="68070"/>
                    </a:cubicBezTo>
                    <a:cubicBezTo>
                      <a:pt x="33172" y="70299"/>
                      <a:pt x="38145" y="68756"/>
                      <a:pt x="40030" y="65498"/>
                    </a:cubicBezTo>
                    <a:cubicBezTo>
                      <a:pt x="40202" y="65498"/>
                      <a:pt x="40202" y="65327"/>
                      <a:pt x="40373" y="65327"/>
                    </a:cubicBezTo>
                    <a:cubicBezTo>
                      <a:pt x="50146" y="57955"/>
                      <a:pt x="59404" y="49382"/>
                      <a:pt x="64376" y="37895"/>
                    </a:cubicBezTo>
                    <a:cubicBezTo>
                      <a:pt x="69177" y="26922"/>
                      <a:pt x="69349" y="13549"/>
                      <a:pt x="62319" y="3605"/>
                    </a:cubicBezTo>
                    <a:close/>
                  </a:path>
                </a:pathLst>
              </a:custGeom>
              <a:solidFill>
                <a:srgbClr val="FFFFFF"/>
              </a:solidFill>
              <a:ln w="1715" cap="flat">
                <a:noFill/>
                <a:prstDash val="solid"/>
                <a:miter/>
              </a:ln>
            </p:spPr>
            <p:txBody>
              <a:bodyPr rtlCol="0" anchor="ctr"/>
              <a:lstStyle/>
              <a:p>
                <a:endParaRPr lang="en-US"/>
              </a:p>
            </p:txBody>
          </p:sp>
          <p:sp>
            <p:nvSpPr>
              <p:cNvPr id="500" name="Freeform: Shape 499">
                <a:extLst>
                  <a:ext uri="{FF2B5EF4-FFF2-40B4-BE49-F238E27FC236}">
                    <a16:creationId xmlns:a16="http://schemas.microsoft.com/office/drawing/2014/main" id="{13DDF657-7895-4DBB-AA3A-A1E2C1002BC9}"/>
                  </a:ext>
                </a:extLst>
              </p:cNvPr>
              <p:cNvSpPr/>
              <p:nvPr/>
            </p:nvSpPr>
            <p:spPr>
              <a:xfrm>
                <a:off x="-2880007" y="1023426"/>
                <a:ext cx="73256" cy="61576"/>
              </a:xfrm>
              <a:custGeom>
                <a:avLst/>
                <a:gdLst>
                  <a:gd name="connsiteX0" fmla="*/ 73257 w 73256"/>
                  <a:gd name="connsiteY0" fmla="*/ 18132 h 61576"/>
                  <a:gd name="connsiteX1" fmla="*/ 69313 w 73256"/>
                  <a:gd name="connsiteY1" fmla="*/ 3216 h 61576"/>
                  <a:gd name="connsiteX2" fmla="*/ 52511 w 73256"/>
                  <a:gd name="connsiteY2" fmla="*/ 5445 h 61576"/>
                  <a:gd name="connsiteX3" fmla="*/ 45310 w 73256"/>
                  <a:gd name="connsiteY3" fmla="*/ 20704 h 61576"/>
                  <a:gd name="connsiteX4" fmla="*/ 42224 w 73256"/>
                  <a:gd name="connsiteY4" fmla="*/ 30819 h 61576"/>
                  <a:gd name="connsiteX5" fmla="*/ 18564 w 73256"/>
                  <a:gd name="connsiteY5" fmla="*/ 11960 h 61576"/>
                  <a:gd name="connsiteX6" fmla="*/ 4677 w 73256"/>
                  <a:gd name="connsiteY6" fmla="*/ 11103 h 61576"/>
                  <a:gd name="connsiteX7" fmla="*/ 2276 w 73256"/>
                  <a:gd name="connsiteY7" fmla="*/ 27047 h 61576"/>
                  <a:gd name="connsiteX8" fmla="*/ 21822 w 73256"/>
                  <a:gd name="connsiteY8" fmla="*/ 45907 h 61576"/>
                  <a:gd name="connsiteX9" fmla="*/ 40167 w 73256"/>
                  <a:gd name="connsiteY9" fmla="*/ 57566 h 61576"/>
                  <a:gd name="connsiteX10" fmla="*/ 47882 w 73256"/>
                  <a:gd name="connsiteY10" fmla="*/ 61166 h 61576"/>
                  <a:gd name="connsiteX11" fmla="*/ 56626 w 73256"/>
                  <a:gd name="connsiteY11" fmla="*/ 58080 h 61576"/>
                  <a:gd name="connsiteX12" fmla="*/ 57483 w 73256"/>
                  <a:gd name="connsiteY12" fmla="*/ 54822 h 61576"/>
                  <a:gd name="connsiteX13" fmla="*/ 70856 w 73256"/>
                  <a:gd name="connsiteY13" fmla="*/ 33048 h 61576"/>
                  <a:gd name="connsiteX14" fmla="*/ 73257 w 73256"/>
                  <a:gd name="connsiteY14" fmla="*/ 18132 h 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56" h="61576">
                    <a:moveTo>
                      <a:pt x="73257" y="18132"/>
                    </a:moveTo>
                    <a:cubicBezTo>
                      <a:pt x="73257" y="12989"/>
                      <a:pt x="72914" y="6988"/>
                      <a:pt x="69313" y="3216"/>
                    </a:cubicBezTo>
                    <a:cubicBezTo>
                      <a:pt x="64170" y="-2271"/>
                      <a:pt x="56455" y="-213"/>
                      <a:pt x="52511" y="5445"/>
                    </a:cubicBezTo>
                    <a:cubicBezTo>
                      <a:pt x="49425" y="9902"/>
                      <a:pt x="47196" y="15560"/>
                      <a:pt x="45310" y="20704"/>
                    </a:cubicBezTo>
                    <a:cubicBezTo>
                      <a:pt x="44110" y="23961"/>
                      <a:pt x="43081" y="27390"/>
                      <a:pt x="42224" y="30819"/>
                    </a:cubicBezTo>
                    <a:cubicBezTo>
                      <a:pt x="35195" y="23447"/>
                      <a:pt x="27308" y="16932"/>
                      <a:pt x="18564" y="11960"/>
                    </a:cubicBezTo>
                    <a:cubicBezTo>
                      <a:pt x="14278" y="9560"/>
                      <a:pt x="9134" y="8359"/>
                      <a:pt x="4677" y="11103"/>
                    </a:cubicBezTo>
                    <a:cubicBezTo>
                      <a:pt x="-981" y="14532"/>
                      <a:pt x="-1153" y="21904"/>
                      <a:pt x="2276" y="27047"/>
                    </a:cubicBezTo>
                    <a:cubicBezTo>
                      <a:pt x="7248" y="34420"/>
                      <a:pt x="14792" y="40421"/>
                      <a:pt x="21822" y="45907"/>
                    </a:cubicBezTo>
                    <a:cubicBezTo>
                      <a:pt x="27480" y="50365"/>
                      <a:pt x="33652" y="54137"/>
                      <a:pt x="40167" y="57566"/>
                    </a:cubicBezTo>
                    <a:cubicBezTo>
                      <a:pt x="41710" y="60309"/>
                      <a:pt x="44967" y="61509"/>
                      <a:pt x="47882" y="61166"/>
                    </a:cubicBezTo>
                    <a:cubicBezTo>
                      <a:pt x="51140" y="62195"/>
                      <a:pt x="54740" y="61337"/>
                      <a:pt x="56626" y="58080"/>
                    </a:cubicBezTo>
                    <a:cubicBezTo>
                      <a:pt x="57140" y="57223"/>
                      <a:pt x="57483" y="56022"/>
                      <a:pt x="57483" y="54822"/>
                    </a:cubicBezTo>
                    <a:cubicBezTo>
                      <a:pt x="63655" y="48822"/>
                      <a:pt x="68285" y="41278"/>
                      <a:pt x="70856" y="33048"/>
                    </a:cubicBezTo>
                    <a:cubicBezTo>
                      <a:pt x="72399" y="28248"/>
                      <a:pt x="73257" y="23104"/>
                      <a:pt x="73257" y="18132"/>
                    </a:cubicBezTo>
                    <a:close/>
                  </a:path>
                </a:pathLst>
              </a:custGeom>
              <a:solidFill>
                <a:srgbClr val="FFFFFF"/>
              </a:solidFill>
              <a:ln w="1715" cap="flat">
                <a:noFill/>
                <a:prstDash val="solid"/>
                <a:miter/>
              </a:ln>
            </p:spPr>
            <p:txBody>
              <a:bodyPr rtlCol="0" anchor="ctr"/>
              <a:lstStyle/>
              <a:p>
                <a:endParaRPr lang="en-US"/>
              </a:p>
            </p:txBody>
          </p:sp>
          <p:sp>
            <p:nvSpPr>
              <p:cNvPr id="501" name="Freeform: Shape 500">
                <a:extLst>
                  <a:ext uri="{FF2B5EF4-FFF2-40B4-BE49-F238E27FC236}">
                    <a16:creationId xmlns:a16="http://schemas.microsoft.com/office/drawing/2014/main" id="{CCF412C0-F858-4701-ABDE-80E105D19AAF}"/>
                  </a:ext>
                </a:extLst>
              </p:cNvPr>
              <p:cNvSpPr/>
              <p:nvPr/>
            </p:nvSpPr>
            <p:spPr>
              <a:xfrm>
                <a:off x="-2529028" y="1276951"/>
                <a:ext cx="70490" cy="61487"/>
              </a:xfrm>
              <a:custGeom>
                <a:avLst/>
                <a:gdLst>
                  <a:gd name="connsiteX0" fmla="*/ 61405 w 70490"/>
                  <a:gd name="connsiteY0" fmla="*/ 1894 h 61487"/>
                  <a:gd name="connsiteX1" fmla="*/ 45289 w 70490"/>
                  <a:gd name="connsiteY1" fmla="*/ 5151 h 61487"/>
                  <a:gd name="connsiteX2" fmla="*/ 41517 w 70490"/>
                  <a:gd name="connsiteY2" fmla="*/ 20067 h 61487"/>
                  <a:gd name="connsiteX3" fmla="*/ 40146 w 70490"/>
                  <a:gd name="connsiteY3" fmla="*/ 31726 h 61487"/>
                  <a:gd name="connsiteX4" fmla="*/ 32087 w 70490"/>
                  <a:gd name="connsiteY4" fmla="*/ 22296 h 61487"/>
                  <a:gd name="connsiteX5" fmla="*/ 5341 w 70490"/>
                  <a:gd name="connsiteY5" fmla="*/ 8580 h 61487"/>
                  <a:gd name="connsiteX6" fmla="*/ 1055 w 70490"/>
                  <a:gd name="connsiteY6" fmla="*/ 19210 h 61487"/>
                  <a:gd name="connsiteX7" fmla="*/ 41689 w 70490"/>
                  <a:gd name="connsiteY7" fmla="*/ 59844 h 61487"/>
                  <a:gd name="connsiteX8" fmla="*/ 45975 w 70490"/>
                  <a:gd name="connsiteY8" fmla="*/ 60701 h 61487"/>
                  <a:gd name="connsiteX9" fmla="*/ 55919 w 70490"/>
                  <a:gd name="connsiteY9" fmla="*/ 57786 h 61487"/>
                  <a:gd name="connsiteX10" fmla="*/ 69463 w 70490"/>
                  <a:gd name="connsiteY10" fmla="*/ 30354 h 61487"/>
                  <a:gd name="connsiteX11" fmla="*/ 61405 w 70490"/>
                  <a:gd name="connsiteY11" fmla="*/ 1894 h 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490" h="61487">
                    <a:moveTo>
                      <a:pt x="61405" y="1894"/>
                    </a:moveTo>
                    <a:cubicBezTo>
                      <a:pt x="55919" y="-1364"/>
                      <a:pt x="48889" y="-507"/>
                      <a:pt x="45289" y="5151"/>
                    </a:cubicBezTo>
                    <a:cubicBezTo>
                      <a:pt x="42717" y="9266"/>
                      <a:pt x="42203" y="15267"/>
                      <a:pt x="41517" y="20067"/>
                    </a:cubicBezTo>
                    <a:cubicBezTo>
                      <a:pt x="41003" y="24011"/>
                      <a:pt x="40488" y="27783"/>
                      <a:pt x="40146" y="31726"/>
                    </a:cubicBezTo>
                    <a:lnTo>
                      <a:pt x="32087" y="22296"/>
                    </a:lnTo>
                    <a:cubicBezTo>
                      <a:pt x="25744" y="14752"/>
                      <a:pt x="16657" y="3951"/>
                      <a:pt x="5341" y="8580"/>
                    </a:cubicBezTo>
                    <a:cubicBezTo>
                      <a:pt x="883" y="10295"/>
                      <a:pt x="-1517" y="14752"/>
                      <a:pt x="1055" y="19210"/>
                    </a:cubicBezTo>
                    <a:cubicBezTo>
                      <a:pt x="10485" y="36355"/>
                      <a:pt x="24372" y="50585"/>
                      <a:pt x="41689" y="59844"/>
                    </a:cubicBezTo>
                    <a:cubicBezTo>
                      <a:pt x="43060" y="60529"/>
                      <a:pt x="44603" y="60872"/>
                      <a:pt x="45975" y="60701"/>
                    </a:cubicBezTo>
                    <a:cubicBezTo>
                      <a:pt x="49232" y="62587"/>
                      <a:pt x="53862" y="60872"/>
                      <a:pt x="55919" y="57786"/>
                    </a:cubicBezTo>
                    <a:cubicBezTo>
                      <a:pt x="61577" y="49385"/>
                      <a:pt x="67406" y="40298"/>
                      <a:pt x="69463" y="30354"/>
                    </a:cubicBezTo>
                    <a:cubicBezTo>
                      <a:pt x="71692" y="20753"/>
                      <a:pt x="70835" y="7551"/>
                      <a:pt x="61405" y="1894"/>
                    </a:cubicBezTo>
                    <a:close/>
                  </a:path>
                </a:pathLst>
              </a:custGeom>
              <a:solidFill>
                <a:srgbClr val="FFFFFF"/>
              </a:solidFill>
              <a:ln w="1715" cap="flat">
                <a:noFill/>
                <a:prstDash val="solid"/>
                <a:miter/>
              </a:ln>
            </p:spPr>
            <p:txBody>
              <a:bodyPr rtlCol="0" anchor="ctr"/>
              <a:lstStyle/>
              <a:p>
                <a:endParaRPr lang="en-US"/>
              </a:p>
            </p:txBody>
          </p:sp>
          <p:sp>
            <p:nvSpPr>
              <p:cNvPr id="502" name="Freeform: Shape 501">
                <a:extLst>
                  <a:ext uri="{FF2B5EF4-FFF2-40B4-BE49-F238E27FC236}">
                    <a16:creationId xmlns:a16="http://schemas.microsoft.com/office/drawing/2014/main" id="{7ACC53EE-36BB-41E4-8620-768F1628DC1D}"/>
                  </a:ext>
                </a:extLst>
              </p:cNvPr>
              <p:cNvSpPr/>
              <p:nvPr/>
            </p:nvSpPr>
            <p:spPr>
              <a:xfrm>
                <a:off x="-2100653" y="1073642"/>
                <a:ext cx="64912" cy="62202"/>
              </a:xfrm>
              <a:custGeom>
                <a:avLst/>
                <a:gdLst>
                  <a:gd name="connsiteX0" fmla="*/ 62341 w 64912"/>
                  <a:gd name="connsiteY0" fmla="*/ 4950 h 62202"/>
                  <a:gd name="connsiteX1" fmla="*/ 48968 w 64912"/>
                  <a:gd name="connsiteY1" fmla="*/ 835 h 62202"/>
                  <a:gd name="connsiteX2" fmla="*/ 40738 w 64912"/>
                  <a:gd name="connsiteY2" fmla="*/ 9922 h 62202"/>
                  <a:gd name="connsiteX3" fmla="*/ 35766 w 64912"/>
                  <a:gd name="connsiteY3" fmla="*/ 22095 h 62202"/>
                  <a:gd name="connsiteX4" fmla="*/ 35080 w 64912"/>
                  <a:gd name="connsiteY4" fmla="*/ 24323 h 62202"/>
                  <a:gd name="connsiteX5" fmla="*/ 34052 w 64912"/>
                  <a:gd name="connsiteY5" fmla="*/ 22780 h 62202"/>
                  <a:gd name="connsiteX6" fmla="*/ 7477 w 64912"/>
                  <a:gd name="connsiteY6" fmla="*/ 5807 h 62202"/>
                  <a:gd name="connsiteX7" fmla="*/ 276 w 64912"/>
                  <a:gd name="connsiteY7" fmla="*/ 15237 h 62202"/>
                  <a:gd name="connsiteX8" fmla="*/ 37309 w 64912"/>
                  <a:gd name="connsiteY8" fmla="*/ 61185 h 62202"/>
                  <a:gd name="connsiteX9" fmla="*/ 42453 w 64912"/>
                  <a:gd name="connsiteY9" fmla="*/ 62042 h 62202"/>
                  <a:gd name="connsiteX10" fmla="*/ 47939 w 64912"/>
                  <a:gd name="connsiteY10" fmla="*/ 59985 h 62202"/>
                  <a:gd name="connsiteX11" fmla="*/ 64913 w 64912"/>
                  <a:gd name="connsiteY11" fmla="*/ 15065 h 62202"/>
                  <a:gd name="connsiteX12" fmla="*/ 62341 w 64912"/>
                  <a:gd name="connsiteY12" fmla="*/ 4950 h 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12" h="62202">
                    <a:moveTo>
                      <a:pt x="62341" y="4950"/>
                    </a:moveTo>
                    <a:cubicBezTo>
                      <a:pt x="59255" y="663"/>
                      <a:pt x="53940" y="-1223"/>
                      <a:pt x="48968" y="835"/>
                    </a:cubicBezTo>
                    <a:cubicBezTo>
                      <a:pt x="45025" y="2549"/>
                      <a:pt x="42624" y="6150"/>
                      <a:pt x="40738" y="9922"/>
                    </a:cubicBezTo>
                    <a:cubicBezTo>
                      <a:pt x="38853" y="13865"/>
                      <a:pt x="37138" y="17980"/>
                      <a:pt x="35766" y="22095"/>
                    </a:cubicBezTo>
                    <a:cubicBezTo>
                      <a:pt x="35424" y="22780"/>
                      <a:pt x="35252" y="23638"/>
                      <a:pt x="35080" y="24323"/>
                    </a:cubicBezTo>
                    <a:cubicBezTo>
                      <a:pt x="34738" y="23809"/>
                      <a:pt x="34395" y="23295"/>
                      <a:pt x="34052" y="22780"/>
                    </a:cubicBezTo>
                    <a:cubicBezTo>
                      <a:pt x="27708" y="13694"/>
                      <a:pt x="18793" y="6493"/>
                      <a:pt x="7477" y="5807"/>
                    </a:cubicBezTo>
                    <a:cubicBezTo>
                      <a:pt x="2848" y="5464"/>
                      <a:pt x="-1095" y="10779"/>
                      <a:pt x="276" y="15237"/>
                    </a:cubicBezTo>
                    <a:cubicBezTo>
                      <a:pt x="6620" y="34439"/>
                      <a:pt x="19822" y="50898"/>
                      <a:pt x="37309" y="61185"/>
                    </a:cubicBezTo>
                    <a:cubicBezTo>
                      <a:pt x="39195" y="62214"/>
                      <a:pt x="40910" y="62385"/>
                      <a:pt x="42453" y="62042"/>
                    </a:cubicBezTo>
                    <a:cubicBezTo>
                      <a:pt x="44510" y="62214"/>
                      <a:pt x="46568" y="61700"/>
                      <a:pt x="47939" y="59985"/>
                    </a:cubicBezTo>
                    <a:cubicBezTo>
                      <a:pt x="58055" y="47298"/>
                      <a:pt x="64570" y="31524"/>
                      <a:pt x="64913" y="15065"/>
                    </a:cubicBezTo>
                    <a:cubicBezTo>
                      <a:pt x="64913" y="11465"/>
                      <a:pt x="64227" y="7693"/>
                      <a:pt x="62341" y="4950"/>
                    </a:cubicBezTo>
                    <a:close/>
                  </a:path>
                </a:pathLst>
              </a:custGeom>
              <a:solidFill>
                <a:srgbClr val="FFFFFF"/>
              </a:solidFill>
              <a:ln w="1715" cap="flat">
                <a:noFill/>
                <a:prstDash val="solid"/>
                <a:miter/>
              </a:ln>
            </p:spPr>
            <p:txBody>
              <a:bodyPr rtlCol="0" anchor="ctr"/>
              <a:lstStyle/>
              <a:p>
                <a:endParaRPr lang="en-US"/>
              </a:p>
            </p:txBody>
          </p:sp>
          <p:sp>
            <p:nvSpPr>
              <p:cNvPr id="503" name="Freeform: Shape 502">
                <a:extLst>
                  <a:ext uri="{FF2B5EF4-FFF2-40B4-BE49-F238E27FC236}">
                    <a16:creationId xmlns:a16="http://schemas.microsoft.com/office/drawing/2014/main" id="{918E2A08-D7B2-4D51-8C4A-E7C16D4E653B}"/>
                  </a:ext>
                </a:extLst>
              </p:cNvPr>
              <p:cNvSpPr/>
              <p:nvPr/>
            </p:nvSpPr>
            <p:spPr>
              <a:xfrm>
                <a:off x="-1842676" y="1198597"/>
                <a:ext cx="64638" cy="63516"/>
              </a:xfrm>
              <a:custGeom>
                <a:avLst/>
                <a:gdLst>
                  <a:gd name="connsiteX0" fmla="*/ 58625 w 64638"/>
                  <a:gd name="connsiteY0" fmla="*/ 1210 h 63516"/>
                  <a:gd name="connsiteX1" fmla="*/ 44395 w 64638"/>
                  <a:gd name="connsiteY1" fmla="*/ 4811 h 63516"/>
                  <a:gd name="connsiteX2" fmla="*/ 37880 w 64638"/>
                  <a:gd name="connsiteY2" fmla="*/ 18869 h 63516"/>
                  <a:gd name="connsiteX3" fmla="*/ 35480 w 64638"/>
                  <a:gd name="connsiteY3" fmla="*/ 27099 h 63516"/>
                  <a:gd name="connsiteX4" fmla="*/ 5647 w 64638"/>
                  <a:gd name="connsiteY4" fmla="*/ 13897 h 63516"/>
                  <a:gd name="connsiteX5" fmla="*/ 1190 w 64638"/>
                  <a:gd name="connsiteY5" fmla="*/ 24870 h 63516"/>
                  <a:gd name="connsiteX6" fmla="*/ 45252 w 64638"/>
                  <a:gd name="connsiteY6" fmla="*/ 62589 h 63516"/>
                  <a:gd name="connsiteX7" fmla="*/ 55368 w 64638"/>
                  <a:gd name="connsiteY7" fmla="*/ 59846 h 63516"/>
                  <a:gd name="connsiteX8" fmla="*/ 55882 w 64638"/>
                  <a:gd name="connsiteY8" fmla="*/ 53331 h 63516"/>
                  <a:gd name="connsiteX9" fmla="*/ 62397 w 64638"/>
                  <a:gd name="connsiteY9" fmla="*/ 29671 h 63516"/>
                  <a:gd name="connsiteX10" fmla="*/ 64626 w 64638"/>
                  <a:gd name="connsiteY10" fmla="*/ 14069 h 63516"/>
                  <a:gd name="connsiteX11" fmla="*/ 58625 w 64638"/>
                  <a:gd name="connsiteY11" fmla="*/ 1210 h 6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38" h="63516">
                    <a:moveTo>
                      <a:pt x="58625" y="1210"/>
                    </a:moveTo>
                    <a:cubicBezTo>
                      <a:pt x="53653" y="-1533"/>
                      <a:pt x="47824" y="696"/>
                      <a:pt x="44395" y="4811"/>
                    </a:cubicBezTo>
                    <a:cubicBezTo>
                      <a:pt x="40966" y="8754"/>
                      <a:pt x="39423" y="13897"/>
                      <a:pt x="37880" y="18869"/>
                    </a:cubicBezTo>
                    <a:cubicBezTo>
                      <a:pt x="37023" y="21613"/>
                      <a:pt x="36165" y="24356"/>
                      <a:pt x="35480" y="27099"/>
                    </a:cubicBezTo>
                    <a:cubicBezTo>
                      <a:pt x="28793" y="18012"/>
                      <a:pt x="17477" y="9611"/>
                      <a:pt x="5647" y="13897"/>
                    </a:cubicBezTo>
                    <a:cubicBezTo>
                      <a:pt x="1533" y="15269"/>
                      <a:pt x="-1896" y="20755"/>
                      <a:pt x="1190" y="24870"/>
                    </a:cubicBezTo>
                    <a:cubicBezTo>
                      <a:pt x="12848" y="40643"/>
                      <a:pt x="27764" y="53674"/>
                      <a:pt x="45252" y="62589"/>
                    </a:cubicBezTo>
                    <a:cubicBezTo>
                      <a:pt x="48852" y="64475"/>
                      <a:pt x="53310" y="63446"/>
                      <a:pt x="55368" y="59846"/>
                    </a:cubicBezTo>
                    <a:cubicBezTo>
                      <a:pt x="56568" y="57960"/>
                      <a:pt x="56568" y="55560"/>
                      <a:pt x="55882" y="53331"/>
                    </a:cubicBezTo>
                    <a:cubicBezTo>
                      <a:pt x="58625" y="45616"/>
                      <a:pt x="60854" y="37729"/>
                      <a:pt x="62397" y="29671"/>
                    </a:cubicBezTo>
                    <a:cubicBezTo>
                      <a:pt x="63426" y="24527"/>
                      <a:pt x="64112" y="19384"/>
                      <a:pt x="64626" y="14069"/>
                    </a:cubicBezTo>
                    <a:cubicBezTo>
                      <a:pt x="64797" y="8925"/>
                      <a:pt x="63255" y="3782"/>
                      <a:pt x="58625" y="1210"/>
                    </a:cubicBezTo>
                    <a:close/>
                  </a:path>
                </a:pathLst>
              </a:custGeom>
              <a:solidFill>
                <a:srgbClr val="FFFFFF"/>
              </a:solidFill>
              <a:ln w="1715" cap="flat">
                <a:noFill/>
                <a:prstDash val="solid"/>
                <a:miter/>
              </a:ln>
            </p:spPr>
            <p:txBody>
              <a:bodyPr rtlCol="0" anchor="ctr"/>
              <a:lstStyle/>
              <a:p>
                <a:endParaRPr lang="en-US"/>
              </a:p>
            </p:txBody>
          </p:sp>
          <p:sp>
            <p:nvSpPr>
              <p:cNvPr id="504" name="Freeform: Shape 503">
                <a:extLst>
                  <a:ext uri="{FF2B5EF4-FFF2-40B4-BE49-F238E27FC236}">
                    <a16:creationId xmlns:a16="http://schemas.microsoft.com/office/drawing/2014/main" id="{2F52ED19-B45B-4079-BFA1-07D96496E40B}"/>
                  </a:ext>
                </a:extLst>
              </p:cNvPr>
              <p:cNvSpPr/>
              <p:nvPr/>
            </p:nvSpPr>
            <p:spPr>
              <a:xfrm>
                <a:off x="-3276704" y="1076151"/>
                <a:ext cx="69490" cy="64848"/>
              </a:xfrm>
              <a:custGeom>
                <a:avLst/>
                <a:gdLst>
                  <a:gd name="connsiteX0" fmla="*/ 66188 w 69490"/>
                  <a:gd name="connsiteY0" fmla="*/ 5527 h 64848"/>
                  <a:gd name="connsiteX1" fmla="*/ 55216 w 69490"/>
                  <a:gd name="connsiteY1" fmla="*/ 1069 h 64848"/>
                  <a:gd name="connsiteX2" fmla="*/ 38756 w 69490"/>
                  <a:gd name="connsiteY2" fmla="*/ 24729 h 64848"/>
                  <a:gd name="connsiteX3" fmla="*/ 37556 w 69490"/>
                  <a:gd name="connsiteY3" fmla="*/ 30215 h 64848"/>
                  <a:gd name="connsiteX4" fmla="*/ 31898 w 69490"/>
                  <a:gd name="connsiteY4" fmla="*/ 24386 h 64848"/>
                  <a:gd name="connsiteX5" fmla="*/ 9439 w 69490"/>
                  <a:gd name="connsiteY5" fmla="*/ 11699 h 64848"/>
                  <a:gd name="connsiteX6" fmla="*/ 1037 w 69490"/>
                  <a:gd name="connsiteY6" fmla="*/ 22672 h 64848"/>
                  <a:gd name="connsiteX7" fmla="*/ 38414 w 69490"/>
                  <a:gd name="connsiteY7" fmla="*/ 60562 h 64848"/>
                  <a:gd name="connsiteX8" fmla="*/ 44929 w 69490"/>
                  <a:gd name="connsiteY8" fmla="*/ 64848 h 64848"/>
                  <a:gd name="connsiteX9" fmla="*/ 46815 w 69490"/>
                  <a:gd name="connsiteY9" fmla="*/ 64505 h 64848"/>
                  <a:gd name="connsiteX10" fmla="*/ 58130 w 69490"/>
                  <a:gd name="connsiteY10" fmla="*/ 58848 h 64848"/>
                  <a:gd name="connsiteX11" fmla="*/ 68417 w 69490"/>
                  <a:gd name="connsiteY11" fmla="*/ 34845 h 64848"/>
                  <a:gd name="connsiteX12" fmla="*/ 66188 w 69490"/>
                  <a:gd name="connsiteY12" fmla="*/ 5527 h 64848"/>
                  <a:gd name="connsiteX13" fmla="*/ 51787 w 69490"/>
                  <a:gd name="connsiteY13" fmla="*/ 40674 h 64848"/>
                  <a:gd name="connsiteX14" fmla="*/ 52987 w 69490"/>
                  <a:gd name="connsiteY14" fmla="*/ 30044 h 64848"/>
                  <a:gd name="connsiteX15" fmla="*/ 54873 w 69490"/>
                  <a:gd name="connsiteY15" fmla="*/ 23872 h 64848"/>
                  <a:gd name="connsiteX16" fmla="*/ 51787 w 69490"/>
                  <a:gd name="connsiteY16" fmla="*/ 40674 h 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490" h="64848">
                    <a:moveTo>
                      <a:pt x="66188" y="5527"/>
                    </a:moveTo>
                    <a:cubicBezTo>
                      <a:pt x="64645" y="1240"/>
                      <a:pt x="59673" y="-1674"/>
                      <a:pt x="55216" y="1069"/>
                    </a:cubicBezTo>
                    <a:cubicBezTo>
                      <a:pt x="46815" y="6555"/>
                      <a:pt x="41328" y="15128"/>
                      <a:pt x="38756" y="24729"/>
                    </a:cubicBezTo>
                    <a:cubicBezTo>
                      <a:pt x="38242" y="26615"/>
                      <a:pt x="37899" y="28330"/>
                      <a:pt x="37556" y="30215"/>
                    </a:cubicBezTo>
                    <a:cubicBezTo>
                      <a:pt x="35842" y="28158"/>
                      <a:pt x="33956" y="26272"/>
                      <a:pt x="31898" y="24386"/>
                    </a:cubicBezTo>
                    <a:cubicBezTo>
                      <a:pt x="25383" y="18557"/>
                      <a:pt x="17840" y="14271"/>
                      <a:pt x="9439" y="11699"/>
                    </a:cubicBezTo>
                    <a:cubicBezTo>
                      <a:pt x="3266" y="9813"/>
                      <a:pt x="-2392" y="17185"/>
                      <a:pt x="1037" y="22672"/>
                    </a:cubicBezTo>
                    <a:cubicBezTo>
                      <a:pt x="10639" y="37759"/>
                      <a:pt x="23497" y="50789"/>
                      <a:pt x="38414" y="60562"/>
                    </a:cubicBezTo>
                    <a:cubicBezTo>
                      <a:pt x="39614" y="63134"/>
                      <a:pt x="41843" y="64848"/>
                      <a:pt x="44929" y="64848"/>
                    </a:cubicBezTo>
                    <a:cubicBezTo>
                      <a:pt x="45614" y="64848"/>
                      <a:pt x="46129" y="64677"/>
                      <a:pt x="46815" y="64505"/>
                    </a:cubicBezTo>
                    <a:cubicBezTo>
                      <a:pt x="51272" y="64848"/>
                      <a:pt x="55216" y="62448"/>
                      <a:pt x="58130" y="58848"/>
                    </a:cubicBezTo>
                    <a:cubicBezTo>
                      <a:pt x="63445" y="51990"/>
                      <a:pt x="67046" y="43417"/>
                      <a:pt x="68417" y="34845"/>
                    </a:cubicBezTo>
                    <a:cubicBezTo>
                      <a:pt x="70303" y="24901"/>
                      <a:pt x="69789" y="14785"/>
                      <a:pt x="66188" y="5527"/>
                    </a:cubicBezTo>
                    <a:close/>
                    <a:moveTo>
                      <a:pt x="51787" y="40674"/>
                    </a:moveTo>
                    <a:cubicBezTo>
                      <a:pt x="51787" y="37073"/>
                      <a:pt x="52130" y="33473"/>
                      <a:pt x="52987" y="30044"/>
                    </a:cubicBezTo>
                    <a:cubicBezTo>
                      <a:pt x="53501" y="27472"/>
                      <a:pt x="54187" y="25586"/>
                      <a:pt x="54873" y="23872"/>
                    </a:cubicBezTo>
                    <a:cubicBezTo>
                      <a:pt x="55044" y="29701"/>
                      <a:pt x="53844" y="35359"/>
                      <a:pt x="51787" y="40674"/>
                    </a:cubicBezTo>
                    <a:close/>
                  </a:path>
                </a:pathLst>
              </a:custGeom>
              <a:solidFill>
                <a:srgbClr val="FFFFFF"/>
              </a:solidFill>
              <a:ln w="1715" cap="flat">
                <a:noFill/>
                <a:prstDash val="solid"/>
                <a:miter/>
              </a:ln>
            </p:spPr>
            <p:txBody>
              <a:bodyPr rtlCol="0" anchor="ctr"/>
              <a:lstStyle/>
              <a:p>
                <a:endParaRPr lang="en-US"/>
              </a:p>
            </p:txBody>
          </p:sp>
        </p:grpSp>
      </p:grpSp>
      <p:sp>
        <p:nvSpPr>
          <p:cNvPr id="7" name="Text Box 9">
            <a:extLst>
              <a:ext uri="{FF2B5EF4-FFF2-40B4-BE49-F238E27FC236}">
                <a16:creationId xmlns:a16="http://schemas.microsoft.com/office/drawing/2014/main" id="{C21C21AF-3588-4FE3-8D56-E76A4E0C2D55}"/>
              </a:ext>
            </a:extLst>
          </p:cNvPr>
          <p:cNvSpPr txBox="1">
            <a:spLocks noChangeArrowheads="1"/>
          </p:cNvSpPr>
          <p:nvPr/>
        </p:nvSpPr>
        <p:spPr bwMode="auto">
          <a:xfrm>
            <a:off x="0" y="834479"/>
            <a:ext cx="7467600" cy="769441"/>
          </a:xfrm>
          <a:prstGeom prst="rect">
            <a:avLst/>
          </a:prstGeom>
          <a:noFill/>
          <a:ln w="9525">
            <a:noFill/>
            <a:miter lim="800000"/>
            <a:headEnd/>
            <a:tailEnd/>
          </a:ln>
          <a:effectLst/>
        </p:spPr>
        <p:txBody>
          <a:bodyPr wrap="square">
            <a:spAutoFit/>
          </a:bodyPr>
          <a:lstStyle/>
          <a:p>
            <a:pPr algn="ctr">
              <a:spcBef>
                <a:spcPct val="50000"/>
              </a:spcBef>
              <a:defRPr/>
            </a:pPr>
            <a:r>
              <a:rPr lang="en-US" sz="44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1. Đặt tính rồi tính:</a:t>
            </a:r>
          </a:p>
        </p:txBody>
      </p:sp>
      <p:sp>
        <p:nvSpPr>
          <p:cNvPr id="8" name="Text Box 10">
            <a:extLst>
              <a:ext uri="{FF2B5EF4-FFF2-40B4-BE49-F238E27FC236}">
                <a16:creationId xmlns:a16="http://schemas.microsoft.com/office/drawing/2014/main" id="{C6BD2A34-CDBD-47DB-A1CD-60B6BABE98D5}"/>
              </a:ext>
            </a:extLst>
          </p:cNvPr>
          <p:cNvSpPr txBox="1">
            <a:spLocks noChangeArrowheads="1"/>
          </p:cNvSpPr>
          <p:nvPr/>
        </p:nvSpPr>
        <p:spPr bwMode="auto">
          <a:xfrm>
            <a:off x="2770556" y="1754284"/>
            <a:ext cx="4724400" cy="769441"/>
          </a:xfrm>
          <a:prstGeom prst="rect">
            <a:avLst/>
          </a:prstGeom>
          <a:noFill/>
          <a:ln w="9525">
            <a:noFill/>
            <a:miter lim="800000"/>
            <a:headEnd/>
            <a:tailEnd/>
          </a:ln>
          <a:effectLst/>
        </p:spPr>
        <p:txBody>
          <a:bodyPr wrap="square">
            <a:spAutoFit/>
          </a:bodyPr>
          <a:lstStyle/>
          <a:p>
            <a:pPr algn="just">
              <a:spcBef>
                <a:spcPct val="50000"/>
              </a:spcBef>
              <a:defRPr/>
            </a:pPr>
            <a:r>
              <a:rPr lang="en-US" sz="4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375,86 + 29,05</a:t>
            </a:r>
          </a:p>
        </p:txBody>
      </p:sp>
      <p:sp>
        <p:nvSpPr>
          <p:cNvPr id="9" name="Text Box 11">
            <a:extLst>
              <a:ext uri="{FF2B5EF4-FFF2-40B4-BE49-F238E27FC236}">
                <a16:creationId xmlns:a16="http://schemas.microsoft.com/office/drawing/2014/main" id="{8A38CD40-EF8D-491D-975A-5EB2E07ACFA1}"/>
              </a:ext>
            </a:extLst>
          </p:cNvPr>
          <p:cNvSpPr txBox="1">
            <a:spLocks noChangeArrowheads="1"/>
          </p:cNvSpPr>
          <p:nvPr/>
        </p:nvSpPr>
        <p:spPr bwMode="auto">
          <a:xfrm>
            <a:off x="2770556" y="2744884"/>
            <a:ext cx="4724400" cy="769441"/>
          </a:xfrm>
          <a:prstGeom prst="rect">
            <a:avLst/>
          </a:prstGeom>
          <a:noFill/>
          <a:ln w="9525">
            <a:noFill/>
            <a:miter lim="800000"/>
            <a:headEnd/>
            <a:tailEnd/>
          </a:ln>
          <a:effectLst/>
        </p:spPr>
        <p:txBody>
          <a:bodyPr>
            <a:spAutoFit/>
          </a:bodyPr>
          <a:lstStyle/>
          <a:p>
            <a:pPr algn="just">
              <a:spcBef>
                <a:spcPct val="50000"/>
              </a:spcBef>
              <a:defRPr/>
            </a:pPr>
            <a:r>
              <a:rPr lang="en-US" sz="4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 80,475 – 26,827</a:t>
            </a:r>
          </a:p>
        </p:txBody>
      </p:sp>
      <p:sp>
        <p:nvSpPr>
          <p:cNvPr id="10" name="Text Box 12">
            <a:extLst>
              <a:ext uri="{FF2B5EF4-FFF2-40B4-BE49-F238E27FC236}">
                <a16:creationId xmlns:a16="http://schemas.microsoft.com/office/drawing/2014/main" id="{C434077E-0CC1-4752-A76B-2094E93F4D3F}"/>
              </a:ext>
            </a:extLst>
          </p:cNvPr>
          <p:cNvSpPr txBox="1">
            <a:spLocks noChangeArrowheads="1"/>
          </p:cNvSpPr>
          <p:nvPr/>
        </p:nvSpPr>
        <p:spPr bwMode="auto">
          <a:xfrm>
            <a:off x="2770556" y="3735484"/>
            <a:ext cx="3733800" cy="769441"/>
          </a:xfrm>
          <a:prstGeom prst="rect">
            <a:avLst/>
          </a:prstGeom>
          <a:noFill/>
          <a:ln w="9525">
            <a:noFill/>
            <a:miter lim="800000"/>
            <a:headEnd/>
            <a:tailEnd/>
          </a:ln>
          <a:effectLst/>
        </p:spPr>
        <p:txBody>
          <a:bodyPr>
            <a:spAutoFit/>
          </a:bodyPr>
          <a:lstStyle/>
          <a:p>
            <a:pPr algn="just">
              <a:spcBef>
                <a:spcPct val="50000"/>
              </a:spcBef>
              <a:defRPr/>
            </a:pPr>
            <a:r>
              <a:rPr lang="en-US" sz="44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 48,16 x 3,4</a:t>
            </a:r>
          </a:p>
        </p:txBody>
      </p:sp>
      <p:pic>
        <p:nvPicPr>
          <p:cNvPr id="11" name="Picture 10" descr="Cute chef girl smiling in uniform mascot gesturing ok sign cartoon art  illustration 2335552 Vector Art at Vecteezy">
            <a:extLst>
              <a:ext uri="{FF2B5EF4-FFF2-40B4-BE49-F238E27FC236}">
                <a16:creationId xmlns:a16="http://schemas.microsoft.com/office/drawing/2014/main" id="{043AEA5D-5297-45AE-8B44-9A8F28AAD885}"/>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22655" t="2582" r="27144"/>
          <a:stretch/>
        </p:blipFill>
        <p:spPr bwMode="auto">
          <a:xfrm flipH="1">
            <a:off x="9451640" y="2634523"/>
            <a:ext cx="2882713" cy="4475214"/>
          </a:xfrm>
          <a:prstGeom prst="rect">
            <a:avLst/>
          </a:prstGeom>
          <a:noFill/>
          <a:extLst>
            <a:ext uri="{909E8E84-426E-40DD-AFC4-6F175D3DCCD1}">
              <a14:hiddenFill xmlns:a14="http://schemas.microsoft.com/office/drawing/2010/main">
                <a:solidFill>
                  <a:srgbClr val="FFFFFF"/>
                </a:solidFill>
              </a14:hiddenFill>
            </a:ext>
          </a:extLst>
        </p:spPr>
      </p:pic>
      <p:grpSp>
        <p:nvGrpSpPr>
          <p:cNvPr id="261" name="Graphic 13">
            <a:extLst>
              <a:ext uri="{FF2B5EF4-FFF2-40B4-BE49-F238E27FC236}">
                <a16:creationId xmlns:a16="http://schemas.microsoft.com/office/drawing/2014/main" id="{87C6FE65-03B9-480A-9A92-4DF66B7A101B}"/>
              </a:ext>
            </a:extLst>
          </p:cNvPr>
          <p:cNvGrpSpPr/>
          <p:nvPr/>
        </p:nvGrpSpPr>
        <p:grpSpPr>
          <a:xfrm>
            <a:off x="2033980" y="4960441"/>
            <a:ext cx="1767135" cy="1918607"/>
            <a:chOff x="-5545738" y="264548"/>
            <a:chExt cx="1514278" cy="1683330"/>
          </a:xfrm>
          <a:effectLst>
            <a:outerShdw blurRad="50800" dist="38100" dir="10800000" algn="r" rotWithShape="0">
              <a:prstClr val="black">
                <a:alpha val="40000"/>
              </a:prstClr>
            </a:outerShdw>
          </a:effectLst>
        </p:grpSpPr>
        <p:sp>
          <p:nvSpPr>
            <p:cNvPr id="262" name="Freeform: Shape 261">
              <a:extLst>
                <a:ext uri="{FF2B5EF4-FFF2-40B4-BE49-F238E27FC236}">
                  <a16:creationId xmlns:a16="http://schemas.microsoft.com/office/drawing/2014/main" id="{7DCF9F3D-557A-4F57-80BC-65E6130B1255}"/>
                </a:ext>
              </a:extLst>
            </p:cNvPr>
            <p:cNvSpPr/>
            <p:nvPr/>
          </p:nvSpPr>
          <p:spPr>
            <a:xfrm>
              <a:off x="-5538964" y="1027161"/>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sp>
          <p:nvSpPr>
            <p:cNvPr id="263" name="Freeform: Shape 262">
              <a:extLst>
                <a:ext uri="{FF2B5EF4-FFF2-40B4-BE49-F238E27FC236}">
                  <a16:creationId xmlns:a16="http://schemas.microsoft.com/office/drawing/2014/main" id="{C5A45E17-7E39-4FAE-A9B2-C920A044AAE6}"/>
                </a:ext>
              </a:extLst>
            </p:cNvPr>
            <p:cNvSpPr/>
            <p:nvPr/>
          </p:nvSpPr>
          <p:spPr>
            <a:xfrm>
              <a:off x="-5538964" y="1027161"/>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grpSp>
          <p:nvGrpSpPr>
            <p:cNvPr id="264" name="Graphic 13">
              <a:extLst>
                <a:ext uri="{FF2B5EF4-FFF2-40B4-BE49-F238E27FC236}">
                  <a16:creationId xmlns:a16="http://schemas.microsoft.com/office/drawing/2014/main" id="{66300E49-0B7D-4B0C-9B09-7D92775D19A9}"/>
                </a:ext>
              </a:extLst>
            </p:cNvPr>
            <p:cNvGrpSpPr/>
            <p:nvPr/>
          </p:nvGrpSpPr>
          <p:grpSpPr>
            <a:xfrm>
              <a:off x="-5539004" y="1027161"/>
              <a:ext cx="1497840" cy="920545"/>
              <a:chOff x="-5539004" y="1027161"/>
              <a:chExt cx="1497840" cy="920545"/>
            </a:xfrm>
            <a:solidFill>
              <a:srgbClr val="FFAAA5"/>
            </a:solidFill>
          </p:grpSpPr>
          <p:sp>
            <p:nvSpPr>
              <p:cNvPr id="265" name="Freeform: Shape 264">
                <a:extLst>
                  <a:ext uri="{FF2B5EF4-FFF2-40B4-BE49-F238E27FC236}">
                    <a16:creationId xmlns:a16="http://schemas.microsoft.com/office/drawing/2014/main" id="{D01104D3-483A-44DF-997C-53F2534B72BA}"/>
                  </a:ext>
                </a:extLst>
              </p:cNvPr>
              <p:cNvSpPr/>
              <p:nvPr/>
            </p:nvSpPr>
            <p:spPr>
              <a:xfrm>
                <a:off x="-5539004" y="1027161"/>
                <a:ext cx="1495070" cy="469607"/>
              </a:xfrm>
              <a:custGeom>
                <a:avLst/>
                <a:gdLst>
                  <a:gd name="connsiteX0" fmla="*/ 111126 w 1495070"/>
                  <a:gd name="connsiteY0" fmla="*/ 393301 h 469607"/>
                  <a:gd name="connsiteX1" fmla="*/ 285491 w 1495070"/>
                  <a:gd name="connsiteY1" fmla="*/ 434449 h 469607"/>
                  <a:gd name="connsiteX2" fmla="*/ 609874 w 1495070"/>
                  <a:gd name="connsiteY2" fmla="*/ 469254 h 469607"/>
                  <a:gd name="connsiteX3" fmla="*/ 943001 w 1495070"/>
                  <a:gd name="connsiteY3" fmla="*/ 447651 h 469607"/>
                  <a:gd name="connsiteX4" fmla="*/ 1108279 w 1495070"/>
                  <a:gd name="connsiteY4" fmla="*/ 447308 h 469607"/>
                  <a:gd name="connsiteX5" fmla="*/ 1269271 w 1495070"/>
                  <a:gd name="connsiteY5" fmla="*/ 424334 h 469607"/>
                  <a:gd name="connsiteX6" fmla="*/ 1415861 w 1495070"/>
                  <a:gd name="connsiteY6" fmla="*/ 383186 h 469607"/>
                  <a:gd name="connsiteX7" fmla="*/ 1495071 w 1495070"/>
                  <a:gd name="connsiteY7" fmla="*/ 350096 h 469607"/>
                  <a:gd name="connsiteX8" fmla="*/ 1456323 w 1495070"/>
                  <a:gd name="connsiteY8" fmla="*/ 63432 h 469607"/>
                  <a:gd name="connsiteX9" fmla="*/ 1426148 w 1495070"/>
                  <a:gd name="connsiteY9" fmla="*/ 13540 h 469607"/>
                  <a:gd name="connsiteX10" fmla="*/ 1293274 w 1495070"/>
                  <a:gd name="connsiteY10" fmla="*/ 19369 h 469607"/>
                  <a:gd name="connsiteX11" fmla="*/ 687541 w 1495070"/>
                  <a:gd name="connsiteY11" fmla="*/ 70975 h 469607"/>
                  <a:gd name="connsiteX12" fmla="*/ 12714 w 1495070"/>
                  <a:gd name="connsiteY12" fmla="*/ 80577 h 469607"/>
                  <a:gd name="connsiteX13" fmla="*/ 12542 w 1495070"/>
                  <a:gd name="connsiteY13" fmla="*/ 335694 h 469607"/>
                  <a:gd name="connsiteX14" fmla="*/ 111126 w 1495070"/>
                  <a:gd name="connsiteY14" fmla="*/ 393301 h 4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070" h="469607">
                    <a:moveTo>
                      <a:pt x="111126" y="393301"/>
                    </a:moveTo>
                    <a:cubicBezTo>
                      <a:pt x="168733" y="408732"/>
                      <a:pt x="227369" y="421248"/>
                      <a:pt x="285491" y="434449"/>
                    </a:cubicBezTo>
                    <a:cubicBezTo>
                      <a:pt x="391961" y="458624"/>
                      <a:pt x="500660" y="471997"/>
                      <a:pt x="609874" y="469254"/>
                    </a:cubicBezTo>
                    <a:cubicBezTo>
                      <a:pt x="721317" y="466339"/>
                      <a:pt x="831559" y="448680"/>
                      <a:pt x="943001" y="447651"/>
                    </a:cubicBezTo>
                    <a:cubicBezTo>
                      <a:pt x="998037" y="447137"/>
                      <a:pt x="1053244" y="450223"/>
                      <a:pt x="1108279" y="447308"/>
                    </a:cubicBezTo>
                    <a:cubicBezTo>
                      <a:pt x="1162458" y="444565"/>
                      <a:pt x="1216293" y="436164"/>
                      <a:pt x="1269271" y="424334"/>
                    </a:cubicBezTo>
                    <a:cubicBezTo>
                      <a:pt x="1318820" y="413361"/>
                      <a:pt x="1368026" y="399988"/>
                      <a:pt x="1415861" y="383186"/>
                    </a:cubicBezTo>
                    <a:cubicBezTo>
                      <a:pt x="1443121" y="373585"/>
                      <a:pt x="1469182" y="362269"/>
                      <a:pt x="1495071" y="350096"/>
                    </a:cubicBezTo>
                    <a:cubicBezTo>
                      <a:pt x="1491470" y="253398"/>
                      <a:pt x="1485812" y="155843"/>
                      <a:pt x="1456323" y="63432"/>
                    </a:cubicBezTo>
                    <a:cubicBezTo>
                      <a:pt x="1452722" y="52459"/>
                      <a:pt x="1447236" y="28456"/>
                      <a:pt x="1426148" y="13540"/>
                    </a:cubicBezTo>
                    <a:cubicBezTo>
                      <a:pt x="1383114" y="-16807"/>
                      <a:pt x="1311790" y="12339"/>
                      <a:pt x="1293274" y="19369"/>
                    </a:cubicBezTo>
                    <a:cubicBezTo>
                      <a:pt x="1256755" y="33256"/>
                      <a:pt x="1066960" y="45772"/>
                      <a:pt x="687541" y="70975"/>
                    </a:cubicBezTo>
                    <a:cubicBezTo>
                      <a:pt x="233198" y="100979"/>
                      <a:pt x="95696" y="-17836"/>
                      <a:pt x="12714" y="80577"/>
                    </a:cubicBezTo>
                    <a:cubicBezTo>
                      <a:pt x="-5803" y="102522"/>
                      <a:pt x="-2545" y="183618"/>
                      <a:pt x="12542" y="335694"/>
                    </a:cubicBezTo>
                    <a:cubicBezTo>
                      <a:pt x="31573" y="370327"/>
                      <a:pt x="75293" y="383700"/>
                      <a:pt x="111126" y="393301"/>
                    </a:cubicBezTo>
                    <a:close/>
                  </a:path>
                </a:pathLst>
              </a:custGeom>
              <a:solidFill>
                <a:srgbClr val="FFAAA5"/>
              </a:solidFill>
              <a:ln w="1715" cap="flat">
                <a:noFill/>
                <a:prstDash val="solid"/>
                <a:miter/>
              </a:ln>
            </p:spPr>
            <p:txBody>
              <a:bodyPr rtlCol="0" anchor="ctr"/>
              <a:lstStyle/>
              <a:p>
                <a:endParaRPr lang="en-US"/>
              </a:p>
            </p:txBody>
          </p:sp>
          <p:sp>
            <p:nvSpPr>
              <p:cNvPr id="266" name="Freeform: Shape 265">
                <a:extLst>
                  <a:ext uri="{FF2B5EF4-FFF2-40B4-BE49-F238E27FC236}">
                    <a16:creationId xmlns:a16="http://schemas.microsoft.com/office/drawing/2014/main" id="{B8E087ED-4395-4C21-83AB-B608BB117BDE}"/>
                  </a:ext>
                </a:extLst>
              </p:cNvPr>
              <p:cNvSpPr/>
              <p:nvPr/>
            </p:nvSpPr>
            <p:spPr>
              <a:xfrm>
                <a:off x="-5517032" y="1444980"/>
                <a:ext cx="1475868" cy="174840"/>
              </a:xfrm>
              <a:custGeom>
                <a:avLst/>
                <a:gdLst>
                  <a:gd name="connsiteX0" fmla="*/ 146761 w 1475868"/>
                  <a:gd name="connsiteY0" fmla="*/ 111614 h 174840"/>
                  <a:gd name="connsiteX1" fmla="*/ 315468 w 1475868"/>
                  <a:gd name="connsiteY1" fmla="*/ 144532 h 174840"/>
                  <a:gd name="connsiteX2" fmla="*/ 640537 w 1475868"/>
                  <a:gd name="connsiteY2" fmla="*/ 174536 h 174840"/>
                  <a:gd name="connsiteX3" fmla="*/ 961663 w 1475868"/>
                  <a:gd name="connsiteY3" fmla="*/ 139560 h 174840"/>
                  <a:gd name="connsiteX4" fmla="*/ 1123512 w 1475868"/>
                  <a:gd name="connsiteY4" fmla="*/ 130816 h 174840"/>
                  <a:gd name="connsiteX5" fmla="*/ 1277817 w 1475868"/>
                  <a:gd name="connsiteY5" fmla="*/ 121215 h 174840"/>
                  <a:gd name="connsiteX6" fmla="*/ 1413948 w 1475868"/>
                  <a:gd name="connsiteY6" fmla="*/ 80410 h 174840"/>
                  <a:gd name="connsiteX7" fmla="*/ 1475670 w 1475868"/>
                  <a:gd name="connsiteY7" fmla="*/ 47835 h 174840"/>
                  <a:gd name="connsiteX8" fmla="*/ 1475670 w 1475868"/>
                  <a:gd name="connsiteY8" fmla="*/ 0 h 174840"/>
                  <a:gd name="connsiteX9" fmla="*/ 1393203 w 1475868"/>
                  <a:gd name="connsiteY9" fmla="*/ 30518 h 174840"/>
                  <a:gd name="connsiteX10" fmla="*/ 1219695 w 1475868"/>
                  <a:gd name="connsiteY10" fmla="*/ 74924 h 174840"/>
                  <a:gd name="connsiteX11" fmla="*/ 1043616 w 1475868"/>
                  <a:gd name="connsiteY11" fmla="*/ 92240 h 174840"/>
                  <a:gd name="connsiteX12" fmla="*/ 873366 w 1475868"/>
                  <a:gd name="connsiteY12" fmla="*/ 92755 h 174840"/>
                  <a:gd name="connsiteX13" fmla="*/ 528409 w 1475868"/>
                  <a:gd name="connsiteY13" fmla="*/ 112814 h 174840"/>
                  <a:gd name="connsiteX14" fmla="*/ 356959 w 1475868"/>
                  <a:gd name="connsiteY14" fmla="*/ 94298 h 174840"/>
                  <a:gd name="connsiteX15" fmla="*/ 186538 w 1475868"/>
                  <a:gd name="connsiteY15" fmla="*/ 62065 h 174840"/>
                  <a:gd name="connsiteX16" fmla="*/ 39948 w 1475868"/>
                  <a:gd name="connsiteY16" fmla="*/ 24517 h 174840"/>
                  <a:gd name="connsiteX17" fmla="*/ 0 w 1475868"/>
                  <a:gd name="connsiteY17" fmla="*/ 6687 h 174840"/>
                  <a:gd name="connsiteX18" fmla="*/ 5658 w 1475868"/>
                  <a:gd name="connsiteY18" fmla="*/ 58807 h 174840"/>
                  <a:gd name="connsiteX19" fmla="*/ 146761 w 1475868"/>
                  <a:gd name="connsiteY19" fmla="*/ 111614 h 1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5868" h="174840">
                    <a:moveTo>
                      <a:pt x="146761" y="111614"/>
                    </a:moveTo>
                    <a:cubicBezTo>
                      <a:pt x="202654" y="124987"/>
                      <a:pt x="258547" y="135788"/>
                      <a:pt x="315468" y="144532"/>
                    </a:cubicBezTo>
                    <a:cubicBezTo>
                      <a:pt x="422453" y="160992"/>
                      <a:pt x="531838" y="177279"/>
                      <a:pt x="640537" y="174536"/>
                    </a:cubicBezTo>
                    <a:cubicBezTo>
                      <a:pt x="748551" y="171793"/>
                      <a:pt x="854507" y="151562"/>
                      <a:pt x="961663" y="139560"/>
                    </a:cubicBezTo>
                    <a:cubicBezTo>
                      <a:pt x="1015498" y="133560"/>
                      <a:pt x="1069334" y="131331"/>
                      <a:pt x="1123512" y="130816"/>
                    </a:cubicBezTo>
                    <a:cubicBezTo>
                      <a:pt x="1174947" y="130302"/>
                      <a:pt x="1226896" y="129788"/>
                      <a:pt x="1277817" y="121215"/>
                    </a:cubicBezTo>
                    <a:cubicBezTo>
                      <a:pt x="1324623" y="113329"/>
                      <a:pt x="1370571" y="99613"/>
                      <a:pt x="1413948" y="80410"/>
                    </a:cubicBezTo>
                    <a:cubicBezTo>
                      <a:pt x="1435379" y="70809"/>
                      <a:pt x="1455782" y="59665"/>
                      <a:pt x="1475670" y="47835"/>
                    </a:cubicBezTo>
                    <a:cubicBezTo>
                      <a:pt x="1476013" y="31890"/>
                      <a:pt x="1475842" y="15945"/>
                      <a:pt x="1475670" y="0"/>
                    </a:cubicBezTo>
                    <a:cubicBezTo>
                      <a:pt x="1448581" y="11487"/>
                      <a:pt x="1420635" y="21431"/>
                      <a:pt x="1393203" y="30518"/>
                    </a:cubicBezTo>
                    <a:cubicBezTo>
                      <a:pt x="1336624" y="49206"/>
                      <a:pt x="1278331" y="64122"/>
                      <a:pt x="1219695" y="74924"/>
                    </a:cubicBezTo>
                    <a:cubicBezTo>
                      <a:pt x="1161574" y="85554"/>
                      <a:pt x="1102766" y="91726"/>
                      <a:pt x="1043616" y="92240"/>
                    </a:cubicBezTo>
                    <a:cubicBezTo>
                      <a:pt x="986866" y="92755"/>
                      <a:pt x="930288" y="91211"/>
                      <a:pt x="873366" y="92755"/>
                    </a:cubicBezTo>
                    <a:cubicBezTo>
                      <a:pt x="758152" y="96184"/>
                      <a:pt x="643966" y="116758"/>
                      <a:pt x="528409" y="112814"/>
                    </a:cubicBezTo>
                    <a:cubicBezTo>
                      <a:pt x="470630" y="110928"/>
                      <a:pt x="413880" y="103384"/>
                      <a:pt x="356959" y="94298"/>
                    </a:cubicBezTo>
                    <a:cubicBezTo>
                      <a:pt x="299866" y="85211"/>
                      <a:pt x="242773" y="75095"/>
                      <a:pt x="186538" y="62065"/>
                    </a:cubicBezTo>
                    <a:cubicBezTo>
                      <a:pt x="137674" y="50921"/>
                      <a:pt x="87097" y="41491"/>
                      <a:pt x="39948" y="24517"/>
                    </a:cubicBezTo>
                    <a:cubicBezTo>
                      <a:pt x="26232" y="19545"/>
                      <a:pt x="12687" y="13716"/>
                      <a:pt x="0" y="6687"/>
                    </a:cubicBezTo>
                    <a:cubicBezTo>
                      <a:pt x="1715" y="23317"/>
                      <a:pt x="3600" y="40805"/>
                      <a:pt x="5658" y="58807"/>
                    </a:cubicBezTo>
                    <a:cubicBezTo>
                      <a:pt x="49549" y="83496"/>
                      <a:pt x="97384" y="99784"/>
                      <a:pt x="146761" y="111614"/>
                    </a:cubicBezTo>
                    <a:close/>
                  </a:path>
                </a:pathLst>
              </a:custGeom>
              <a:solidFill>
                <a:srgbClr val="FFAAA5"/>
              </a:solidFill>
              <a:ln w="1715" cap="flat">
                <a:noFill/>
                <a:prstDash val="solid"/>
                <a:miter/>
              </a:ln>
            </p:spPr>
            <p:txBody>
              <a:bodyPr rtlCol="0" anchor="ctr"/>
              <a:lstStyle/>
              <a:p>
                <a:endParaRPr lang="en-US"/>
              </a:p>
            </p:txBody>
          </p:sp>
          <p:sp>
            <p:nvSpPr>
              <p:cNvPr id="267" name="Freeform: Shape 266">
                <a:extLst>
                  <a:ext uri="{FF2B5EF4-FFF2-40B4-BE49-F238E27FC236}">
                    <a16:creationId xmlns:a16="http://schemas.microsoft.com/office/drawing/2014/main" id="{40FF0069-12BB-4DED-8502-F0D657691A47}"/>
                  </a:ext>
                </a:extLst>
              </p:cNvPr>
              <p:cNvSpPr/>
              <p:nvPr/>
            </p:nvSpPr>
            <p:spPr>
              <a:xfrm>
                <a:off x="-5507088" y="1532763"/>
                <a:ext cx="1464011" cy="227723"/>
              </a:xfrm>
              <a:custGeom>
                <a:avLst/>
                <a:gdLst>
                  <a:gd name="connsiteX0" fmla="*/ 8401 w 1464011"/>
                  <a:gd name="connsiteY0" fmla="*/ 84696 h 227723"/>
                  <a:gd name="connsiteX1" fmla="*/ 133560 w 1464011"/>
                  <a:gd name="connsiteY1" fmla="*/ 152248 h 227723"/>
                  <a:gd name="connsiteX2" fmla="*/ 302609 w 1464011"/>
                  <a:gd name="connsiteY2" fmla="*/ 186881 h 227723"/>
                  <a:gd name="connsiteX3" fmla="*/ 610876 w 1464011"/>
                  <a:gd name="connsiteY3" fmla="*/ 225114 h 227723"/>
                  <a:gd name="connsiteX4" fmla="*/ 766039 w 1464011"/>
                  <a:gd name="connsiteY4" fmla="*/ 224257 h 227723"/>
                  <a:gd name="connsiteX5" fmla="*/ 920686 w 1464011"/>
                  <a:gd name="connsiteY5" fmla="*/ 212769 h 227723"/>
                  <a:gd name="connsiteX6" fmla="*/ 999725 w 1464011"/>
                  <a:gd name="connsiteY6" fmla="*/ 214484 h 227723"/>
                  <a:gd name="connsiteX7" fmla="*/ 1074134 w 1464011"/>
                  <a:gd name="connsiteY7" fmla="*/ 203340 h 227723"/>
                  <a:gd name="connsiteX8" fmla="*/ 1223810 w 1464011"/>
                  <a:gd name="connsiteY8" fmla="*/ 161677 h 227723"/>
                  <a:gd name="connsiteX9" fmla="*/ 1299077 w 1464011"/>
                  <a:gd name="connsiteY9" fmla="*/ 138703 h 227723"/>
                  <a:gd name="connsiteX10" fmla="*/ 1370400 w 1464011"/>
                  <a:gd name="connsiteY10" fmla="*/ 117443 h 227723"/>
                  <a:gd name="connsiteX11" fmla="*/ 1452525 w 1464011"/>
                  <a:gd name="connsiteY11" fmla="*/ 80582 h 227723"/>
                  <a:gd name="connsiteX12" fmla="*/ 1464012 w 1464011"/>
                  <a:gd name="connsiteY12" fmla="*/ 0 h 227723"/>
                  <a:gd name="connsiteX13" fmla="*/ 1405204 w 1464011"/>
                  <a:gd name="connsiteY13" fmla="*/ 27603 h 227723"/>
                  <a:gd name="connsiteX14" fmla="*/ 1247642 w 1464011"/>
                  <a:gd name="connsiteY14" fmla="*/ 69266 h 227723"/>
                  <a:gd name="connsiteX15" fmla="*/ 1085279 w 1464011"/>
                  <a:gd name="connsiteY15" fmla="*/ 76124 h 227723"/>
                  <a:gd name="connsiteX16" fmla="*/ 917772 w 1464011"/>
                  <a:gd name="connsiteY16" fmla="*/ 88468 h 227723"/>
                  <a:gd name="connsiteX17" fmla="*/ 750437 w 1464011"/>
                  <a:gd name="connsiteY17" fmla="*/ 109385 h 227723"/>
                  <a:gd name="connsiteX18" fmla="*/ 584987 w 1464011"/>
                  <a:gd name="connsiteY18" fmla="*/ 115214 h 227723"/>
                  <a:gd name="connsiteX19" fmla="*/ 255975 w 1464011"/>
                  <a:gd name="connsiteY19" fmla="*/ 77667 h 227723"/>
                  <a:gd name="connsiteX20" fmla="*/ 105785 w 1464011"/>
                  <a:gd name="connsiteY20" fmla="*/ 49892 h 227723"/>
                  <a:gd name="connsiteX21" fmla="*/ 0 w 1464011"/>
                  <a:gd name="connsiteY21" fmla="*/ 10287 h 227723"/>
                  <a:gd name="connsiteX22" fmla="*/ 2400 w 1464011"/>
                  <a:gd name="connsiteY22" fmla="*/ 32576 h 227723"/>
                  <a:gd name="connsiteX23" fmla="*/ 8401 w 1464011"/>
                  <a:gd name="connsiteY23" fmla="*/ 84696 h 2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4011" h="227723">
                    <a:moveTo>
                      <a:pt x="8401" y="84696"/>
                    </a:moveTo>
                    <a:cubicBezTo>
                      <a:pt x="45606" y="114014"/>
                      <a:pt x="88297" y="138017"/>
                      <a:pt x="133560" y="152248"/>
                    </a:cubicBezTo>
                    <a:cubicBezTo>
                      <a:pt x="188595" y="169564"/>
                      <a:pt x="245688" y="178479"/>
                      <a:pt x="302609" y="186881"/>
                    </a:cubicBezTo>
                    <a:cubicBezTo>
                      <a:pt x="404965" y="201625"/>
                      <a:pt x="507663" y="217742"/>
                      <a:pt x="610876" y="225114"/>
                    </a:cubicBezTo>
                    <a:cubicBezTo>
                      <a:pt x="662654" y="228886"/>
                      <a:pt x="714261" y="228543"/>
                      <a:pt x="766039" y="224257"/>
                    </a:cubicBezTo>
                    <a:cubicBezTo>
                      <a:pt x="817816" y="220142"/>
                      <a:pt x="868566" y="212084"/>
                      <a:pt x="920686" y="212769"/>
                    </a:cubicBezTo>
                    <a:cubicBezTo>
                      <a:pt x="947090" y="213112"/>
                      <a:pt x="973322" y="215170"/>
                      <a:pt x="999725" y="214484"/>
                    </a:cubicBezTo>
                    <a:cubicBezTo>
                      <a:pt x="1025100" y="213798"/>
                      <a:pt x="1049617" y="209340"/>
                      <a:pt x="1074134" y="203340"/>
                    </a:cubicBezTo>
                    <a:cubicBezTo>
                      <a:pt x="1124369" y="190995"/>
                      <a:pt x="1174261" y="176422"/>
                      <a:pt x="1223810" y="161677"/>
                    </a:cubicBezTo>
                    <a:cubicBezTo>
                      <a:pt x="1248842" y="154134"/>
                      <a:pt x="1273702" y="145390"/>
                      <a:pt x="1299077" y="138703"/>
                    </a:cubicBezTo>
                    <a:cubicBezTo>
                      <a:pt x="1323080" y="132359"/>
                      <a:pt x="1346911" y="125673"/>
                      <a:pt x="1370400" y="117443"/>
                    </a:cubicBezTo>
                    <a:cubicBezTo>
                      <a:pt x="1398861" y="107328"/>
                      <a:pt x="1425778" y="94298"/>
                      <a:pt x="1452525" y="80582"/>
                    </a:cubicBezTo>
                    <a:cubicBezTo>
                      <a:pt x="1458525" y="54350"/>
                      <a:pt x="1462126" y="27261"/>
                      <a:pt x="1464012" y="0"/>
                    </a:cubicBezTo>
                    <a:cubicBezTo>
                      <a:pt x="1444809" y="10287"/>
                      <a:pt x="1424921" y="19374"/>
                      <a:pt x="1405204" y="27603"/>
                    </a:cubicBezTo>
                    <a:cubicBezTo>
                      <a:pt x="1354798" y="48692"/>
                      <a:pt x="1301820" y="62579"/>
                      <a:pt x="1247642" y="69266"/>
                    </a:cubicBezTo>
                    <a:cubicBezTo>
                      <a:pt x="1193806" y="75781"/>
                      <a:pt x="1139457" y="75267"/>
                      <a:pt x="1085279" y="76124"/>
                    </a:cubicBezTo>
                    <a:cubicBezTo>
                      <a:pt x="1029214" y="76981"/>
                      <a:pt x="973493" y="81782"/>
                      <a:pt x="917772" y="88468"/>
                    </a:cubicBezTo>
                    <a:cubicBezTo>
                      <a:pt x="862051" y="95326"/>
                      <a:pt x="806329" y="103556"/>
                      <a:pt x="750437" y="109385"/>
                    </a:cubicBezTo>
                    <a:cubicBezTo>
                      <a:pt x="695401" y="115043"/>
                      <a:pt x="640194" y="116415"/>
                      <a:pt x="584987" y="115214"/>
                    </a:cubicBezTo>
                    <a:cubicBezTo>
                      <a:pt x="473888" y="112986"/>
                      <a:pt x="365017" y="98927"/>
                      <a:pt x="255975" y="77667"/>
                    </a:cubicBezTo>
                    <a:cubicBezTo>
                      <a:pt x="205911" y="67894"/>
                      <a:pt x="154991" y="63265"/>
                      <a:pt x="105785" y="49892"/>
                    </a:cubicBezTo>
                    <a:cubicBezTo>
                      <a:pt x="69266" y="40119"/>
                      <a:pt x="33604" y="27261"/>
                      <a:pt x="0" y="10287"/>
                    </a:cubicBezTo>
                    <a:cubicBezTo>
                      <a:pt x="857" y="17659"/>
                      <a:pt x="1543" y="25032"/>
                      <a:pt x="2400" y="32576"/>
                    </a:cubicBezTo>
                    <a:cubicBezTo>
                      <a:pt x="4286" y="50921"/>
                      <a:pt x="6172" y="68237"/>
                      <a:pt x="8401" y="84696"/>
                    </a:cubicBezTo>
                    <a:close/>
                  </a:path>
                </a:pathLst>
              </a:custGeom>
              <a:solidFill>
                <a:srgbClr val="FFAAA5"/>
              </a:solidFill>
              <a:ln w="1715" cap="flat">
                <a:noFill/>
                <a:prstDash val="solid"/>
                <a:miter/>
              </a:ln>
            </p:spPr>
            <p:txBody>
              <a:bodyPr rtlCol="0" anchor="ctr"/>
              <a:lstStyle/>
              <a:p>
                <a:endParaRPr lang="en-US"/>
              </a:p>
            </p:txBody>
          </p:sp>
          <p:sp>
            <p:nvSpPr>
              <p:cNvPr id="268" name="Freeform: Shape 267">
                <a:extLst>
                  <a:ext uri="{FF2B5EF4-FFF2-40B4-BE49-F238E27FC236}">
                    <a16:creationId xmlns:a16="http://schemas.microsoft.com/office/drawing/2014/main" id="{2B228EDB-2DCD-4A6E-85A3-B1A823F63B09}"/>
                  </a:ext>
                </a:extLst>
              </p:cNvPr>
              <p:cNvSpPr/>
              <p:nvPr/>
            </p:nvSpPr>
            <p:spPr>
              <a:xfrm>
                <a:off x="-5477770" y="1701641"/>
                <a:ext cx="1389259" cy="246065"/>
              </a:xfrm>
              <a:custGeom>
                <a:avLst/>
                <a:gdLst>
                  <a:gd name="connsiteX0" fmla="*/ 1350512 w 1389259"/>
                  <a:gd name="connsiteY0" fmla="*/ 14230 h 246065"/>
                  <a:gd name="connsiteX1" fmla="*/ 1263072 w 1389259"/>
                  <a:gd name="connsiteY1" fmla="*/ 39948 h 246065"/>
                  <a:gd name="connsiteX2" fmla="*/ 1176318 w 1389259"/>
                  <a:gd name="connsiteY2" fmla="*/ 66180 h 246065"/>
                  <a:gd name="connsiteX3" fmla="*/ 1021156 w 1389259"/>
                  <a:gd name="connsiteY3" fmla="*/ 105956 h 246065"/>
                  <a:gd name="connsiteX4" fmla="*/ 854507 w 1389259"/>
                  <a:gd name="connsiteY4" fmla="*/ 109728 h 246065"/>
                  <a:gd name="connsiteX5" fmla="*/ 694373 w 1389259"/>
                  <a:gd name="connsiteY5" fmla="*/ 123444 h 246065"/>
                  <a:gd name="connsiteX6" fmla="*/ 530638 w 1389259"/>
                  <a:gd name="connsiteY6" fmla="*/ 116929 h 246065"/>
                  <a:gd name="connsiteX7" fmla="*/ 206083 w 1389259"/>
                  <a:gd name="connsiteY7" fmla="*/ 73209 h 246065"/>
                  <a:gd name="connsiteX8" fmla="*/ 50578 w 1389259"/>
                  <a:gd name="connsiteY8" fmla="*/ 33090 h 246065"/>
                  <a:gd name="connsiteX9" fmla="*/ 0 w 1389259"/>
                  <a:gd name="connsiteY9" fmla="*/ 7887 h 246065"/>
                  <a:gd name="connsiteX10" fmla="*/ 41834 w 1389259"/>
                  <a:gd name="connsiteY10" fmla="*/ 80924 h 246065"/>
                  <a:gd name="connsiteX11" fmla="*/ 246031 w 1389259"/>
                  <a:gd name="connsiteY11" fmla="*/ 191338 h 246065"/>
                  <a:gd name="connsiteX12" fmla="*/ 1153344 w 1389259"/>
                  <a:gd name="connsiteY12" fmla="*/ 163392 h 246065"/>
                  <a:gd name="connsiteX13" fmla="*/ 1364742 w 1389259"/>
                  <a:gd name="connsiteY13" fmla="*/ 36005 h 246065"/>
                  <a:gd name="connsiteX14" fmla="*/ 1389259 w 1389259"/>
                  <a:gd name="connsiteY14" fmla="*/ 0 h 246065"/>
                  <a:gd name="connsiteX15" fmla="*/ 1350512 w 1389259"/>
                  <a:gd name="connsiteY15" fmla="*/ 14230 h 24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259" h="246065">
                    <a:moveTo>
                      <a:pt x="1350512" y="14230"/>
                    </a:moveTo>
                    <a:cubicBezTo>
                      <a:pt x="1321708" y="24003"/>
                      <a:pt x="1291876" y="30518"/>
                      <a:pt x="1263072" y="39948"/>
                    </a:cubicBezTo>
                    <a:cubicBezTo>
                      <a:pt x="1234269" y="49378"/>
                      <a:pt x="1205294" y="57950"/>
                      <a:pt x="1176318" y="66180"/>
                    </a:cubicBezTo>
                    <a:cubicBezTo>
                      <a:pt x="1125398" y="80753"/>
                      <a:pt x="1073620" y="97555"/>
                      <a:pt x="1021156" y="105956"/>
                    </a:cubicBezTo>
                    <a:cubicBezTo>
                      <a:pt x="965949" y="114700"/>
                      <a:pt x="910228" y="108528"/>
                      <a:pt x="854507" y="109728"/>
                    </a:cubicBezTo>
                    <a:cubicBezTo>
                      <a:pt x="801014" y="110928"/>
                      <a:pt x="747865" y="120872"/>
                      <a:pt x="694373" y="123444"/>
                    </a:cubicBezTo>
                    <a:cubicBezTo>
                      <a:pt x="639680" y="126187"/>
                      <a:pt x="584987" y="122587"/>
                      <a:pt x="530638" y="116929"/>
                    </a:cubicBezTo>
                    <a:cubicBezTo>
                      <a:pt x="422281" y="105613"/>
                      <a:pt x="313582" y="91040"/>
                      <a:pt x="206083" y="73209"/>
                    </a:cubicBezTo>
                    <a:cubicBezTo>
                      <a:pt x="153448" y="64637"/>
                      <a:pt x="99784" y="54007"/>
                      <a:pt x="50578" y="33090"/>
                    </a:cubicBezTo>
                    <a:cubicBezTo>
                      <a:pt x="33090" y="25718"/>
                      <a:pt x="16288" y="17145"/>
                      <a:pt x="0" y="7887"/>
                    </a:cubicBezTo>
                    <a:cubicBezTo>
                      <a:pt x="9430" y="33776"/>
                      <a:pt x="22631" y="57607"/>
                      <a:pt x="41834" y="80924"/>
                    </a:cubicBezTo>
                    <a:cubicBezTo>
                      <a:pt x="91211" y="140589"/>
                      <a:pt x="169564" y="170250"/>
                      <a:pt x="246031" y="191338"/>
                    </a:cubicBezTo>
                    <a:cubicBezTo>
                      <a:pt x="541611" y="272948"/>
                      <a:pt x="863937" y="263004"/>
                      <a:pt x="1153344" y="163392"/>
                    </a:cubicBezTo>
                    <a:cubicBezTo>
                      <a:pt x="1232726" y="135960"/>
                      <a:pt x="1312964" y="99784"/>
                      <a:pt x="1364742" y="36005"/>
                    </a:cubicBezTo>
                    <a:cubicBezTo>
                      <a:pt x="1374000" y="24517"/>
                      <a:pt x="1382230" y="12516"/>
                      <a:pt x="1389259" y="0"/>
                    </a:cubicBezTo>
                    <a:cubicBezTo>
                      <a:pt x="1376401" y="5144"/>
                      <a:pt x="1363370" y="9944"/>
                      <a:pt x="1350512" y="14230"/>
                    </a:cubicBezTo>
                    <a:close/>
                  </a:path>
                </a:pathLst>
              </a:custGeom>
              <a:solidFill>
                <a:srgbClr val="FFAAA5"/>
              </a:solidFill>
              <a:ln w="1715" cap="flat">
                <a:noFill/>
                <a:prstDash val="solid"/>
                <a:miter/>
              </a:ln>
            </p:spPr>
            <p:txBody>
              <a:bodyPr rtlCol="0" anchor="ctr"/>
              <a:lstStyle/>
              <a:p>
                <a:endParaRPr lang="en-US"/>
              </a:p>
            </p:txBody>
          </p:sp>
        </p:grpSp>
        <p:sp>
          <p:nvSpPr>
            <p:cNvPr id="269" name="Freeform: Shape 268">
              <a:extLst>
                <a:ext uri="{FF2B5EF4-FFF2-40B4-BE49-F238E27FC236}">
                  <a16:creationId xmlns:a16="http://schemas.microsoft.com/office/drawing/2014/main" id="{36BD858B-5C8F-4AB5-B9CA-060E7EF0353B}"/>
                </a:ext>
              </a:extLst>
            </p:cNvPr>
            <p:cNvSpPr/>
            <p:nvPr/>
          </p:nvSpPr>
          <p:spPr>
            <a:xfrm>
              <a:off x="-5545738" y="966487"/>
              <a:ext cx="1514278" cy="874204"/>
            </a:xfrm>
            <a:custGeom>
              <a:avLst/>
              <a:gdLst>
                <a:gd name="connsiteX0" fmla="*/ 5389 w 1514278"/>
                <a:gd name="connsiteY0" fmla="*/ 99246 h 874204"/>
                <a:gd name="connsiteX1" fmla="*/ 2131 w 1514278"/>
                <a:gd name="connsiteY1" fmla="*/ 111419 h 874204"/>
                <a:gd name="connsiteX2" fmla="*/ 417 w 1514278"/>
                <a:gd name="connsiteY2" fmla="*/ 232806 h 874204"/>
                <a:gd name="connsiteX3" fmla="*/ 8132 w 1514278"/>
                <a:gd name="connsiteY3" fmla="*/ 416943 h 874204"/>
                <a:gd name="connsiteX4" fmla="*/ 111516 w 1514278"/>
                <a:gd name="connsiteY4" fmla="*/ 528557 h 874204"/>
                <a:gd name="connsiteX5" fmla="*/ 246447 w 1514278"/>
                <a:gd name="connsiteY5" fmla="*/ 424830 h 874204"/>
                <a:gd name="connsiteX6" fmla="*/ 390294 w 1514278"/>
                <a:gd name="connsiteY6" fmla="*/ 400312 h 874204"/>
                <a:gd name="connsiteX7" fmla="*/ 397666 w 1514278"/>
                <a:gd name="connsiteY7" fmla="*/ 546388 h 874204"/>
                <a:gd name="connsiteX8" fmla="*/ 520939 w 1514278"/>
                <a:gd name="connsiteY8" fmla="*/ 497524 h 874204"/>
                <a:gd name="connsiteX9" fmla="*/ 640611 w 1514278"/>
                <a:gd name="connsiteY9" fmla="*/ 412657 h 874204"/>
                <a:gd name="connsiteX10" fmla="*/ 677301 w 1514278"/>
                <a:gd name="connsiteY10" fmla="*/ 556332 h 874204"/>
                <a:gd name="connsiteX11" fmla="*/ 662385 w 1514278"/>
                <a:gd name="connsiteY11" fmla="*/ 791047 h 874204"/>
                <a:gd name="connsiteX12" fmla="*/ 666329 w 1514278"/>
                <a:gd name="connsiteY12" fmla="*/ 845053 h 874204"/>
                <a:gd name="connsiteX13" fmla="*/ 768684 w 1514278"/>
                <a:gd name="connsiteY13" fmla="*/ 837853 h 874204"/>
                <a:gd name="connsiteX14" fmla="*/ 800745 w 1514278"/>
                <a:gd name="connsiteY14" fmla="*/ 557189 h 874204"/>
                <a:gd name="connsiteX15" fmla="*/ 801603 w 1514278"/>
                <a:gd name="connsiteY15" fmla="*/ 503525 h 874204"/>
                <a:gd name="connsiteX16" fmla="*/ 873269 w 1514278"/>
                <a:gd name="connsiteY16" fmla="*/ 508669 h 874204"/>
                <a:gd name="connsiteX17" fmla="*/ 925218 w 1514278"/>
                <a:gd name="connsiteY17" fmla="*/ 681833 h 874204"/>
                <a:gd name="connsiteX18" fmla="*/ 980425 w 1514278"/>
                <a:gd name="connsiteY18" fmla="*/ 669146 h 874204"/>
                <a:gd name="connsiteX19" fmla="*/ 1019001 w 1514278"/>
                <a:gd name="connsiteY19" fmla="*/ 445061 h 874204"/>
                <a:gd name="connsiteX20" fmla="*/ 1295722 w 1514278"/>
                <a:gd name="connsiteY20" fmla="*/ 547073 h 874204"/>
                <a:gd name="connsiteX21" fmla="*/ 1373731 w 1514278"/>
                <a:gd name="connsiteY21" fmla="*/ 489809 h 874204"/>
                <a:gd name="connsiteX22" fmla="*/ 1424481 w 1514278"/>
                <a:gd name="connsiteY22" fmla="*/ 629369 h 874204"/>
                <a:gd name="connsiteX23" fmla="*/ 1490832 w 1514278"/>
                <a:gd name="connsiteY23" fmla="*/ 610853 h 874204"/>
                <a:gd name="connsiteX24" fmla="*/ 1510034 w 1514278"/>
                <a:gd name="connsiteY24" fmla="*/ 517927 h 874204"/>
                <a:gd name="connsiteX25" fmla="*/ 1490489 w 1514278"/>
                <a:gd name="connsiteY25" fmla="*/ 198001 h 874204"/>
                <a:gd name="connsiteX26" fmla="*/ 1449512 w 1514278"/>
                <a:gd name="connsiteY26" fmla="*/ 84673 h 874204"/>
                <a:gd name="connsiteX27" fmla="*/ 1212911 w 1514278"/>
                <a:gd name="connsiteY27" fmla="*/ 15235 h 874204"/>
                <a:gd name="connsiteX28" fmla="*/ 901215 w 1514278"/>
                <a:gd name="connsiteY28" fmla="*/ 15235 h 874204"/>
                <a:gd name="connsiteX29" fmla="*/ 679530 w 1514278"/>
                <a:gd name="connsiteY29" fmla="*/ 9578 h 874204"/>
                <a:gd name="connsiteX30" fmla="*/ 546142 w 1514278"/>
                <a:gd name="connsiteY30" fmla="*/ 15235 h 874204"/>
                <a:gd name="connsiteX31" fmla="*/ 429728 w 1514278"/>
                <a:gd name="connsiteY31" fmla="*/ 5806 h 874204"/>
                <a:gd name="connsiteX32" fmla="*/ 5389 w 1514278"/>
                <a:gd name="connsiteY32" fmla="*/ 99246 h 87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4278" h="874204">
                  <a:moveTo>
                    <a:pt x="5389" y="99246"/>
                  </a:moveTo>
                  <a:cubicBezTo>
                    <a:pt x="4360" y="102332"/>
                    <a:pt x="3160" y="105590"/>
                    <a:pt x="2131" y="111419"/>
                  </a:cubicBezTo>
                  <a:cubicBezTo>
                    <a:pt x="-783" y="127192"/>
                    <a:pt x="1445" y="145709"/>
                    <a:pt x="417" y="232806"/>
                  </a:cubicBezTo>
                  <a:cubicBezTo>
                    <a:pt x="-1298" y="378709"/>
                    <a:pt x="2474" y="395169"/>
                    <a:pt x="8132" y="416943"/>
                  </a:cubicBezTo>
                  <a:cubicBezTo>
                    <a:pt x="23563" y="475579"/>
                    <a:pt x="63682" y="528042"/>
                    <a:pt x="111516" y="528557"/>
                  </a:cubicBezTo>
                  <a:cubicBezTo>
                    <a:pt x="165180" y="529243"/>
                    <a:pt x="205642" y="469749"/>
                    <a:pt x="246447" y="424830"/>
                  </a:cubicBezTo>
                  <a:cubicBezTo>
                    <a:pt x="287424" y="379910"/>
                    <a:pt x="354290" y="349049"/>
                    <a:pt x="390294" y="400312"/>
                  </a:cubicBezTo>
                  <a:cubicBezTo>
                    <a:pt x="392694" y="449004"/>
                    <a:pt x="382236" y="500096"/>
                    <a:pt x="397666" y="546388"/>
                  </a:cubicBezTo>
                  <a:cubicBezTo>
                    <a:pt x="416012" y="601423"/>
                    <a:pt x="490421" y="547759"/>
                    <a:pt x="520939" y="497524"/>
                  </a:cubicBezTo>
                  <a:cubicBezTo>
                    <a:pt x="551457" y="447289"/>
                    <a:pt x="595691" y="385910"/>
                    <a:pt x="640611" y="412657"/>
                  </a:cubicBezTo>
                  <a:cubicBezTo>
                    <a:pt x="678502" y="435288"/>
                    <a:pt x="680730" y="502496"/>
                    <a:pt x="677301" y="556332"/>
                  </a:cubicBezTo>
                  <a:cubicBezTo>
                    <a:pt x="672329" y="634513"/>
                    <a:pt x="667357" y="712866"/>
                    <a:pt x="662385" y="791047"/>
                  </a:cubicBezTo>
                  <a:cubicBezTo>
                    <a:pt x="661185" y="809220"/>
                    <a:pt x="660156" y="828594"/>
                    <a:pt x="666329" y="845053"/>
                  </a:cubicBezTo>
                  <a:cubicBezTo>
                    <a:pt x="683988" y="892031"/>
                    <a:pt x="741767" y="876772"/>
                    <a:pt x="768684" y="837853"/>
                  </a:cubicBezTo>
                  <a:cubicBezTo>
                    <a:pt x="819262" y="764643"/>
                    <a:pt x="815147" y="653544"/>
                    <a:pt x="800745" y="557189"/>
                  </a:cubicBezTo>
                  <a:cubicBezTo>
                    <a:pt x="798002" y="539358"/>
                    <a:pt x="795259" y="519813"/>
                    <a:pt x="801603" y="503525"/>
                  </a:cubicBezTo>
                  <a:cubicBezTo>
                    <a:pt x="814633" y="470264"/>
                    <a:pt x="870354" y="474036"/>
                    <a:pt x="873269" y="508669"/>
                  </a:cubicBezTo>
                  <a:cubicBezTo>
                    <a:pt x="877041" y="551703"/>
                    <a:pt x="896757" y="643600"/>
                    <a:pt x="925218" y="681833"/>
                  </a:cubicBezTo>
                  <a:cubicBezTo>
                    <a:pt x="937563" y="698464"/>
                    <a:pt x="976139" y="682519"/>
                    <a:pt x="980425" y="669146"/>
                  </a:cubicBezTo>
                  <a:cubicBezTo>
                    <a:pt x="994655" y="625083"/>
                    <a:pt x="988826" y="472836"/>
                    <a:pt x="1019001" y="445061"/>
                  </a:cubicBezTo>
                  <a:cubicBezTo>
                    <a:pt x="1103183" y="367908"/>
                    <a:pt x="1206910" y="614968"/>
                    <a:pt x="1295722" y="547073"/>
                  </a:cubicBezTo>
                  <a:cubicBezTo>
                    <a:pt x="1322639" y="526499"/>
                    <a:pt x="1343899" y="478150"/>
                    <a:pt x="1373731" y="489809"/>
                  </a:cubicBezTo>
                  <a:cubicBezTo>
                    <a:pt x="1413679" y="505411"/>
                    <a:pt x="1391905" y="595765"/>
                    <a:pt x="1424481" y="629369"/>
                  </a:cubicBezTo>
                  <a:cubicBezTo>
                    <a:pt x="1444197" y="649772"/>
                    <a:pt x="1475573" y="636913"/>
                    <a:pt x="1490832" y="610853"/>
                  </a:cubicBezTo>
                  <a:cubicBezTo>
                    <a:pt x="1505919" y="584792"/>
                    <a:pt x="1508834" y="550331"/>
                    <a:pt x="1510034" y="517927"/>
                  </a:cubicBezTo>
                  <a:cubicBezTo>
                    <a:pt x="1516378" y="323331"/>
                    <a:pt x="1519464" y="322474"/>
                    <a:pt x="1490489" y="198001"/>
                  </a:cubicBezTo>
                  <a:cubicBezTo>
                    <a:pt x="1476944" y="139708"/>
                    <a:pt x="1466657" y="109019"/>
                    <a:pt x="1449512" y="84673"/>
                  </a:cubicBezTo>
                  <a:cubicBezTo>
                    <a:pt x="1431167" y="58612"/>
                    <a:pt x="1393620" y="27923"/>
                    <a:pt x="1212911" y="15235"/>
                  </a:cubicBezTo>
                  <a:cubicBezTo>
                    <a:pt x="1079180" y="5806"/>
                    <a:pt x="1078837" y="21065"/>
                    <a:pt x="901215" y="15235"/>
                  </a:cubicBezTo>
                  <a:cubicBezTo>
                    <a:pt x="783429" y="11292"/>
                    <a:pt x="760283" y="3920"/>
                    <a:pt x="679530" y="9578"/>
                  </a:cubicBezTo>
                  <a:cubicBezTo>
                    <a:pt x="645240" y="11978"/>
                    <a:pt x="605635" y="16436"/>
                    <a:pt x="546142" y="15235"/>
                  </a:cubicBezTo>
                  <a:cubicBezTo>
                    <a:pt x="490078" y="14035"/>
                    <a:pt x="451159" y="8377"/>
                    <a:pt x="429728" y="5806"/>
                  </a:cubicBezTo>
                  <a:cubicBezTo>
                    <a:pt x="265650" y="-13911"/>
                    <a:pt x="34364" y="16436"/>
                    <a:pt x="5389" y="99246"/>
                  </a:cubicBezTo>
                  <a:close/>
                </a:path>
              </a:pathLst>
            </a:custGeom>
            <a:solidFill>
              <a:srgbClr val="E86F7A"/>
            </a:solidFill>
            <a:ln w="1715" cap="flat">
              <a:noFill/>
              <a:prstDash val="solid"/>
              <a:miter/>
            </a:ln>
          </p:spPr>
          <p:txBody>
            <a:bodyPr rtlCol="0" anchor="ctr"/>
            <a:lstStyle/>
            <a:p>
              <a:endParaRPr lang="en-US"/>
            </a:p>
          </p:txBody>
        </p:sp>
        <p:sp>
          <p:nvSpPr>
            <p:cNvPr id="270" name="Freeform: Shape 269">
              <a:extLst>
                <a:ext uri="{FF2B5EF4-FFF2-40B4-BE49-F238E27FC236}">
                  <a16:creationId xmlns:a16="http://schemas.microsoft.com/office/drawing/2014/main" id="{6C1EDDAB-5083-4BD3-B38F-711F04929D5B}"/>
                </a:ext>
              </a:extLst>
            </p:cNvPr>
            <p:cNvSpPr/>
            <p:nvPr/>
          </p:nvSpPr>
          <p:spPr>
            <a:xfrm>
              <a:off x="-4942332" y="1017041"/>
              <a:ext cx="2571" cy="5143"/>
            </a:xfrm>
            <a:custGeom>
              <a:avLst/>
              <a:gdLst>
                <a:gd name="connsiteX0" fmla="*/ 1886 w 2571"/>
                <a:gd name="connsiteY0" fmla="*/ 5144 h 5143"/>
                <a:gd name="connsiteX1" fmla="*/ 2572 w 2571"/>
                <a:gd name="connsiteY1" fmla="*/ 4115 h 5143"/>
                <a:gd name="connsiteX2" fmla="*/ 0 w 2571"/>
                <a:gd name="connsiteY2" fmla="*/ 0 h 5143"/>
                <a:gd name="connsiteX3" fmla="*/ 1886 w 2571"/>
                <a:gd name="connsiteY3" fmla="*/ 5144 h 5143"/>
              </a:gdLst>
              <a:ahLst/>
              <a:cxnLst>
                <a:cxn ang="0">
                  <a:pos x="connsiteX0" y="connsiteY0"/>
                </a:cxn>
                <a:cxn ang="0">
                  <a:pos x="connsiteX1" y="connsiteY1"/>
                </a:cxn>
                <a:cxn ang="0">
                  <a:pos x="connsiteX2" y="connsiteY2"/>
                </a:cxn>
                <a:cxn ang="0">
                  <a:pos x="connsiteX3" y="connsiteY3"/>
                </a:cxn>
              </a:cxnLst>
              <a:rect l="l" t="t" r="r" b="b"/>
              <a:pathLst>
                <a:path w="2571" h="5143">
                  <a:moveTo>
                    <a:pt x="1886" y="5144"/>
                  </a:moveTo>
                  <a:cubicBezTo>
                    <a:pt x="2057" y="4801"/>
                    <a:pt x="2229" y="4458"/>
                    <a:pt x="2572" y="4115"/>
                  </a:cubicBezTo>
                  <a:cubicBezTo>
                    <a:pt x="1715" y="2743"/>
                    <a:pt x="857" y="1372"/>
                    <a:pt x="0" y="0"/>
                  </a:cubicBezTo>
                  <a:cubicBezTo>
                    <a:pt x="686" y="1715"/>
                    <a:pt x="1372" y="3429"/>
                    <a:pt x="1886" y="5144"/>
                  </a:cubicBezTo>
                  <a:close/>
                </a:path>
              </a:pathLst>
            </a:custGeom>
            <a:noFill/>
            <a:ln w="1715" cap="flat">
              <a:noFill/>
              <a:prstDash val="solid"/>
              <a:miter/>
            </a:ln>
          </p:spPr>
          <p:txBody>
            <a:bodyPr rtlCol="0" anchor="ctr"/>
            <a:lstStyle/>
            <a:p>
              <a:endParaRPr lang="en-US"/>
            </a:p>
          </p:txBody>
        </p:sp>
        <p:grpSp>
          <p:nvGrpSpPr>
            <p:cNvPr id="271" name="Graphic 13">
              <a:extLst>
                <a:ext uri="{FF2B5EF4-FFF2-40B4-BE49-F238E27FC236}">
                  <a16:creationId xmlns:a16="http://schemas.microsoft.com/office/drawing/2014/main" id="{8D797399-63B8-441E-9870-866303FA9D97}"/>
                </a:ext>
              </a:extLst>
            </p:cNvPr>
            <p:cNvGrpSpPr/>
            <p:nvPr/>
          </p:nvGrpSpPr>
          <p:grpSpPr>
            <a:xfrm>
              <a:off x="-5538826" y="747151"/>
              <a:ext cx="1411224" cy="965172"/>
              <a:chOff x="-5538826" y="747151"/>
              <a:chExt cx="1411224" cy="965172"/>
            </a:xfrm>
            <a:solidFill>
              <a:srgbClr val="FFD57E"/>
            </a:solidFill>
          </p:grpSpPr>
          <p:sp>
            <p:nvSpPr>
              <p:cNvPr id="272" name="Freeform: Shape 271">
                <a:extLst>
                  <a:ext uri="{FF2B5EF4-FFF2-40B4-BE49-F238E27FC236}">
                    <a16:creationId xmlns:a16="http://schemas.microsoft.com/office/drawing/2014/main" id="{F9CE7876-2780-4B5B-85A0-706763DC4085}"/>
                  </a:ext>
                </a:extLst>
              </p:cNvPr>
              <p:cNvSpPr/>
              <p:nvPr/>
            </p:nvSpPr>
            <p:spPr>
              <a:xfrm>
                <a:off x="-5538826" y="747151"/>
                <a:ext cx="1408139" cy="507721"/>
              </a:xfrm>
              <a:custGeom>
                <a:avLst/>
                <a:gdLst>
                  <a:gd name="connsiteX0" fmla="*/ 1408139 w 1408139"/>
                  <a:gd name="connsiteY0" fmla="*/ 250002 h 507721"/>
                  <a:gd name="connsiteX1" fmla="*/ 1306812 w 1408139"/>
                  <a:gd name="connsiteY1" fmla="*/ 127072 h 507721"/>
                  <a:gd name="connsiteX2" fmla="*/ 1222458 w 1408139"/>
                  <a:gd name="connsiteY2" fmla="*/ 111984 h 507721"/>
                  <a:gd name="connsiteX3" fmla="*/ 1171195 w 1408139"/>
                  <a:gd name="connsiteY3" fmla="*/ 122443 h 507721"/>
                  <a:gd name="connsiteX4" fmla="*/ 1160393 w 1408139"/>
                  <a:gd name="connsiteY4" fmla="*/ 103926 h 507721"/>
                  <a:gd name="connsiteX5" fmla="*/ 1075697 w 1408139"/>
                  <a:gd name="connsiteY5" fmla="*/ 29688 h 507721"/>
                  <a:gd name="connsiteX6" fmla="*/ 999230 w 1408139"/>
                  <a:gd name="connsiteY6" fmla="*/ 16658 h 507721"/>
                  <a:gd name="connsiteX7" fmla="*/ 905962 w 1408139"/>
                  <a:gd name="connsiteY7" fmla="*/ 76666 h 507721"/>
                  <a:gd name="connsiteX8" fmla="*/ 853155 w 1408139"/>
                  <a:gd name="connsiteY8" fmla="*/ 240058 h 507721"/>
                  <a:gd name="connsiteX9" fmla="*/ 790576 w 1408139"/>
                  <a:gd name="connsiteY9" fmla="*/ 195309 h 507721"/>
                  <a:gd name="connsiteX10" fmla="*/ 733826 w 1408139"/>
                  <a:gd name="connsiteY10" fmla="*/ 181250 h 507721"/>
                  <a:gd name="connsiteX11" fmla="*/ 739312 w 1408139"/>
                  <a:gd name="connsiteY11" fmla="*/ 114899 h 507721"/>
                  <a:gd name="connsiteX12" fmla="*/ 711709 w 1408139"/>
                  <a:gd name="connsiteY12" fmla="*/ 49920 h 507721"/>
                  <a:gd name="connsiteX13" fmla="*/ 535458 w 1408139"/>
                  <a:gd name="connsiteY13" fmla="*/ 14944 h 507721"/>
                  <a:gd name="connsiteX14" fmla="*/ 471336 w 1408139"/>
                  <a:gd name="connsiteY14" fmla="*/ 72379 h 507721"/>
                  <a:gd name="connsiteX15" fmla="*/ 470821 w 1408139"/>
                  <a:gd name="connsiteY15" fmla="*/ 71865 h 507721"/>
                  <a:gd name="connsiteX16" fmla="*/ 294571 w 1408139"/>
                  <a:gd name="connsiteY16" fmla="*/ 36889 h 507721"/>
                  <a:gd name="connsiteX17" fmla="*/ 217590 w 1408139"/>
                  <a:gd name="connsiteY17" fmla="*/ 116614 h 507721"/>
                  <a:gd name="connsiteX18" fmla="*/ 197530 w 1408139"/>
                  <a:gd name="connsiteY18" fmla="*/ 104612 h 507721"/>
                  <a:gd name="connsiteX19" fmla="*/ 122092 w 1408139"/>
                  <a:gd name="connsiteY19" fmla="*/ 95525 h 507721"/>
                  <a:gd name="connsiteX20" fmla="*/ 59170 w 1408139"/>
                  <a:gd name="connsiteY20" fmla="*/ 120557 h 507721"/>
                  <a:gd name="connsiteX21" fmla="*/ 1734 w 1408139"/>
                  <a:gd name="connsiteY21" fmla="*/ 308638 h 507721"/>
                  <a:gd name="connsiteX22" fmla="*/ 23851 w 1408139"/>
                  <a:gd name="connsiteY22" fmla="*/ 382190 h 507721"/>
                  <a:gd name="connsiteX23" fmla="*/ 152782 w 1408139"/>
                  <a:gd name="connsiteY23" fmla="*/ 455056 h 507721"/>
                  <a:gd name="connsiteX24" fmla="*/ 264567 w 1408139"/>
                  <a:gd name="connsiteY24" fmla="*/ 417851 h 507721"/>
                  <a:gd name="connsiteX25" fmla="*/ 295085 w 1408139"/>
                  <a:gd name="connsiteY25" fmla="*/ 383733 h 507721"/>
                  <a:gd name="connsiteX26" fmla="*/ 333490 w 1408139"/>
                  <a:gd name="connsiteY26" fmla="*/ 456428 h 507721"/>
                  <a:gd name="connsiteX27" fmla="*/ 466535 w 1408139"/>
                  <a:gd name="connsiteY27" fmla="*/ 493804 h 507721"/>
                  <a:gd name="connsiteX28" fmla="*/ 575406 w 1408139"/>
                  <a:gd name="connsiteY28" fmla="*/ 437911 h 507721"/>
                  <a:gd name="connsiteX29" fmla="*/ 593923 w 1408139"/>
                  <a:gd name="connsiteY29" fmla="*/ 466372 h 507721"/>
                  <a:gd name="connsiteX30" fmla="*/ 658902 w 1408139"/>
                  <a:gd name="connsiteY30" fmla="*/ 490203 h 507721"/>
                  <a:gd name="connsiteX31" fmla="*/ 820751 w 1408139"/>
                  <a:gd name="connsiteY31" fmla="*/ 495175 h 507721"/>
                  <a:gd name="connsiteX32" fmla="*/ 880415 w 1408139"/>
                  <a:gd name="connsiteY32" fmla="*/ 444255 h 507721"/>
                  <a:gd name="connsiteX33" fmla="*/ 892417 w 1408139"/>
                  <a:gd name="connsiteY33" fmla="*/ 457113 h 507721"/>
                  <a:gd name="connsiteX34" fmla="*/ 1067468 w 1408139"/>
                  <a:gd name="connsiteY34" fmla="*/ 472029 h 507721"/>
                  <a:gd name="connsiteX35" fmla="*/ 1109987 w 1408139"/>
                  <a:gd name="connsiteY35" fmla="*/ 455227 h 507721"/>
                  <a:gd name="connsiteX36" fmla="*/ 1124389 w 1408139"/>
                  <a:gd name="connsiteY36" fmla="*/ 437397 h 507721"/>
                  <a:gd name="connsiteX37" fmla="*/ 1276294 w 1408139"/>
                  <a:gd name="connsiteY37" fmla="*/ 436368 h 507721"/>
                  <a:gd name="connsiteX38" fmla="*/ 1346417 w 1408139"/>
                  <a:gd name="connsiteY38" fmla="*/ 394191 h 507721"/>
                  <a:gd name="connsiteX39" fmla="*/ 1352760 w 1408139"/>
                  <a:gd name="connsiteY39" fmla="*/ 346357 h 507721"/>
                  <a:gd name="connsiteX40" fmla="*/ 1372477 w 1408139"/>
                  <a:gd name="connsiteY40" fmla="*/ 329726 h 507721"/>
                  <a:gd name="connsiteX41" fmla="*/ 1408139 w 1408139"/>
                  <a:gd name="connsiteY41" fmla="*/ 250002 h 50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8139" h="507721">
                    <a:moveTo>
                      <a:pt x="1408139" y="250002"/>
                    </a:moveTo>
                    <a:cubicBezTo>
                      <a:pt x="1408481" y="173535"/>
                      <a:pt x="1317099" y="131701"/>
                      <a:pt x="1306812" y="127072"/>
                    </a:cubicBezTo>
                    <a:cubicBezTo>
                      <a:pt x="1300125" y="124157"/>
                      <a:pt x="1266521" y="109756"/>
                      <a:pt x="1222458" y="111984"/>
                    </a:cubicBezTo>
                    <a:cubicBezTo>
                      <a:pt x="1208057" y="112670"/>
                      <a:pt x="1187654" y="113699"/>
                      <a:pt x="1171195" y="122443"/>
                    </a:cubicBezTo>
                    <a:cubicBezTo>
                      <a:pt x="1167251" y="114899"/>
                      <a:pt x="1163308" y="108727"/>
                      <a:pt x="1160393" y="103926"/>
                    </a:cubicBezTo>
                    <a:cubicBezTo>
                      <a:pt x="1152850" y="91582"/>
                      <a:pt x="1126961" y="51291"/>
                      <a:pt x="1075697" y="29688"/>
                    </a:cubicBezTo>
                    <a:cubicBezTo>
                      <a:pt x="1060952" y="23516"/>
                      <a:pt x="1033520" y="11858"/>
                      <a:pt x="999230" y="16658"/>
                    </a:cubicBezTo>
                    <a:cubicBezTo>
                      <a:pt x="949167" y="23688"/>
                      <a:pt x="918649" y="61235"/>
                      <a:pt x="905962" y="76666"/>
                    </a:cubicBezTo>
                    <a:cubicBezTo>
                      <a:pt x="869443" y="121414"/>
                      <a:pt x="847840" y="187765"/>
                      <a:pt x="853155" y="240058"/>
                    </a:cubicBezTo>
                    <a:cubicBezTo>
                      <a:pt x="839096" y="224627"/>
                      <a:pt x="818693" y="207139"/>
                      <a:pt x="790576" y="195309"/>
                    </a:cubicBezTo>
                    <a:cubicBezTo>
                      <a:pt x="778746" y="190337"/>
                      <a:pt x="758857" y="181936"/>
                      <a:pt x="733826" y="181250"/>
                    </a:cubicBezTo>
                    <a:cubicBezTo>
                      <a:pt x="739655" y="163077"/>
                      <a:pt x="743255" y="140445"/>
                      <a:pt x="739312" y="114899"/>
                    </a:cubicBezTo>
                    <a:cubicBezTo>
                      <a:pt x="737941" y="106498"/>
                      <a:pt x="733140" y="76494"/>
                      <a:pt x="711709" y="49920"/>
                    </a:cubicBezTo>
                    <a:cubicBezTo>
                      <a:pt x="672618" y="1228"/>
                      <a:pt x="595637" y="-14717"/>
                      <a:pt x="535458" y="14944"/>
                    </a:cubicBezTo>
                    <a:cubicBezTo>
                      <a:pt x="510426" y="27288"/>
                      <a:pt x="487795" y="47862"/>
                      <a:pt x="471336" y="72379"/>
                    </a:cubicBezTo>
                    <a:cubicBezTo>
                      <a:pt x="471164" y="72208"/>
                      <a:pt x="470993" y="72037"/>
                      <a:pt x="470821" y="71865"/>
                    </a:cubicBezTo>
                    <a:cubicBezTo>
                      <a:pt x="431731" y="23173"/>
                      <a:pt x="354750" y="7228"/>
                      <a:pt x="294571" y="36889"/>
                    </a:cubicBezTo>
                    <a:cubicBezTo>
                      <a:pt x="262167" y="52834"/>
                      <a:pt x="234049" y="82324"/>
                      <a:pt x="217590" y="116614"/>
                    </a:cubicBezTo>
                    <a:cubicBezTo>
                      <a:pt x="211418" y="112156"/>
                      <a:pt x="204902" y="108041"/>
                      <a:pt x="197530" y="104612"/>
                    </a:cubicBezTo>
                    <a:cubicBezTo>
                      <a:pt x="164955" y="89524"/>
                      <a:pt x="134265" y="93639"/>
                      <a:pt x="122092" y="95525"/>
                    </a:cubicBezTo>
                    <a:cubicBezTo>
                      <a:pt x="110091" y="97411"/>
                      <a:pt x="82830" y="99640"/>
                      <a:pt x="59170" y="120557"/>
                    </a:cubicBezTo>
                    <a:cubicBezTo>
                      <a:pt x="11850" y="162562"/>
                      <a:pt x="-5981" y="239372"/>
                      <a:pt x="1734" y="308638"/>
                    </a:cubicBezTo>
                    <a:cubicBezTo>
                      <a:pt x="3792" y="326811"/>
                      <a:pt x="7564" y="354072"/>
                      <a:pt x="23851" y="382190"/>
                    </a:cubicBezTo>
                    <a:cubicBezTo>
                      <a:pt x="63285" y="450084"/>
                      <a:pt x="137523" y="454199"/>
                      <a:pt x="152782" y="455056"/>
                    </a:cubicBezTo>
                    <a:cubicBezTo>
                      <a:pt x="168727" y="455913"/>
                      <a:pt x="219476" y="457971"/>
                      <a:pt x="264567" y="417851"/>
                    </a:cubicBezTo>
                    <a:cubicBezTo>
                      <a:pt x="272797" y="410479"/>
                      <a:pt x="284970" y="399678"/>
                      <a:pt x="295085" y="383733"/>
                    </a:cubicBezTo>
                    <a:cubicBezTo>
                      <a:pt x="299543" y="407564"/>
                      <a:pt x="310001" y="434139"/>
                      <a:pt x="333490" y="456428"/>
                    </a:cubicBezTo>
                    <a:cubicBezTo>
                      <a:pt x="383896" y="504605"/>
                      <a:pt x="454534" y="495347"/>
                      <a:pt x="466535" y="493804"/>
                    </a:cubicBezTo>
                    <a:cubicBezTo>
                      <a:pt x="503397" y="489003"/>
                      <a:pt x="550203" y="470829"/>
                      <a:pt x="575406" y="437911"/>
                    </a:cubicBezTo>
                    <a:cubicBezTo>
                      <a:pt x="579692" y="448884"/>
                      <a:pt x="585864" y="458485"/>
                      <a:pt x="593923" y="466372"/>
                    </a:cubicBezTo>
                    <a:cubicBezTo>
                      <a:pt x="605753" y="477687"/>
                      <a:pt x="623583" y="481974"/>
                      <a:pt x="658902" y="490203"/>
                    </a:cubicBezTo>
                    <a:cubicBezTo>
                      <a:pt x="728682" y="506662"/>
                      <a:pt x="773945" y="517292"/>
                      <a:pt x="820751" y="495175"/>
                    </a:cubicBezTo>
                    <a:cubicBezTo>
                      <a:pt x="824866" y="493289"/>
                      <a:pt x="856755" y="477516"/>
                      <a:pt x="880415" y="444255"/>
                    </a:cubicBezTo>
                    <a:cubicBezTo>
                      <a:pt x="883502" y="448369"/>
                      <a:pt x="887445" y="452656"/>
                      <a:pt x="892417" y="457113"/>
                    </a:cubicBezTo>
                    <a:cubicBezTo>
                      <a:pt x="938366" y="497576"/>
                      <a:pt x="1006088" y="486088"/>
                      <a:pt x="1067468" y="472029"/>
                    </a:cubicBezTo>
                    <a:cubicBezTo>
                      <a:pt x="1082212" y="468600"/>
                      <a:pt x="1097300" y="465000"/>
                      <a:pt x="1109987" y="455227"/>
                    </a:cubicBezTo>
                    <a:cubicBezTo>
                      <a:pt x="1116159" y="450427"/>
                      <a:pt x="1120788" y="444255"/>
                      <a:pt x="1124389" y="437397"/>
                    </a:cubicBezTo>
                    <a:cubicBezTo>
                      <a:pt x="1175995" y="453684"/>
                      <a:pt x="1240460" y="445798"/>
                      <a:pt x="1276294" y="436368"/>
                    </a:cubicBezTo>
                    <a:cubicBezTo>
                      <a:pt x="1302354" y="429510"/>
                      <a:pt x="1332015" y="420423"/>
                      <a:pt x="1346417" y="394191"/>
                    </a:cubicBezTo>
                    <a:cubicBezTo>
                      <a:pt x="1354646" y="379275"/>
                      <a:pt x="1355846" y="362816"/>
                      <a:pt x="1352760" y="346357"/>
                    </a:cubicBezTo>
                    <a:cubicBezTo>
                      <a:pt x="1362704" y="339499"/>
                      <a:pt x="1369391" y="332812"/>
                      <a:pt x="1372477" y="329726"/>
                    </a:cubicBezTo>
                    <a:cubicBezTo>
                      <a:pt x="1380021" y="322354"/>
                      <a:pt x="1407967" y="292178"/>
                      <a:pt x="1408139" y="250002"/>
                    </a:cubicBezTo>
                    <a:close/>
                  </a:path>
                </a:pathLst>
              </a:custGeom>
              <a:solidFill>
                <a:srgbClr val="FFD57E"/>
              </a:solidFill>
              <a:ln w="1715" cap="flat">
                <a:noFill/>
                <a:prstDash val="solid"/>
                <a:miter/>
              </a:ln>
            </p:spPr>
            <p:txBody>
              <a:bodyPr rtlCol="0" anchor="ctr"/>
              <a:lstStyle/>
              <a:p>
                <a:endParaRPr lang="en-US"/>
              </a:p>
            </p:txBody>
          </p:sp>
          <p:sp>
            <p:nvSpPr>
              <p:cNvPr id="273" name="Freeform: Shape 272">
                <a:extLst>
                  <a:ext uri="{FF2B5EF4-FFF2-40B4-BE49-F238E27FC236}">
                    <a16:creationId xmlns:a16="http://schemas.microsoft.com/office/drawing/2014/main" id="{C6EB88F0-EF8E-4A50-BDA8-5C87A5D1F6C5}"/>
                  </a:ext>
                </a:extLst>
              </p:cNvPr>
              <p:cNvSpPr/>
              <p:nvPr/>
            </p:nvSpPr>
            <p:spPr>
              <a:xfrm>
                <a:off x="-5495121" y="1224131"/>
                <a:ext cx="29344" cy="53318"/>
              </a:xfrm>
              <a:custGeom>
                <a:avLst/>
                <a:gdLst>
                  <a:gd name="connsiteX0" fmla="*/ 206 w 29344"/>
                  <a:gd name="connsiteY0" fmla="*/ 5679 h 53318"/>
                  <a:gd name="connsiteX1" fmla="*/ 19066 w 29344"/>
                  <a:gd name="connsiteY1" fmla="*/ 51800 h 53318"/>
                  <a:gd name="connsiteX2" fmla="*/ 27467 w 29344"/>
                  <a:gd name="connsiteY2" fmla="*/ 43398 h 53318"/>
                  <a:gd name="connsiteX3" fmla="*/ 12036 w 29344"/>
                  <a:gd name="connsiteY3" fmla="*/ 5508 h 53318"/>
                  <a:gd name="connsiteX4" fmla="*/ 206 w 29344"/>
                  <a:gd name="connsiteY4" fmla="*/ 5679 h 53318"/>
                  <a:gd name="connsiteX5" fmla="*/ 206 w 29344"/>
                  <a:gd name="connsiteY5" fmla="*/ 5679 h 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4" h="53318">
                    <a:moveTo>
                      <a:pt x="206" y="5679"/>
                    </a:moveTo>
                    <a:cubicBezTo>
                      <a:pt x="-1337" y="23167"/>
                      <a:pt x="5864" y="40484"/>
                      <a:pt x="19066" y="51800"/>
                    </a:cubicBezTo>
                    <a:cubicBezTo>
                      <a:pt x="24723" y="56771"/>
                      <a:pt x="33125" y="48371"/>
                      <a:pt x="27467" y="43398"/>
                    </a:cubicBezTo>
                    <a:cubicBezTo>
                      <a:pt x="16322" y="33797"/>
                      <a:pt x="10836" y="20253"/>
                      <a:pt x="12036" y="5508"/>
                    </a:cubicBezTo>
                    <a:cubicBezTo>
                      <a:pt x="12551" y="-1864"/>
                      <a:pt x="720" y="-1864"/>
                      <a:pt x="206" y="5679"/>
                    </a:cubicBezTo>
                    <a:lnTo>
                      <a:pt x="206" y="5679"/>
                    </a:lnTo>
                    <a:close/>
                  </a:path>
                </a:pathLst>
              </a:custGeom>
              <a:solidFill>
                <a:srgbClr val="FFD57E"/>
              </a:solidFill>
              <a:ln w="1715" cap="flat">
                <a:noFill/>
                <a:prstDash val="solid"/>
                <a:miter/>
              </a:ln>
            </p:spPr>
            <p:txBody>
              <a:bodyPr rtlCol="0" anchor="ctr"/>
              <a:lstStyle/>
              <a:p>
                <a:endParaRPr lang="en-US"/>
              </a:p>
            </p:txBody>
          </p:sp>
          <p:sp>
            <p:nvSpPr>
              <p:cNvPr id="274" name="Freeform: Shape 273">
                <a:extLst>
                  <a:ext uri="{FF2B5EF4-FFF2-40B4-BE49-F238E27FC236}">
                    <a16:creationId xmlns:a16="http://schemas.microsoft.com/office/drawing/2014/main" id="{AF89F30E-88D4-4072-A2BF-6F7091806EFE}"/>
                  </a:ext>
                </a:extLst>
              </p:cNvPr>
              <p:cNvSpPr/>
              <p:nvPr/>
            </p:nvSpPr>
            <p:spPr>
              <a:xfrm>
                <a:off x="-5333752" y="1279188"/>
                <a:ext cx="11830" cy="78481"/>
              </a:xfrm>
              <a:custGeom>
                <a:avLst/>
                <a:gdLst>
                  <a:gd name="connsiteX0" fmla="*/ 11830 w 11830"/>
                  <a:gd name="connsiteY0" fmla="*/ 72695 h 78481"/>
                  <a:gd name="connsiteX1" fmla="*/ 11830 w 11830"/>
                  <a:gd name="connsiteY1" fmla="*/ 5658 h 78481"/>
                  <a:gd name="connsiteX2" fmla="*/ 0 w 11830"/>
                  <a:gd name="connsiteY2" fmla="*/ 5658 h 78481"/>
                  <a:gd name="connsiteX3" fmla="*/ 0 w 11830"/>
                  <a:gd name="connsiteY3" fmla="*/ 72695 h 78481"/>
                  <a:gd name="connsiteX4" fmla="*/ 11830 w 11830"/>
                  <a:gd name="connsiteY4" fmla="*/ 72695 h 78481"/>
                  <a:gd name="connsiteX5" fmla="*/ 11830 w 11830"/>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275" name="Freeform: Shape 274">
                <a:extLst>
                  <a:ext uri="{FF2B5EF4-FFF2-40B4-BE49-F238E27FC236}">
                    <a16:creationId xmlns:a16="http://schemas.microsoft.com/office/drawing/2014/main" id="{A566A672-88EE-443A-B4D1-3DF0583D1B54}"/>
                  </a:ext>
                </a:extLst>
              </p:cNvPr>
              <p:cNvSpPr/>
              <p:nvPr/>
            </p:nvSpPr>
            <p:spPr>
              <a:xfrm>
                <a:off x="-5244776" y="1272201"/>
                <a:ext cx="30309" cy="53408"/>
              </a:xfrm>
              <a:custGeom>
                <a:avLst/>
                <a:gdLst>
                  <a:gd name="connsiteX0" fmla="*/ 522 w 30309"/>
                  <a:gd name="connsiteY0" fmla="*/ 6987 h 53408"/>
                  <a:gd name="connsiteX1" fmla="*/ 18352 w 30309"/>
                  <a:gd name="connsiteY1" fmla="*/ 49507 h 53408"/>
                  <a:gd name="connsiteX2" fmla="*/ 29839 w 30309"/>
                  <a:gd name="connsiteY2" fmla="*/ 46421 h 53408"/>
                  <a:gd name="connsiteX3" fmla="*/ 12009 w 30309"/>
                  <a:gd name="connsiteY3" fmla="*/ 3901 h 53408"/>
                  <a:gd name="connsiteX4" fmla="*/ 522 w 30309"/>
                  <a:gd name="connsiteY4" fmla="*/ 6987 h 53408"/>
                  <a:gd name="connsiteX5" fmla="*/ 522 w 30309"/>
                  <a:gd name="connsiteY5" fmla="*/ 6987 h 5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9" h="53408">
                    <a:moveTo>
                      <a:pt x="522" y="6987"/>
                    </a:moveTo>
                    <a:cubicBezTo>
                      <a:pt x="6522" y="21218"/>
                      <a:pt x="12352" y="35276"/>
                      <a:pt x="18352" y="49507"/>
                    </a:cubicBezTo>
                    <a:cubicBezTo>
                      <a:pt x="21267" y="56365"/>
                      <a:pt x="32754" y="53450"/>
                      <a:pt x="29839" y="46421"/>
                    </a:cubicBezTo>
                    <a:cubicBezTo>
                      <a:pt x="23839" y="32190"/>
                      <a:pt x="18009" y="18131"/>
                      <a:pt x="12009" y="3901"/>
                    </a:cubicBezTo>
                    <a:cubicBezTo>
                      <a:pt x="8923" y="-2957"/>
                      <a:pt x="-2565" y="-42"/>
                      <a:pt x="522" y="6987"/>
                    </a:cubicBezTo>
                    <a:lnTo>
                      <a:pt x="522" y="6987"/>
                    </a:lnTo>
                    <a:close/>
                  </a:path>
                </a:pathLst>
              </a:custGeom>
              <a:solidFill>
                <a:srgbClr val="FFD57E"/>
              </a:solidFill>
              <a:ln w="1715" cap="flat">
                <a:noFill/>
                <a:prstDash val="solid"/>
                <a:miter/>
              </a:ln>
            </p:spPr>
            <p:txBody>
              <a:bodyPr rtlCol="0" anchor="ctr"/>
              <a:lstStyle/>
              <a:p>
                <a:endParaRPr lang="en-US"/>
              </a:p>
            </p:txBody>
          </p:sp>
          <p:sp>
            <p:nvSpPr>
              <p:cNvPr id="276" name="Freeform: Shape 275">
                <a:extLst>
                  <a:ext uri="{FF2B5EF4-FFF2-40B4-BE49-F238E27FC236}">
                    <a16:creationId xmlns:a16="http://schemas.microsoft.com/office/drawing/2014/main" id="{330AB59C-E9DD-4F14-8EA6-019A0E4D29E5}"/>
                  </a:ext>
                </a:extLst>
              </p:cNvPr>
              <p:cNvSpPr/>
              <p:nvPr/>
            </p:nvSpPr>
            <p:spPr>
              <a:xfrm>
                <a:off x="-4974681" y="1318382"/>
                <a:ext cx="42753" cy="35870"/>
              </a:xfrm>
              <a:custGeom>
                <a:avLst/>
                <a:gdLst>
                  <a:gd name="connsiteX0" fmla="*/ 8518 w 42753"/>
                  <a:gd name="connsiteY0" fmla="*/ 34700 h 35870"/>
                  <a:gd name="connsiteX1" fmla="*/ 40236 w 42753"/>
                  <a:gd name="connsiteY1" fmla="*/ 11383 h 35870"/>
                  <a:gd name="connsiteX2" fmla="*/ 34235 w 42753"/>
                  <a:gd name="connsiteY2" fmla="*/ 1096 h 35870"/>
                  <a:gd name="connsiteX3" fmla="*/ 2517 w 42753"/>
                  <a:gd name="connsiteY3" fmla="*/ 24413 h 35870"/>
                  <a:gd name="connsiteX4" fmla="*/ 8518 w 42753"/>
                  <a:gd name="connsiteY4" fmla="*/ 34700 h 35870"/>
                  <a:gd name="connsiteX5" fmla="*/ 8518 w 42753"/>
                  <a:gd name="connsiteY5" fmla="*/ 34700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3" h="35870">
                    <a:moveTo>
                      <a:pt x="8518" y="34700"/>
                    </a:moveTo>
                    <a:cubicBezTo>
                      <a:pt x="19148" y="26985"/>
                      <a:pt x="29606" y="19098"/>
                      <a:pt x="40236" y="11383"/>
                    </a:cubicBezTo>
                    <a:cubicBezTo>
                      <a:pt x="46237" y="6926"/>
                      <a:pt x="40408" y="-3361"/>
                      <a:pt x="34235" y="1096"/>
                    </a:cubicBezTo>
                    <a:cubicBezTo>
                      <a:pt x="23606" y="8811"/>
                      <a:pt x="13147" y="16698"/>
                      <a:pt x="2517" y="24413"/>
                    </a:cubicBezTo>
                    <a:cubicBezTo>
                      <a:pt x="-3484" y="29043"/>
                      <a:pt x="2346" y="39330"/>
                      <a:pt x="8518" y="34700"/>
                    </a:cubicBezTo>
                    <a:lnTo>
                      <a:pt x="8518" y="34700"/>
                    </a:lnTo>
                    <a:close/>
                  </a:path>
                </a:pathLst>
              </a:custGeom>
              <a:solidFill>
                <a:srgbClr val="FFD57E"/>
              </a:solidFill>
              <a:ln w="1715" cap="flat">
                <a:noFill/>
                <a:prstDash val="solid"/>
                <a:miter/>
              </a:ln>
            </p:spPr>
            <p:txBody>
              <a:bodyPr rtlCol="0" anchor="ctr"/>
              <a:lstStyle/>
              <a:p>
                <a:endParaRPr lang="en-US"/>
              </a:p>
            </p:txBody>
          </p:sp>
          <p:sp>
            <p:nvSpPr>
              <p:cNvPr id="277" name="Freeform: Shape 276">
                <a:extLst>
                  <a:ext uri="{FF2B5EF4-FFF2-40B4-BE49-F238E27FC236}">
                    <a16:creationId xmlns:a16="http://schemas.microsoft.com/office/drawing/2014/main" id="{CC4F002D-3DF1-4AE4-AA4E-596574CA96F9}"/>
                  </a:ext>
                </a:extLst>
              </p:cNvPr>
              <p:cNvSpPr/>
              <p:nvPr/>
            </p:nvSpPr>
            <p:spPr>
              <a:xfrm>
                <a:off x="-5097322" y="1421149"/>
                <a:ext cx="11830" cy="50877"/>
              </a:xfrm>
              <a:custGeom>
                <a:avLst/>
                <a:gdLst>
                  <a:gd name="connsiteX0" fmla="*/ 11830 w 11830"/>
                  <a:gd name="connsiteY0" fmla="*/ 45091 h 50877"/>
                  <a:gd name="connsiteX1" fmla="*/ 11830 w 11830"/>
                  <a:gd name="connsiteY1" fmla="*/ 5658 h 50877"/>
                  <a:gd name="connsiteX2" fmla="*/ 0 w 11830"/>
                  <a:gd name="connsiteY2" fmla="*/ 5658 h 50877"/>
                  <a:gd name="connsiteX3" fmla="*/ 0 w 11830"/>
                  <a:gd name="connsiteY3" fmla="*/ 45091 h 50877"/>
                  <a:gd name="connsiteX4" fmla="*/ 11830 w 11830"/>
                  <a:gd name="connsiteY4" fmla="*/ 45091 h 50877"/>
                  <a:gd name="connsiteX5" fmla="*/ 11830 w 11830"/>
                  <a:gd name="connsiteY5" fmla="*/ 45091 h 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50877">
                    <a:moveTo>
                      <a:pt x="11830" y="45091"/>
                    </a:moveTo>
                    <a:cubicBezTo>
                      <a:pt x="11830" y="31890"/>
                      <a:pt x="11830" y="18860"/>
                      <a:pt x="11830" y="5658"/>
                    </a:cubicBezTo>
                    <a:cubicBezTo>
                      <a:pt x="11830" y="-1886"/>
                      <a:pt x="0" y="-1886"/>
                      <a:pt x="0" y="5658"/>
                    </a:cubicBezTo>
                    <a:cubicBezTo>
                      <a:pt x="0" y="18860"/>
                      <a:pt x="0" y="31890"/>
                      <a:pt x="0" y="45091"/>
                    </a:cubicBezTo>
                    <a:cubicBezTo>
                      <a:pt x="0" y="52807"/>
                      <a:pt x="11830" y="52807"/>
                      <a:pt x="11830" y="45091"/>
                    </a:cubicBezTo>
                    <a:lnTo>
                      <a:pt x="11830" y="45091"/>
                    </a:lnTo>
                    <a:close/>
                  </a:path>
                </a:pathLst>
              </a:custGeom>
              <a:solidFill>
                <a:srgbClr val="FFD57E"/>
              </a:solidFill>
              <a:ln w="1715" cap="flat">
                <a:noFill/>
                <a:prstDash val="solid"/>
                <a:miter/>
              </a:ln>
            </p:spPr>
            <p:txBody>
              <a:bodyPr rtlCol="0" anchor="ctr"/>
              <a:lstStyle/>
              <a:p>
                <a:endParaRPr lang="en-US"/>
              </a:p>
            </p:txBody>
          </p:sp>
          <p:sp>
            <p:nvSpPr>
              <p:cNvPr id="278" name="Freeform: Shape 277">
                <a:extLst>
                  <a:ext uri="{FF2B5EF4-FFF2-40B4-BE49-F238E27FC236}">
                    <a16:creationId xmlns:a16="http://schemas.microsoft.com/office/drawing/2014/main" id="{E91207AF-3194-40BE-8605-829B7B92F8A8}"/>
                  </a:ext>
                </a:extLst>
              </p:cNvPr>
              <p:cNvSpPr/>
              <p:nvPr/>
            </p:nvSpPr>
            <p:spPr>
              <a:xfrm>
                <a:off x="-4845812" y="1661236"/>
                <a:ext cx="28352" cy="51087"/>
              </a:xfrm>
              <a:custGeom>
                <a:avLst/>
                <a:gdLst>
                  <a:gd name="connsiteX0" fmla="*/ 10808 w 28352"/>
                  <a:gd name="connsiteY0" fmla="*/ 47948 h 51087"/>
                  <a:gd name="connsiteX1" fmla="*/ 27782 w 28352"/>
                  <a:gd name="connsiteY1" fmla="*/ 9029 h 51087"/>
                  <a:gd name="connsiteX2" fmla="*/ 17495 w 28352"/>
                  <a:gd name="connsiteY2" fmla="*/ 3028 h 51087"/>
                  <a:gd name="connsiteX3" fmla="*/ 521 w 28352"/>
                  <a:gd name="connsiteY3" fmla="*/ 41948 h 51087"/>
                  <a:gd name="connsiteX4" fmla="*/ 10808 w 28352"/>
                  <a:gd name="connsiteY4" fmla="*/ 47948 h 51087"/>
                  <a:gd name="connsiteX5" fmla="*/ 10808 w 28352"/>
                  <a:gd name="connsiteY5" fmla="*/ 47948 h 5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2" h="51087">
                    <a:moveTo>
                      <a:pt x="10808" y="47948"/>
                    </a:moveTo>
                    <a:cubicBezTo>
                      <a:pt x="16466" y="34918"/>
                      <a:pt x="22124" y="22059"/>
                      <a:pt x="27782" y="9029"/>
                    </a:cubicBezTo>
                    <a:cubicBezTo>
                      <a:pt x="30868" y="2171"/>
                      <a:pt x="20581" y="-3830"/>
                      <a:pt x="17495" y="3028"/>
                    </a:cubicBezTo>
                    <a:cubicBezTo>
                      <a:pt x="11837" y="16059"/>
                      <a:pt x="6179" y="28917"/>
                      <a:pt x="521" y="41948"/>
                    </a:cubicBezTo>
                    <a:cubicBezTo>
                      <a:pt x="-2393" y="48977"/>
                      <a:pt x="7722" y="54978"/>
                      <a:pt x="10808" y="47948"/>
                    </a:cubicBezTo>
                    <a:lnTo>
                      <a:pt x="10808" y="47948"/>
                    </a:lnTo>
                    <a:close/>
                  </a:path>
                </a:pathLst>
              </a:custGeom>
              <a:solidFill>
                <a:srgbClr val="FFD57E"/>
              </a:solidFill>
              <a:ln w="1715" cap="flat">
                <a:noFill/>
                <a:prstDash val="solid"/>
                <a:miter/>
              </a:ln>
            </p:spPr>
            <p:txBody>
              <a:bodyPr rtlCol="0" anchor="ctr"/>
              <a:lstStyle/>
              <a:p>
                <a:endParaRPr lang="en-US"/>
              </a:p>
            </p:txBody>
          </p:sp>
          <p:sp>
            <p:nvSpPr>
              <p:cNvPr id="279" name="Freeform: Shape 278">
                <a:extLst>
                  <a:ext uri="{FF2B5EF4-FFF2-40B4-BE49-F238E27FC236}">
                    <a16:creationId xmlns:a16="http://schemas.microsoft.com/office/drawing/2014/main" id="{0CCA12FA-98A0-4AA1-B775-5E4A252987E3}"/>
                  </a:ext>
                </a:extLst>
              </p:cNvPr>
              <p:cNvSpPr/>
              <p:nvPr/>
            </p:nvSpPr>
            <p:spPr>
              <a:xfrm>
                <a:off x="-4797996" y="1405385"/>
                <a:ext cx="28239" cy="74463"/>
              </a:xfrm>
              <a:custGeom>
                <a:avLst/>
                <a:gdLst>
                  <a:gd name="connsiteX0" fmla="*/ 12198 w 28239"/>
                  <a:gd name="connsiteY0" fmla="*/ 68741 h 74463"/>
                  <a:gd name="connsiteX1" fmla="*/ 27286 w 28239"/>
                  <a:gd name="connsiteY1" fmla="*/ 8734 h 74463"/>
                  <a:gd name="connsiteX2" fmla="*/ 16999 w 28239"/>
                  <a:gd name="connsiteY2" fmla="*/ 2733 h 74463"/>
                  <a:gd name="connsiteX3" fmla="*/ 197 w 28239"/>
                  <a:gd name="connsiteY3" fmla="*/ 68741 h 74463"/>
                  <a:gd name="connsiteX4" fmla="*/ 12198 w 28239"/>
                  <a:gd name="connsiteY4" fmla="*/ 68741 h 74463"/>
                  <a:gd name="connsiteX5" fmla="*/ 12198 w 28239"/>
                  <a:gd name="connsiteY5" fmla="*/ 68741 h 7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9" h="74463">
                    <a:moveTo>
                      <a:pt x="12198" y="68741"/>
                    </a:moveTo>
                    <a:cubicBezTo>
                      <a:pt x="10826" y="47482"/>
                      <a:pt x="15970" y="26908"/>
                      <a:pt x="27286" y="8734"/>
                    </a:cubicBezTo>
                    <a:cubicBezTo>
                      <a:pt x="31400" y="2219"/>
                      <a:pt x="21113" y="-3610"/>
                      <a:pt x="16999" y="2733"/>
                    </a:cubicBezTo>
                    <a:cubicBezTo>
                      <a:pt x="4654" y="22450"/>
                      <a:pt x="-1175" y="45424"/>
                      <a:pt x="197" y="68741"/>
                    </a:cubicBezTo>
                    <a:cubicBezTo>
                      <a:pt x="711" y="76285"/>
                      <a:pt x="12541" y="76457"/>
                      <a:pt x="12198" y="68741"/>
                    </a:cubicBezTo>
                    <a:lnTo>
                      <a:pt x="12198" y="68741"/>
                    </a:lnTo>
                    <a:close/>
                  </a:path>
                </a:pathLst>
              </a:custGeom>
              <a:solidFill>
                <a:srgbClr val="FFD57E"/>
              </a:solidFill>
              <a:ln w="1715" cap="flat">
                <a:noFill/>
                <a:prstDash val="solid"/>
                <a:miter/>
              </a:ln>
            </p:spPr>
            <p:txBody>
              <a:bodyPr rtlCol="0" anchor="ctr"/>
              <a:lstStyle/>
              <a:p>
                <a:endParaRPr lang="en-US"/>
              </a:p>
            </p:txBody>
          </p:sp>
          <p:sp>
            <p:nvSpPr>
              <p:cNvPr id="280" name="Freeform: Shape 279">
                <a:extLst>
                  <a:ext uri="{FF2B5EF4-FFF2-40B4-BE49-F238E27FC236}">
                    <a16:creationId xmlns:a16="http://schemas.microsoft.com/office/drawing/2014/main" id="{02B377DC-FC47-4688-9977-C3BB8C734C14}"/>
                  </a:ext>
                </a:extLst>
              </p:cNvPr>
              <p:cNvSpPr/>
              <p:nvPr/>
            </p:nvSpPr>
            <p:spPr>
              <a:xfrm>
                <a:off x="-4758279" y="1326257"/>
                <a:ext cx="43795" cy="38994"/>
              </a:xfrm>
              <a:custGeom>
                <a:avLst/>
                <a:gdLst>
                  <a:gd name="connsiteX0" fmla="*/ 1970 w 43795"/>
                  <a:gd name="connsiteY0" fmla="*/ 9853 h 38994"/>
                  <a:gd name="connsiteX1" fmla="*/ 33517 w 43795"/>
                  <a:gd name="connsiteY1" fmla="*/ 37456 h 38994"/>
                  <a:gd name="connsiteX2" fmla="*/ 41918 w 43795"/>
                  <a:gd name="connsiteY2" fmla="*/ 29055 h 38994"/>
                  <a:gd name="connsiteX3" fmla="*/ 10372 w 43795"/>
                  <a:gd name="connsiteY3" fmla="*/ 1452 h 38994"/>
                  <a:gd name="connsiteX4" fmla="*/ 1970 w 43795"/>
                  <a:gd name="connsiteY4" fmla="*/ 9853 h 38994"/>
                  <a:gd name="connsiteX5" fmla="*/ 1970 w 43795"/>
                  <a:gd name="connsiteY5" fmla="*/ 9853 h 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5" h="38994">
                    <a:moveTo>
                      <a:pt x="1970" y="9853"/>
                    </a:moveTo>
                    <a:cubicBezTo>
                      <a:pt x="12429" y="19111"/>
                      <a:pt x="23059" y="28198"/>
                      <a:pt x="33517" y="37456"/>
                    </a:cubicBezTo>
                    <a:cubicBezTo>
                      <a:pt x="39175" y="42428"/>
                      <a:pt x="47576" y="34198"/>
                      <a:pt x="41918" y="29055"/>
                    </a:cubicBezTo>
                    <a:cubicBezTo>
                      <a:pt x="31460" y="19797"/>
                      <a:pt x="20830" y="10710"/>
                      <a:pt x="10372" y="1452"/>
                    </a:cubicBezTo>
                    <a:cubicBezTo>
                      <a:pt x="4542" y="-3349"/>
                      <a:pt x="-3859" y="4881"/>
                      <a:pt x="1970" y="9853"/>
                    </a:cubicBezTo>
                    <a:lnTo>
                      <a:pt x="1970" y="9853"/>
                    </a:lnTo>
                    <a:close/>
                  </a:path>
                </a:pathLst>
              </a:custGeom>
              <a:solidFill>
                <a:srgbClr val="FFD57E"/>
              </a:solidFill>
              <a:ln w="1715" cap="flat">
                <a:noFill/>
                <a:prstDash val="solid"/>
                <a:miter/>
              </a:ln>
            </p:spPr>
            <p:txBody>
              <a:bodyPr rtlCol="0" anchor="ctr"/>
              <a:lstStyle/>
              <a:p>
                <a:endParaRPr lang="en-US"/>
              </a:p>
            </p:txBody>
          </p:sp>
          <p:sp>
            <p:nvSpPr>
              <p:cNvPr id="281" name="Freeform: Shape 280">
                <a:extLst>
                  <a:ext uri="{FF2B5EF4-FFF2-40B4-BE49-F238E27FC236}">
                    <a16:creationId xmlns:a16="http://schemas.microsoft.com/office/drawing/2014/main" id="{1B5780EF-EEE7-49A3-BA32-7F4DF53D7F05}"/>
                  </a:ext>
                </a:extLst>
              </p:cNvPr>
              <p:cNvSpPr/>
              <p:nvPr/>
            </p:nvSpPr>
            <p:spPr>
              <a:xfrm>
                <a:off x="-4470501" y="1279188"/>
                <a:ext cx="11829" cy="70594"/>
              </a:xfrm>
              <a:custGeom>
                <a:avLst/>
                <a:gdLst>
                  <a:gd name="connsiteX0" fmla="*/ 11830 w 11829"/>
                  <a:gd name="connsiteY0" fmla="*/ 64808 h 70594"/>
                  <a:gd name="connsiteX1" fmla="*/ 11830 w 11829"/>
                  <a:gd name="connsiteY1" fmla="*/ 5658 h 70594"/>
                  <a:gd name="connsiteX2" fmla="*/ 0 w 11829"/>
                  <a:gd name="connsiteY2" fmla="*/ 5658 h 70594"/>
                  <a:gd name="connsiteX3" fmla="*/ 0 w 11829"/>
                  <a:gd name="connsiteY3" fmla="*/ 64808 h 70594"/>
                  <a:gd name="connsiteX4" fmla="*/ 11830 w 11829"/>
                  <a:gd name="connsiteY4" fmla="*/ 64808 h 70594"/>
                  <a:gd name="connsiteX5" fmla="*/ 11830 w 11829"/>
                  <a:gd name="connsiteY5" fmla="*/ 64808 h 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0594">
                    <a:moveTo>
                      <a:pt x="11830" y="64808"/>
                    </a:moveTo>
                    <a:cubicBezTo>
                      <a:pt x="11830" y="45091"/>
                      <a:pt x="11830" y="25375"/>
                      <a:pt x="11830" y="5658"/>
                    </a:cubicBezTo>
                    <a:cubicBezTo>
                      <a:pt x="11830" y="-1886"/>
                      <a:pt x="0" y="-1886"/>
                      <a:pt x="0" y="5658"/>
                    </a:cubicBezTo>
                    <a:cubicBezTo>
                      <a:pt x="0" y="25375"/>
                      <a:pt x="0" y="45091"/>
                      <a:pt x="0" y="64808"/>
                    </a:cubicBezTo>
                    <a:cubicBezTo>
                      <a:pt x="0" y="72523"/>
                      <a:pt x="11830" y="72523"/>
                      <a:pt x="11830" y="64808"/>
                    </a:cubicBezTo>
                    <a:lnTo>
                      <a:pt x="11830" y="64808"/>
                    </a:lnTo>
                    <a:close/>
                  </a:path>
                </a:pathLst>
              </a:custGeom>
              <a:solidFill>
                <a:srgbClr val="FFD57E"/>
              </a:solidFill>
              <a:ln w="1715" cap="flat">
                <a:noFill/>
                <a:prstDash val="solid"/>
                <a:miter/>
              </a:ln>
            </p:spPr>
            <p:txBody>
              <a:bodyPr rtlCol="0" anchor="ctr"/>
              <a:lstStyle/>
              <a:p>
                <a:endParaRPr lang="en-US"/>
              </a:p>
            </p:txBody>
          </p:sp>
          <p:sp>
            <p:nvSpPr>
              <p:cNvPr id="282" name="Freeform: Shape 281">
                <a:extLst>
                  <a:ext uri="{FF2B5EF4-FFF2-40B4-BE49-F238E27FC236}">
                    <a16:creationId xmlns:a16="http://schemas.microsoft.com/office/drawing/2014/main" id="{3E3021AA-A43A-4C13-818E-A7712E29EB54}"/>
                  </a:ext>
                </a:extLst>
              </p:cNvPr>
              <p:cNvSpPr/>
              <p:nvPr/>
            </p:nvSpPr>
            <p:spPr>
              <a:xfrm>
                <a:off x="-4305998" y="1255603"/>
                <a:ext cx="36669" cy="66531"/>
              </a:xfrm>
              <a:custGeom>
                <a:avLst/>
                <a:gdLst>
                  <a:gd name="connsiteX0" fmla="*/ 89 w 36669"/>
                  <a:gd name="connsiteY0" fmla="*/ 7469 h 66531"/>
                  <a:gd name="connsiteX1" fmla="*/ 26835 w 36669"/>
                  <a:gd name="connsiteY1" fmla="*/ 64561 h 66531"/>
                  <a:gd name="connsiteX2" fmla="*/ 35236 w 36669"/>
                  <a:gd name="connsiteY2" fmla="*/ 56160 h 66531"/>
                  <a:gd name="connsiteX3" fmla="*/ 11405 w 36669"/>
                  <a:gd name="connsiteY3" fmla="*/ 4211 h 66531"/>
                  <a:gd name="connsiteX4" fmla="*/ 89 w 36669"/>
                  <a:gd name="connsiteY4" fmla="*/ 7469 h 66531"/>
                  <a:gd name="connsiteX5" fmla="*/ 89 w 36669"/>
                  <a:gd name="connsiteY5" fmla="*/ 7469 h 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69" h="66531">
                    <a:moveTo>
                      <a:pt x="89" y="7469"/>
                    </a:moveTo>
                    <a:cubicBezTo>
                      <a:pt x="3861" y="28728"/>
                      <a:pt x="13119" y="48102"/>
                      <a:pt x="26835" y="64561"/>
                    </a:cubicBezTo>
                    <a:cubicBezTo>
                      <a:pt x="31636" y="70391"/>
                      <a:pt x="40037" y="61990"/>
                      <a:pt x="35236" y="56160"/>
                    </a:cubicBezTo>
                    <a:cubicBezTo>
                      <a:pt x="22720" y="41244"/>
                      <a:pt x="14834" y="23413"/>
                      <a:pt x="11405" y="4211"/>
                    </a:cubicBezTo>
                    <a:cubicBezTo>
                      <a:pt x="10204" y="-3161"/>
                      <a:pt x="-1111" y="-75"/>
                      <a:pt x="89" y="7469"/>
                    </a:cubicBezTo>
                    <a:lnTo>
                      <a:pt x="89" y="7469"/>
                    </a:lnTo>
                    <a:close/>
                  </a:path>
                </a:pathLst>
              </a:custGeom>
              <a:solidFill>
                <a:srgbClr val="FFD57E"/>
              </a:solidFill>
              <a:ln w="1715" cap="flat">
                <a:noFill/>
                <a:prstDash val="solid"/>
                <a:miter/>
              </a:ln>
            </p:spPr>
            <p:txBody>
              <a:bodyPr rtlCol="0" anchor="ctr"/>
              <a:lstStyle/>
              <a:p>
                <a:endParaRPr lang="en-US"/>
              </a:p>
            </p:txBody>
          </p:sp>
          <p:sp>
            <p:nvSpPr>
              <p:cNvPr id="283" name="Freeform: Shape 282">
                <a:extLst>
                  <a:ext uri="{FF2B5EF4-FFF2-40B4-BE49-F238E27FC236}">
                    <a16:creationId xmlns:a16="http://schemas.microsoft.com/office/drawing/2014/main" id="{D958E3D7-EE25-4EA2-93C6-6E97D3A3CB95}"/>
                  </a:ext>
                </a:extLst>
              </p:cNvPr>
              <p:cNvSpPr/>
              <p:nvPr/>
            </p:nvSpPr>
            <p:spPr>
              <a:xfrm>
                <a:off x="-4139431" y="1291018"/>
                <a:ext cx="11829" cy="78481"/>
              </a:xfrm>
              <a:custGeom>
                <a:avLst/>
                <a:gdLst>
                  <a:gd name="connsiteX0" fmla="*/ 11830 w 11829"/>
                  <a:gd name="connsiteY0" fmla="*/ 72695 h 78481"/>
                  <a:gd name="connsiteX1" fmla="*/ 11830 w 11829"/>
                  <a:gd name="connsiteY1" fmla="*/ 5658 h 78481"/>
                  <a:gd name="connsiteX2" fmla="*/ 0 w 11829"/>
                  <a:gd name="connsiteY2" fmla="*/ 5658 h 78481"/>
                  <a:gd name="connsiteX3" fmla="*/ 0 w 11829"/>
                  <a:gd name="connsiteY3" fmla="*/ 72695 h 78481"/>
                  <a:gd name="connsiteX4" fmla="*/ 11830 w 11829"/>
                  <a:gd name="connsiteY4" fmla="*/ 72695 h 78481"/>
                  <a:gd name="connsiteX5" fmla="*/ 11830 w 11829"/>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284" name="Freeform: Shape 283">
                <a:extLst>
                  <a:ext uri="{FF2B5EF4-FFF2-40B4-BE49-F238E27FC236}">
                    <a16:creationId xmlns:a16="http://schemas.microsoft.com/office/drawing/2014/main" id="{77F6FB09-4D78-4748-AA89-8F54C3084EFD}"/>
                  </a:ext>
                </a:extLst>
              </p:cNvPr>
              <p:cNvSpPr/>
              <p:nvPr/>
            </p:nvSpPr>
            <p:spPr>
              <a:xfrm>
                <a:off x="-4229914" y="1211980"/>
                <a:ext cx="39047" cy="11829"/>
              </a:xfrm>
              <a:custGeom>
                <a:avLst/>
                <a:gdLst>
                  <a:gd name="connsiteX0" fmla="*/ 5786 w 39047"/>
                  <a:gd name="connsiteY0" fmla="*/ 11830 h 11829"/>
                  <a:gd name="connsiteX1" fmla="*/ 33390 w 39047"/>
                  <a:gd name="connsiteY1" fmla="*/ 11830 h 11829"/>
                  <a:gd name="connsiteX2" fmla="*/ 33390 w 39047"/>
                  <a:gd name="connsiteY2" fmla="*/ 0 h 11829"/>
                  <a:gd name="connsiteX3" fmla="*/ 5786 w 39047"/>
                  <a:gd name="connsiteY3" fmla="*/ 0 h 11829"/>
                  <a:gd name="connsiteX4" fmla="*/ 5786 w 39047"/>
                  <a:gd name="connsiteY4" fmla="*/ 11830 h 11829"/>
                  <a:gd name="connsiteX5" fmla="*/ 5786 w 39047"/>
                  <a:gd name="connsiteY5" fmla="*/ 11830 h 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7" h="11829">
                    <a:moveTo>
                      <a:pt x="5786" y="11830"/>
                    </a:moveTo>
                    <a:cubicBezTo>
                      <a:pt x="15045" y="11830"/>
                      <a:pt x="24132" y="11830"/>
                      <a:pt x="33390" y="11830"/>
                    </a:cubicBezTo>
                    <a:cubicBezTo>
                      <a:pt x="40934" y="11830"/>
                      <a:pt x="40934" y="0"/>
                      <a:pt x="33390" y="0"/>
                    </a:cubicBezTo>
                    <a:cubicBezTo>
                      <a:pt x="24132" y="0"/>
                      <a:pt x="15045" y="0"/>
                      <a:pt x="5786" y="0"/>
                    </a:cubicBezTo>
                    <a:cubicBezTo>
                      <a:pt x="-1929" y="0"/>
                      <a:pt x="-1929" y="11830"/>
                      <a:pt x="5786" y="11830"/>
                    </a:cubicBezTo>
                    <a:lnTo>
                      <a:pt x="5786" y="11830"/>
                    </a:lnTo>
                    <a:close/>
                  </a:path>
                </a:pathLst>
              </a:custGeom>
              <a:solidFill>
                <a:srgbClr val="FFD57E"/>
              </a:solidFill>
              <a:ln w="1715" cap="flat">
                <a:noFill/>
                <a:prstDash val="solid"/>
                <a:miter/>
              </a:ln>
            </p:spPr>
            <p:txBody>
              <a:bodyPr rtlCol="0" anchor="ctr"/>
              <a:lstStyle/>
              <a:p>
                <a:endParaRPr lang="en-US"/>
              </a:p>
            </p:txBody>
          </p:sp>
        </p:grpSp>
        <p:grpSp>
          <p:nvGrpSpPr>
            <p:cNvPr id="285" name="Graphic 13">
              <a:extLst>
                <a:ext uri="{FF2B5EF4-FFF2-40B4-BE49-F238E27FC236}">
                  <a16:creationId xmlns:a16="http://schemas.microsoft.com/office/drawing/2014/main" id="{B499E45E-B634-4D2F-A37C-16CE27B5A3CB}"/>
                </a:ext>
              </a:extLst>
            </p:cNvPr>
            <p:cNvGrpSpPr/>
            <p:nvPr/>
          </p:nvGrpSpPr>
          <p:grpSpPr>
            <a:xfrm>
              <a:off x="-5479752" y="850021"/>
              <a:ext cx="1313566" cy="354327"/>
              <a:chOff x="-5479752" y="850021"/>
              <a:chExt cx="1313566" cy="354327"/>
            </a:xfrm>
            <a:solidFill>
              <a:srgbClr val="DB5D78"/>
            </a:solidFill>
          </p:grpSpPr>
          <p:sp>
            <p:nvSpPr>
              <p:cNvPr id="286" name="Freeform: Shape 285">
                <a:extLst>
                  <a:ext uri="{FF2B5EF4-FFF2-40B4-BE49-F238E27FC236}">
                    <a16:creationId xmlns:a16="http://schemas.microsoft.com/office/drawing/2014/main" id="{6058C291-248B-4E84-99C7-2E81A9AEBAA6}"/>
                  </a:ext>
                </a:extLst>
              </p:cNvPr>
              <p:cNvSpPr/>
              <p:nvPr/>
            </p:nvSpPr>
            <p:spPr>
              <a:xfrm>
                <a:off x="-5479752" y="1017659"/>
                <a:ext cx="54219" cy="56260"/>
              </a:xfrm>
              <a:custGeom>
                <a:avLst/>
                <a:gdLst>
                  <a:gd name="connsiteX0" fmla="*/ 11240 w 54219"/>
                  <a:gd name="connsiteY0" fmla="*/ 53560 h 56260"/>
                  <a:gd name="connsiteX1" fmla="*/ 51703 w 54219"/>
                  <a:gd name="connsiteY1" fmla="*/ 11383 h 56260"/>
                  <a:gd name="connsiteX2" fmla="*/ 45702 w 54219"/>
                  <a:gd name="connsiteY2" fmla="*/ 1096 h 56260"/>
                  <a:gd name="connsiteX3" fmla="*/ 953 w 54219"/>
                  <a:gd name="connsiteY3" fmla="*/ 47559 h 56260"/>
                  <a:gd name="connsiteX4" fmla="*/ 11240 w 54219"/>
                  <a:gd name="connsiteY4" fmla="*/ 53560 h 56260"/>
                  <a:gd name="connsiteX5" fmla="*/ 11240 w 54219"/>
                  <a:gd name="connsiteY5" fmla="*/ 53560 h 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9" h="56260">
                    <a:moveTo>
                      <a:pt x="11240" y="53560"/>
                    </a:moveTo>
                    <a:cubicBezTo>
                      <a:pt x="22213" y="37272"/>
                      <a:pt x="35929" y="23042"/>
                      <a:pt x="51703" y="11383"/>
                    </a:cubicBezTo>
                    <a:cubicBezTo>
                      <a:pt x="57703" y="6926"/>
                      <a:pt x="51874" y="-3361"/>
                      <a:pt x="45702" y="1096"/>
                    </a:cubicBezTo>
                    <a:cubicBezTo>
                      <a:pt x="28214" y="13955"/>
                      <a:pt x="13298" y="29557"/>
                      <a:pt x="953" y="47559"/>
                    </a:cubicBezTo>
                    <a:cubicBezTo>
                      <a:pt x="-3161" y="53903"/>
                      <a:pt x="7126" y="59904"/>
                      <a:pt x="11240" y="53560"/>
                    </a:cubicBezTo>
                    <a:lnTo>
                      <a:pt x="11240" y="53560"/>
                    </a:lnTo>
                    <a:close/>
                  </a:path>
                </a:pathLst>
              </a:custGeom>
              <a:solidFill>
                <a:srgbClr val="DB5D78"/>
              </a:solidFill>
              <a:ln w="1715" cap="flat">
                <a:noFill/>
                <a:prstDash val="solid"/>
                <a:miter/>
              </a:ln>
            </p:spPr>
            <p:txBody>
              <a:bodyPr rtlCol="0" anchor="ctr"/>
              <a:lstStyle/>
              <a:p>
                <a:endParaRPr lang="en-US"/>
              </a:p>
            </p:txBody>
          </p:sp>
          <p:sp>
            <p:nvSpPr>
              <p:cNvPr id="287" name="Freeform: Shape 286">
                <a:extLst>
                  <a:ext uri="{FF2B5EF4-FFF2-40B4-BE49-F238E27FC236}">
                    <a16:creationId xmlns:a16="http://schemas.microsoft.com/office/drawing/2014/main" id="{388C86E5-8674-4AF1-9B53-9AC2A1063691}"/>
                  </a:ext>
                </a:extLst>
              </p:cNvPr>
              <p:cNvSpPr/>
              <p:nvPr/>
            </p:nvSpPr>
            <p:spPr>
              <a:xfrm>
                <a:off x="-5353469" y="908685"/>
                <a:ext cx="11830" cy="66522"/>
              </a:xfrm>
              <a:custGeom>
                <a:avLst/>
                <a:gdLst>
                  <a:gd name="connsiteX0" fmla="*/ 0 w 11830"/>
                  <a:gd name="connsiteY0" fmla="*/ 5658 h 66522"/>
                  <a:gd name="connsiteX1" fmla="*/ 0 w 11830"/>
                  <a:gd name="connsiteY1" fmla="*/ 60865 h 66522"/>
                  <a:gd name="connsiteX2" fmla="*/ 11830 w 11830"/>
                  <a:gd name="connsiteY2" fmla="*/ 60865 h 66522"/>
                  <a:gd name="connsiteX3" fmla="*/ 11830 w 11830"/>
                  <a:gd name="connsiteY3" fmla="*/ 5658 h 66522"/>
                  <a:gd name="connsiteX4" fmla="*/ 0 w 11830"/>
                  <a:gd name="connsiteY4" fmla="*/ 5658 h 66522"/>
                  <a:gd name="connsiteX5" fmla="*/ 0 w 11830"/>
                  <a:gd name="connsiteY5" fmla="*/ 5658 h 6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66522">
                    <a:moveTo>
                      <a:pt x="0" y="5658"/>
                    </a:moveTo>
                    <a:cubicBezTo>
                      <a:pt x="0" y="24003"/>
                      <a:pt x="0" y="42520"/>
                      <a:pt x="0" y="60865"/>
                    </a:cubicBezTo>
                    <a:cubicBezTo>
                      <a:pt x="0" y="68409"/>
                      <a:pt x="11830" y="68409"/>
                      <a:pt x="11830" y="60865"/>
                    </a:cubicBezTo>
                    <a:cubicBezTo>
                      <a:pt x="11830" y="42520"/>
                      <a:pt x="11830" y="24003"/>
                      <a:pt x="11830" y="5658"/>
                    </a:cubicBezTo>
                    <a:cubicBezTo>
                      <a:pt x="11830" y="-1886"/>
                      <a:pt x="0" y="-1886"/>
                      <a:pt x="0" y="5658"/>
                    </a:cubicBezTo>
                    <a:lnTo>
                      <a:pt x="0" y="5658"/>
                    </a:lnTo>
                    <a:close/>
                  </a:path>
                </a:pathLst>
              </a:custGeom>
              <a:solidFill>
                <a:srgbClr val="DB5D78"/>
              </a:solidFill>
              <a:ln w="1715" cap="flat">
                <a:noFill/>
                <a:prstDash val="solid"/>
                <a:miter/>
              </a:ln>
            </p:spPr>
            <p:txBody>
              <a:bodyPr rtlCol="0" anchor="ctr"/>
              <a:lstStyle/>
              <a:p>
                <a:endParaRPr lang="en-US"/>
              </a:p>
            </p:txBody>
          </p:sp>
          <p:sp>
            <p:nvSpPr>
              <p:cNvPr id="288" name="Freeform: Shape 287">
                <a:extLst>
                  <a:ext uri="{FF2B5EF4-FFF2-40B4-BE49-F238E27FC236}">
                    <a16:creationId xmlns:a16="http://schemas.microsoft.com/office/drawing/2014/main" id="{A72A8AC9-1B9B-40FA-BBB9-F5DECD3A3483}"/>
                  </a:ext>
                </a:extLst>
              </p:cNvPr>
              <p:cNvSpPr/>
              <p:nvPr/>
            </p:nvSpPr>
            <p:spPr>
              <a:xfrm>
                <a:off x="-5179535" y="1062187"/>
                <a:ext cx="30673" cy="55248"/>
              </a:xfrm>
              <a:custGeom>
                <a:avLst/>
                <a:gdLst>
                  <a:gd name="connsiteX0" fmla="*/ 11575 w 30673"/>
                  <a:gd name="connsiteY0" fmla="*/ 51037 h 55248"/>
                  <a:gd name="connsiteX1" fmla="*/ 29577 w 30673"/>
                  <a:gd name="connsiteY1" fmla="*/ 8518 h 55248"/>
                  <a:gd name="connsiteX2" fmla="*/ 19290 w 30673"/>
                  <a:gd name="connsiteY2" fmla="*/ 2517 h 55248"/>
                  <a:gd name="connsiteX3" fmla="*/ 88 w 30673"/>
                  <a:gd name="connsiteY3" fmla="*/ 47780 h 55248"/>
                  <a:gd name="connsiteX4" fmla="*/ 11575 w 30673"/>
                  <a:gd name="connsiteY4" fmla="*/ 51037 h 55248"/>
                  <a:gd name="connsiteX5" fmla="*/ 11575 w 30673"/>
                  <a:gd name="connsiteY5" fmla="*/ 51037 h 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3" h="55248">
                    <a:moveTo>
                      <a:pt x="11575" y="51037"/>
                    </a:moveTo>
                    <a:cubicBezTo>
                      <a:pt x="14147" y="35435"/>
                      <a:pt x="20147" y="21205"/>
                      <a:pt x="29577" y="8518"/>
                    </a:cubicBezTo>
                    <a:cubicBezTo>
                      <a:pt x="34035" y="2346"/>
                      <a:pt x="23748" y="-3484"/>
                      <a:pt x="19290" y="2517"/>
                    </a:cubicBezTo>
                    <a:cubicBezTo>
                      <a:pt x="9346" y="15890"/>
                      <a:pt x="2831" y="31492"/>
                      <a:pt x="88" y="47780"/>
                    </a:cubicBezTo>
                    <a:cubicBezTo>
                      <a:pt x="-1112" y="55324"/>
                      <a:pt x="10375" y="58410"/>
                      <a:pt x="11575" y="51037"/>
                    </a:cubicBezTo>
                    <a:lnTo>
                      <a:pt x="11575" y="51037"/>
                    </a:lnTo>
                    <a:close/>
                  </a:path>
                </a:pathLst>
              </a:custGeom>
              <a:solidFill>
                <a:srgbClr val="DB5D78"/>
              </a:solidFill>
              <a:ln w="1715" cap="flat">
                <a:noFill/>
                <a:prstDash val="solid"/>
                <a:miter/>
              </a:ln>
            </p:spPr>
            <p:txBody>
              <a:bodyPr rtlCol="0" anchor="ctr"/>
              <a:lstStyle/>
              <a:p>
                <a:endParaRPr lang="en-US"/>
              </a:p>
            </p:txBody>
          </p:sp>
          <p:sp>
            <p:nvSpPr>
              <p:cNvPr id="289" name="Freeform: Shape 288">
                <a:extLst>
                  <a:ext uri="{FF2B5EF4-FFF2-40B4-BE49-F238E27FC236}">
                    <a16:creationId xmlns:a16="http://schemas.microsoft.com/office/drawing/2014/main" id="{8AA84E1D-256D-48D6-B1C0-C3C2C31618A0}"/>
                  </a:ext>
                </a:extLst>
              </p:cNvPr>
              <p:cNvSpPr/>
              <p:nvPr/>
            </p:nvSpPr>
            <p:spPr>
              <a:xfrm>
                <a:off x="-5015262" y="1035101"/>
                <a:ext cx="25111" cy="62350"/>
              </a:xfrm>
              <a:custGeom>
                <a:avLst/>
                <a:gdLst>
                  <a:gd name="connsiteX0" fmla="*/ 25096 w 25111"/>
                  <a:gd name="connsiteY0" fmla="*/ 56692 h 62350"/>
                  <a:gd name="connsiteX1" fmla="*/ 10865 w 25111"/>
                  <a:gd name="connsiteY1" fmla="*/ 3028 h 62350"/>
                  <a:gd name="connsiteX2" fmla="*/ 578 w 25111"/>
                  <a:gd name="connsiteY2" fmla="*/ 9029 h 62350"/>
                  <a:gd name="connsiteX3" fmla="*/ 13266 w 25111"/>
                  <a:gd name="connsiteY3" fmla="*/ 56692 h 62350"/>
                  <a:gd name="connsiteX4" fmla="*/ 25096 w 25111"/>
                  <a:gd name="connsiteY4" fmla="*/ 56692 h 62350"/>
                  <a:gd name="connsiteX5" fmla="*/ 25096 w 25111"/>
                  <a:gd name="connsiteY5" fmla="*/ 56692 h 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1" h="62350">
                    <a:moveTo>
                      <a:pt x="25096" y="56692"/>
                    </a:moveTo>
                    <a:cubicBezTo>
                      <a:pt x="23553" y="38004"/>
                      <a:pt x="18752" y="20002"/>
                      <a:pt x="10865" y="3028"/>
                    </a:cubicBezTo>
                    <a:cubicBezTo>
                      <a:pt x="7608" y="-3830"/>
                      <a:pt x="-2508" y="2171"/>
                      <a:pt x="578" y="9029"/>
                    </a:cubicBezTo>
                    <a:cubicBezTo>
                      <a:pt x="7608" y="24117"/>
                      <a:pt x="11894" y="40233"/>
                      <a:pt x="13266" y="56692"/>
                    </a:cubicBezTo>
                    <a:cubicBezTo>
                      <a:pt x="13780" y="64236"/>
                      <a:pt x="25610" y="64236"/>
                      <a:pt x="25096" y="56692"/>
                    </a:cubicBezTo>
                    <a:lnTo>
                      <a:pt x="25096" y="56692"/>
                    </a:lnTo>
                    <a:close/>
                  </a:path>
                </a:pathLst>
              </a:custGeom>
              <a:solidFill>
                <a:srgbClr val="DB5D78"/>
              </a:solidFill>
              <a:ln w="1715" cap="flat">
                <a:noFill/>
                <a:prstDash val="solid"/>
                <a:miter/>
              </a:ln>
            </p:spPr>
            <p:txBody>
              <a:bodyPr rtlCol="0" anchor="ctr"/>
              <a:lstStyle/>
              <a:p>
                <a:endParaRPr lang="en-US"/>
              </a:p>
            </p:txBody>
          </p:sp>
          <p:sp>
            <p:nvSpPr>
              <p:cNvPr id="290" name="Freeform: Shape 289">
                <a:extLst>
                  <a:ext uri="{FF2B5EF4-FFF2-40B4-BE49-F238E27FC236}">
                    <a16:creationId xmlns:a16="http://schemas.microsoft.com/office/drawing/2014/main" id="{70BCC228-6F6A-4C40-A49A-869DBA220554}"/>
                  </a:ext>
                </a:extLst>
              </p:cNvPr>
              <p:cNvSpPr/>
              <p:nvPr/>
            </p:nvSpPr>
            <p:spPr>
              <a:xfrm>
                <a:off x="-4872757" y="1031019"/>
                <a:ext cx="28010" cy="54511"/>
              </a:xfrm>
              <a:custGeom>
                <a:avLst/>
                <a:gdLst>
                  <a:gd name="connsiteX0" fmla="*/ 377 w 28010"/>
                  <a:gd name="connsiteY0" fmla="*/ 7110 h 54511"/>
                  <a:gd name="connsiteX1" fmla="*/ 16151 w 28010"/>
                  <a:gd name="connsiteY1" fmla="*/ 50487 h 54511"/>
                  <a:gd name="connsiteX2" fmla="*/ 27638 w 28010"/>
                  <a:gd name="connsiteY2" fmla="*/ 47401 h 54511"/>
                  <a:gd name="connsiteX3" fmla="*/ 11865 w 28010"/>
                  <a:gd name="connsiteY3" fmla="*/ 4024 h 54511"/>
                  <a:gd name="connsiteX4" fmla="*/ 377 w 28010"/>
                  <a:gd name="connsiteY4" fmla="*/ 7110 h 54511"/>
                  <a:gd name="connsiteX5" fmla="*/ 377 w 28010"/>
                  <a:gd name="connsiteY5" fmla="*/ 7110 h 5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0" h="54511">
                    <a:moveTo>
                      <a:pt x="377" y="7110"/>
                    </a:moveTo>
                    <a:cubicBezTo>
                      <a:pt x="5692" y="21512"/>
                      <a:pt x="10836" y="36086"/>
                      <a:pt x="16151" y="50487"/>
                    </a:cubicBezTo>
                    <a:cubicBezTo>
                      <a:pt x="18723" y="57517"/>
                      <a:pt x="30210" y="54602"/>
                      <a:pt x="27638" y="47401"/>
                    </a:cubicBezTo>
                    <a:cubicBezTo>
                      <a:pt x="22323" y="32999"/>
                      <a:pt x="17179" y="18426"/>
                      <a:pt x="11865" y="4024"/>
                    </a:cubicBezTo>
                    <a:cubicBezTo>
                      <a:pt x="9121" y="-3005"/>
                      <a:pt x="-2194" y="-90"/>
                      <a:pt x="377" y="7110"/>
                    </a:cubicBezTo>
                    <a:lnTo>
                      <a:pt x="377" y="7110"/>
                    </a:lnTo>
                    <a:close/>
                  </a:path>
                </a:pathLst>
              </a:custGeom>
              <a:solidFill>
                <a:srgbClr val="DB5D78"/>
              </a:solidFill>
              <a:ln w="1715" cap="flat">
                <a:noFill/>
                <a:prstDash val="solid"/>
                <a:miter/>
              </a:ln>
            </p:spPr>
            <p:txBody>
              <a:bodyPr rtlCol="0" anchor="ctr"/>
              <a:lstStyle/>
              <a:p>
                <a:endParaRPr lang="en-US"/>
              </a:p>
            </p:txBody>
          </p:sp>
          <p:sp>
            <p:nvSpPr>
              <p:cNvPr id="291" name="Freeform: Shape 290">
                <a:extLst>
                  <a:ext uri="{FF2B5EF4-FFF2-40B4-BE49-F238E27FC236}">
                    <a16:creationId xmlns:a16="http://schemas.microsoft.com/office/drawing/2014/main" id="{B10A629B-7B61-4FBA-A56B-134D189CC424}"/>
                  </a:ext>
                </a:extLst>
              </p:cNvPr>
              <p:cNvSpPr/>
              <p:nvPr/>
            </p:nvSpPr>
            <p:spPr>
              <a:xfrm>
                <a:off x="-4789565" y="1153383"/>
                <a:ext cx="59320" cy="50965"/>
              </a:xfrm>
              <a:custGeom>
                <a:avLst/>
                <a:gdLst>
                  <a:gd name="connsiteX0" fmla="*/ 9939 w 59320"/>
                  <a:gd name="connsiteY0" fmla="*/ 48995 h 50965"/>
                  <a:gd name="connsiteX1" fmla="*/ 56402 w 59320"/>
                  <a:gd name="connsiteY1" fmla="*/ 11105 h 50965"/>
                  <a:gd name="connsiteX2" fmla="*/ 50402 w 59320"/>
                  <a:gd name="connsiteY2" fmla="*/ 818 h 50965"/>
                  <a:gd name="connsiteX3" fmla="*/ 1538 w 59320"/>
                  <a:gd name="connsiteY3" fmla="*/ 40594 h 50965"/>
                  <a:gd name="connsiteX4" fmla="*/ 9939 w 59320"/>
                  <a:gd name="connsiteY4" fmla="*/ 48995 h 50965"/>
                  <a:gd name="connsiteX5" fmla="*/ 9939 w 59320"/>
                  <a:gd name="connsiteY5" fmla="*/ 48995 h 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20" h="50965">
                    <a:moveTo>
                      <a:pt x="9939" y="48995"/>
                    </a:moveTo>
                    <a:cubicBezTo>
                      <a:pt x="23312" y="33736"/>
                      <a:pt x="38743" y="21049"/>
                      <a:pt x="56402" y="11105"/>
                    </a:cubicBezTo>
                    <a:cubicBezTo>
                      <a:pt x="63089" y="7333"/>
                      <a:pt x="57088" y="-2954"/>
                      <a:pt x="50402" y="818"/>
                    </a:cubicBezTo>
                    <a:cubicBezTo>
                      <a:pt x="32056" y="11276"/>
                      <a:pt x="15597" y="24649"/>
                      <a:pt x="1538" y="40594"/>
                    </a:cubicBezTo>
                    <a:cubicBezTo>
                      <a:pt x="-3434" y="46424"/>
                      <a:pt x="4796" y="54825"/>
                      <a:pt x="9939" y="48995"/>
                    </a:cubicBezTo>
                    <a:lnTo>
                      <a:pt x="9939" y="48995"/>
                    </a:lnTo>
                    <a:close/>
                  </a:path>
                </a:pathLst>
              </a:custGeom>
              <a:solidFill>
                <a:srgbClr val="DB5D78"/>
              </a:solidFill>
              <a:ln w="1715" cap="flat">
                <a:noFill/>
                <a:prstDash val="solid"/>
                <a:miter/>
              </a:ln>
            </p:spPr>
            <p:txBody>
              <a:bodyPr rtlCol="0" anchor="ctr"/>
              <a:lstStyle/>
              <a:p>
                <a:endParaRPr lang="en-US"/>
              </a:p>
            </p:txBody>
          </p:sp>
          <p:sp>
            <p:nvSpPr>
              <p:cNvPr id="292" name="Freeform: Shape 291">
                <a:extLst>
                  <a:ext uri="{FF2B5EF4-FFF2-40B4-BE49-F238E27FC236}">
                    <a16:creationId xmlns:a16="http://schemas.microsoft.com/office/drawing/2014/main" id="{9F1FC16B-7A45-48D0-A9D0-6686ED4B5741}"/>
                  </a:ext>
                </a:extLst>
              </p:cNvPr>
              <p:cNvSpPr/>
              <p:nvPr/>
            </p:nvSpPr>
            <p:spPr>
              <a:xfrm>
                <a:off x="-4548980" y="1055242"/>
                <a:ext cx="36722" cy="69844"/>
              </a:xfrm>
              <a:custGeom>
                <a:avLst/>
                <a:gdLst>
                  <a:gd name="connsiteX0" fmla="*/ 24816 w 36722"/>
                  <a:gd name="connsiteY0" fmla="*/ 3975 h 69844"/>
                  <a:gd name="connsiteX1" fmla="*/ 470 w 36722"/>
                  <a:gd name="connsiteY1" fmla="*/ 62783 h 69844"/>
                  <a:gd name="connsiteX2" fmla="*/ 11957 w 36722"/>
                  <a:gd name="connsiteY2" fmla="*/ 65869 h 69844"/>
                  <a:gd name="connsiteX3" fmla="*/ 36303 w 36722"/>
                  <a:gd name="connsiteY3" fmla="*/ 7062 h 69844"/>
                  <a:gd name="connsiteX4" fmla="*/ 24816 w 36722"/>
                  <a:gd name="connsiteY4" fmla="*/ 3975 h 69844"/>
                  <a:gd name="connsiteX5" fmla="*/ 24816 w 36722"/>
                  <a:gd name="connsiteY5" fmla="*/ 3975 h 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 h="69844">
                    <a:moveTo>
                      <a:pt x="24816" y="3975"/>
                    </a:moveTo>
                    <a:cubicBezTo>
                      <a:pt x="16757" y="23521"/>
                      <a:pt x="8528" y="43238"/>
                      <a:pt x="470" y="62783"/>
                    </a:cubicBezTo>
                    <a:cubicBezTo>
                      <a:pt x="-2445" y="69812"/>
                      <a:pt x="9042" y="72898"/>
                      <a:pt x="11957" y="65869"/>
                    </a:cubicBezTo>
                    <a:cubicBezTo>
                      <a:pt x="20015" y="46324"/>
                      <a:pt x="28245" y="26607"/>
                      <a:pt x="36303" y="7062"/>
                    </a:cubicBezTo>
                    <a:cubicBezTo>
                      <a:pt x="39046" y="32"/>
                      <a:pt x="27559" y="-3054"/>
                      <a:pt x="24816" y="3975"/>
                    </a:cubicBezTo>
                    <a:lnTo>
                      <a:pt x="24816" y="3975"/>
                    </a:lnTo>
                    <a:close/>
                  </a:path>
                </a:pathLst>
              </a:custGeom>
              <a:solidFill>
                <a:srgbClr val="DB5D78"/>
              </a:solidFill>
              <a:ln w="1715" cap="flat">
                <a:noFill/>
                <a:prstDash val="solid"/>
                <a:miter/>
              </a:ln>
            </p:spPr>
            <p:txBody>
              <a:bodyPr rtlCol="0" anchor="ctr"/>
              <a:lstStyle/>
              <a:p>
                <a:endParaRPr lang="en-US"/>
              </a:p>
            </p:txBody>
          </p:sp>
          <p:sp>
            <p:nvSpPr>
              <p:cNvPr id="293" name="Freeform: Shape 292">
                <a:extLst>
                  <a:ext uri="{FF2B5EF4-FFF2-40B4-BE49-F238E27FC236}">
                    <a16:creationId xmlns:a16="http://schemas.microsoft.com/office/drawing/2014/main" id="{B98B2AA2-2885-4D34-9E36-6FC0438B0983}"/>
                  </a:ext>
                </a:extLst>
              </p:cNvPr>
              <p:cNvSpPr/>
              <p:nvPr/>
            </p:nvSpPr>
            <p:spPr>
              <a:xfrm>
                <a:off x="-4451749" y="1035257"/>
                <a:ext cx="33584" cy="69908"/>
              </a:xfrm>
              <a:custGeom>
                <a:avLst/>
                <a:gdLst>
                  <a:gd name="connsiteX0" fmla="*/ 33540 w 33584"/>
                  <a:gd name="connsiteY0" fmla="*/ 64251 h 69908"/>
                  <a:gd name="connsiteX1" fmla="*/ 11252 w 33584"/>
                  <a:gd name="connsiteY1" fmla="*/ 2700 h 69908"/>
                  <a:gd name="connsiteX2" fmla="*/ 965 w 33584"/>
                  <a:gd name="connsiteY2" fmla="*/ 8701 h 69908"/>
                  <a:gd name="connsiteX3" fmla="*/ 21539 w 33584"/>
                  <a:gd name="connsiteY3" fmla="*/ 64251 h 69908"/>
                  <a:gd name="connsiteX4" fmla="*/ 33540 w 33584"/>
                  <a:gd name="connsiteY4" fmla="*/ 64251 h 69908"/>
                  <a:gd name="connsiteX5" fmla="*/ 33540 w 33584"/>
                  <a:gd name="connsiteY5" fmla="*/ 64251 h 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4" h="69908">
                    <a:moveTo>
                      <a:pt x="33540" y="64251"/>
                    </a:moveTo>
                    <a:cubicBezTo>
                      <a:pt x="30969" y="42134"/>
                      <a:pt x="23596" y="21217"/>
                      <a:pt x="11252" y="2700"/>
                    </a:cubicBezTo>
                    <a:cubicBezTo>
                      <a:pt x="6966" y="-3643"/>
                      <a:pt x="-3150" y="2357"/>
                      <a:pt x="965" y="8701"/>
                    </a:cubicBezTo>
                    <a:cubicBezTo>
                      <a:pt x="12109" y="25332"/>
                      <a:pt x="19310" y="44191"/>
                      <a:pt x="21539" y="64251"/>
                    </a:cubicBezTo>
                    <a:cubicBezTo>
                      <a:pt x="22567" y="71795"/>
                      <a:pt x="34398" y="71795"/>
                      <a:pt x="33540" y="64251"/>
                    </a:cubicBezTo>
                    <a:lnTo>
                      <a:pt x="33540" y="64251"/>
                    </a:lnTo>
                    <a:close/>
                  </a:path>
                </a:pathLst>
              </a:custGeom>
              <a:solidFill>
                <a:srgbClr val="DB5D78"/>
              </a:solidFill>
              <a:ln w="1715" cap="flat">
                <a:noFill/>
                <a:prstDash val="solid"/>
                <a:miter/>
              </a:ln>
            </p:spPr>
            <p:txBody>
              <a:bodyPr rtlCol="0" anchor="ctr"/>
              <a:lstStyle/>
              <a:p>
                <a:endParaRPr lang="en-US"/>
              </a:p>
            </p:txBody>
          </p:sp>
          <p:sp>
            <p:nvSpPr>
              <p:cNvPr id="294" name="Freeform: Shape 293">
                <a:extLst>
                  <a:ext uri="{FF2B5EF4-FFF2-40B4-BE49-F238E27FC236}">
                    <a16:creationId xmlns:a16="http://schemas.microsoft.com/office/drawing/2014/main" id="{2CF5D1CA-EEA0-45A4-B451-D36050993968}"/>
                  </a:ext>
                </a:extLst>
              </p:cNvPr>
              <p:cNvSpPr/>
              <p:nvPr/>
            </p:nvSpPr>
            <p:spPr>
              <a:xfrm>
                <a:off x="-4383656" y="979237"/>
                <a:ext cx="38632" cy="44060"/>
              </a:xfrm>
              <a:custGeom>
                <a:avLst/>
                <a:gdLst>
                  <a:gd name="connsiteX0" fmla="*/ 1451 w 38632"/>
                  <a:gd name="connsiteY0" fmla="*/ 10372 h 44060"/>
                  <a:gd name="connsiteX1" fmla="*/ 28712 w 38632"/>
                  <a:gd name="connsiteY1" fmla="*/ 42090 h 44060"/>
                  <a:gd name="connsiteX2" fmla="*/ 37113 w 38632"/>
                  <a:gd name="connsiteY2" fmla="*/ 33689 h 44060"/>
                  <a:gd name="connsiteX3" fmla="*/ 9852 w 38632"/>
                  <a:gd name="connsiteY3" fmla="*/ 1970 h 44060"/>
                  <a:gd name="connsiteX4" fmla="*/ 1451 w 38632"/>
                  <a:gd name="connsiteY4" fmla="*/ 10372 h 44060"/>
                  <a:gd name="connsiteX5" fmla="*/ 1451 w 38632"/>
                  <a:gd name="connsiteY5" fmla="*/ 10372 h 4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2" h="44060">
                    <a:moveTo>
                      <a:pt x="1451" y="10372"/>
                    </a:moveTo>
                    <a:cubicBezTo>
                      <a:pt x="10538" y="21001"/>
                      <a:pt x="19625" y="31631"/>
                      <a:pt x="28712" y="42090"/>
                    </a:cubicBezTo>
                    <a:cubicBezTo>
                      <a:pt x="33684" y="47919"/>
                      <a:pt x="42085" y="39518"/>
                      <a:pt x="37113" y="33689"/>
                    </a:cubicBezTo>
                    <a:cubicBezTo>
                      <a:pt x="28026" y="23059"/>
                      <a:pt x="18939" y="12429"/>
                      <a:pt x="9852" y="1970"/>
                    </a:cubicBezTo>
                    <a:cubicBezTo>
                      <a:pt x="4880" y="-3859"/>
                      <a:pt x="-3349" y="4542"/>
                      <a:pt x="1451" y="10372"/>
                    </a:cubicBezTo>
                    <a:lnTo>
                      <a:pt x="1451" y="10372"/>
                    </a:lnTo>
                    <a:close/>
                  </a:path>
                </a:pathLst>
              </a:custGeom>
              <a:solidFill>
                <a:srgbClr val="DB5D78"/>
              </a:solidFill>
              <a:ln w="1715" cap="flat">
                <a:noFill/>
                <a:prstDash val="solid"/>
                <a:miter/>
              </a:ln>
            </p:spPr>
            <p:txBody>
              <a:bodyPr rtlCol="0" anchor="ctr"/>
              <a:lstStyle/>
              <a:p>
                <a:endParaRPr lang="en-US"/>
              </a:p>
            </p:txBody>
          </p:sp>
          <p:sp>
            <p:nvSpPr>
              <p:cNvPr id="295" name="Freeform: Shape 294">
                <a:extLst>
                  <a:ext uri="{FF2B5EF4-FFF2-40B4-BE49-F238E27FC236}">
                    <a16:creationId xmlns:a16="http://schemas.microsoft.com/office/drawing/2014/main" id="{D8CFAC2B-6E9F-4274-9219-A93C81DF3324}"/>
                  </a:ext>
                </a:extLst>
              </p:cNvPr>
              <p:cNvSpPr/>
              <p:nvPr/>
            </p:nvSpPr>
            <p:spPr>
              <a:xfrm>
                <a:off x="-4293474" y="1121377"/>
                <a:ext cx="47747" cy="42959"/>
              </a:xfrm>
              <a:custGeom>
                <a:avLst/>
                <a:gdLst>
                  <a:gd name="connsiteX0" fmla="*/ 11396 w 47747"/>
                  <a:gd name="connsiteY0" fmla="*/ 40367 h 42959"/>
                  <a:gd name="connsiteX1" fmla="*/ 44829 w 47747"/>
                  <a:gd name="connsiteY1" fmla="*/ 11049 h 42959"/>
                  <a:gd name="connsiteX2" fmla="*/ 38828 w 47747"/>
                  <a:gd name="connsiteY2" fmla="*/ 762 h 42959"/>
                  <a:gd name="connsiteX3" fmla="*/ 1109 w 47747"/>
                  <a:gd name="connsiteY3" fmla="*/ 34366 h 42959"/>
                  <a:gd name="connsiteX4" fmla="*/ 11396 w 47747"/>
                  <a:gd name="connsiteY4" fmla="*/ 40367 h 42959"/>
                  <a:gd name="connsiteX5" fmla="*/ 11396 w 47747"/>
                  <a:gd name="connsiteY5" fmla="*/ 40367 h 4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7" h="42959">
                    <a:moveTo>
                      <a:pt x="11396" y="40367"/>
                    </a:moveTo>
                    <a:cubicBezTo>
                      <a:pt x="20311" y="28194"/>
                      <a:pt x="31627" y="18422"/>
                      <a:pt x="44829" y="11049"/>
                    </a:cubicBezTo>
                    <a:cubicBezTo>
                      <a:pt x="51515" y="7277"/>
                      <a:pt x="45515" y="-2838"/>
                      <a:pt x="38828" y="762"/>
                    </a:cubicBezTo>
                    <a:cubicBezTo>
                      <a:pt x="23912" y="9163"/>
                      <a:pt x="11396" y="20650"/>
                      <a:pt x="1109" y="34366"/>
                    </a:cubicBezTo>
                    <a:cubicBezTo>
                      <a:pt x="-3349" y="40539"/>
                      <a:pt x="6767" y="46540"/>
                      <a:pt x="11396" y="40367"/>
                    </a:cubicBezTo>
                    <a:lnTo>
                      <a:pt x="11396" y="40367"/>
                    </a:lnTo>
                    <a:close/>
                  </a:path>
                </a:pathLst>
              </a:custGeom>
              <a:solidFill>
                <a:srgbClr val="DB5D78"/>
              </a:solidFill>
              <a:ln w="1715" cap="flat">
                <a:noFill/>
                <a:prstDash val="solid"/>
                <a:miter/>
              </a:ln>
            </p:spPr>
            <p:txBody>
              <a:bodyPr rtlCol="0" anchor="ctr"/>
              <a:lstStyle/>
              <a:p>
                <a:endParaRPr lang="en-US"/>
              </a:p>
            </p:txBody>
          </p:sp>
          <p:sp>
            <p:nvSpPr>
              <p:cNvPr id="296" name="Freeform: Shape 295">
                <a:extLst>
                  <a:ext uri="{FF2B5EF4-FFF2-40B4-BE49-F238E27FC236}">
                    <a16:creationId xmlns:a16="http://schemas.microsoft.com/office/drawing/2014/main" id="{CBF78A23-5AFA-49BE-9D67-8D45E330A858}"/>
                  </a:ext>
                </a:extLst>
              </p:cNvPr>
              <p:cNvSpPr/>
              <p:nvPr/>
            </p:nvSpPr>
            <p:spPr>
              <a:xfrm>
                <a:off x="-4221890" y="911878"/>
                <a:ext cx="55704" cy="50876"/>
              </a:xfrm>
              <a:custGeom>
                <a:avLst/>
                <a:gdLst>
                  <a:gd name="connsiteX0" fmla="*/ 53827 w 55704"/>
                  <a:gd name="connsiteY0" fmla="*/ 40869 h 50876"/>
                  <a:gd name="connsiteX1" fmla="*/ 10279 w 55704"/>
                  <a:gd name="connsiteY1" fmla="*/ 1607 h 50876"/>
                  <a:gd name="connsiteX2" fmla="*/ 1878 w 55704"/>
                  <a:gd name="connsiteY2" fmla="*/ 10008 h 50876"/>
                  <a:gd name="connsiteX3" fmla="*/ 45426 w 55704"/>
                  <a:gd name="connsiteY3" fmla="*/ 49270 h 50876"/>
                  <a:gd name="connsiteX4" fmla="*/ 53827 w 55704"/>
                  <a:gd name="connsiteY4" fmla="*/ 40869 h 50876"/>
                  <a:gd name="connsiteX5" fmla="*/ 53827 w 55704"/>
                  <a:gd name="connsiteY5" fmla="*/ 40869 h 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04" h="50876">
                    <a:moveTo>
                      <a:pt x="53827" y="40869"/>
                    </a:moveTo>
                    <a:cubicBezTo>
                      <a:pt x="39254" y="27839"/>
                      <a:pt x="24852" y="14637"/>
                      <a:pt x="10279" y="1607"/>
                    </a:cubicBezTo>
                    <a:cubicBezTo>
                      <a:pt x="4621" y="-3537"/>
                      <a:pt x="-3780" y="4865"/>
                      <a:pt x="1878" y="10008"/>
                    </a:cubicBezTo>
                    <a:cubicBezTo>
                      <a:pt x="16451" y="23038"/>
                      <a:pt x="30853" y="36240"/>
                      <a:pt x="45426" y="49270"/>
                    </a:cubicBezTo>
                    <a:cubicBezTo>
                      <a:pt x="51084" y="54414"/>
                      <a:pt x="59485" y="46013"/>
                      <a:pt x="53827" y="40869"/>
                    </a:cubicBezTo>
                    <a:lnTo>
                      <a:pt x="53827" y="40869"/>
                    </a:lnTo>
                    <a:close/>
                  </a:path>
                </a:pathLst>
              </a:custGeom>
              <a:solidFill>
                <a:srgbClr val="DB5D78"/>
              </a:solidFill>
              <a:ln w="1715" cap="flat">
                <a:noFill/>
                <a:prstDash val="solid"/>
                <a:miter/>
              </a:ln>
            </p:spPr>
            <p:txBody>
              <a:bodyPr rtlCol="0" anchor="ctr"/>
              <a:lstStyle/>
              <a:p>
                <a:endParaRPr lang="en-US"/>
              </a:p>
            </p:txBody>
          </p:sp>
          <p:sp>
            <p:nvSpPr>
              <p:cNvPr id="297" name="Freeform: Shape 296">
                <a:extLst>
                  <a:ext uri="{FF2B5EF4-FFF2-40B4-BE49-F238E27FC236}">
                    <a16:creationId xmlns:a16="http://schemas.microsoft.com/office/drawing/2014/main" id="{7F8E679E-709B-4908-A758-E18B7F8CFC46}"/>
                  </a:ext>
                </a:extLst>
              </p:cNvPr>
              <p:cNvSpPr/>
              <p:nvPr/>
            </p:nvSpPr>
            <p:spPr>
              <a:xfrm>
                <a:off x="-4493496" y="885201"/>
                <a:ext cx="38821" cy="31952"/>
              </a:xfrm>
              <a:custGeom>
                <a:avLst/>
                <a:gdLst>
                  <a:gd name="connsiteX0" fmla="*/ 8593 w 38821"/>
                  <a:gd name="connsiteY0" fmla="*/ 30856 h 31952"/>
                  <a:gd name="connsiteX1" fmla="*/ 36197 w 38821"/>
                  <a:gd name="connsiteY1" fmla="*/ 11311 h 31952"/>
                  <a:gd name="connsiteX2" fmla="*/ 30196 w 38821"/>
                  <a:gd name="connsiteY2" fmla="*/ 1024 h 31952"/>
                  <a:gd name="connsiteX3" fmla="*/ 2593 w 38821"/>
                  <a:gd name="connsiteY3" fmla="*/ 20569 h 31952"/>
                  <a:gd name="connsiteX4" fmla="*/ 8593 w 38821"/>
                  <a:gd name="connsiteY4" fmla="*/ 30856 h 31952"/>
                  <a:gd name="connsiteX5" fmla="*/ 8593 w 38821"/>
                  <a:gd name="connsiteY5" fmla="*/ 30856 h 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21" h="31952">
                    <a:moveTo>
                      <a:pt x="8593" y="30856"/>
                    </a:moveTo>
                    <a:cubicBezTo>
                      <a:pt x="17852" y="24341"/>
                      <a:pt x="27110" y="17826"/>
                      <a:pt x="36197" y="11311"/>
                    </a:cubicBezTo>
                    <a:cubicBezTo>
                      <a:pt x="42369" y="7025"/>
                      <a:pt x="36540" y="-3262"/>
                      <a:pt x="30196" y="1024"/>
                    </a:cubicBezTo>
                    <a:cubicBezTo>
                      <a:pt x="20938" y="7539"/>
                      <a:pt x="11679" y="14054"/>
                      <a:pt x="2593" y="20569"/>
                    </a:cubicBezTo>
                    <a:cubicBezTo>
                      <a:pt x="-3580" y="25027"/>
                      <a:pt x="2421" y="35314"/>
                      <a:pt x="8593" y="30856"/>
                    </a:cubicBezTo>
                    <a:lnTo>
                      <a:pt x="8593" y="30856"/>
                    </a:lnTo>
                    <a:close/>
                  </a:path>
                </a:pathLst>
              </a:custGeom>
              <a:solidFill>
                <a:srgbClr val="DB5D78"/>
              </a:solidFill>
              <a:ln w="1715" cap="flat">
                <a:noFill/>
                <a:prstDash val="solid"/>
                <a:miter/>
              </a:ln>
            </p:spPr>
            <p:txBody>
              <a:bodyPr rtlCol="0" anchor="ctr"/>
              <a:lstStyle/>
              <a:p>
                <a:endParaRPr lang="en-US"/>
              </a:p>
            </p:txBody>
          </p:sp>
          <p:sp>
            <p:nvSpPr>
              <p:cNvPr id="298" name="Freeform: Shape 297">
                <a:extLst>
                  <a:ext uri="{FF2B5EF4-FFF2-40B4-BE49-F238E27FC236}">
                    <a16:creationId xmlns:a16="http://schemas.microsoft.com/office/drawing/2014/main" id="{CF779ED2-06C7-4DFB-A2DA-640CDD66193E}"/>
                  </a:ext>
                </a:extLst>
              </p:cNvPr>
              <p:cNvSpPr/>
              <p:nvPr/>
            </p:nvSpPr>
            <p:spPr>
              <a:xfrm>
                <a:off x="-5234477" y="852707"/>
                <a:ext cx="40794" cy="49469"/>
              </a:xfrm>
              <a:custGeom>
                <a:avLst/>
                <a:gdLst>
                  <a:gd name="connsiteX0" fmla="*/ 1366 w 40794"/>
                  <a:gd name="connsiteY0" fmla="*/ 10371 h 49469"/>
                  <a:gd name="connsiteX1" fmla="*/ 31027 w 40794"/>
                  <a:gd name="connsiteY1" fmla="*/ 47405 h 49469"/>
                  <a:gd name="connsiteX2" fmla="*/ 39428 w 40794"/>
                  <a:gd name="connsiteY2" fmla="*/ 39004 h 49469"/>
                  <a:gd name="connsiteX3" fmla="*/ 9767 w 40794"/>
                  <a:gd name="connsiteY3" fmla="*/ 1970 h 49469"/>
                  <a:gd name="connsiteX4" fmla="*/ 1366 w 40794"/>
                  <a:gd name="connsiteY4" fmla="*/ 10371 h 49469"/>
                  <a:gd name="connsiteX5" fmla="*/ 1366 w 40794"/>
                  <a:gd name="connsiteY5" fmla="*/ 10371 h 4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94" h="49469">
                    <a:moveTo>
                      <a:pt x="1366" y="10371"/>
                    </a:moveTo>
                    <a:cubicBezTo>
                      <a:pt x="11310" y="22716"/>
                      <a:pt x="21083" y="35060"/>
                      <a:pt x="31027" y="47405"/>
                    </a:cubicBezTo>
                    <a:cubicBezTo>
                      <a:pt x="35828" y="53405"/>
                      <a:pt x="44057" y="45004"/>
                      <a:pt x="39428" y="39004"/>
                    </a:cubicBezTo>
                    <a:cubicBezTo>
                      <a:pt x="29484" y="26659"/>
                      <a:pt x="19711" y="14315"/>
                      <a:pt x="9767" y="1970"/>
                    </a:cubicBezTo>
                    <a:cubicBezTo>
                      <a:pt x="4967" y="-3859"/>
                      <a:pt x="-3263" y="4542"/>
                      <a:pt x="1366" y="10371"/>
                    </a:cubicBezTo>
                    <a:lnTo>
                      <a:pt x="1366" y="10371"/>
                    </a:lnTo>
                    <a:close/>
                  </a:path>
                </a:pathLst>
              </a:custGeom>
              <a:solidFill>
                <a:srgbClr val="DB5D78"/>
              </a:solidFill>
              <a:ln w="1715" cap="flat">
                <a:noFill/>
                <a:prstDash val="solid"/>
                <a:miter/>
              </a:ln>
            </p:spPr>
            <p:txBody>
              <a:bodyPr rtlCol="0" anchor="ctr"/>
              <a:lstStyle/>
              <a:p>
                <a:endParaRPr lang="en-US"/>
              </a:p>
            </p:txBody>
          </p:sp>
          <p:sp>
            <p:nvSpPr>
              <p:cNvPr id="299" name="Freeform: Shape 298">
                <a:extLst>
                  <a:ext uri="{FF2B5EF4-FFF2-40B4-BE49-F238E27FC236}">
                    <a16:creationId xmlns:a16="http://schemas.microsoft.com/office/drawing/2014/main" id="{0037B26D-5ADE-4586-99E2-5603C0FCEA49}"/>
                  </a:ext>
                </a:extLst>
              </p:cNvPr>
              <p:cNvSpPr/>
              <p:nvPr/>
            </p:nvSpPr>
            <p:spPr>
              <a:xfrm>
                <a:off x="-5136917" y="850021"/>
                <a:ext cx="79437" cy="54130"/>
              </a:xfrm>
              <a:custGeom>
                <a:avLst/>
                <a:gdLst>
                  <a:gd name="connsiteX0" fmla="*/ 8734 w 79437"/>
                  <a:gd name="connsiteY0" fmla="*/ 53177 h 54130"/>
                  <a:gd name="connsiteX1" fmla="*/ 76628 w 79437"/>
                  <a:gd name="connsiteY1" fmla="*/ 11172 h 54130"/>
                  <a:gd name="connsiteX2" fmla="*/ 70627 w 79437"/>
                  <a:gd name="connsiteY2" fmla="*/ 885 h 54130"/>
                  <a:gd name="connsiteX3" fmla="*/ 2733 w 79437"/>
                  <a:gd name="connsiteY3" fmla="*/ 42890 h 54130"/>
                  <a:gd name="connsiteX4" fmla="*/ 8734 w 79437"/>
                  <a:gd name="connsiteY4" fmla="*/ 53177 h 54130"/>
                  <a:gd name="connsiteX5" fmla="*/ 8734 w 79437"/>
                  <a:gd name="connsiteY5" fmla="*/ 53177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7" h="54130">
                    <a:moveTo>
                      <a:pt x="8734" y="53177"/>
                    </a:moveTo>
                    <a:cubicBezTo>
                      <a:pt x="31365" y="39118"/>
                      <a:pt x="53997" y="25231"/>
                      <a:pt x="76628" y="11172"/>
                    </a:cubicBezTo>
                    <a:cubicBezTo>
                      <a:pt x="83143" y="7228"/>
                      <a:pt x="77143" y="-3059"/>
                      <a:pt x="70627" y="885"/>
                    </a:cubicBezTo>
                    <a:cubicBezTo>
                      <a:pt x="47996" y="14944"/>
                      <a:pt x="25365" y="28831"/>
                      <a:pt x="2733" y="42890"/>
                    </a:cubicBezTo>
                    <a:cubicBezTo>
                      <a:pt x="-3610" y="47005"/>
                      <a:pt x="2219" y="57292"/>
                      <a:pt x="8734" y="53177"/>
                    </a:cubicBezTo>
                    <a:lnTo>
                      <a:pt x="8734" y="53177"/>
                    </a:lnTo>
                    <a:close/>
                  </a:path>
                </a:pathLst>
              </a:custGeom>
              <a:solidFill>
                <a:srgbClr val="DB5D78"/>
              </a:solidFill>
              <a:ln w="1715" cap="flat">
                <a:noFill/>
                <a:prstDash val="solid"/>
                <a:miter/>
              </a:ln>
            </p:spPr>
            <p:txBody>
              <a:bodyPr rtlCol="0" anchor="ctr"/>
              <a:lstStyle/>
              <a:p>
                <a:endParaRPr lang="en-US"/>
              </a:p>
            </p:txBody>
          </p:sp>
        </p:grpSp>
        <p:sp>
          <p:nvSpPr>
            <p:cNvPr id="300" name="Freeform: Shape 299">
              <a:extLst>
                <a:ext uri="{FF2B5EF4-FFF2-40B4-BE49-F238E27FC236}">
                  <a16:creationId xmlns:a16="http://schemas.microsoft.com/office/drawing/2014/main" id="{E4373BC6-9F2A-4496-95CE-76222DE79C7F}"/>
                </a:ext>
              </a:extLst>
            </p:cNvPr>
            <p:cNvSpPr/>
            <p:nvPr/>
          </p:nvSpPr>
          <p:spPr>
            <a:xfrm>
              <a:off x="-5039456" y="565785"/>
              <a:ext cx="550422" cy="476802"/>
            </a:xfrm>
            <a:custGeom>
              <a:avLst/>
              <a:gdLst>
                <a:gd name="connsiteX0" fmla="*/ 99696 w 550422"/>
                <a:gd name="connsiteY0" fmla="*/ 455371 h 476802"/>
                <a:gd name="connsiteX1" fmla="*/ 121128 w 550422"/>
                <a:gd name="connsiteY1" fmla="*/ 423824 h 476802"/>
                <a:gd name="connsiteX2" fmla="*/ 214396 w 550422"/>
                <a:gd name="connsiteY2" fmla="*/ 363817 h 476802"/>
                <a:gd name="connsiteX3" fmla="*/ 290863 w 550422"/>
                <a:gd name="connsiteY3" fmla="*/ 376847 h 476802"/>
                <a:gd name="connsiteX4" fmla="*/ 375559 w 550422"/>
                <a:gd name="connsiteY4" fmla="*/ 451085 h 476802"/>
                <a:gd name="connsiteX5" fmla="*/ 390133 w 550422"/>
                <a:gd name="connsiteY5" fmla="*/ 476802 h 476802"/>
                <a:gd name="connsiteX6" fmla="*/ 409164 w 550422"/>
                <a:gd name="connsiteY6" fmla="*/ 421081 h 476802"/>
                <a:gd name="connsiteX7" fmla="*/ 470200 w 550422"/>
                <a:gd name="connsiteY7" fmla="*/ 387648 h 476802"/>
                <a:gd name="connsiteX8" fmla="*/ 524892 w 550422"/>
                <a:gd name="connsiteY8" fmla="*/ 44920 h 476802"/>
                <a:gd name="connsiteX9" fmla="*/ 467114 w 550422"/>
                <a:gd name="connsiteY9" fmla="*/ 49549 h 476802"/>
                <a:gd name="connsiteX10" fmla="*/ 359615 w 550422"/>
                <a:gd name="connsiteY10" fmla="*/ 5829 h 476802"/>
                <a:gd name="connsiteX11" fmla="*/ 387732 w 550422"/>
                <a:gd name="connsiteY11" fmla="*/ 71838 h 476802"/>
                <a:gd name="connsiteX12" fmla="*/ 385675 w 550422"/>
                <a:gd name="connsiteY12" fmla="*/ 82467 h 476802"/>
                <a:gd name="connsiteX13" fmla="*/ 374359 w 550422"/>
                <a:gd name="connsiteY13" fmla="*/ 85382 h 476802"/>
                <a:gd name="connsiteX14" fmla="*/ 290692 w 550422"/>
                <a:gd name="connsiteY14" fmla="*/ 6858 h 476802"/>
                <a:gd name="connsiteX15" fmla="*/ 223998 w 550422"/>
                <a:gd name="connsiteY15" fmla="*/ 83496 h 476802"/>
                <a:gd name="connsiteX16" fmla="*/ 209596 w 550422"/>
                <a:gd name="connsiteY16" fmla="*/ 88468 h 476802"/>
                <a:gd name="connsiteX17" fmla="*/ 204624 w 550422"/>
                <a:gd name="connsiteY17" fmla="*/ 79724 h 476802"/>
                <a:gd name="connsiteX18" fmla="*/ 186279 w 550422"/>
                <a:gd name="connsiteY18" fmla="*/ 9258 h 476802"/>
                <a:gd name="connsiteX19" fmla="*/ 51176 w 550422"/>
                <a:gd name="connsiteY19" fmla="*/ 80924 h 476802"/>
                <a:gd name="connsiteX20" fmla="*/ 114270 w 550422"/>
                <a:gd name="connsiteY20" fmla="*/ 0 h 476802"/>
                <a:gd name="connsiteX21" fmla="*/ 70550 w 550422"/>
                <a:gd name="connsiteY21" fmla="*/ 9258 h 476802"/>
                <a:gd name="connsiteX22" fmla="*/ 34031 w 550422"/>
                <a:gd name="connsiteY22" fmla="*/ 20403 h 476802"/>
                <a:gd name="connsiteX23" fmla="*/ 770 w 550422"/>
                <a:gd name="connsiteY23" fmla="*/ 131502 h 476802"/>
                <a:gd name="connsiteX24" fmla="*/ 17057 w 550422"/>
                <a:gd name="connsiteY24" fmla="*/ 252717 h 476802"/>
                <a:gd name="connsiteX25" fmla="*/ 73979 w 550422"/>
                <a:gd name="connsiteY25" fmla="*/ 410451 h 476802"/>
                <a:gd name="connsiteX26" fmla="*/ 96782 w 550422"/>
                <a:gd name="connsiteY26" fmla="*/ 451256 h 476802"/>
                <a:gd name="connsiteX27" fmla="*/ 99696 w 550422"/>
                <a:gd name="connsiteY27" fmla="*/ 455371 h 47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422" h="476802">
                  <a:moveTo>
                    <a:pt x="99696" y="455371"/>
                  </a:moveTo>
                  <a:cubicBezTo>
                    <a:pt x="106040" y="444056"/>
                    <a:pt x="113241" y="433426"/>
                    <a:pt x="121128" y="423824"/>
                  </a:cubicBezTo>
                  <a:cubicBezTo>
                    <a:pt x="133815" y="408222"/>
                    <a:pt x="164333" y="370846"/>
                    <a:pt x="214396" y="363817"/>
                  </a:cubicBezTo>
                  <a:cubicBezTo>
                    <a:pt x="248686" y="359016"/>
                    <a:pt x="276118" y="370675"/>
                    <a:pt x="290863" y="376847"/>
                  </a:cubicBezTo>
                  <a:cubicBezTo>
                    <a:pt x="342298" y="398621"/>
                    <a:pt x="368016" y="438912"/>
                    <a:pt x="375559" y="451085"/>
                  </a:cubicBezTo>
                  <a:cubicBezTo>
                    <a:pt x="379503" y="457257"/>
                    <a:pt x="384818" y="466001"/>
                    <a:pt x="390133" y="476802"/>
                  </a:cubicBezTo>
                  <a:cubicBezTo>
                    <a:pt x="398534" y="444741"/>
                    <a:pt x="404192" y="427082"/>
                    <a:pt x="409164" y="421081"/>
                  </a:cubicBezTo>
                  <a:cubicBezTo>
                    <a:pt x="426994" y="400164"/>
                    <a:pt x="449111" y="391420"/>
                    <a:pt x="470200" y="387648"/>
                  </a:cubicBezTo>
                  <a:cubicBezTo>
                    <a:pt x="532436" y="255118"/>
                    <a:pt x="582842" y="133045"/>
                    <a:pt x="524892" y="44920"/>
                  </a:cubicBezTo>
                  <a:cubicBezTo>
                    <a:pt x="519577" y="57436"/>
                    <a:pt x="479458" y="51435"/>
                    <a:pt x="467114" y="49549"/>
                  </a:cubicBezTo>
                  <a:cubicBezTo>
                    <a:pt x="441396" y="45777"/>
                    <a:pt x="402991" y="35662"/>
                    <a:pt x="359615" y="5829"/>
                  </a:cubicBezTo>
                  <a:cubicBezTo>
                    <a:pt x="375559" y="24174"/>
                    <a:pt x="385675" y="47663"/>
                    <a:pt x="387732" y="71838"/>
                  </a:cubicBezTo>
                  <a:cubicBezTo>
                    <a:pt x="388075" y="75609"/>
                    <a:pt x="388075" y="79724"/>
                    <a:pt x="385675" y="82467"/>
                  </a:cubicBezTo>
                  <a:cubicBezTo>
                    <a:pt x="382932" y="85554"/>
                    <a:pt x="378303" y="85725"/>
                    <a:pt x="374359" y="85382"/>
                  </a:cubicBezTo>
                  <a:cubicBezTo>
                    <a:pt x="334583" y="81610"/>
                    <a:pt x="309551" y="42005"/>
                    <a:pt x="290692" y="6858"/>
                  </a:cubicBezTo>
                  <a:cubicBezTo>
                    <a:pt x="270803" y="34290"/>
                    <a:pt x="248515" y="60008"/>
                    <a:pt x="223998" y="83496"/>
                  </a:cubicBezTo>
                  <a:cubicBezTo>
                    <a:pt x="220054" y="87268"/>
                    <a:pt x="214396" y="91211"/>
                    <a:pt x="209596" y="88468"/>
                  </a:cubicBezTo>
                  <a:cubicBezTo>
                    <a:pt x="206510" y="86754"/>
                    <a:pt x="205481" y="83153"/>
                    <a:pt x="204624" y="79724"/>
                  </a:cubicBezTo>
                  <a:cubicBezTo>
                    <a:pt x="198452" y="56064"/>
                    <a:pt x="196566" y="9258"/>
                    <a:pt x="186279" y="9258"/>
                  </a:cubicBezTo>
                  <a:cubicBezTo>
                    <a:pt x="165705" y="9258"/>
                    <a:pt x="82551" y="80924"/>
                    <a:pt x="51176" y="80924"/>
                  </a:cubicBezTo>
                  <a:cubicBezTo>
                    <a:pt x="25459" y="80924"/>
                    <a:pt x="84609" y="19717"/>
                    <a:pt x="114270" y="0"/>
                  </a:cubicBezTo>
                  <a:cubicBezTo>
                    <a:pt x="100039" y="686"/>
                    <a:pt x="84437" y="5486"/>
                    <a:pt x="70550" y="9258"/>
                  </a:cubicBezTo>
                  <a:cubicBezTo>
                    <a:pt x="60263" y="12002"/>
                    <a:pt x="46375" y="16802"/>
                    <a:pt x="34031" y="20403"/>
                  </a:cubicBezTo>
                  <a:cubicBezTo>
                    <a:pt x="6599" y="61722"/>
                    <a:pt x="2827" y="107156"/>
                    <a:pt x="770" y="131502"/>
                  </a:cubicBezTo>
                  <a:cubicBezTo>
                    <a:pt x="-1288" y="157391"/>
                    <a:pt x="-259" y="189281"/>
                    <a:pt x="17057" y="252717"/>
                  </a:cubicBezTo>
                  <a:cubicBezTo>
                    <a:pt x="29573" y="298494"/>
                    <a:pt x="45004" y="353187"/>
                    <a:pt x="73979" y="410451"/>
                  </a:cubicBezTo>
                  <a:cubicBezTo>
                    <a:pt x="83923" y="423653"/>
                    <a:pt x="91638" y="437540"/>
                    <a:pt x="96782" y="451256"/>
                  </a:cubicBezTo>
                  <a:cubicBezTo>
                    <a:pt x="97982" y="452628"/>
                    <a:pt x="98839" y="454000"/>
                    <a:pt x="99696" y="455371"/>
                  </a:cubicBezTo>
                  <a:close/>
                </a:path>
              </a:pathLst>
            </a:custGeom>
            <a:solidFill>
              <a:srgbClr val="DE5460"/>
            </a:solidFill>
            <a:ln w="1715" cap="flat">
              <a:noFill/>
              <a:prstDash val="solid"/>
              <a:miter/>
            </a:ln>
          </p:spPr>
          <p:txBody>
            <a:bodyPr rtlCol="0" anchor="ctr"/>
            <a:lstStyle/>
            <a:p>
              <a:endParaRPr lang="en-US"/>
            </a:p>
          </p:txBody>
        </p:sp>
        <p:sp>
          <p:nvSpPr>
            <p:cNvPr id="301" name="Freeform: Shape 300">
              <a:extLst>
                <a:ext uri="{FF2B5EF4-FFF2-40B4-BE49-F238E27FC236}">
                  <a16:creationId xmlns:a16="http://schemas.microsoft.com/office/drawing/2014/main" id="{AC6F1286-4413-4CEC-B198-92152F1946B6}"/>
                </a:ext>
              </a:extLst>
            </p:cNvPr>
            <p:cNvSpPr/>
            <p:nvPr/>
          </p:nvSpPr>
          <p:spPr>
            <a:xfrm>
              <a:off x="-5028425" y="264548"/>
              <a:ext cx="514591" cy="390791"/>
            </a:xfrm>
            <a:custGeom>
              <a:avLst/>
              <a:gdLst>
                <a:gd name="connsiteX0" fmla="*/ 103410 w 514591"/>
                <a:gd name="connsiteY0" fmla="*/ 301408 h 390791"/>
                <a:gd name="connsiteX1" fmla="*/ 40316 w 514591"/>
                <a:gd name="connsiteY1" fmla="*/ 382332 h 390791"/>
                <a:gd name="connsiteX2" fmla="*/ 175419 w 514591"/>
                <a:gd name="connsiteY2" fmla="*/ 310666 h 390791"/>
                <a:gd name="connsiteX3" fmla="*/ 193764 w 514591"/>
                <a:gd name="connsiteY3" fmla="*/ 381132 h 390791"/>
                <a:gd name="connsiteX4" fmla="*/ 198736 w 514591"/>
                <a:gd name="connsiteY4" fmla="*/ 389876 h 390791"/>
                <a:gd name="connsiteX5" fmla="*/ 213138 w 514591"/>
                <a:gd name="connsiteY5" fmla="*/ 384904 h 390791"/>
                <a:gd name="connsiteX6" fmla="*/ 279832 w 514591"/>
                <a:gd name="connsiteY6" fmla="*/ 308266 h 390791"/>
                <a:gd name="connsiteX7" fmla="*/ 363500 w 514591"/>
                <a:gd name="connsiteY7" fmla="*/ 386790 h 390791"/>
                <a:gd name="connsiteX8" fmla="*/ 374815 w 514591"/>
                <a:gd name="connsiteY8" fmla="*/ 383875 h 390791"/>
                <a:gd name="connsiteX9" fmla="*/ 376873 w 514591"/>
                <a:gd name="connsiteY9" fmla="*/ 373246 h 390791"/>
                <a:gd name="connsiteX10" fmla="*/ 348755 w 514591"/>
                <a:gd name="connsiteY10" fmla="*/ 307237 h 390791"/>
                <a:gd name="connsiteX11" fmla="*/ 456254 w 514591"/>
                <a:gd name="connsiteY11" fmla="*/ 350957 h 390791"/>
                <a:gd name="connsiteX12" fmla="*/ 514033 w 514591"/>
                <a:gd name="connsiteY12" fmla="*/ 346328 h 390791"/>
                <a:gd name="connsiteX13" fmla="*/ 475114 w 514591"/>
                <a:gd name="connsiteY13" fmla="*/ 300208 h 390791"/>
                <a:gd name="connsiteX14" fmla="*/ 278803 w 514591"/>
                <a:gd name="connsiteY14" fmla="*/ 233685 h 390791"/>
                <a:gd name="connsiteX15" fmla="*/ 281375 w 514591"/>
                <a:gd name="connsiteY15" fmla="*/ 217226 h 390791"/>
                <a:gd name="connsiteX16" fmla="*/ 304521 w 514591"/>
                <a:gd name="connsiteY16" fmla="*/ 118299 h 390791"/>
                <a:gd name="connsiteX17" fmla="*/ 346869 w 514591"/>
                <a:gd name="connsiteY17" fmla="*/ 7543 h 390791"/>
                <a:gd name="connsiteX18" fmla="*/ 326638 w 514591"/>
                <a:gd name="connsiteY18" fmla="*/ 4285 h 390791"/>
                <a:gd name="connsiteX19" fmla="*/ 297834 w 514591"/>
                <a:gd name="connsiteY19" fmla="*/ 66864 h 390791"/>
                <a:gd name="connsiteX20" fmla="*/ 262344 w 514591"/>
                <a:gd name="connsiteY20" fmla="*/ 233171 h 390791"/>
                <a:gd name="connsiteX21" fmla="*/ 174047 w 514591"/>
                <a:gd name="connsiteY21" fmla="*/ 234028 h 390791"/>
                <a:gd name="connsiteX22" fmla="*/ 86608 w 514591"/>
                <a:gd name="connsiteY22" fmla="*/ 259574 h 390791"/>
                <a:gd name="connsiteX23" fmla="*/ 1912 w 514591"/>
                <a:gd name="connsiteY23" fmla="*/ 326268 h 390791"/>
                <a:gd name="connsiteX24" fmla="*/ 23343 w 514591"/>
                <a:gd name="connsiteY24" fmla="*/ 321811 h 390791"/>
                <a:gd name="connsiteX25" fmla="*/ 59862 w 514591"/>
                <a:gd name="connsiteY25" fmla="*/ 310666 h 390791"/>
                <a:gd name="connsiteX26" fmla="*/ 103410 w 514591"/>
                <a:gd name="connsiteY26" fmla="*/ 301408 h 39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591" h="390791">
                  <a:moveTo>
                    <a:pt x="103410" y="301408"/>
                  </a:moveTo>
                  <a:cubicBezTo>
                    <a:pt x="73749" y="321125"/>
                    <a:pt x="14599" y="382332"/>
                    <a:pt x="40316" y="382332"/>
                  </a:cubicBezTo>
                  <a:cubicBezTo>
                    <a:pt x="71692" y="382332"/>
                    <a:pt x="154845" y="310666"/>
                    <a:pt x="175419" y="310666"/>
                  </a:cubicBezTo>
                  <a:cubicBezTo>
                    <a:pt x="185706" y="310666"/>
                    <a:pt x="187592" y="357301"/>
                    <a:pt x="193764" y="381132"/>
                  </a:cubicBezTo>
                  <a:cubicBezTo>
                    <a:pt x="194621" y="384390"/>
                    <a:pt x="195822" y="388162"/>
                    <a:pt x="198736" y="389876"/>
                  </a:cubicBezTo>
                  <a:cubicBezTo>
                    <a:pt x="203537" y="392619"/>
                    <a:pt x="209195" y="388676"/>
                    <a:pt x="213138" y="384904"/>
                  </a:cubicBezTo>
                  <a:cubicBezTo>
                    <a:pt x="237655" y="361416"/>
                    <a:pt x="259944" y="335698"/>
                    <a:pt x="279832" y="308266"/>
                  </a:cubicBezTo>
                  <a:cubicBezTo>
                    <a:pt x="298692" y="343585"/>
                    <a:pt x="323723" y="383018"/>
                    <a:pt x="363500" y="386790"/>
                  </a:cubicBezTo>
                  <a:cubicBezTo>
                    <a:pt x="367614" y="387133"/>
                    <a:pt x="372072" y="386962"/>
                    <a:pt x="374815" y="383875"/>
                  </a:cubicBezTo>
                  <a:cubicBezTo>
                    <a:pt x="377216" y="381132"/>
                    <a:pt x="377216" y="377017"/>
                    <a:pt x="376873" y="373246"/>
                  </a:cubicBezTo>
                  <a:cubicBezTo>
                    <a:pt x="374644" y="349071"/>
                    <a:pt x="364700" y="325582"/>
                    <a:pt x="348755" y="307237"/>
                  </a:cubicBezTo>
                  <a:cubicBezTo>
                    <a:pt x="392303" y="336898"/>
                    <a:pt x="430708" y="347014"/>
                    <a:pt x="456254" y="350957"/>
                  </a:cubicBezTo>
                  <a:cubicBezTo>
                    <a:pt x="468427" y="352843"/>
                    <a:pt x="508718" y="358844"/>
                    <a:pt x="514033" y="346328"/>
                  </a:cubicBezTo>
                  <a:cubicBezTo>
                    <a:pt x="519348" y="333469"/>
                    <a:pt x="485229" y="307923"/>
                    <a:pt x="475114" y="300208"/>
                  </a:cubicBezTo>
                  <a:cubicBezTo>
                    <a:pt x="405676" y="248087"/>
                    <a:pt x="324580" y="236257"/>
                    <a:pt x="278803" y="233685"/>
                  </a:cubicBezTo>
                  <a:cubicBezTo>
                    <a:pt x="279489" y="227685"/>
                    <a:pt x="280175" y="222027"/>
                    <a:pt x="281375" y="217226"/>
                  </a:cubicBezTo>
                  <a:cubicBezTo>
                    <a:pt x="290805" y="177450"/>
                    <a:pt x="292862" y="167163"/>
                    <a:pt x="304521" y="118299"/>
                  </a:cubicBezTo>
                  <a:cubicBezTo>
                    <a:pt x="311550" y="88639"/>
                    <a:pt x="320466" y="55720"/>
                    <a:pt x="346869" y="7543"/>
                  </a:cubicBezTo>
                  <a:cubicBezTo>
                    <a:pt x="350984" y="-1"/>
                    <a:pt x="346526" y="-3259"/>
                    <a:pt x="326638" y="4285"/>
                  </a:cubicBezTo>
                  <a:cubicBezTo>
                    <a:pt x="311379" y="10114"/>
                    <a:pt x="301606" y="52806"/>
                    <a:pt x="297834" y="66864"/>
                  </a:cubicBezTo>
                  <a:cubicBezTo>
                    <a:pt x="285147" y="112813"/>
                    <a:pt x="268516" y="185336"/>
                    <a:pt x="262344" y="233171"/>
                  </a:cubicBezTo>
                  <a:cubicBezTo>
                    <a:pt x="221368" y="232314"/>
                    <a:pt x="193936" y="230771"/>
                    <a:pt x="174047" y="234028"/>
                  </a:cubicBezTo>
                  <a:cubicBezTo>
                    <a:pt x="136843" y="240029"/>
                    <a:pt x="100838" y="255288"/>
                    <a:pt x="86608" y="259574"/>
                  </a:cubicBezTo>
                  <a:cubicBezTo>
                    <a:pt x="42202" y="273290"/>
                    <a:pt x="-10776" y="326783"/>
                    <a:pt x="1912" y="326268"/>
                  </a:cubicBezTo>
                  <a:cubicBezTo>
                    <a:pt x="7227" y="326097"/>
                    <a:pt x="14942" y="324211"/>
                    <a:pt x="23343" y="321811"/>
                  </a:cubicBezTo>
                  <a:cubicBezTo>
                    <a:pt x="35687" y="318210"/>
                    <a:pt x="49575" y="313581"/>
                    <a:pt x="59862" y="310666"/>
                  </a:cubicBezTo>
                  <a:cubicBezTo>
                    <a:pt x="73406" y="306723"/>
                    <a:pt x="89008" y="301922"/>
                    <a:pt x="103410" y="301408"/>
                  </a:cubicBezTo>
                  <a:close/>
                </a:path>
              </a:pathLst>
            </a:custGeom>
            <a:solidFill>
              <a:srgbClr val="6AAB98"/>
            </a:solidFill>
            <a:ln w="1715" cap="flat">
              <a:noFill/>
              <a:prstDash val="solid"/>
              <a:miter/>
            </a:ln>
          </p:spPr>
          <p:txBody>
            <a:bodyPr rtlCol="0" anchor="ctr"/>
            <a:lstStyle/>
            <a:p>
              <a:endParaRPr lang="en-US"/>
            </a:p>
          </p:txBody>
        </p:sp>
        <p:grpSp>
          <p:nvGrpSpPr>
            <p:cNvPr id="302" name="Graphic 13">
              <a:extLst>
                <a:ext uri="{FF2B5EF4-FFF2-40B4-BE49-F238E27FC236}">
                  <a16:creationId xmlns:a16="http://schemas.microsoft.com/office/drawing/2014/main" id="{514E6256-71C1-48B9-B2AB-1E7C72618CE0}"/>
                </a:ext>
              </a:extLst>
            </p:cNvPr>
            <p:cNvGrpSpPr/>
            <p:nvPr/>
          </p:nvGrpSpPr>
          <p:grpSpPr>
            <a:xfrm>
              <a:off x="-5008683" y="648595"/>
              <a:ext cx="490132" cy="296737"/>
              <a:chOff x="-5008683" y="648595"/>
              <a:chExt cx="490132" cy="296737"/>
            </a:xfrm>
            <a:solidFill>
              <a:srgbClr val="3D3B3C"/>
            </a:solidFill>
          </p:grpSpPr>
          <p:sp>
            <p:nvSpPr>
              <p:cNvPr id="303" name="Freeform: Shape 302">
                <a:extLst>
                  <a:ext uri="{FF2B5EF4-FFF2-40B4-BE49-F238E27FC236}">
                    <a16:creationId xmlns:a16="http://schemas.microsoft.com/office/drawing/2014/main" id="{58658157-E870-4997-B0A3-93671F17B59A}"/>
                  </a:ext>
                </a:extLst>
              </p:cNvPr>
              <p:cNvSpPr/>
              <p:nvPr/>
            </p:nvSpPr>
            <p:spPr>
              <a:xfrm>
                <a:off x="-4976793" y="653567"/>
                <a:ext cx="15170" cy="22077"/>
              </a:xfrm>
              <a:custGeom>
                <a:avLst/>
                <a:gdLst>
                  <a:gd name="connsiteX0" fmla="*/ 14573 w 15170"/>
                  <a:gd name="connsiteY0" fmla="*/ 2572 h 22077"/>
                  <a:gd name="connsiteX1" fmla="*/ 11487 w 15170"/>
                  <a:gd name="connsiteY1" fmla="*/ 171 h 22077"/>
                  <a:gd name="connsiteX2" fmla="*/ 7544 w 15170"/>
                  <a:gd name="connsiteY2" fmla="*/ 686 h 22077"/>
                  <a:gd name="connsiteX3" fmla="*/ 6515 w 15170"/>
                  <a:gd name="connsiteY3" fmla="*/ 1543 h 22077"/>
                  <a:gd name="connsiteX4" fmla="*/ 5144 w 15170"/>
                  <a:gd name="connsiteY4" fmla="*/ 3772 h 22077"/>
                  <a:gd name="connsiteX5" fmla="*/ 3258 w 15170"/>
                  <a:gd name="connsiteY5" fmla="*/ 8401 h 22077"/>
                  <a:gd name="connsiteX6" fmla="*/ 1886 w 15170"/>
                  <a:gd name="connsiteY6" fmla="*/ 11487 h 22077"/>
                  <a:gd name="connsiteX7" fmla="*/ 1029 w 15170"/>
                  <a:gd name="connsiteY7" fmla="*/ 13202 h 22077"/>
                  <a:gd name="connsiteX8" fmla="*/ 171 w 15170"/>
                  <a:gd name="connsiteY8" fmla="*/ 15259 h 22077"/>
                  <a:gd name="connsiteX9" fmla="*/ 686 w 15170"/>
                  <a:gd name="connsiteY9" fmla="*/ 19545 h 22077"/>
                  <a:gd name="connsiteX10" fmla="*/ 6515 w 15170"/>
                  <a:gd name="connsiteY10" fmla="*/ 21946 h 22077"/>
                  <a:gd name="connsiteX11" fmla="*/ 10630 w 15170"/>
                  <a:gd name="connsiteY11" fmla="*/ 17659 h 22077"/>
                  <a:gd name="connsiteX12" fmla="*/ 11144 w 15170"/>
                  <a:gd name="connsiteY12" fmla="*/ 15945 h 22077"/>
                  <a:gd name="connsiteX13" fmla="*/ 12344 w 15170"/>
                  <a:gd name="connsiteY13" fmla="*/ 12859 h 22077"/>
                  <a:gd name="connsiteX14" fmla="*/ 14916 w 15170"/>
                  <a:gd name="connsiteY14" fmla="*/ 6515 h 22077"/>
                  <a:gd name="connsiteX15" fmla="*/ 14573 w 15170"/>
                  <a:gd name="connsiteY15" fmla="*/ 257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70" h="22077">
                    <a:moveTo>
                      <a:pt x="14573" y="2572"/>
                    </a:moveTo>
                    <a:cubicBezTo>
                      <a:pt x="13887" y="1543"/>
                      <a:pt x="12687" y="514"/>
                      <a:pt x="11487" y="171"/>
                    </a:cubicBezTo>
                    <a:cubicBezTo>
                      <a:pt x="10116" y="-171"/>
                      <a:pt x="8744" y="0"/>
                      <a:pt x="7544" y="686"/>
                    </a:cubicBezTo>
                    <a:cubicBezTo>
                      <a:pt x="7201" y="1029"/>
                      <a:pt x="6858" y="1200"/>
                      <a:pt x="6515" y="1543"/>
                    </a:cubicBezTo>
                    <a:cubicBezTo>
                      <a:pt x="5829" y="2229"/>
                      <a:pt x="5486" y="2915"/>
                      <a:pt x="5144" y="3772"/>
                    </a:cubicBezTo>
                    <a:cubicBezTo>
                      <a:pt x="4458" y="5315"/>
                      <a:pt x="3943" y="6858"/>
                      <a:pt x="3258" y="8401"/>
                    </a:cubicBezTo>
                    <a:cubicBezTo>
                      <a:pt x="2743" y="9430"/>
                      <a:pt x="2400" y="10458"/>
                      <a:pt x="1886" y="11487"/>
                    </a:cubicBezTo>
                    <a:cubicBezTo>
                      <a:pt x="1715" y="12002"/>
                      <a:pt x="1372" y="12687"/>
                      <a:pt x="1029" y="13202"/>
                    </a:cubicBezTo>
                    <a:cubicBezTo>
                      <a:pt x="686" y="13887"/>
                      <a:pt x="343" y="14573"/>
                      <a:pt x="171" y="15259"/>
                    </a:cubicBezTo>
                    <a:cubicBezTo>
                      <a:pt x="-171" y="16802"/>
                      <a:pt x="0" y="18345"/>
                      <a:pt x="686" y="19545"/>
                    </a:cubicBezTo>
                    <a:cubicBezTo>
                      <a:pt x="1886" y="21431"/>
                      <a:pt x="4286" y="22460"/>
                      <a:pt x="6515" y="21946"/>
                    </a:cubicBezTo>
                    <a:cubicBezTo>
                      <a:pt x="8744" y="21260"/>
                      <a:pt x="9944" y="19717"/>
                      <a:pt x="10630" y="17659"/>
                    </a:cubicBezTo>
                    <a:cubicBezTo>
                      <a:pt x="10801" y="17145"/>
                      <a:pt x="10973" y="16459"/>
                      <a:pt x="11144" y="15945"/>
                    </a:cubicBezTo>
                    <a:cubicBezTo>
                      <a:pt x="11487" y="14916"/>
                      <a:pt x="11830" y="13887"/>
                      <a:pt x="12344" y="12859"/>
                    </a:cubicBezTo>
                    <a:cubicBezTo>
                      <a:pt x="13202" y="10630"/>
                      <a:pt x="14059" y="8573"/>
                      <a:pt x="14916" y="6515"/>
                    </a:cubicBezTo>
                    <a:cubicBezTo>
                      <a:pt x="15431" y="5315"/>
                      <a:pt x="15088" y="3600"/>
                      <a:pt x="14573" y="2572"/>
                    </a:cubicBezTo>
                    <a:close/>
                  </a:path>
                </a:pathLst>
              </a:custGeom>
              <a:solidFill>
                <a:srgbClr val="3D3B3C"/>
              </a:solidFill>
              <a:ln w="1715" cap="flat">
                <a:noFill/>
                <a:prstDash val="solid"/>
                <a:miter/>
              </a:ln>
            </p:spPr>
            <p:txBody>
              <a:bodyPr rtlCol="0" anchor="ctr"/>
              <a:lstStyle/>
              <a:p>
                <a:endParaRPr lang="en-US"/>
              </a:p>
            </p:txBody>
          </p:sp>
          <p:sp>
            <p:nvSpPr>
              <p:cNvPr id="304" name="Freeform: Shape 303">
                <a:extLst>
                  <a:ext uri="{FF2B5EF4-FFF2-40B4-BE49-F238E27FC236}">
                    <a16:creationId xmlns:a16="http://schemas.microsoft.com/office/drawing/2014/main" id="{F5C9A3E7-1C2C-42A7-A63D-125B5548BE31}"/>
                  </a:ext>
                </a:extLst>
              </p:cNvPr>
              <p:cNvSpPr/>
              <p:nvPr/>
            </p:nvSpPr>
            <p:spPr>
              <a:xfrm>
                <a:off x="-4956733" y="702360"/>
                <a:ext cx="12858" cy="20156"/>
              </a:xfrm>
              <a:custGeom>
                <a:avLst/>
                <a:gdLst>
                  <a:gd name="connsiteX0" fmla="*/ 12173 w 12858"/>
                  <a:gd name="connsiteY0" fmla="*/ 7271 h 20156"/>
                  <a:gd name="connsiteX1" fmla="*/ 12687 w 12858"/>
                  <a:gd name="connsiteY1" fmla="*/ 3499 h 20156"/>
                  <a:gd name="connsiteX2" fmla="*/ 10459 w 12858"/>
                  <a:gd name="connsiteY2" fmla="*/ 584 h 20156"/>
                  <a:gd name="connsiteX3" fmla="*/ 3772 w 12858"/>
                  <a:gd name="connsiteY3" fmla="*/ 2299 h 20156"/>
                  <a:gd name="connsiteX4" fmla="*/ 857 w 12858"/>
                  <a:gd name="connsiteY4" fmla="*/ 8814 h 20156"/>
                  <a:gd name="connsiteX5" fmla="*/ 172 w 12858"/>
                  <a:gd name="connsiteY5" fmla="*/ 12929 h 20156"/>
                  <a:gd name="connsiteX6" fmla="*/ 0 w 12858"/>
                  <a:gd name="connsiteY6" fmla="*/ 14472 h 20156"/>
                  <a:gd name="connsiteX7" fmla="*/ 0 w 12858"/>
                  <a:gd name="connsiteY7" fmla="*/ 15158 h 20156"/>
                  <a:gd name="connsiteX8" fmla="*/ 686 w 12858"/>
                  <a:gd name="connsiteY8" fmla="*/ 17729 h 20156"/>
                  <a:gd name="connsiteX9" fmla="*/ 1543 w 12858"/>
                  <a:gd name="connsiteY9" fmla="*/ 18758 h 20156"/>
                  <a:gd name="connsiteX10" fmla="*/ 4972 w 12858"/>
                  <a:gd name="connsiteY10" fmla="*/ 20130 h 20156"/>
                  <a:gd name="connsiteX11" fmla="*/ 8401 w 12858"/>
                  <a:gd name="connsiteY11" fmla="*/ 18758 h 20156"/>
                  <a:gd name="connsiteX12" fmla="*/ 9258 w 12858"/>
                  <a:gd name="connsiteY12" fmla="*/ 17729 h 20156"/>
                  <a:gd name="connsiteX13" fmla="*/ 9944 w 12858"/>
                  <a:gd name="connsiteY13" fmla="*/ 15158 h 20156"/>
                  <a:gd name="connsiteX14" fmla="*/ 9944 w 12858"/>
                  <a:gd name="connsiteY14" fmla="*/ 14300 h 20156"/>
                  <a:gd name="connsiteX15" fmla="*/ 9944 w 12858"/>
                  <a:gd name="connsiteY15" fmla="*/ 13615 h 20156"/>
                  <a:gd name="connsiteX16" fmla="*/ 11144 w 12858"/>
                  <a:gd name="connsiteY16" fmla="*/ 9157 h 20156"/>
                  <a:gd name="connsiteX17" fmla="*/ 12173 w 12858"/>
                  <a:gd name="connsiteY17" fmla="*/ 7271 h 2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58" h="20156">
                    <a:moveTo>
                      <a:pt x="12173" y="7271"/>
                    </a:moveTo>
                    <a:cubicBezTo>
                      <a:pt x="12859" y="6242"/>
                      <a:pt x="13030" y="4699"/>
                      <a:pt x="12687" y="3499"/>
                    </a:cubicBezTo>
                    <a:cubicBezTo>
                      <a:pt x="12344" y="2299"/>
                      <a:pt x="11487" y="1099"/>
                      <a:pt x="10459" y="584"/>
                    </a:cubicBezTo>
                    <a:cubicBezTo>
                      <a:pt x="8058" y="-616"/>
                      <a:pt x="5144" y="70"/>
                      <a:pt x="3772" y="2299"/>
                    </a:cubicBezTo>
                    <a:cubicBezTo>
                      <a:pt x="2572" y="4356"/>
                      <a:pt x="1543" y="6585"/>
                      <a:pt x="857" y="8814"/>
                    </a:cubicBezTo>
                    <a:cubicBezTo>
                      <a:pt x="514" y="10186"/>
                      <a:pt x="343" y="11557"/>
                      <a:pt x="172" y="12929"/>
                    </a:cubicBezTo>
                    <a:cubicBezTo>
                      <a:pt x="172" y="13443"/>
                      <a:pt x="0" y="13957"/>
                      <a:pt x="0" y="14472"/>
                    </a:cubicBezTo>
                    <a:cubicBezTo>
                      <a:pt x="0" y="14643"/>
                      <a:pt x="0" y="14986"/>
                      <a:pt x="0" y="15158"/>
                    </a:cubicBezTo>
                    <a:cubicBezTo>
                      <a:pt x="0" y="16015"/>
                      <a:pt x="172" y="16872"/>
                      <a:pt x="686" y="17729"/>
                    </a:cubicBezTo>
                    <a:cubicBezTo>
                      <a:pt x="1029" y="18072"/>
                      <a:pt x="1200" y="18415"/>
                      <a:pt x="1543" y="18758"/>
                    </a:cubicBezTo>
                    <a:cubicBezTo>
                      <a:pt x="2229" y="19615"/>
                      <a:pt x="3943" y="20301"/>
                      <a:pt x="4972" y="20130"/>
                    </a:cubicBezTo>
                    <a:cubicBezTo>
                      <a:pt x="6172" y="20130"/>
                      <a:pt x="7544" y="19615"/>
                      <a:pt x="8401" y="18758"/>
                    </a:cubicBezTo>
                    <a:cubicBezTo>
                      <a:pt x="8744" y="18415"/>
                      <a:pt x="9087" y="18072"/>
                      <a:pt x="9258" y="17729"/>
                    </a:cubicBezTo>
                    <a:cubicBezTo>
                      <a:pt x="9773" y="16872"/>
                      <a:pt x="9773" y="16015"/>
                      <a:pt x="9944" y="15158"/>
                    </a:cubicBezTo>
                    <a:cubicBezTo>
                      <a:pt x="9944" y="14815"/>
                      <a:pt x="9944" y="14643"/>
                      <a:pt x="9944" y="14300"/>
                    </a:cubicBezTo>
                    <a:cubicBezTo>
                      <a:pt x="9944" y="13957"/>
                      <a:pt x="9944" y="13786"/>
                      <a:pt x="9944" y="13615"/>
                    </a:cubicBezTo>
                    <a:cubicBezTo>
                      <a:pt x="10116" y="12072"/>
                      <a:pt x="10630" y="10700"/>
                      <a:pt x="11144" y="9157"/>
                    </a:cubicBezTo>
                    <a:cubicBezTo>
                      <a:pt x="11487" y="8643"/>
                      <a:pt x="11659" y="7957"/>
                      <a:pt x="12173" y="7271"/>
                    </a:cubicBezTo>
                    <a:close/>
                  </a:path>
                </a:pathLst>
              </a:custGeom>
              <a:solidFill>
                <a:srgbClr val="3D3B3C"/>
              </a:solidFill>
              <a:ln w="1715" cap="flat">
                <a:noFill/>
                <a:prstDash val="solid"/>
                <a:miter/>
              </a:ln>
            </p:spPr>
            <p:txBody>
              <a:bodyPr rtlCol="0" anchor="ctr"/>
              <a:lstStyle/>
              <a:p>
                <a:endParaRPr lang="en-US"/>
              </a:p>
            </p:txBody>
          </p:sp>
          <p:sp>
            <p:nvSpPr>
              <p:cNvPr id="305" name="Freeform: Shape 304">
                <a:extLst>
                  <a:ext uri="{FF2B5EF4-FFF2-40B4-BE49-F238E27FC236}">
                    <a16:creationId xmlns:a16="http://schemas.microsoft.com/office/drawing/2014/main" id="{A617F00A-D581-4D91-937F-B713EAB2D7A1}"/>
                  </a:ext>
                </a:extLst>
              </p:cNvPr>
              <p:cNvSpPr/>
              <p:nvPr/>
            </p:nvSpPr>
            <p:spPr>
              <a:xfrm>
                <a:off x="-4866252" y="737749"/>
                <a:ext cx="10936" cy="18457"/>
              </a:xfrm>
              <a:custGeom>
                <a:avLst/>
                <a:gdLst>
                  <a:gd name="connsiteX0" fmla="*/ 9646 w 10936"/>
                  <a:gd name="connsiteY0" fmla="*/ 1543 h 18457"/>
                  <a:gd name="connsiteX1" fmla="*/ 6045 w 10936"/>
                  <a:gd name="connsiteY1" fmla="*/ 0 h 18457"/>
                  <a:gd name="connsiteX2" fmla="*/ 2445 w 10936"/>
                  <a:gd name="connsiteY2" fmla="*/ 1543 h 18457"/>
                  <a:gd name="connsiteX3" fmla="*/ 1588 w 10936"/>
                  <a:gd name="connsiteY3" fmla="*/ 2572 h 18457"/>
                  <a:gd name="connsiteX4" fmla="*/ 902 w 10936"/>
                  <a:gd name="connsiteY4" fmla="*/ 5144 h 18457"/>
                  <a:gd name="connsiteX5" fmla="*/ 387 w 10936"/>
                  <a:gd name="connsiteY5" fmla="*/ 9601 h 18457"/>
                  <a:gd name="connsiteX6" fmla="*/ 216 w 10936"/>
                  <a:gd name="connsiteY6" fmla="*/ 11830 h 18457"/>
                  <a:gd name="connsiteX7" fmla="*/ 45 w 10936"/>
                  <a:gd name="connsiteY7" fmla="*/ 12859 h 18457"/>
                  <a:gd name="connsiteX8" fmla="*/ 730 w 10936"/>
                  <a:gd name="connsiteY8" fmla="*/ 16116 h 18457"/>
                  <a:gd name="connsiteX9" fmla="*/ 4159 w 10936"/>
                  <a:gd name="connsiteY9" fmla="*/ 18345 h 18457"/>
                  <a:gd name="connsiteX10" fmla="*/ 6045 w 10936"/>
                  <a:gd name="connsiteY10" fmla="*/ 18174 h 18457"/>
                  <a:gd name="connsiteX11" fmla="*/ 8103 w 10936"/>
                  <a:gd name="connsiteY11" fmla="*/ 16974 h 18457"/>
                  <a:gd name="connsiteX12" fmla="*/ 9474 w 10936"/>
                  <a:gd name="connsiteY12" fmla="*/ 14573 h 18457"/>
                  <a:gd name="connsiteX13" fmla="*/ 9817 w 10936"/>
                  <a:gd name="connsiteY13" fmla="*/ 12859 h 18457"/>
                  <a:gd name="connsiteX14" fmla="*/ 9989 w 10936"/>
                  <a:gd name="connsiteY14" fmla="*/ 11830 h 18457"/>
                  <a:gd name="connsiteX15" fmla="*/ 10332 w 10936"/>
                  <a:gd name="connsiteY15" fmla="*/ 9430 h 18457"/>
                  <a:gd name="connsiteX16" fmla="*/ 10846 w 10936"/>
                  <a:gd name="connsiteY16" fmla="*/ 4801 h 18457"/>
                  <a:gd name="connsiteX17" fmla="*/ 9646 w 10936"/>
                  <a:gd name="connsiteY17" fmla="*/ 1543 h 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36" h="18457">
                    <a:moveTo>
                      <a:pt x="9646" y="1543"/>
                    </a:moveTo>
                    <a:cubicBezTo>
                      <a:pt x="8789" y="686"/>
                      <a:pt x="7417" y="0"/>
                      <a:pt x="6045" y="0"/>
                    </a:cubicBezTo>
                    <a:cubicBezTo>
                      <a:pt x="4674" y="0"/>
                      <a:pt x="3474" y="514"/>
                      <a:pt x="2445" y="1543"/>
                    </a:cubicBezTo>
                    <a:lnTo>
                      <a:pt x="1588" y="2572"/>
                    </a:lnTo>
                    <a:cubicBezTo>
                      <a:pt x="1073" y="3429"/>
                      <a:pt x="902" y="4115"/>
                      <a:pt x="902" y="5144"/>
                    </a:cubicBezTo>
                    <a:lnTo>
                      <a:pt x="387" y="9601"/>
                    </a:lnTo>
                    <a:cubicBezTo>
                      <a:pt x="387" y="10287"/>
                      <a:pt x="216" y="11144"/>
                      <a:pt x="216" y="11830"/>
                    </a:cubicBezTo>
                    <a:cubicBezTo>
                      <a:pt x="216" y="12173"/>
                      <a:pt x="216" y="12516"/>
                      <a:pt x="45" y="12859"/>
                    </a:cubicBezTo>
                    <a:cubicBezTo>
                      <a:pt x="-127" y="14059"/>
                      <a:pt x="216" y="15088"/>
                      <a:pt x="730" y="16116"/>
                    </a:cubicBezTo>
                    <a:cubicBezTo>
                      <a:pt x="1416" y="17488"/>
                      <a:pt x="2788" y="18174"/>
                      <a:pt x="4159" y="18345"/>
                    </a:cubicBezTo>
                    <a:cubicBezTo>
                      <a:pt x="4845" y="18517"/>
                      <a:pt x="5360" y="18517"/>
                      <a:pt x="6045" y="18174"/>
                    </a:cubicBezTo>
                    <a:cubicBezTo>
                      <a:pt x="6903" y="18002"/>
                      <a:pt x="7588" y="17488"/>
                      <a:pt x="8103" y="16974"/>
                    </a:cubicBezTo>
                    <a:cubicBezTo>
                      <a:pt x="8789" y="16116"/>
                      <a:pt x="9131" y="15602"/>
                      <a:pt x="9474" y="14573"/>
                    </a:cubicBezTo>
                    <a:cubicBezTo>
                      <a:pt x="9646" y="14059"/>
                      <a:pt x="9646" y="13373"/>
                      <a:pt x="9817" y="12859"/>
                    </a:cubicBezTo>
                    <a:cubicBezTo>
                      <a:pt x="9817" y="12516"/>
                      <a:pt x="9817" y="12173"/>
                      <a:pt x="9989" y="11830"/>
                    </a:cubicBezTo>
                    <a:cubicBezTo>
                      <a:pt x="10160" y="10973"/>
                      <a:pt x="10160" y="10287"/>
                      <a:pt x="10332" y="9430"/>
                    </a:cubicBezTo>
                    <a:cubicBezTo>
                      <a:pt x="10503" y="7887"/>
                      <a:pt x="10674" y="6344"/>
                      <a:pt x="10846" y="4801"/>
                    </a:cubicBezTo>
                    <a:cubicBezTo>
                      <a:pt x="11189" y="3772"/>
                      <a:pt x="10503" y="2229"/>
                      <a:pt x="9646" y="1543"/>
                    </a:cubicBezTo>
                    <a:close/>
                  </a:path>
                </a:pathLst>
              </a:custGeom>
              <a:solidFill>
                <a:srgbClr val="3D3B3C"/>
              </a:solidFill>
              <a:ln w="1715" cap="flat">
                <a:noFill/>
                <a:prstDash val="solid"/>
                <a:miter/>
              </a:ln>
            </p:spPr>
            <p:txBody>
              <a:bodyPr rtlCol="0" anchor="ctr"/>
              <a:lstStyle/>
              <a:p>
                <a:endParaRPr lang="en-US"/>
              </a:p>
            </p:txBody>
          </p:sp>
          <p:sp>
            <p:nvSpPr>
              <p:cNvPr id="306" name="Freeform: Shape 305">
                <a:extLst>
                  <a:ext uri="{FF2B5EF4-FFF2-40B4-BE49-F238E27FC236}">
                    <a16:creationId xmlns:a16="http://schemas.microsoft.com/office/drawing/2014/main" id="{52CA302E-2B4D-4CAB-9D40-A97931E940C9}"/>
                  </a:ext>
                </a:extLst>
              </p:cNvPr>
              <p:cNvSpPr/>
              <p:nvPr/>
            </p:nvSpPr>
            <p:spPr>
              <a:xfrm>
                <a:off x="-4737277" y="778608"/>
                <a:ext cx="10553" cy="25051"/>
              </a:xfrm>
              <a:custGeom>
                <a:avLst/>
                <a:gdLst>
                  <a:gd name="connsiteX0" fmla="*/ 10459 w 10553"/>
                  <a:gd name="connsiteY0" fmla="*/ 5946 h 25051"/>
                  <a:gd name="connsiteX1" fmla="*/ 9944 w 10553"/>
                  <a:gd name="connsiteY1" fmla="*/ 2346 h 25051"/>
                  <a:gd name="connsiteX2" fmla="*/ 7030 w 10553"/>
                  <a:gd name="connsiteY2" fmla="*/ 117 h 25051"/>
                  <a:gd name="connsiteX3" fmla="*/ 1200 w 10553"/>
                  <a:gd name="connsiteY3" fmla="*/ 3374 h 25051"/>
                  <a:gd name="connsiteX4" fmla="*/ 0 w 10553"/>
                  <a:gd name="connsiteY4" fmla="*/ 12633 h 25051"/>
                  <a:gd name="connsiteX5" fmla="*/ 0 w 10553"/>
                  <a:gd name="connsiteY5" fmla="*/ 16748 h 25051"/>
                  <a:gd name="connsiteX6" fmla="*/ 1029 w 10553"/>
                  <a:gd name="connsiteY6" fmla="*/ 22748 h 25051"/>
                  <a:gd name="connsiteX7" fmla="*/ 5829 w 10553"/>
                  <a:gd name="connsiteY7" fmla="*/ 24977 h 25051"/>
                  <a:gd name="connsiteX8" fmla="*/ 9773 w 10553"/>
                  <a:gd name="connsiteY8" fmla="*/ 21548 h 25051"/>
                  <a:gd name="connsiteX9" fmla="*/ 9944 w 10553"/>
                  <a:gd name="connsiteY9" fmla="*/ 17262 h 25051"/>
                  <a:gd name="connsiteX10" fmla="*/ 9944 w 10553"/>
                  <a:gd name="connsiteY10" fmla="*/ 14004 h 25051"/>
                  <a:gd name="connsiteX11" fmla="*/ 10287 w 10553"/>
                  <a:gd name="connsiteY11" fmla="*/ 8175 h 25051"/>
                  <a:gd name="connsiteX12" fmla="*/ 10459 w 10553"/>
                  <a:gd name="connsiteY12" fmla="*/ 5946 h 2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53" h="25051">
                    <a:moveTo>
                      <a:pt x="10459" y="5946"/>
                    </a:moveTo>
                    <a:cubicBezTo>
                      <a:pt x="10630" y="4746"/>
                      <a:pt x="10630" y="3374"/>
                      <a:pt x="9944" y="2346"/>
                    </a:cubicBezTo>
                    <a:cubicBezTo>
                      <a:pt x="9430" y="1317"/>
                      <a:pt x="8230" y="460"/>
                      <a:pt x="7030" y="117"/>
                    </a:cubicBezTo>
                    <a:cubicBezTo>
                      <a:pt x="4629" y="-397"/>
                      <a:pt x="1715" y="803"/>
                      <a:pt x="1200" y="3374"/>
                    </a:cubicBezTo>
                    <a:cubicBezTo>
                      <a:pt x="514" y="6461"/>
                      <a:pt x="172" y="9547"/>
                      <a:pt x="0" y="12633"/>
                    </a:cubicBezTo>
                    <a:cubicBezTo>
                      <a:pt x="0" y="14004"/>
                      <a:pt x="0" y="15376"/>
                      <a:pt x="0" y="16748"/>
                    </a:cubicBezTo>
                    <a:cubicBezTo>
                      <a:pt x="0" y="18805"/>
                      <a:pt x="0" y="20862"/>
                      <a:pt x="1029" y="22748"/>
                    </a:cubicBezTo>
                    <a:cubicBezTo>
                      <a:pt x="1886" y="24463"/>
                      <a:pt x="3943" y="25320"/>
                      <a:pt x="5829" y="24977"/>
                    </a:cubicBezTo>
                    <a:cubicBezTo>
                      <a:pt x="7715" y="24806"/>
                      <a:pt x="9258" y="23434"/>
                      <a:pt x="9773" y="21548"/>
                    </a:cubicBezTo>
                    <a:cubicBezTo>
                      <a:pt x="10287" y="20177"/>
                      <a:pt x="9944" y="18634"/>
                      <a:pt x="9944" y="17262"/>
                    </a:cubicBezTo>
                    <a:cubicBezTo>
                      <a:pt x="9944" y="16233"/>
                      <a:pt x="9773" y="15205"/>
                      <a:pt x="9944" y="14004"/>
                    </a:cubicBezTo>
                    <a:cubicBezTo>
                      <a:pt x="9944" y="11947"/>
                      <a:pt x="10116" y="10061"/>
                      <a:pt x="10287" y="8175"/>
                    </a:cubicBezTo>
                    <a:cubicBezTo>
                      <a:pt x="10116" y="7661"/>
                      <a:pt x="10287" y="6803"/>
                      <a:pt x="10459" y="5946"/>
                    </a:cubicBezTo>
                    <a:close/>
                  </a:path>
                </a:pathLst>
              </a:custGeom>
              <a:solidFill>
                <a:srgbClr val="3D3B3C"/>
              </a:solidFill>
              <a:ln w="1715" cap="flat">
                <a:noFill/>
                <a:prstDash val="solid"/>
                <a:miter/>
              </a:ln>
            </p:spPr>
            <p:txBody>
              <a:bodyPr rtlCol="0" anchor="ctr"/>
              <a:lstStyle/>
              <a:p>
                <a:endParaRPr lang="en-US"/>
              </a:p>
            </p:txBody>
          </p:sp>
          <p:sp>
            <p:nvSpPr>
              <p:cNvPr id="307" name="Freeform: Shape 306">
                <a:extLst>
                  <a:ext uri="{FF2B5EF4-FFF2-40B4-BE49-F238E27FC236}">
                    <a16:creationId xmlns:a16="http://schemas.microsoft.com/office/drawing/2014/main" id="{4D2FF6EA-AB99-454B-A70A-1D00D57FD6AF}"/>
                  </a:ext>
                </a:extLst>
              </p:cNvPr>
              <p:cNvSpPr/>
              <p:nvPr/>
            </p:nvSpPr>
            <p:spPr>
              <a:xfrm>
                <a:off x="-4642487" y="675684"/>
                <a:ext cx="12902" cy="20987"/>
              </a:xfrm>
              <a:custGeom>
                <a:avLst/>
                <a:gdLst>
                  <a:gd name="connsiteX0" fmla="*/ 12709 w 12902"/>
                  <a:gd name="connsiteY0" fmla="*/ 13545 h 20987"/>
                  <a:gd name="connsiteX1" fmla="*/ 12366 w 12902"/>
                  <a:gd name="connsiteY1" fmla="*/ 10973 h 20987"/>
                  <a:gd name="connsiteX2" fmla="*/ 11681 w 12902"/>
                  <a:gd name="connsiteY2" fmla="*/ 5829 h 20987"/>
                  <a:gd name="connsiteX3" fmla="*/ 11166 w 12902"/>
                  <a:gd name="connsiteY3" fmla="*/ 3600 h 20987"/>
                  <a:gd name="connsiteX4" fmla="*/ 9966 w 12902"/>
                  <a:gd name="connsiteY4" fmla="*/ 1715 h 20987"/>
                  <a:gd name="connsiteX5" fmla="*/ 5851 w 12902"/>
                  <a:gd name="connsiteY5" fmla="*/ 0 h 20987"/>
                  <a:gd name="connsiteX6" fmla="*/ 1736 w 12902"/>
                  <a:gd name="connsiteY6" fmla="*/ 1715 h 20987"/>
                  <a:gd name="connsiteX7" fmla="*/ 22 w 12902"/>
                  <a:gd name="connsiteY7" fmla="*/ 5829 h 20987"/>
                  <a:gd name="connsiteX8" fmla="*/ 708 w 12902"/>
                  <a:gd name="connsiteY8" fmla="*/ 10973 h 20987"/>
                  <a:gd name="connsiteX9" fmla="*/ 1051 w 12902"/>
                  <a:gd name="connsiteY9" fmla="*/ 13545 h 20987"/>
                  <a:gd name="connsiteX10" fmla="*/ 1222 w 12902"/>
                  <a:gd name="connsiteY10" fmla="*/ 14916 h 20987"/>
                  <a:gd name="connsiteX11" fmla="*/ 2079 w 12902"/>
                  <a:gd name="connsiteY11" fmla="*/ 18002 h 20987"/>
                  <a:gd name="connsiteX12" fmla="*/ 4308 w 12902"/>
                  <a:gd name="connsiteY12" fmla="*/ 20231 h 20987"/>
                  <a:gd name="connsiteX13" fmla="*/ 5680 w 12902"/>
                  <a:gd name="connsiteY13" fmla="*/ 20745 h 20987"/>
                  <a:gd name="connsiteX14" fmla="*/ 7909 w 12902"/>
                  <a:gd name="connsiteY14" fmla="*/ 20917 h 20987"/>
                  <a:gd name="connsiteX15" fmla="*/ 9280 w 12902"/>
                  <a:gd name="connsiteY15" fmla="*/ 20574 h 20987"/>
                  <a:gd name="connsiteX16" fmla="*/ 10995 w 12902"/>
                  <a:gd name="connsiteY16" fmla="*/ 19374 h 20987"/>
                  <a:gd name="connsiteX17" fmla="*/ 12881 w 12902"/>
                  <a:gd name="connsiteY17" fmla="*/ 14745 h 20987"/>
                  <a:gd name="connsiteX18" fmla="*/ 12709 w 12902"/>
                  <a:gd name="connsiteY18" fmla="*/ 13545 h 2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02" h="20987">
                    <a:moveTo>
                      <a:pt x="12709" y="13545"/>
                    </a:moveTo>
                    <a:cubicBezTo>
                      <a:pt x="12538" y="12687"/>
                      <a:pt x="12538" y="11830"/>
                      <a:pt x="12366" y="10973"/>
                    </a:cubicBezTo>
                    <a:cubicBezTo>
                      <a:pt x="12195" y="9258"/>
                      <a:pt x="12023" y="7544"/>
                      <a:pt x="11681" y="5829"/>
                    </a:cubicBezTo>
                    <a:cubicBezTo>
                      <a:pt x="11681" y="4972"/>
                      <a:pt x="11509" y="4286"/>
                      <a:pt x="11166" y="3600"/>
                    </a:cubicBezTo>
                    <a:cubicBezTo>
                      <a:pt x="10995" y="2915"/>
                      <a:pt x="10480" y="2229"/>
                      <a:pt x="9966" y="1715"/>
                    </a:cubicBezTo>
                    <a:cubicBezTo>
                      <a:pt x="8937" y="686"/>
                      <a:pt x="7223" y="0"/>
                      <a:pt x="5851" y="0"/>
                    </a:cubicBezTo>
                    <a:cubicBezTo>
                      <a:pt x="4308" y="0"/>
                      <a:pt x="2765" y="514"/>
                      <a:pt x="1736" y="1715"/>
                    </a:cubicBezTo>
                    <a:cubicBezTo>
                      <a:pt x="708" y="2743"/>
                      <a:pt x="-150" y="4286"/>
                      <a:pt x="22" y="5829"/>
                    </a:cubicBezTo>
                    <a:cubicBezTo>
                      <a:pt x="193" y="7544"/>
                      <a:pt x="365" y="9258"/>
                      <a:pt x="708" y="10973"/>
                    </a:cubicBezTo>
                    <a:cubicBezTo>
                      <a:pt x="879" y="11830"/>
                      <a:pt x="879" y="12687"/>
                      <a:pt x="1051" y="13545"/>
                    </a:cubicBezTo>
                    <a:cubicBezTo>
                      <a:pt x="1051" y="14059"/>
                      <a:pt x="1222" y="14402"/>
                      <a:pt x="1222" y="14916"/>
                    </a:cubicBezTo>
                    <a:cubicBezTo>
                      <a:pt x="1394" y="16288"/>
                      <a:pt x="1394" y="16974"/>
                      <a:pt x="2079" y="18002"/>
                    </a:cubicBezTo>
                    <a:cubicBezTo>
                      <a:pt x="2594" y="18860"/>
                      <a:pt x="3451" y="19717"/>
                      <a:pt x="4308" y="20231"/>
                    </a:cubicBezTo>
                    <a:lnTo>
                      <a:pt x="5680" y="20745"/>
                    </a:lnTo>
                    <a:cubicBezTo>
                      <a:pt x="6366" y="20917"/>
                      <a:pt x="7223" y="21088"/>
                      <a:pt x="7909" y="20917"/>
                    </a:cubicBezTo>
                    <a:cubicBezTo>
                      <a:pt x="8423" y="20917"/>
                      <a:pt x="8937" y="20745"/>
                      <a:pt x="9280" y="20574"/>
                    </a:cubicBezTo>
                    <a:cubicBezTo>
                      <a:pt x="9966" y="20403"/>
                      <a:pt x="10480" y="19888"/>
                      <a:pt x="10995" y="19374"/>
                    </a:cubicBezTo>
                    <a:cubicBezTo>
                      <a:pt x="12195" y="18345"/>
                      <a:pt x="13052" y="16288"/>
                      <a:pt x="12881" y="14745"/>
                    </a:cubicBezTo>
                    <a:cubicBezTo>
                      <a:pt x="12709" y="14402"/>
                      <a:pt x="12709" y="13887"/>
                      <a:pt x="12709" y="13545"/>
                    </a:cubicBezTo>
                    <a:close/>
                  </a:path>
                </a:pathLst>
              </a:custGeom>
              <a:solidFill>
                <a:srgbClr val="3D3B3C"/>
              </a:solidFill>
              <a:ln w="1715" cap="flat">
                <a:noFill/>
                <a:prstDash val="solid"/>
                <a:miter/>
              </a:ln>
            </p:spPr>
            <p:txBody>
              <a:bodyPr rtlCol="0" anchor="ctr"/>
              <a:lstStyle/>
              <a:p>
                <a:endParaRPr lang="en-US"/>
              </a:p>
            </p:txBody>
          </p:sp>
          <p:sp>
            <p:nvSpPr>
              <p:cNvPr id="308" name="Freeform: Shape 307">
                <a:extLst>
                  <a:ext uri="{FF2B5EF4-FFF2-40B4-BE49-F238E27FC236}">
                    <a16:creationId xmlns:a16="http://schemas.microsoft.com/office/drawing/2014/main" id="{EC8ED82C-A0F0-4C4C-823A-50F8AF466E39}"/>
                  </a:ext>
                </a:extLst>
              </p:cNvPr>
              <p:cNvSpPr/>
              <p:nvPr/>
            </p:nvSpPr>
            <p:spPr>
              <a:xfrm>
                <a:off x="-4574914" y="753008"/>
                <a:ext cx="12172" cy="22320"/>
              </a:xfrm>
              <a:custGeom>
                <a:avLst/>
                <a:gdLst>
                  <a:gd name="connsiteX0" fmla="*/ 12002 w 12172"/>
                  <a:gd name="connsiteY0" fmla="*/ 7029 h 22320"/>
                  <a:gd name="connsiteX1" fmla="*/ 11487 w 12172"/>
                  <a:gd name="connsiteY1" fmla="*/ 2743 h 22320"/>
                  <a:gd name="connsiteX2" fmla="*/ 8230 w 12172"/>
                  <a:gd name="connsiteY2" fmla="*/ 171 h 22320"/>
                  <a:gd name="connsiteX3" fmla="*/ 3943 w 12172"/>
                  <a:gd name="connsiteY3" fmla="*/ 686 h 22320"/>
                  <a:gd name="connsiteX4" fmla="*/ 1372 w 12172"/>
                  <a:gd name="connsiteY4" fmla="*/ 3943 h 22320"/>
                  <a:gd name="connsiteX5" fmla="*/ 172 w 12172"/>
                  <a:gd name="connsiteY5" fmla="*/ 11487 h 22320"/>
                  <a:gd name="connsiteX6" fmla="*/ 0 w 12172"/>
                  <a:gd name="connsiteY6" fmla="*/ 14573 h 22320"/>
                  <a:gd name="connsiteX7" fmla="*/ 0 w 12172"/>
                  <a:gd name="connsiteY7" fmla="*/ 16116 h 22320"/>
                  <a:gd name="connsiteX8" fmla="*/ 343 w 12172"/>
                  <a:gd name="connsiteY8" fmla="*/ 18002 h 22320"/>
                  <a:gd name="connsiteX9" fmla="*/ 1886 w 12172"/>
                  <a:gd name="connsiteY9" fmla="*/ 20745 h 22320"/>
                  <a:gd name="connsiteX10" fmla="*/ 6344 w 12172"/>
                  <a:gd name="connsiteY10" fmla="*/ 22289 h 22320"/>
                  <a:gd name="connsiteX11" fmla="*/ 10287 w 12172"/>
                  <a:gd name="connsiteY11" fmla="*/ 19717 h 22320"/>
                  <a:gd name="connsiteX12" fmla="*/ 11144 w 12172"/>
                  <a:gd name="connsiteY12" fmla="*/ 16459 h 22320"/>
                  <a:gd name="connsiteX13" fmla="*/ 11144 w 12172"/>
                  <a:gd name="connsiteY13" fmla="*/ 15431 h 22320"/>
                  <a:gd name="connsiteX14" fmla="*/ 11144 w 12172"/>
                  <a:gd name="connsiteY14" fmla="*/ 13373 h 22320"/>
                  <a:gd name="connsiteX15" fmla="*/ 11316 w 12172"/>
                  <a:gd name="connsiteY15" fmla="*/ 9944 h 22320"/>
                  <a:gd name="connsiteX16" fmla="*/ 12002 w 12172"/>
                  <a:gd name="connsiteY16" fmla="*/ 7029 h 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2" h="22320">
                    <a:moveTo>
                      <a:pt x="12002" y="7029"/>
                    </a:moveTo>
                    <a:cubicBezTo>
                      <a:pt x="12344" y="5658"/>
                      <a:pt x="12173" y="4115"/>
                      <a:pt x="11487" y="2743"/>
                    </a:cubicBezTo>
                    <a:cubicBezTo>
                      <a:pt x="10801" y="1543"/>
                      <a:pt x="9601" y="514"/>
                      <a:pt x="8230" y="171"/>
                    </a:cubicBezTo>
                    <a:cubicBezTo>
                      <a:pt x="6858" y="-171"/>
                      <a:pt x="5315" y="0"/>
                      <a:pt x="3943" y="686"/>
                    </a:cubicBezTo>
                    <a:cubicBezTo>
                      <a:pt x="2743" y="1372"/>
                      <a:pt x="1886" y="2572"/>
                      <a:pt x="1372" y="3943"/>
                    </a:cubicBezTo>
                    <a:cubicBezTo>
                      <a:pt x="686" y="6344"/>
                      <a:pt x="343" y="8915"/>
                      <a:pt x="172" y="11487"/>
                    </a:cubicBezTo>
                    <a:cubicBezTo>
                      <a:pt x="172" y="12516"/>
                      <a:pt x="0" y="13545"/>
                      <a:pt x="0" y="14573"/>
                    </a:cubicBezTo>
                    <a:cubicBezTo>
                      <a:pt x="0" y="15088"/>
                      <a:pt x="0" y="15602"/>
                      <a:pt x="0" y="16116"/>
                    </a:cubicBezTo>
                    <a:cubicBezTo>
                      <a:pt x="0" y="16802"/>
                      <a:pt x="0" y="17488"/>
                      <a:pt x="343" y="18002"/>
                    </a:cubicBezTo>
                    <a:cubicBezTo>
                      <a:pt x="686" y="19202"/>
                      <a:pt x="1200" y="19888"/>
                      <a:pt x="1886" y="20745"/>
                    </a:cubicBezTo>
                    <a:cubicBezTo>
                      <a:pt x="2915" y="21946"/>
                      <a:pt x="4801" y="22460"/>
                      <a:pt x="6344" y="22289"/>
                    </a:cubicBezTo>
                    <a:cubicBezTo>
                      <a:pt x="7887" y="22117"/>
                      <a:pt x="9430" y="21260"/>
                      <a:pt x="10287" y="19717"/>
                    </a:cubicBezTo>
                    <a:cubicBezTo>
                      <a:pt x="10801" y="18688"/>
                      <a:pt x="11144" y="17659"/>
                      <a:pt x="11144" y="16459"/>
                    </a:cubicBezTo>
                    <a:cubicBezTo>
                      <a:pt x="11144" y="16116"/>
                      <a:pt x="11144" y="15773"/>
                      <a:pt x="11144" y="15431"/>
                    </a:cubicBezTo>
                    <a:cubicBezTo>
                      <a:pt x="11144" y="14745"/>
                      <a:pt x="11144" y="14059"/>
                      <a:pt x="11144" y="13373"/>
                    </a:cubicBezTo>
                    <a:cubicBezTo>
                      <a:pt x="11144" y="12173"/>
                      <a:pt x="11316" y="11144"/>
                      <a:pt x="11316" y="9944"/>
                    </a:cubicBezTo>
                    <a:cubicBezTo>
                      <a:pt x="11487" y="9258"/>
                      <a:pt x="11659" y="8058"/>
                      <a:pt x="12002" y="7029"/>
                    </a:cubicBezTo>
                    <a:close/>
                  </a:path>
                </a:pathLst>
              </a:custGeom>
              <a:solidFill>
                <a:srgbClr val="3D3B3C"/>
              </a:solidFill>
              <a:ln w="1715" cap="flat">
                <a:noFill/>
                <a:prstDash val="solid"/>
                <a:miter/>
              </a:ln>
            </p:spPr>
            <p:txBody>
              <a:bodyPr rtlCol="0" anchor="ctr"/>
              <a:lstStyle/>
              <a:p>
                <a:endParaRPr lang="en-US"/>
              </a:p>
            </p:txBody>
          </p:sp>
          <p:sp>
            <p:nvSpPr>
              <p:cNvPr id="309" name="Freeform: Shape 308">
                <a:extLst>
                  <a:ext uri="{FF2B5EF4-FFF2-40B4-BE49-F238E27FC236}">
                    <a16:creationId xmlns:a16="http://schemas.microsoft.com/office/drawing/2014/main" id="{2A9A8444-06D2-41D0-B173-C288A1268991}"/>
                  </a:ext>
                </a:extLst>
              </p:cNvPr>
              <p:cNvSpPr/>
              <p:nvPr/>
            </p:nvSpPr>
            <p:spPr>
              <a:xfrm>
                <a:off x="-4823345" y="827932"/>
                <a:ext cx="10979" cy="19132"/>
              </a:xfrm>
              <a:custGeom>
                <a:avLst/>
                <a:gdLst>
                  <a:gd name="connsiteX0" fmla="*/ 9773 w 10979"/>
                  <a:gd name="connsiteY0" fmla="*/ 9258 h 19132"/>
                  <a:gd name="connsiteX1" fmla="*/ 10458 w 10979"/>
                  <a:gd name="connsiteY1" fmla="*/ 7029 h 19132"/>
                  <a:gd name="connsiteX2" fmla="*/ 10801 w 10979"/>
                  <a:gd name="connsiteY2" fmla="*/ 3600 h 19132"/>
                  <a:gd name="connsiteX3" fmla="*/ 8573 w 10979"/>
                  <a:gd name="connsiteY3" fmla="*/ 686 h 19132"/>
                  <a:gd name="connsiteX4" fmla="*/ 4801 w 10979"/>
                  <a:gd name="connsiteY4" fmla="*/ 171 h 19132"/>
                  <a:gd name="connsiteX5" fmla="*/ 1886 w 10979"/>
                  <a:gd name="connsiteY5" fmla="*/ 2400 h 19132"/>
                  <a:gd name="connsiteX6" fmla="*/ 0 w 10979"/>
                  <a:gd name="connsiteY6" fmla="*/ 9944 h 19132"/>
                  <a:gd name="connsiteX7" fmla="*/ 343 w 10979"/>
                  <a:gd name="connsiteY7" fmla="*/ 13716 h 19132"/>
                  <a:gd name="connsiteX8" fmla="*/ 3429 w 10979"/>
                  <a:gd name="connsiteY8" fmla="*/ 18517 h 19132"/>
                  <a:gd name="connsiteX9" fmla="*/ 9944 w 10979"/>
                  <a:gd name="connsiteY9" fmla="*/ 15945 h 19132"/>
                  <a:gd name="connsiteX10" fmla="*/ 9944 w 10979"/>
                  <a:gd name="connsiteY10" fmla="*/ 12173 h 19132"/>
                  <a:gd name="connsiteX11" fmla="*/ 9773 w 10979"/>
                  <a:gd name="connsiteY11" fmla="*/ 9258 h 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 h="19132">
                    <a:moveTo>
                      <a:pt x="9773" y="9258"/>
                    </a:moveTo>
                    <a:cubicBezTo>
                      <a:pt x="9944" y="8573"/>
                      <a:pt x="10115" y="7715"/>
                      <a:pt x="10458" y="7029"/>
                    </a:cubicBezTo>
                    <a:cubicBezTo>
                      <a:pt x="10973" y="6001"/>
                      <a:pt x="11144" y="4801"/>
                      <a:pt x="10801" y="3600"/>
                    </a:cubicBezTo>
                    <a:cubicBezTo>
                      <a:pt x="10458" y="2400"/>
                      <a:pt x="9601" y="1200"/>
                      <a:pt x="8573" y="686"/>
                    </a:cubicBezTo>
                    <a:cubicBezTo>
                      <a:pt x="7372" y="0"/>
                      <a:pt x="6001" y="-171"/>
                      <a:pt x="4801" y="171"/>
                    </a:cubicBezTo>
                    <a:cubicBezTo>
                      <a:pt x="3600" y="514"/>
                      <a:pt x="2400" y="1372"/>
                      <a:pt x="1886" y="2400"/>
                    </a:cubicBezTo>
                    <a:cubicBezTo>
                      <a:pt x="686" y="4801"/>
                      <a:pt x="0" y="7201"/>
                      <a:pt x="0" y="9944"/>
                    </a:cubicBezTo>
                    <a:cubicBezTo>
                      <a:pt x="0" y="11144"/>
                      <a:pt x="171" y="12516"/>
                      <a:pt x="343" y="13716"/>
                    </a:cubicBezTo>
                    <a:cubicBezTo>
                      <a:pt x="686" y="15602"/>
                      <a:pt x="1886" y="17316"/>
                      <a:pt x="3429" y="18517"/>
                    </a:cubicBezTo>
                    <a:cubicBezTo>
                      <a:pt x="5829" y="20060"/>
                      <a:pt x="9258" y="18517"/>
                      <a:pt x="9944" y="15945"/>
                    </a:cubicBezTo>
                    <a:cubicBezTo>
                      <a:pt x="10287" y="14573"/>
                      <a:pt x="10115" y="13373"/>
                      <a:pt x="9944" y="12173"/>
                    </a:cubicBezTo>
                    <a:cubicBezTo>
                      <a:pt x="9773" y="11144"/>
                      <a:pt x="9773" y="10116"/>
                      <a:pt x="9773" y="9258"/>
                    </a:cubicBezTo>
                    <a:close/>
                  </a:path>
                </a:pathLst>
              </a:custGeom>
              <a:solidFill>
                <a:srgbClr val="3D3B3C"/>
              </a:solidFill>
              <a:ln w="1715" cap="flat">
                <a:noFill/>
                <a:prstDash val="solid"/>
                <a:miter/>
              </a:ln>
            </p:spPr>
            <p:txBody>
              <a:bodyPr rtlCol="0" anchor="ctr"/>
              <a:lstStyle/>
              <a:p>
                <a:endParaRPr lang="en-US"/>
              </a:p>
            </p:txBody>
          </p:sp>
          <p:sp>
            <p:nvSpPr>
              <p:cNvPr id="310" name="Freeform: Shape 309">
                <a:extLst>
                  <a:ext uri="{FF2B5EF4-FFF2-40B4-BE49-F238E27FC236}">
                    <a16:creationId xmlns:a16="http://schemas.microsoft.com/office/drawing/2014/main" id="{7FF1562B-BE80-4B0D-9434-3C1533B98CB5}"/>
                  </a:ext>
                </a:extLst>
              </p:cNvPr>
              <p:cNvSpPr/>
              <p:nvPr/>
            </p:nvSpPr>
            <p:spPr>
              <a:xfrm>
                <a:off x="-4924356" y="830950"/>
                <a:ext cx="9799" cy="14983"/>
              </a:xfrm>
              <a:custGeom>
                <a:avLst/>
                <a:gdLst>
                  <a:gd name="connsiteX0" fmla="*/ 8256 w 9799"/>
                  <a:gd name="connsiteY0" fmla="*/ 1439 h 14983"/>
                  <a:gd name="connsiteX1" fmla="*/ 6713 w 9799"/>
                  <a:gd name="connsiteY1" fmla="*/ 410 h 14983"/>
                  <a:gd name="connsiteX2" fmla="*/ 4827 w 9799"/>
                  <a:gd name="connsiteY2" fmla="*/ 67 h 14983"/>
                  <a:gd name="connsiteX3" fmla="*/ 1398 w 9799"/>
                  <a:gd name="connsiteY3" fmla="*/ 1439 h 14983"/>
                  <a:gd name="connsiteX4" fmla="*/ 26 w 9799"/>
                  <a:gd name="connsiteY4" fmla="*/ 4868 h 14983"/>
                  <a:gd name="connsiteX5" fmla="*/ 198 w 9799"/>
                  <a:gd name="connsiteY5" fmla="*/ 8125 h 14983"/>
                  <a:gd name="connsiteX6" fmla="*/ 541 w 9799"/>
                  <a:gd name="connsiteY6" fmla="*/ 10869 h 14983"/>
                  <a:gd name="connsiteX7" fmla="*/ 712 w 9799"/>
                  <a:gd name="connsiteY7" fmla="*/ 11554 h 14983"/>
                  <a:gd name="connsiteX8" fmla="*/ 1912 w 9799"/>
                  <a:gd name="connsiteY8" fmla="*/ 13612 h 14983"/>
                  <a:gd name="connsiteX9" fmla="*/ 2941 w 9799"/>
                  <a:gd name="connsiteY9" fmla="*/ 14469 h 14983"/>
                  <a:gd name="connsiteX10" fmla="*/ 4999 w 9799"/>
                  <a:gd name="connsiteY10" fmla="*/ 14983 h 14983"/>
                  <a:gd name="connsiteX11" fmla="*/ 7056 w 9799"/>
                  <a:gd name="connsiteY11" fmla="*/ 14469 h 14983"/>
                  <a:gd name="connsiteX12" fmla="*/ 8085 w 9799"/>
                  <a:gd name="connsiteY12" fmla="*/ 13612 h 14983"/>
                  <a:gd name="connsiteX13" fmla="*/ 9285 w 9799"/>
                  <a:gd name="connsiteY13" fmla="*/ 11554 h 14983"/>
                  <a:gd name="connsiteX14" fmla="*/ 9456 w 9799"/>
                  <a:gd name="connsiteY14" fmla="*/ 10869 h 14983"/>
                  <a:gd name="connsiteX15" fmla="*/ 9799 w 9799"/>
                  <a:gd name="connsiteY15" fmla="*/ 8125 h 14983"/>
                  <a:gd name="connsiteX16" fmla="*/ 9799 w 9799"/>
                  <a:gd name="connsiteY16" fmla="*/ 4868 h 14983"/>
                  <a:gd name="connsiteX17" fmla="*/ 8256 w 9799"/>
                  <a:gd name="connsiteY17" fmla="*/ 1439 h 1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9" h="14983">
                    <a:moveTo>
                      <a:pt x="8256" y="1439"/>
                    </a:moveTo>
                    <a:cubicBezTo>
                      <a:pt x="7742" y="925"/>
                      <a:pt x="7227" y="582"/>
                      <a:pt x="6713" y="410"/>
                    </a:cubicBezTo>
                    <a:cubicBezTo>
                      <a:pt x="6199" y="67"/>
                      <a:pt x="5513" y="-104"/>
                      <a:pt x="4827" y="67"/>
                    </a:cubicBezTo>
                    <a:cubicBezTo>
                      <a:pt x="3627" y="67"/>
                      <a:pt x="2255" y="582"/>
                      <a:pt x="1398" y="1439"/>
                    </a:cubicBezTo>
                    <a:cubicBezTo>
                      <a:pt x="541" y="2296"/>
                      <a:pt x="-145" y="3496"/>
                      <a:pt x="26" y="4868"/>
                    </a:cubicBezTo>
                    <a:cubicBezTo>
                      <a:pt x="26" y="5897"/>
                      <a:pt x="26" y="6925"/>
                      <a:pt x="198" y="8125"/>
                    </a:cubicBezTo>
                    <a:cubicBezTo>
                      <a:pt x="198" y="8983"/>
                      <a:pt x="369" y="10011"/>
                      <a:pt x="541" y="10869"/>
                    </a:cubicBezTo>
                    <a:cubicBezTo>
                      <a:pt x="541" y="11212"/>
                      <a:pt x="712" y="11383"/>
                      <a:pt x="712" y="11554"/>
                    </a:cubicBezTo>
                    <a:cubicBezTo>
                      <a:pt x="1055" y="12412"/>
                      <a:pt x="1227" y="13097"/>
                      <a:pt x="1912" y="13612"/>
                    </a:cubicBezTo>
                    <a:cubicBezTo>
                      <a:pt x="2255" y="13955"/>
                      <a:pt x="2598" y="14126"/>
                      <a:pt x="2941" y="14469"/>
                    </a:cubicBezTo>
                    <a:cubicBezTo>
                      <a:pt x="3627" y="14812"/>
                      <a:pt x="4313" y="14983"/>
                      <a:pt x="4999" y="14983"/>
                    </a:cubicBezTo>
                    <a:cubicBezTo>
                      <a:pt x="5684" y="14983"/>
                      <a:pt x="6370" y="14812"/>
                      <a:pt x="7056" y="14469"/>
                    </a:cubicBezTo>
                    <a:cubicBezTo>
                      <a:pt x="7399" y="14126"/>
                      <a:pt x="7913" y="13955"/>
                      <a:pt x="8085" y="13612"/>
                    </a:cubicBezTo>
                    <a:cubicBezTo>
                      <a:pt x="8599" y="13097"/>
                      <a:pt x="9113" y="12240"/>
                      <a:pt x="9285" y="11554"/>
                    </a:cubicBezTo>
                    <a:cubicBezTo>
                      <a:pt x="9285" y="11383"/>
                      <a:pt x="9456" y="11040"/>
                      <a:pt x="9456" y="10869"/>
                    </a:cubicBezTo>
                    <a:cubicBezTo>
                      <a:pt x="9628" y="10011"/>
                      <a:pt x="9628" y="9154"/>
                      <a:pt x="9799" y="8125"/>
                    </a:cubicBezTo>
                    <a:cubicBezTo>
                      <a:pt x="9799" y="7097"/>
                      <a:pt x="9799" y="6068"/>
                      <a:pt x="9799" y="4868"/>
                    </a:cubicBezTo>
                    <a:cubicBezTo>
                      <a:pt x="9799" y="3496"/>
                      <a:pt x="9285" y="2296"/>
                      <a:pt x="8256" y="1439"/>
                    </a:cubicBezTo>
                    <a:close/>
                  </a:path>
                </a:pathLst>
              </a:custGeom>
              <a:solidFill>
                <a:srgbClr val="3D3B3C"/>
              </a:solidFill>
              <a:ln w="1715" cap="flat">
                <a:noFill/>
                <a:prstDash val="solid"/>
                <a:miter/>
              </a:ln>
            </p:spPr>
            <p:txBody>
              <a:bodyPr rtlCol="0" anchor="ctr"/>
              <a:lstStyle/>
              <a:p>
                <a:endParaRPr lang="en-US"/>
              </a:p>
            </p:txBody>
          </p:sp>
          <p:sp>
            <p:nvSpPr>
              <p:cNvPr id="311" name="Freeform: Shape 310">
                <a:extLst>
                  <a:ext uri="{FF2B5EF4-FFF2-40B4-BE49-F238E27FC236}">
                    <a16:creationId xmlns:a16="http://schemas.microsoft.com/office/drawing/2014/main" id="{11403C1F-B303-4BE9-8B70-5BF1A7BF48C3}"/>
                  </a:ext>
                </a:extLst>
              </p:cNvPr>
              <p:cNvSpPr/>
              <p:nvPr/>
            </p:nvSpPr>
            <p:spPr>
              <a:xfrm>
                <a:off x="-4949842" y="926858"/>
                <a:ext cx="12365" cy="18473"/>
              </a:xfrm>
              <a:custGeom>
                <a:avLst/>
                <a:gdLst>
                  <a:gd name="connsiteX0" fmla="*/ 11111 w 12365"/>
                  <a:gd name="connsiteY0" fmla="*/ 8058 h 18473"/>
                  <a:gd name="connsiteX1" fmla="*/ 9568 w 12365"/>
                  <a:gd name="connsiteY1" fmla="*/ 3600 h 18473"/>
                  <a:gd name="connsiteX2" fmla="*/ 7339 w 12365"/>
                  <a:gd name="connsiteY2" fmla="*/ 686 h 18473"/>
                  <a:gd name="connsiteX3" fmla="*/ 3567 w 12365"/>
                  <a:gd name="connsiteY3" fmla="*/ 171 h 18473"/>
                  <a:gd name="connsiteX4" fmla="*/ 652 w 12365"/>
                  <a:gd name="connsiteY4" fmla="*/ 2400 h 18473"/>
                  <a:gd name="connsiteX5" fmla="*/ 138 w 12365"/>
                  <a:gd name="connsiteY5" fmla="*/ 6172 h 18473"/>
                  <a:gd name="connsiteX6" fmla="*/ 1681 w 12365"/>
                  <a:gd name="connsiteY6" fmla="*/ 10801 h 18473"/>
                  <a:gd name="connsiteX7" fmla="*/ 2367 w 12365"/>
                  <a:gd name="connsiteY7" fmla="*/ 13030 h 18473"/>
                  <a:gd name="connsiteX8" fmla="*/ 3224 w 12365"/>
                  <a:gd name="connsiteY8" fmla="*/ 15259 h 18473"/>
                  <a:gd name="connsiteX9" fmla="*/ 4424 w 12365"/>
                  <a:gd name="connsiteY9" fmla="*/ 17145 h 18473"/>
                  <a:gd name="connsiteX10" fmla="*/ 6482 w 12365"/>
                  <a:gd name="connsiteY10" fmla="*/ 18345 h 18473"/>
                  <a:gd name="connsiteX11" fmla="*/ 8882 w 12365"/>
                  <a:gd name="connsiteY11" fmla="*/ 18345 h 18473"/>
                  <a:gd name="connsiteX12" fmla="*/ 12140 w 12365"/>
                  <a:gd name="connsiteY12" fmla="*/ 15088 h 18473"/>
                  <a:gd name="connsiteX13" fmla="*/ 11111 w 12365"/>
                  <a:gd name="connsiteY13" fmla="*/ 8058 h 1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 h="18473">
                    <a:moveTo>
                      <a:pt x="11111" y="8058"/>
                    </a:moveTo>
                    <a:cubicBezTo>
                      <a:pt x="10596" y="6515"/>
                      <a:pt x="10082" y="4972"/>
                      <a:pt x="9568" y="3600"/>
                    </a:cubicBezTo>
                    <a:cubicBezTo>
                      <a:pt x="9225" y="2400"/>
                      <a:pt x="8368" y="1372"/>
                      <a:pt x="7339" y="686"/>
                    </a:cubicBezTo>
                    <a:cubicBezTo>
                      <a:pt x="6310" y="0"/>
                      <a:pt x="4767" y="-171"/>
                      <a:pt x="3567" y="171"/>
                    </a:cubicBezTo>
                    <a:cubicBezTo>
                      <a:pt x="2367" y="514"/>
                      <a:pt x="1167" y="1372"/>
                      <a:pt x="652" y="2400"/>
                    </a:cubicBezTo>
                    <a:cubicBezTo>
                      <a:pt x="138" y="3600"/>
                      <a:pt x="-205" y="4972"/>
                      <a:pt x="138" y="6172"/>
                    </a:cubicBezTo>
                    <a:cubicBezTo>
                      <a:pt x="652" y="7715"/>
                      <a:pt x="1167" y="9258"/>
                      <a:pt x="1681" y="10801"/>
                    </a:cubicBezTo>
                    <a:cubicBezTo>
                      <a:pt x="1853" y="11487"/>
                      <a:pt x="2195" y="12344"/>
                      <a:pt x="2367" y="13030"/>
                    </a:cubicBezTo>
                    <a:cubicBezTo>
                      <a:pt x="2538" y="13716"/>
                      <a:pt x="2881" y="14402"/>
                      <a:pt x="3224" y="15259"/>
                    </a:cubicBezTo>
                    <a:cubicBezTo>
                      <a:pt x="3567" y="15945"/>
                      <a:pt x="3910" y="16631"/>
                      <a:pt x="4424" y="17145"/>
                    </a:cubicBezTo>
                    <a:cubicBezTo>
                      <a:pt x="4939" y="17659"/>
                      <a:pt x="5624" y="18174"/>
                      <a:pt x="6482" y="18345"/>
                    </a:cubicBezTo>
                    <a:cubicBezTo>
                      <a:pt x="7339" y="18517"/>
                      <a:pt x="8196" y="18517"/>
                      <a:pt x="8882" y="18345"/>
                    </a:cubicBezTo>
                    <a:cubicBezTo>
                      <a:pt x="10425" y="18002"/>
                      <a:pt x="11625" y="16631"/>
                      <a:pt x="12140" y="15088"/>
                    </a:cubicBezTo>
                    <a:cubicBezTo>
                      <a:pt x="12825" y="12516"/>
                      <a:pt x="11797" y="10287"/>
                      <a:pt x="11111" y="8058"/>
                    </a:cubicBezTo>
                    <a:close/>
                  </a:path>
                </a:pathLst>
              </a:custGeom>
              <a:solidFill>
                <a:srgbClr val="3D3B3C"/>
              </a:solidFill>
              <a:ln w="1715" cap="flat">
                <a:noFill/>
                <a:prstDash val="solid"/>
                <a:miter/>
              </a:ln>
            </p:spPr>
            <p:txBody>
              <a:bodyPr rtlCol="0" anchor="ctr"/>
              <a:lstStyle/>
              <a:p>
                <a:endParaRPr lang="en-US"/>
              </a:p>
            </p:txBody>
          </p:sp>
          <p:sp>
            <p:nvSpPr>
              <p:cNvPr id="312" name="Freeform: Shape 311">
                <a:extLst>
                  <a:ext uri="{FF2B5EF4-FFF2-40B4-BE49-F238E27FC236}">
                    <a16:creationId xmlns:a16="http://schemas.microsoft.com/office/drawing/2014/main" id="{BAEAA969-6829-404F-9A9F-ABE352192F14}"/>
                  </a:ext>
                </a:extLst>
              </p:cNvPr>
              <p:cNvSpPr/>
              <p:nvPr/>
            </p:nvSpPr>
            <p:spPr>
              <a:xfrm>
                <a:off x="-4658753" y="912628"/>
                <a:ext cx="11830" cy="20447"/>
              </a:xfrm>
              <a:custGeom>
                <a:avLst/>
                <a:gdLst>
                  <a:gd name="connsiteX0" fmla="*/ 11659 w 11830"/>
                  <a:gd name="connsiteY0" fmla="*/ 6687 h 20447"/>
                  <a:gd name="connsiteX1" fmla="*/ 11144 w 11830"/>
                  <a:gd name="connsiteY1" fmla="*/ 2572 h 20447"/>
                  <a:gd name="connsiteX2" fmla="*/ 7887 w 11830"/>
                  <a:gd name="connsiteY2" fmla="*/ 171 h 20447"/>
                  <a:gd name="connsiteX3" fmla="*/ 3772 w 11830"/>
                  <a:gd name="connsiteY3" fmla="*/ 686 h 20447"/>
                  <a:gd name="connsiteX4" fmla="*/ 1372 w 11830"/>
                  <a:gd name="connsiteY4" fmla="*/ 3943 h 20447"/>
                  <a:gd name="connsiteX5" fmla="*/ 171 w 11830"/>
                  <a:gd name="connsiteY5" fmla="*/ 10287 h 20447"/>
                  <a:gd name="connsiteX6" fmla="*/ 0 w 11830"/>
                  <a:gd name="connsiteY6" fmla="*/ 12859 h 20447"/>
                  <a:gd name="connsiteX7" fmla="*/ 1029 w 11830"/>
                  <a:gd name="connsiteY7" fmla="*/ 17831 h 20447"/>
                  <a:gd name="connsiteX8" fmla="*/ 2915 w 11830"/>
                  <a:gd name="connsiteY8" fmla="*/ 19717 h 20447"/>
                  <a:gd name="connsiteX9" fmla="*/ 6172 w 11830"/>
                  <a:gd name="connsiteY9" fmla="*/ 20403 h 20447"/>
                  <a:gd name="connsiteX10" fmla="*/ 8573 w 11830"/>
                  <a:gd name="connsiteY10" fmla="*/ 19374 h 20447"/>
                  <a:gd name="connsiteX11" fmla="*/ 10458 w 11830"/>
                  <a:gd name="connsiteY11" fmla="*/ 16631 h 20447"/>
                  <a:gd name="connsiteX12" fmla="*/ 10630 w 11830"/>
                  <a:gd name="connsiteY12" fmla="*/ 12344 h 20447"/>
                  <a:gd name="connsiteX13" fmla="*/ 10801 w 11830"/>
                  <a:gd name="connsiteY13" fmla="*/ 10116 h 20447"/>
                  <a:gd name="connsiteX14" fmla="*/ 11659 w 11830"/>
                  <a:gd name="connsiteY14" fmla="*/ 6687 h 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30" h="20447">
                    <a:moveTo>
                      <a:pt x="11659" y="6687"/>
                    </a:moveTo>
                    <a:cubicBezTo>
                      <a:pt x="12002" y="5315"/>
                      <a:pt x="11830" y="3772"/>
                      <a:pt x="11144" y="2572"/>
                    </a:cubicBezTo>
                    <a:cubicBezTo>
                      <a:pt x="10458" y="1543"/>
                      <a:pt x="9258" y="343"/>
                      <a:pt x="7887" y="171"/>
                    </a:cubicBezTo>
                    <a:cubicBezTo>
                      <a:pt x="6515" y="-171"/>
                      <a:pt x="4972" y="0"/>
                      <a:pt x="3772" y="686"/>
                    </a:cubicBezTo>
                    <a:cubicBezTo>
                      <a:pt x="2572" y="1372"/>
                      <a:pt x="1715" y="2572"/>
                      <a:pt x="1372" y="3943"/>
                    </a:cubicBezTo>
                    <a:cubicBezTo>
                      <a:pt x="686" y="6001"/>
                      <a:pt x="343" y="8230"/>
                      <a:pt x="171" y="10287"/>
                    </a:cubicBezTo>
                    <a:cubicBezTo>
                      <a:pt x="171" y="11144"/>
                      <a:pt x="0" y="12001"/>
                      <a:pt x="0" y="12859"/>
                    </a:cubicBezTo>
                    <a:cubicBezTo>
                      <a:pt x="0" y="14573"/>
                      <a:pt x="171" y="16288"/>
                      <a:pt x="1029" y="17831"/>
                    </a:cubicBezTo>
                    <a:cubicBezTo>
                      <a:pt x="1372" y="18517"/>
                      <a:pt x="2229" y="19202"/>
                      <a:pt x="2915" y="19717"/>
                    </a:cubicBezTo>
                    <a:cubicBezTo>
                      <a:pt x="3943" y="20231"/>
                      <a:pt x="5144" y="20574"/>
                      <a:pt x="6172" y="20403"/>
                    </a:cubicBezTo>
                    <a:cubicBezTo>
                      <a:pt x="7029" y="20231"/>
                      <a:pt x="7887" y="19888"/>
                      <a:pt x="8573" y="19374"/>
                    </a:cubicBezTo>
                    <a:cubicBezTo>
                      <a:pt x="9430" y="18688"/>
                      <a:pt x="10115" y="17831"/>
                      <a:pt x="10458" y="16631"/>
                    </a:cubicBezTo>
                    <a:cubicBezTo>
                      <a:pt x="10801" y="15259"/>
                      <a:pt x="10630" y="13716"/>
                      <a:pt x="10630" y="12344"/>
                    </a:cubicBezTo>
                    <a:cubicBezTo>
                      <a:pt x="10630" y="11659"/>
                      <a:pt x="10630" y="10801"/>
                      <a:pt x="10801" y="10116"/>
                    </a:cubicBezTo>
                    <a:cubicBezTo>
                      <a:pt x="10973" y="8915"/>
                      <a:pt x="11316" y="7715"/>
                      <a:pt x="11659" y="6687"/>
                    </a:cubicBezTo>
                    <a:close/>
                  </a:path>
                </a:pathLst>
              </a:custGeom>
              <a:solidFill>
                <a:srgbClr val="3D3B3C"/>
              </a:solidFill>
              <a:ln w="1715" cap="flat">
                <a:noFill/>
                <a:prstDash val="solid"/>
                <a:miter/>
              </a:ln>
            </p:spPr>
            <p:txBody>
              <a:bodyPr rtlCol="0" anchor="ctr"/>
              <a:lstStyle/>
              <a:p>
                <a:endParaRPr lang="en-US"/>
              </a:p>
            </p:txBody>
          </p:sp>
          <p:sp>
            <p:nvSpPr>
              <p:cNvPr id="313" name="Freeform: Shape 312">
                <a:extLst>
                  <a:ext uri="{FF2B5EF4-FFF2-40B4-BE49-F238E27FC236}">
                    <a16:creationId xmlns:a16="http://schemas.microsoft.com/office/drawing/2014/main" id="{499C5FDA-A493-4D52-BCB9-29025C9AE053}"/>
                  </a:ext>
                </a:extLst>
              </p:cNvPr>
              <p:cNvSpPr/>
              <p:nvPr/>
            </p:nvSpPr>
            <p:spPr>
              <a:xfrm>
                <a:off x="-4783297" y="657339"/>
                <a:ext cx="11305" cy="19030"/>
              </a:xfrm>
              <a:custGeom>
                <a:avLst/>
                <a:gdLst>
                  <a:gd name="connsiteX0" fmla="*/ 10015 w 11305"/>
                  <a:gd name="connsiteY0" fmla="*/ 1543 h 19030"/>
                  <a:gd name="connsiteX1" fmla="*/ 6243 w 11305"/>
                  <a:gd name="connsiteY1" fmla="*/ 0 h 19030"/>
                  <a:gd name="connsiteX2" fmla="*/ 2471 w 11305"/>
                  <a:gd name="connsiteY2" fmla="*/ 1543 h 19030"/>
                  <a:gd name="connsiteX3" fmla="*/ 1614 w 11305"/>
                  <a:gd name="connsiteY3" fmla="*/ 2572 h 19030"/>
                  <a:gd name="connsiteX4" fmla="*/ 928 w 11305"/>
                  <a:gd name="connsiteY4" fmla="*/ 5315 h 19030"/>
                  <a:gd name="connsiteX5" fmla="*/ 414 w 11305"/>
                  <a:gd name="connsiteY5" fmla="*/ 10287 h 19030"/>
                  <a:gd name="connsiteX6" fmla="*/ 71 w 11305"/>
                  <a:gd name="connsiteY6" fmla="*/ 12687 h 19030"/>
                  <a:gd name="connsiteX7" fmla="*/ 243 w 11305"/>
                  <a:gd name="connsiteY7" fmla="*/ 15088 h 19030"/>
                  <a:gd name="connsiteX8" fmla="*/ 5214 w 11305"/>
                  <a:gd name="connsiteY8" fmla="*/ 19031 h 19030"/>
                  <a:gd name="connsiteX9" fmla="*/ 7786 w 11305"/>
                  <a:gd name="connsiteY9" fmla="*/ 18345 h 19030"/>
                  <a:gd name="connsiteX10" fmla="*/ 10187 w 11305"/>
                  <a:gd name="connsiteY10" fmla="*/ 15088 h 19030"/>
                  <a:gd name="connsiteX11" fmla="*/ 10530 w 11305"/>
                  <a:gd name="connsiteY11" fmla="*/ 12687 h 19030"/>
                  <a:gd name="connsiteX12" fmla="*/ 10701 w 11305"/>
                  <a:gd name="connsiteY12" fmla="*/ 10287 h 19030"/>
                  <a:gd name="connsiteX13" fmla="*/ 11215 w 11305"/>
                  <a:gd name="connsiteY13" fmla="*/ 5315 h 19030"/>
                  <a:gd name="connsiteX14" fmla="*/ 10015 w 11305"/>
                  <a:gd name="connsiteY14" fmla="*/ 1543 h 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05" h="19030">
                    <a:moveTo>
                      <a:pt x="10015" y="1543"/>
                    </a:moveTo>
                    <a:cubicBezTo>
                      <a:pt x="9158" y="686"/>
                      <a:pt x="7615" y="0"/>
                      <a:pt x="6243" y="0"/>
                    </a:cubicBezTo>
                    <a:cubicBezTo>
                      <a:pt x="4872" y="0"/>
                      <a:pt x="3500" y="514"/>
                      <a:pt x="2471" y="1543"/>
                    </a:cubicBezTo>
                    <a:cubicBezTo>
                      <a:pt x="2128" y="1886"/>
                      <a:pt x="1957" y="2229"/>
                      <a:pt x="1614" y="2572"/>
                    </a:cubicBezTo>
                    <a:cubicBezTo>
                      <a:pt x="1100" y="3429"/>
                      <a:pt x="928" y="4286"/>
                      <a:pt x="928" y="5315"/>
                    </a:cubicBezTo>
                    <a:cubicBezTo>
                      <a:pt x="757" y="7029"/>
                      <a:pt x="585" y="8573"/>
                      <a:pt x="414" y="10287"/>
                    </a:cubicBezTo>
                    <a:cubicBezTo>
                      <a:pt x="243" y="11144"/>
                      <a:pt x="243" y="12002"/>
                      <a:pt x="71" y="12687"/>
                    </a:cubicBezTo>
                    <a:cubicBezTo>
                      <a:pt x="-100" y="13545"/>
                      <a:pt x="71" y="14402"/>
                      <a:pt x="243" y="15088"/>
                    </a:cubicBezTo>
                    <a:cubicBezTo>
                      <a:pt x="928" y="17316"/>
                      <a:pt x="2814" y="19031"/>
                      <a:pt x="5214" y="19031"/>
                    </a:cubicBezTo>
                    <a:cubicBezTo>
                      <a:pt x="6243" y="19031"/>
                      <a:pt x="7101" y="18688"/>
                      <a:pt x="7786" y="18345"/>
                    </a:cubicBezTo>
                    <a:cubicBezTo>
                      <a:pt x="8986" y="17659"/>
                      <a:pt x="9844" y="16459"/>
                      <a:pt x="10187" y="15088"/>
                    </a:cubicBezTo>
                    <a:cubicBezTo>
                      <a:pt x="10358" y="14230"/>
                      <a:pt x="10530" y="13545"/>
                      <a:pt x="10530" y="12687"/>
                    </a:cubicBezTo>
                    <a:cubicBezTo>
                      <a:pt x="10530" y="11830"/>
                      <a:pt x="10701" y="10973"/>
                      <a:pt x="10701" y="10287"/>
                    </a:cubicBezTo>
                    <a:cubicBezTo>
                      <a:pt x="10872" y="8573"/>
                      <a:pt x="11044" y="7029"/>
                      <a:pt x="11215" y="5315"/>
                    </a:cubicBezTo>
                    <a:cubicBezTo>
                      <a:pt x="11558" y="4115"/>
                      <a:pt x="10872" y="2400"/>
                      <a:pt x="10015" y="1543"/>
                    </a:cubicBezTo>
                    <a:close/>
                  </a:path>
                </a:pathLst>
              </a:custGeom>
              <a:solidFill>
                <a:srgbClr val="3D3B3C"/>
              </a:solidFill>
              <a:ln w="1715" cap="flat">
                <a:noFill/>
                <a:prstDash val="solid"/>
                <a:miter/>
              </a:ln>
            </p:spPr>
            <p:txBody>
              <a:bodyPr rtlCol="0" anchor="ctr"/>
              <a:lstStyle/>
              <a:p>
                <a:endParaRPr lang="en-US"/>
              </a:p>
            </p:txBody>
          </p:sp>
          <p:sp>
            <p:nvSpPr>
              <p:cNvPr id="314" name="Freeform: Shape 313">
                <a:extLst>
                  <a:ext uri="{FF2B5EF4-FFF2-40B4-BE49-F238E27FC236}">
                    <a16:creationId xmlns:a16="http://schemas.microsoft.com/office/drawing/2014/main" id="{A17AF548-2456-437F-A9FA-352FD0462C80}"/>
                  </a:ext>
                </a:extLst>
              </p:cNvPr>
              <p:cNvSpPr/>
              <p:nvPr/>
            </p:nvSpPr>
            <p:spPr>
              <a:xfrm>
                <a:off x="-4641635" y="812501"/>
                <a:ext cx="12660" cy="18302"/>
              </a:xfrm>
              <a:custGeom>
                <a:avLst/>
                <a:gdLst>
                  <a:gd name="connsiteX0" fmla="*/ 11857 w 12660"/>
                  <a:gd name="connsiteY0" fmla="*/ 2743 h 18302"/>
                  <a:gd name="connsiteX1" fmla="*/ 8599 w 12660"/>
                  <a:gd name="connsiteY1" fmla="*/ 171 h 18302"/>
                  <a:gd name="connsiteX2" fmla="*/ 4484 w 12660"/>
                  <a:gd name="connsiteY2" fmla="*/ 686 h 18302"/>
                  <a:gd name="connsiteX3" fmla="*/ 1912 w 12660"/>
                  <a:gd name="connsiteY3" fmla="*/ 3943 h 18302"/>
                  <a:gd name="connsiteX4" fmla="*/ 884 w 12660"/>
                  <a:gd name="connsiteY4" fmla="*/ 7887 h 18302"/>
                  <a:gd name="connsiteX5" fmla="*/ 369 w 12660"/>
                  <a:gd name="connsiteY5" fmla="*/ 9944 h 18302"/>
                  <a:gd name="connsiteX6" fmla="*/ 198 w 12660"/>
                  <a:gd name="connsiteY6" fmla="*/ 10801 h 18302"/>
                  <a:gd name="connsiteX7" fmla="*/ 198 w 12660"/>
                  <a:gd name="connsiteY7" fmla="*/ 14402 h 18302"/>
                  <a:gd name="connsiteX8" fmla="*/ 712 w 12660"/>
                  <a:gd name="connsiteY8" fmla="*/ 15602 h 18302"/>
                  <a:gd name="connsiteX9" fmla="*/ 1570 w 12660"/>
                  <a:gd name="connsiteY9" fmla="*/ 16631 h 18302"/>
                  <a:gd name="connsiteX10" fmla="*/ 2598 w 12660"/>
                  <a:gd name="connsiteY10" fmla="*/ 17488 h 18302"/>
                  <a:gd name="connsiteX11" fmla="*/ 4484 w 12660"/>
                  <a:gd name="connsiteY11" fmla="*/ 18174 h 18302"/>
                  <a:gd name="connsiteX12" fmla="*/ 5856 w 12660"/>
                  <a:gd name="connsiteY12" fmla="*/ 18174 h 18302"/>
                  <a:gd name="connsiteX13" fmla="*/ 7227 w 12660"/>
                  <a:gd name="connsiteY13" fmla="*/ 17831 h 18302"/>
                  <a:gd name="connsiteX14" fmla="*/ 8428 w 12660"/>
                  <a:gd name="connsiteY14" fmla="*/ 17145 h 18302"/>
                  <a:gd name="connsiteX15" fmla="*/ 9799 w 12660"/>
                  <a:gd name="connsiteY15" fmla="*/ 15602 h 18302"/>
                  <a:gd name="connsiteX16" fmla="*/ 10314 w 12660"/>
                  <a:gd name="connsiteY16" fmla="*/ 14573 h 18302"/>
                  <a:gd name="connsiteX17" fmla="*/ 10656 w 12660"/>
                  <a:gd name="connsiteY17" fmla="*/ 13545 h 18302"/>
                  <a:gd name="connsiteX18" fmla="*/ 10828 w 12660"/>
                  <a:gd name="connsiteY18" fmla="*/ 12516 h 18302"/>
                  <a:gd name="connsiteX19" fmla="*/ 11342 w 12660"/>
                  <a:gd name="connsiteY19" fmla="*/ 10630 h 18302"/>
                  <a:gd name="connsiteX20" fmla="*/ 12371 w 12660"/>
                  <a:gd name="connsiteY20" fmla="*/ 6687 h 18302"/>
                  <a:gd name="connsiteX21" fmla="*/ 11857 w 12660"/>
                  <a:gd name="connsiteY21" fmla="*/ 2743 h 1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0" h="18302">
                    <a:moveTo>
                      <a:pt x="11857" y="2743"/>
                    </a:moveTo>
                    <a:cubicBezTo>
                      <a:pt x="11171" y="1543"/>
                      <a:pt x="9971" y="514"/>
                      <a:pt x="8599" y="171"/>
                    </a:cubicBezTo>
                    <a:cubicBezTo>
                      <a:pt x="7227" y="-171"/>
                      <a:pt x="5684" y="0"/>
                      <a:pt x="4484" y="686"/>
                    </a:cubicBezTo>
                    <a:cubicBezTo>
                      <a:pt x="3284" y="1372"/>
                      <a:pt x="2255" y="2572"/>
                      <a:pt x="1912" y="3943"/>
                    </a:cubicBezTo>
                    <a:cubicBezTo>
                      <a:pt x="1570" y="5315"/>
                      <a:pt x="1227" y="6515"/>
                      <a:pt x="884" y="7887"/>
                    </a:cubicBezTo>
                    <a:cubicBezTo>
                      <a:pt x="712" y="8573"/>
                      <a:pt x="541" y="9258"/>
                      <a:pt x="369" y="9944"/>
                    </a:cubicBezTo>
                    <a:cubicBezTo>
                      <a:pt x="369" y="10287"/>
                      <a:pt x="198" y="10630"/>
                      <a:pt x="198" y="10801"/>
                    </a:cubicBezTo>
                    <a:cubicBezTo>
                      <a:pt x="-145" y="12173"/>
                      <a:pt x="27" y="12859"/>
                      <a:pt x="198" y="14402"/>
                    </a:cubicBezTo>
                    <a:cubicBezTo>
                      <a:pt x="369" y="14745"/>
                      <a:pt x="541" y="15259"/>
                      <a:pt x="712" y="15602"/>
                    </a:cubicBezTo>
                    <a:cubicBezTo>
                      <a:pt x="1055" y="15945"/>
                      <a:pt x="1227" y="16288"/>
                      <a:pt x="1570" y="16631"/>
                    </a:cubicBezTo>
                    <a:cubicBezTo>
                      <a:pt x="1912" y="16974"/>
                      <a:pt x="2255" y="17145"/>
                      <a:pt x="2598" y="17488"/>
                    </a:cubicBezTo>
                    <a:cubicBezTo>
                      <a:pt x="3284" y="17831"/>
                      <a:pt x="3798" y="18002"/>
                      <a:pt x="4484" y="18174"/>
                    </a:cubicBezTo>
                    <a:cubicBezTo>
                      <a:pt x="4999" y="18345"/>
                      <a:pt x="5341" y="18345"/>
                      <a:pt x="5856" y="18174"/>
                    </a:cubicBezTo>
                    <a:cubicBezTo>
                      <a:pt x="6370" y="18174"/>
                      <a:pt x="6713" y="18002"/>
                      <a:pt x="7227" y="17831"/>
                    </a:cubicBezTo>
                    <a:cubicBezTo>
                      <a:pt x="7742" y="17659"/>
                      <a:pt x="8085" y="17488"/>
                      <a:pt x="8428" y="17145"/>
                    </a:cubicBezTo>
                    <a:cubicBezTo>
                      <a:pt x="8942" y="16802"/>
                      <a:pt x="9456" y="16288"/>
                      <a:pt x="9799" y="15602"/>
                    </a:cubicBezTo>
                    <a:cubicBezTo>
                      <a:pt x="9971" y="15259"/>
                      <a:pt x="10142" y="14916"/>
                      <a:pt x="10314" y="14573"/>
                    </a:cubicBezTo>
                    <a:cubicBezTo>
                      <a:pt x="10485" y="14230"/>
                      <a:pt x="10656" y="13887"/>
                      <a:pt x="10656" y="13545"/>
                    </a:cubicBezTo>
                    <a:cubicBezTo>
                      <a:pt x="10828" y="13202"/>
                      <a:pt x="10828" y="12859"/>
                      <a:pt x="10828" y="12516"/>
                    </a:cubicBezTo>
                    <a:cubicBezTo>
                      <a:pt x="10999" y="11830"/>
                      <a:pt x="11171" y="11316"/>
                      <a:pt x="11342" y="10630"/>
                    </a:cubicBezTo>
                    <a:cubicBezTo>
                      <a:pt x="11685" y="9258"/>
                      <a:pt x="12028" y="8058"/>
                      <a:pt x="12371" y="6687"/>
                    </a:cubicBezTo>
                    <a:cubicBezTo>
                      <a:pt x="12885" y="5486"/>
                      <a:pt x="12714" y="3943"/>
                      <a:pt x="11857" y="2743"/>
                    </a:cubicBezTo>
                    <a:close/>
                  </a:path>
                </a:pathLst>
              </a:custGeom>
              <a:solidFill>
                <a:srgbClr val="3D3B3C"/>
              </a:solidFill>
              <a:ln w="1715" cap="flat">
                <a:noFill/>
                <a:prstDash val="solid"/>
                <a:miter/>
              </a:ln>
            </p:spPr>
            <p:txBody>
              <a:bodyPr rtlCol="0" anchor="ctr"/>
              <a:lstStyle/>
              <a:p>
                <a:endParaRPr lang="en-US"/>
              </a:p>
            </p:txBody>
          </p:sp>
          <p:sp>
            <p:nvSpPr>
              <p:cNvPr id="315" name="Freeform: Shape 314">
                <a:extLst>
                  <a:ext uri="{FF2B5EF4-FFF2-40B4-BE49-F238E27FC236}">
                    <a16:creationId xmlns:a16="http://schemas.microsoft.com/office/drawing/2014/main" id="{CBBD80CA-0D37-4A9A-9395-9F262415BEFA}"/>
                  </a:ext>
                </a:extLst>
              </p:cNvPr>
              <p:cNvSpPr/>
              <p:nvPr/>
            </p:nvSpPr>
            <p:spPr>
              <a:xfrm>
                <a:off x="-4785455" y="904570"/>
                <a:ext cx="12001" cy="17830"/>
              </a:xfrm>
              <a:custGeom>
                <a:avLst/>
                <a:gdLst>
                  <a:gd name="connsiteX0" fmla="*/ 11830 w 12001"/>
                  <a:gd name="connsiteY0" fmla="*/ 4629 h 17830"/>
                  <a:gd name="connsiteX1" fmla="*/ 11144 w 12001"/>
                  <a:gd name="connsiteY1" fmla="*/ 2572 h 17830"/>
                  <a:gd name="connsiteX2" fmla="*/ 7887 w 12001"/>
                  <a:gd name="connsiteY2" fmla="*/ 171 h 17830"/>
                  <a:gd name="connsiteX3" fmla="*/ 3772 w 12001"/>
                  <a:gd name="connsiteY3" fmla="*/ 686 h 17830"/>
                  <a:gd name="connsiteX4" fmla="*/ 2743 w 12001"/>
                  <a:gd name="connsiteY4" fmla="*/ 1543 h 17830"/>
                  <a:gd name="connsiteX5" fmla="*/ 1372 w 12001"/>
                  <a:gd name="connsiteY5" fmla="*/ 3943 h 17830"/>
                  <a:gd name="connsiteX6" fmla="*/ 171 w 12001"/>
                  <a:gd name="connsiteY6" fmla="*/ 9258 h 17830"/>
                  <a:gd name="connsiteX7" fmla="*/ 0 w 12001"/>
                  <a:gd name="connsiteY7" fmla="*/ 11316 h 17830"/>
                  <a:gd name="connsiteX8" fmla="*/ 343 w 12001"/>
                  <a:gd name="connsiteY8" fmla="*/ 13545 h 17830"/>
                  <a:gd name="connsiteX9" fmla="*/ 2057 w 12001"/>
                  <a:gd name="connsiteY9" fmla="*/ 16459 h 17830"/>
                  <a:gd name="connsiteX10" fmla="*/ 4286 w 12001"/>
                  <a:gd name="connsiteY10" fmla="*/ 17659 h 17830"/>
                  <a:gd name="connsiteX11" fmla="*/ 6344 w 12001"/>
                  <a:gd name="connsiteY11" fmla="*/ 17831 h 17830"/>
                  <a:gd name="connsiteX12" fmla="*/ 8230 w 12001"/>
                  <a:gd name="connsiteY12" fmla="*/ 17316 h 17830"/>
                  <a:gd name="connsiteX13" fmla="*/ 9944 w 12001"/>
                  <a:gd name="connsiteY13" fmla="*/ 15602 h 17830"/>
                  <a:gd name="connsiteX14" fmla="*/ 10973 w 12001"/>
                  <a:gd name="connsiteY14" fmla="*/ 11144 h 17830"/>
                  <a:gd name="connsiteX15" fmla="*/ 11144 w 12001"/>
                  <a:gd name="connsiteY15" fmla="*/ 9601 h 17830"/>
                  <a:gd name="connsiteX16" fmla="*/ 12002 w 12001"/>
                  <a:gd name="connsiteY16" fmla="*/ 6687 h 17830"/>
                  <a:gd name="connsiteX17" fmla="*/ 11830 w 12001"/>
                  <a:gd name="connsiteY17" fmla="*/ 4629 h 1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01" h="17830">
                    <a:moveTo>
                      <a:pt x="11830" y="4629"/>
                    </a:moveTo>
                    <a:cubicBezTo>
                      <a:pt x="11830" y="3943"/>
                      <a:pt x="11659" y="3258"/>
                      <a:pt x="11144" y="2572"/>
                    </a:cubicBezTo>
                    <a:cubicBezTo>
                      <a:pt x="10458" y="1543"/>
                      <a:pt x="9258" y="343"/>
                      <a:pt x="7887" y="171"/>
                    </a:cubicBezTo>
                    <a:cubicBezTo>
                      <a:pt x="6515" y="-171"/>
                      <a:pt x="4972" y="0"/>
                      <a:pt x="3772" y="686"/>
                    </a:cubicBezTo>
                    <a:cubicBezTo>
                      <a:pt x="3429" y="1029"/>
                      <a:pt x="3086" y="1200"/>
                      <a:pt x="2743" y="1543"/>
                    </a:cubicBezTo>
                    <a:cubicBezTo>
                      <a:pt x="2057" y="2229"/>
                      <a:pt x="1543" y="2915"/>
                      <a:pt x="1372" y="3943"/>
                    </a:cubicBezTo>
                    <a:cubicBezTo>
                      <a:pt x="686" y="5658"/>
                      <a:pt x="514" y="7544"/>
                      <a:pt x="171" y="9258"/>
                    </a:cubicBezTo>
                    <a:cubicBezTo>
                      <a:pt x="171" y="9944"/>
                      <a:pt x="0" y="10630"/>
                      <a:pt x="0" y="11316"/>
                    </a:cubicBezTo>
                    <a:cubicBezTo>
                      <a:pt x="0" y="12001"/>
                      <a:pt x="171" y="12859"/>
                      <a:pt x="343" y="13545"/>
                    </a:cubicBezTo>
                    <a:cubicBezTo>
                      <a:pt x="514" y="14573"/>
                      <a:pt x="1200" y="15773"/>
                      <a:pt x="2057" y="16459"/>
                    </a:cubicBezTo>
                    <a:cubicBezTo>
                      <a:pt x="2743" y="17145"/>
                      <a:pt x="3429" y="17488"/>
                      <a:pt x="4286" y="17659"/>
                    </a:cubicBezTo>
                    <a:cubicBezTo>
                      <a:pt x="4972" y="17831"/>
                      <a:pt x="5658" y="17831"/>
                      <a:pt x="6344" y="17831"/>
                    </a:cubicBezTo>
                    <a:cubicBezTo>
                      <a:pt x="7029" y="17831"/>
                      <a:pt x="7544" y="17659"/>
                      <a:pt x="8230" y="17316"/>
                    </a:cubicBezTo>
                    <a:cubicBezTo>
                      <a:pt x="8915" y="16802"/>
                      <a:pt x="9601" y="16288"/>
                      <a:pt x="9944" y="15602"/>
                    </a:cubicBezTo>
                    <a:cubicBezTo>
                      <a:pt x="10801" y="14402"/>
                      <a:pt x="10973" y="12687"/>
                      <a:pt x="10973" y="11144"/>
                    </a:cubicBezTo>
                    <a:cubicBezTo>
                      <a:pt x="10973" y="10630"/>
                      <a:pt x="10973" y="10116"/>
                      <a:pt x="11144" y="9601"/>
                    </a:cubicBezTo>
                    <a:cubicBezTo>
                      <a:pt x="11316" y="8572"/>
                      <a:pt x="11487" y="7544"/>
                      <a:pt x="12002" y="6687"/>
                    </a:cubicBezTo>
                    <a:cubicBezTo>
                      <a:pt x="12002" y="6001"/>
                      <a:pt x="12002" y="5315"/>
                      <a:pt x="11830" y="4629"/>
                    </a:cubicBezTo>
                    <a:close/>
                  </a:path>
                </a:pathLst>
              </a:custGeom>
              <a:solidFill>
                <a:srgbClr val="3D3B3C"/>
              </a:solidFill>
              <a:ln w="1715" cap="flat">
                <a:noFill/>
                <a:prstDash val="solid"/>
                <a:miter/>
              </a:ln>
            </p:spPr>
            <p:txBody>
              <a:bodyPr rtlCol="0" anchor="ctr"/>
              <a:lstStyle/>
              <a:p>
                <a:endParaRPr lang="en-US"/>
              </a:p>
            </p:txBody>
          </p:sp>
          <p:sp>
            <p:nvSpPr>
              <p:cNvPr id="316" name="Freeform: Shape 315">
                <a:extLst>
                  <a:ext uri="{FF2B5EF4-FFF2-40B4-BE49-F238E27FC236}">
                    <a16:creationId xmlns:a16="http://schemas.microsoft.com/office/drawing/2014/main" id="{474600DE-6B13-40E1-8FBC-75A97FB785E4}"/>
                  </a:ext>
                </a:extLst>
              </p:cNvPr>
              <p:cNvSpPr/>
              <p:nvPr/>
            </p:nvSpPr>
            <p:spPr>
              <a:xfrm>
                <a:off x="-5008683" y="798957"/>
                <a:ext cx="11530" cy="21795"/>
              </a:xfrm>
              <a:custGeom>
                <a:avLst/>
                <a:gdLst>
                  <a:gd name="connsiteX0" fmla="*/ 11316 w 11530"/>
                  <a:gd name="connsiteY0" fmla="*/ 14059 h 21795"/>
                  <a:gd name="connsiteX1" fmla="*/ 10973 w 11530"/>
                  <a:gd name="connsiteY1" fmla="*/ 11144 h 21795"/>
                  <a:gd name="connsiteX2" fmla="*/ 10287 w 11530"/>
                  <a:gd name="connsiteY2" fmla="*/ 5144 h 21795"/>
                  <a:gd name="connsiteX3" fmla="*/ 8744 w 11530"/>
                  <a:gd name="connsiteY3" fmla="*/ 1543 h 21795"/>
                  <a:gd name="connsiteX4" fmla="*/ 5144 w 11530"/>
                  <a:gd name="connsiteY4" fmla="*/ 0 h 21795"/>
                  <a:gd name="connsiteX5" fmla="*/ 1543 w 11530"/>
                  <a:gd name="connsiteY5" fmla="*/ 1543 h 21795"/>
                  <a:gd name="connsiteX6" fmla="*/ 0 w 11530"/>
                  <a:gd name="connsiteY6" fmla="*/ 5144 h 21795"/>
                  <a:gd name="connsiteX7" fmla="*/ 514 w 11530"/>
                  <a:gd name="connsiteY7" fmla="*/ 11144 h 21795"/>
                  <a:gd name="connsiteX8" fmla="*/ 857 w 11530"/>
                  <a:gd name="connsiteY8" fmla="*/ 14230 h 21795"/>
                  <a:gd name="connsiteX9" fmla="*/ 1886 w 11530"/>
                  <a:gd name="connsiteY9" fmla="*/ 19374 h 21795"/>
                  <a:gd name="connsiteX10" fmla="*/ 6858 w 11530"/>
                  <a:gd name="connsiteY10" fmla="*/ 21774 h 21795"/>
                  <a:gd name="connsiteX11" fmla="*/ 9258 w 11530"/>
                  <a:gd name="connsiteY11" fmla="*/ 20745 h 21795"/>
                  <a:gd name="connsiteX12" fmla="*/ 10973 w 11530"/>
                  <a:gd name="connsiteY12" fmla="*/ 18174 h 21795"/>
                  <a:gd name="connsiteX13" fmla="*/ 11316 w 11530"/>
                  <a:gd name="connsiteY13" fmla="*/ 14059 h 2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30" h="21795">
                    <a:moveTo>
                      <a:pt x="11316" y="14059"/>
                    </a:moveTo>
                    <a:cubicBezTo>
                      <a:pt x="11144" y="13030"/>
                      <a:pt x="11144" y="12173"/>
                      <a:pt x="10973" y="11144"/>
                    </a:cubicBezTo>
                    <a:cubicBezTo>
                      <a:pt x="10801" y="9087"/>
                      <a:pt x="10459" y="7201"/>
                      <a:pt x="10287" y="5144"/>
                    </a:cubicBezTo>
                    <a:cubicBezTo>
                      <a:pt x="10116" y="3772"/>
                      <a:pt x="9773" y="2572"/>
                      <a:pt x="8744" y="1543"/>
                    </a:cubicBezTo>
                    <a:cubicBezTo>
                      <a:pt x="7887" y="686"/>
                      <a:pt x="6344" y="0"/>
                      <a:pt x="5144" y="0"/>
                    </a:cubicBezTo>
                    <a:cubicBezTo>
                      <a:pt x="3772" y="0"/>
                      <a:pt x="2400" y="514"/>
                      <a:pt x="1543" y="1543"/>
                    </a:cubicBezTo>
                    <a:cubicBezTo>
                      <a:pt x="686" y="2400"/>
                      <a:pt x="0" y="3772"/>
                      <a:pt x="0" y="5144"/>
                    </a:cubicBezTo>
                    <a:cubicBezTo>
                      <a:pt x="172" y="7201"/>
                      <a:pt x="343" y="9087"/>
                      <a:pt x="514" y="11144"/>
                    </a:cubicBezTo>
                    <a:cubicBezTo>
                      <a:pt x="686" y="12173"/>
                      <a:pt x="686" y="13202"/>
                      <a:pt x="857" y="14230"/>
                    </a:cubicBezTo>
                    <a:cubicBezTo>
                      <a:pt x="1029" y="15945"/>
                      <a:pt x="1029" y="17831"/>
                      <a:pt x="1886" y="19374"/>
                    </a:cubicBezTo>
                    <a:cubicBezTo>
                      <a:pt x="2915" y="21088"/>
                      <a:pt x="4801" y="21946"/>
                      <a:pt x="6858" y="21774"/>
                    </a:cubicBezTo>
                    <a:cubicBezTo>
                      <a:pt x="7715" y="21603"/>
                      <a:pt x="8573" y="21431"/>
                      <a:pt x="9258" y="20745"/>
                    </a:cubicBezTo>
                    <a:cubicBezTo>
                      <a:pt x="10116" y="20060"/>
                      <a:pt x="10630" y="19202"/>
                      <a:pt x="10973" y="18174"/>
                    </a:cubicBezTo>
                    <a:cubicBezTo>
                      <a:pt x="11830" y="16802"/>
                      <a:pt x="11487" y="15431"/>
                      <a:pt x="11316" y="14059"/>
                    </a:cubicBezTo>
                    <a:close/>
                  </a:path>
                </a:pathLst>
              </a:custGeom>
              <a:solidFill>
                <a:srgbClr val="3D3B3C"/>
              </a:solidFill>
              <a:ln w="1715" cap="flat">
                <a:noFill/>
                <a:prstDash val="solid"/>
                <a:miter/>
              </a:ln>
            </p:spPr>
            <p:txBody>
              <a:bodyPr rtlCol="0" anchor="ctr"/>
              <a:lstStyle/>
              <a:p>
                <a:endParaRPr lang="en-US"/>
              </a:p>
            </p:txBody>
          </p:sp>
          <p:sp>
            <p:nvSpPr>
              <p:cNvPr id="317" name="Freeform: Shape 316">
                <a:extLst>
                  <a:ext uri="{FF2B5EF4-FFF2-40B4-BE49-F238E27FC236}">
                    <a16:creationId xmlns:a16="http://schemas.microsoft.com/office/drawing/2014/main" id="{D9F6D3C0-D7CF-4ABF-A503-CC35AE87C880}"/>
                  </a:ext>
                </a:extLst>
              </p:cNvPr>
              <p:cNvSpPr/>
              <p:nvPr/>
            </p:nvSpPr>
            <p:spPr>
              <a:xfrm>
                <a:off x="-4530722" y="648595"/>
                <a:ext cx="12171" cy="20757"/>
              </a:xfrm>
              <a:custGeom>
                <a:avLst/>
                <a:gdLst>
                  <a:gd name="connsiteX0" fmla="*/ 12043 w 12171"/>
                  <a:gd name="connsiteY0" fmla="*/ 13202 h 20757"/>
                  <a:gd name="connsiteX1" fmla="*/ 11529 w 12171"/>
                  <a:gd name="connsiteY1" fmla="*/ 9258 h 20757"/>
                  <a:gd name="connsiteX2" fmla="*/ 9986 w 12171"/>
                  <a:gd name="connsiteY2" fmla="*/ 3772 h 20757"/>
                  <a:gd name="connsiteX3" fmla="*/ 9128 w 12171"/>
                  <a:gd name="connsiteY3" fmla="*/ 2057 h 20757"/>
                  <a:gd name="connsiteX4" fmla="*/ 7757 w 12171"/>
                  <a:gd name="connsiteY4" fmla="*/ 686 h 20757"/>
                  <a:gd name="connsiteX5" fmla="*/ 3813 w 12171"/>
                  <a:gd name="connsiteY5" fmla="*/ 171 h 20757"/>
                  <a:gd name="connsiteX6" fmla="*/ 727 w 12171"/>
                  <a:gd name="connsiteY6" fmla="*/ 2572 h 20757"/>
                  <a:gd name="connsiteX7" fmla="*/ 213 w 12171"/>
                  <a:gd name="connsiteY7" fmla="*/ 6515 h 20757"/>
                  <a:gd name="connsiteX8" fmla="*/ 1928 w 12171"/>
                  <a:gd name="connsiteY8" fmla="*/ 12859 h 20757"/>
                  <a:gd name="connsiteX9" fmla="*/ 2099 w 12171"/>
                  <a:gd name="connsiteY9" fmla="*/ 14059 h 20757"/>
                  <a:gd name="connsiteX10" fmla="*/ 2442 w 12171"/>
                  <a:gd name="connsiteY10" fmla="*/ 17145 h 20757"/>
                  <a:gd name="connsiteX11" fmla="*/ 7242 w 12171"/>
                  <a:gd name="connsiteY11" fmla="*/ 20745 h 20757"/>
                  <a:gd name="connsiteX12" fmla="*/ 12043 w 12171"/>
                  <a:gd name="connsiteY12" fmla="*/ 17145 h 20757"/>
                  <a:gd name="connsiteX13" fmla="*/ 12043 w 12171"/>
                  <a:gd name="connsiteY13" fmla="*/ 13202 h 2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1" h="20757">
                    <a:moveTo>
                      <a:pt x="12043" y="13202"/>
                    </a:moveTo>
                    <a:cubicBezTo>
                      <a:pt x="11872" y="11830"/>
                      <a:pt x="11700" y="10630"/>
                      <a:pt x="11529" y="9258"/>
                    </a:cubicBezTo>
                    <a:cubicBezTo>
                      <a:pt x="11186" y="7372"/>
                      <a:pt x="10671" y="5658"/>
                      <a:pt x="9986" y="3772"/>
                    </a:cubicBezTo>
                    <a:cubicBezTo>
                      <a:pt x="9814" y="3086"/>
                      <a:pt x="9471" y="2572"/>
                      <a:pt x="9128" y="2057"/>
                    </a:cubicBezTo>
                    <a:cubicBezTo>
                      <a:pt x="8786" y="1543"/>
                      <a:pt x="8271" y="1029"/>
                      <a:pt x="7757" y="686"/>
                    </a:cubicBezTo>
                    <a:cubicBezTo>
                      <a:pt x="6728" y="0"/>
                      <a:pt x="5014" y="-171"/>
                      <a:pt x="3813" y="171"/>
                    </a:cubicBezTo>
                    <a:cubicBezTo>
                      <a:pt x="2613" y="514"/>
                      <a:pt x="1413" y="1372"/>
                      <a:pt x="727" y="2572"/>
                    </a:cubicBezTo>
                    <a:cubicBezTo>
                      <a:pt x="213" y="3772"/>
                      <a:pt x="-301" y="5315"/>
                      <a:pt x="213" y="6515"/>
                    </a:cubicBezTo>
                    <a:cubicBezTo>
                      <a:pt x="1070" y="8572"/>
                      <a:pt x="1585" y="10630"/>
                      <a:pt x="1928" y="12859"/>
                    </a:cubicBezTo>
                    <a:cubicBezTo>
                      <a:pt x="1928" y="13202"/>
                      <a:pt x="2099" y="13545"/>
                      <a:pt x="2099" y="14059"/>
                    </a:cubicBezTo>
                    <a:cubicBezTo>
                      <a:pt x="2099" y="15088"/>
                      <a:pt x="2099" y="16288"/>
                      <a:pt x="2442" y="17145"/>
                    </a:cubicBezTo>
                    <a:cubicBezTo>
                      <a:pt x="2956" y="19202"/>
                      <a:pt x="5014" y="20917"/>
                      <a:pt x="7242" y="20745"/>
                    </a:cubicBezTo>
                    <a:cubicBezTo>
                      <a:pt x="9471" y="20574"/>
                      <a:pt x="11357" y="19202"/>
                      <a:pt x="12043" y="17145"/>
                    </a:cubicBezTo>
                    <a:cubicBezTo>
                      <a:pt x="12215" y="15945"/>
                      <a:pt x="12215" y="14573"/>
                      <a:pt x="12043" y="13202"/>
                    </a:cubicBezTo>
                    <a:close/>
                  </a:path>
                </a:pathLst>
              </a:custGeom>
              <a:solidFill>
                <a:srgbClr val="3D3B3C"/>
              </a:solidFill>
              <a:ln w="1715" cap="flat">
                <a:noFill/>
                <a:prstDash val="solid"/>
                <a:miter/>
              </a:ln>
            </p:spPr>
            <p:txBody>
              <a:bodyPr rtlCol="0" anchor="ctr"/>
              <a:lstStyle/>
              <a:p>
                <a:endParaRPr lang="en-US"/>
              </a:p>
            </p:txBody>
          </p:sp>
          <p:sp>
            <p:nvSpPr>
              <p:cNvPr id="318" name="Freeform: Shape 317">
                <a:extLst>
                  <a:ext uri="{FF2B5EF4-FFF2-40B4-BE49-F238E27FC236}">
                    <a16:creationId xmlns:a16="http://schemas.microsoft.com/office/drawing/2014/main" id="{7666EA66-CE79-4AB4-8C70-2241FD6C1159}"/>
                  </a:ext>
                </a:extLst>
              </p:cNvPr>
              <p:cNvSpPr/>
              <p:nvPr/>
            </p:nvSpPr>
            <p:spPr>
              <a:xfrm>
                <a:off x="-4576629" y="865136"/>
                <a:ext cx="11830" cy="21838"/>
              </a:xfrm>
              <a:custGeom>
                <a:avLst/>
                <a:gdLst>
                  <a:gd name="connsiteX0" fmla="*/ 10116 w 11830"/>
                  <a:gd name="connsiteY0" fmla="*/ 1543 h 21838"/>
                  <a:gd name="connsiteX1" fmla="*/ 6515 w 11830"/>
                  <a:gd name="connsiteY1" fmla="*/ 0 h 21838"/>
                  <a:gd name="connsiteX2" fmla="*/ 2915 w 11830"/>
                  <a:gd name="connsiteY2" fmla="*/ 1543 h 21838"/>
                  <a:gd name="connsiteX3" fmla="*/ 2057 w 11830"/>
                  <a:gd name="connsiteY3" fmla="*/ 2572 h 21838"/>
                  <a:gd name="connsiteX4" fmla="*/ 1372 w 11830"/>
                  <a:gd name="connsiteY4" fmla="*/ 5144 h 21838"/>
                  <a:gd name="connsiteX5" fmla="*/ 514 w 11830"/>
                  <a:gd name="connsiteY5" fmla="*/ 12002 h 21838"/>
                  <a:gd name="connsiteX6" fmla="*/ 172 w 11830"/>
                  <a:gd name="connsiteY6" fmla="*/ 14059 h 21838"/>
                  <a:gd name="connsiteX7" fmla="*/ 0 w 11830"/>
                  <a:gd name="connsiteY7" fmla="*/ 16288 h 21838"/>
                  <a:gd name="connsiteX8" fmla="*/ 172 w 11830"/>
                  <a:gd name="connsiteY8" fmla="*/ 18002 h 21838"/>
                  <a:gd name="connsiteX9" fmla="*/ 1543 w 11830"/>
                  <a:gd name="connsiteY9" fmla="*/ 20403 h 21838"/>
                  <a:gd name="connsiteX10" fmla="*/ 2572 w 11830"/>
                  <a:gd name="connsiteY10" fmla="*/ 21260 h 21838"/>
                  <a:gd name="connsiteX11" fmla="*/ 4458 w 11830"/>
                  <a:gd name="connsiteY11" fmla="*/ 21774 h 21838"/>
                  <a:gd name="connsiteX12" fmla="*/ 7715 w 11830"/>
                  <a:gd name="connsiteY12" fmla="*/ 21260 h 21838"/>
                  <a:gd name="connsiteX13" fmla="*/ 8915 w 11830"/>
                  <a:gd name="connsiteY13" fmla="*/ 20403 h 21838"/>
                  <a:gd name="connsiteX14" fmla="*/ 10287 w 11830"/>
                  <a:gd name="connsiteY14" fmla="*/ 18174 h 21838"/>
                  <a:gd name="connsiteX15" fmla="*/ 10459 w 11830"/>
                  <a:gd name="connsiteY15" fmla="*/ 17488 h 21838"/>
                  <a:gd name="connsiteX16" fmla="*/ 10801 w 11830"/>
                  <a:gd name="connsiteY16" fmla="*/ 14745 h 21838"/>
                  <a:gd name="connsiteX17" fmla="*/ 11144 w 11830"/>
                  <a:gd name="connsiteY17" fmla="*/ 11659 h 21838"/>
                  <a:gd name="connsiteX18" fmla="*/ 11830 w 11830"/>
                  <a:gd name="connsiteY18" fmla="*/ 5315 h 21838"/>
                  <a:gd name="connsiteX19" fmla="*/ 10116 w 11830"/>
                  <a:gd name="connsiteY19" fmla="*/ 1543 h 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30" h="21838">
                    <a:moveTo>
                      <a:pt x="10116" y="1543"/>
                    </a:moveTo>
                    <a:cubicBezTo>
                      <a:pt x="9258" y="686"/>
                      <a:pt x="7715" y="0"/>
                      <a:pt x="6515" y="0"/>
                    </a:cubicBezTo>
                    <a:cubicBezTo>
                      <a:pt x="5144" y="0"/>
                      <a:pt x="3772" y="514"/>
                      <a:pt x="2915" y="1543"/>
                    </a:cubicBezTo>
                    <a:cubicBezTo>
                      <a:pt x="2572" y="1886"/>
                      <a:pt x="2400" y="2229"/>
                      <a:pt x="2057" y="2572"/>
                    </a:cubicBezTo>
                    <a:cubicBezTo>
                      <a:pt x="1543" y="3429"/>
                      <a:pt x="1372" y="4286"/>
                      <a:pt x="1372" y="5144"/>
                    </a:cubicBezTo>
                    <a:lnTo>
                      <a:pt x="514" y="12002"/>
                    </a:lnTo>
                    <a:cubicBezTo>
                      <a:pt x="343" y="12687"/>
                      <a:pt x="343" y="13373"/>
                      <a:pt x="172" y="14059"/>
                    </a:cubicBezTo>
                    <a:cubicBezTo>
                      <a:pt x="0" y="14745"/>
                      <a:pt x="0" y="15602"/>
                      <a:pt x="0" y="16288"/>
                    </a:cubicBezTo>
                    <a:cubicBezTo>
                      <a:pt x="0" y="16802"/>
                      <a:pt x="0" y="17488"/>
                      <a:pt x="172" y="18002"/>
                    </a:cubicBezTo>
                    <a:cubicBezTo>
                      <a:pt x="514" y="18859"/>
                      <a:pt x="1029" y="19717"/>
                      <a:pt x="1543" y="20403"/>
                    </a:cubicBezTo>
                    <a:cubicBezTo>
                      <a:pt x="1886" y="20745"/>
                      <a:pt x="2229" y="20917"/>
                      <a:pt x="2572" y="21260"/>
                    </a:cubicBezTo>
                    <a:cubicBezTo>
                      <a:pt x="3086" y="21603"/>
                      <a:pt x="3772" y="21774"/>
                      <a:pt x="4458" y="21774"/>
                    </a:cubicBezTo>
                    <a:cubicBezTo>
                      <a:pt x="5486" y="21946"/>
                      <a:pt x="6858" y="21774"/>
                      <a:pt x="7715" y="21260"/>
                    </a:cubicBezTo>
                    <a:cubicBezTo>
                      <a:pt x="8058" y="20917"/>
                      <a:pt x="8573" y="20745"/>
                      <a:pt x="8915" y="20403"/>
                    </a:cubicBezTo>
                    <a:cubicBezTo>
                      <a:pt x="9601" y="19717"/>
                      <a:pt x="9944" y="19031"/>
                      <a:pt x="10287" y="18174"/>
                    </a:cubicBezTo>
                    <a:cubicBezTo>
                      <a:pt x="10287" y="18002"/>
                      <a:pt x="10459" y="17659"/>
                      <a:pt x="10459" y="17488"/>
                    </a:cubicBezTo>
                    <a:cubicBezTo>
                      <a:pt x="10630" y="16631"/>
                      <a:pt x="10801" y="15602"/>
                      <a:pt x="10801" y="14745"/>
                    </a:cubicBezTo>
                    <a:cubicBezTo>
                      <a:pt x="10973" y="13716"/>
                      <a:pt x="10973" y="12687"/>
                      <a:pt x="11144" y="11659"/>
                    </a:cubicBezTo>
                    <a:cubicBezTo>
                      <a:pt x="11316" y="9601"/>
                      <a:pt x="11659" y="7372"/>
                      <a:pt x="11830" y="5315"/>
                    </a:cubicBezTo>
                    <a:cubicBezTo>
                      <a:pt x="11659" y="3943"/>
                      <a:pt x="10973" y="2400"/>
                      <a:pt x="10116" y="1543"/>
                    </a:cubicBezTo>
                    <a:close/>
                  </a:path>
                </a:pathLst>
              </a:custGeom>
              <a:solidFill>
                <a:srgbClr val="3D3B3C"/>
              </a:solidFill>
              <a:ln w="1715" cap="flat">
                <a:noFill/>
                <a:prstDash val="solid"/>
                <a:miter/>
              </a:ln>
            </p:spPr>
            <p:txBody>
              <a:bodyPr rtlCol="0" anchor="ctr"/>
              <a:lstStyle/>
              <a:p>
                <a:endParaRPr lang="en-US"/>
              </a:p>
            </p:txBody>
          </p:sp>
        </p:grpSp>
        <p:grpSp>
          <p:nvGrpSpPr>
            <p:cNvPr id="319" name="Graphic 13">
              <a:extLst>
                <a:ext uri="{FF2B5EF4-FFF2-40B4-BE49-F238E27FC236}">
                  <a16:creationId xmlns:a16="http://schemas.microsoft.com/office/drawing/2014/main" id="{0F318420-4182-4138-958B-E2F819FC9562}"/>
                </a:ext>
              </a:extLst>
            </p:cNvPr>
            <p:cNvGrpSpPr/>
            <p:nvPr/>
          </p:nvGrpSpPr>
          <p:grpSpPr>
            <a:xfrm>
              <a:off x="-5499536" y="838010"/>
              <a:ext cx="1383192" cy="925405"/>
              <a:chOff x="-5499536" y="838010"/>
              <a:chExt cx="1383192" cy="925405"/>
            </a:xfrm>
            <a:solidFill>
              <a:srgbClr val="FFFFFF"/>
            </a:solidFill>
          </p:grpSpPr>
          <p:sp>
            <p:nvSpPr>
              <p:cNvPr id="320" name="Freeform: Shape 319">
                <a:extLst>
                  <a:ext uri="{FF2B5EF4-FFF2-40B4-BE49-F238E27FC236}">
                    <a16:creationId xmlns:a16="http://schemas.microsoft.com/office/drawing/2014/main" id="{5C60098D-A1F3-43A8-8C76-ED4055693A26}"/>
                  </a:ext>
                </a:extLst>
              </p:cNvPr>
              <p:cNvSpPr/>
              <p:nvPr/>
            </p:nvSpPr>
            <p:spPr>
              <a:xfrm>
                <a:off x="-5471750" y="920341"/>
                <a:ext cx="63056" cy="63096"/>
              </a:xfrm>
              <a:custGeom>
                <a:avLst/>
                <a:gdLst>
                  <a:gd name="connsiteX0" fmla="*/ 1696 w 63056"/>
                  <a:gd name="connsiteY0" fmla="*/ 10117 h 63096"/>
                  <a:gd name="connsiteX1" fmla="*/ 52959 w 63056"/>
                  <a:gd name="connsiteY1" fmla="*/ 61381 h 63096"/>
                  <a:gd name="connsiteX2" fmla="*/ 61360 w 63056"/>
                  <a:gd name="connsiteY2" fmla="*/ 52980 h 63096"/>
                  <a:gd name="connsiteX3" fmla="*/ 10097 w 63056"/>
                  <a:gd name="connsiteY3" fmla="*/ 1716 h 63096"/>
                  <a:gd name="connsiteX4" fmla="*/ 1696 w 63056"/>
                  <a:gd name="connsiteY4" fmla="*/ 10117 h 63096"/>
                  <a:gd name="connsiteX5" fmla="*/ 1696 w 63056"/>
                  <a:gd name="connsiteY5" fmla="*/ 10117 h 6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96">
                    <a:moveTo>
                      <a:pt x="1696" y="10117"/>
                    </a:moveTo>
                    <a:cubicBezTo>
                      <a:pt x="18841" y="27262"/>
                      <a:pt x="35814" y="44236"/>
                      <a:pt x="52959" y="61381"/>
                    </a:cubicBezTo>
                    <a:cubicBezTo>
                      <a:pt x="58274" y="66696"/>
                      <a:pt x="66675" y="58466"/>
                      <a:pt x="61360" y="52980"/>
                    </a:cubicBezTo>
                    <a:cubicBezTo>
                      <a:pt x="44215" y="35835"/>
                      <a:pt x="27242" y="18861"/>
                      <a:pt x="10097" y="1716"/>
                    </a:cubicBezTo>
                    <a:cubicBezTo>
                      <a:pt x="4782" y="-3599"/>
                      <a:pt x="-3619" y="4631"/>
                      <a:pt x="1696" y="10117"/>
                    </a:cubicBezTo>
                    <a:lnTo>
                      <a:pt x="1696" y="10117"/>
                    </a:lnTo>
                    <a:close/>
                  </a:path>
                </a:pathLst>
              </a:custGeom>
              <a:solidFill>
                <a:srgbClr val="FFFFFF"/>
              </a:solidFill>
              <a:ln w="1715" cap="flat">
                <a:noFill/>
                <a:prstDash val="solid"/>
                <a:miter/>
              </a:ln>
            </p:spPr>
            <p:txBody>
              <a:bodyPr rtlCol="0" anchor="ctr"/>
              <a:lstStyle/>
              <a:p>
                <a:endParaRPr lang="en-US"/>
              </a:p>
            </p:txBody>
          </p:sp>
          <p:sp>
            <p:nvSpPr>
              <p:cNvPr id="321" name="Freeform: Shape 320">
                <a:extLst>
                  <a:ext uri="{FF2B5EF4-FFF2-40B4-BE49-F238E27FC236}">
                    <a16:creationId xmlns:a16="http://schemas.microsoft.com/office/drawing/2014/main" id="{41008310-478C-404D-8444-35C123BF5E60}"/>
                  </a:ext>
                </a:extLst>
              </p:cNvPr>
              <p:cNvSpPr/>
              <p:nvPr/>
            </p:nvSpPr>
            <p:spPr>
              <a:xfrm>
                <a:off x="-5356983" y="1038563"/>
                <a:ext cx="62438" cy="51656"/>
              </a:xfrm>
              <a:custGeom>
                <a:avLst/>
                <a:gdLst>
                  <a:gd name="connsiteX0" fmla="*/ 8486 w 62438"/>
                  <a:gd name="connsiteY0" fmla="*/ 50487 h 51656"/>
                  <a:gd name="connsiteX1" fmla="*/ 59921 w 62438"/>
                  <a:gd name="connsiteY1" fmla="*/ 11396 h 51656"/>
                  <a:gd name="connsiteX2" fmla="*/ 53921 w 62438"/>
                  <a:gd name="connsiteY2" fmla="*/ 1109 h 51656"/>
                  <a:gd name="connsiteX3" fmla="*/ 2486 w 62438"/>
                  <a:gd name="connsiteY3" fmla="*/ 40200 h 51656"/>
                  <a:gd name="connsiteX4" fmla="*/ 8486 w 62438"/>
                  <a:gd name="connsiteY4" fmla="*/ 50487 h 51656"/>
                  <a:gd name="connsiteX5" fmla="*/ 8486 w 62438"/>
                  <a:gd name="connsiteY5" fmla="*/ 50487 h 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38" h="51656">
                    <a:moveTo>
                      <a:pt x="8486" y="50487"/>
                    </a:moveTo>
                    <a:cubicBezTo>
                      <a:pt x="25631" y="37456"/>
                      <a:pt x="42776" y="24426"/>
                      <a:pt x="59921" y="11396"/>
                    </a:cubicBezTo>
                    <a:cubicBezTo>
                      <a:pt x="65922" y="6767"/>
                      <a:pt x="60093" y="-3349"/>
                      <a:pt x="53921" y="1109"/>
                    </a:cubicBezTo>
                    <a:cubicBezTo>
                      <a:pt x="36776" y="14139"/>
                      <a:pt x="19631" y="27169"/>
                      <a:pt x="2486" y="40200"/>
                    </a:cubicBezTo>
                    <a:cubicBezTo>
                      <a:pt x="-3515" y="44829"/>
                      <a:pt x="2486" y="55116"/>
                      <a:pt x="8486" y="50487"/>
                    </a:cubicBezTo>
                    <a:lnTo>
                      <a:pt x="8486" y="50487"/>
                    </a:lnTo>
                    <a:close/>
                  </a:path>
                </a:pathLst>
              </a:custGeom>
              <a:solidFill>
                <a:srgbClr val="FFFFFF"/>
              </a:solidFill>
              <a:ln w="1715" cap="flat">
                <a:noFill/>
                <a:prstDash val="solid"/>
                <a:miter/>
              </a:ln>
            </p:spPr>
            <p:txBody>
              <a:bodyPr rtlCol="0" anchor="ctr"/>
              <a:lstStyle/>
              <a:p>
                <a:endParaRPr lang="en-US"/>
              </a:p>
            </p:txBody>
          </p:sp>
          <p:sp>
            <p:nvSpPr>
              <p:cNvPr id="322" name="Freeform: Shape 321">
                <a:extLst>
                  <a:ext uri="{FF2B5EF4-FFF2-40B4-BE49-F238E27FC236}">
                    <a16:creationId xmlns:a16="http://schemas.microsoft.com/office/drawing/2014/main" id="{CD9A577C-C28F-4F47-81AB-D8AEADB4E628}"/>
                  </a:ext>
                </a:extLst>
              </p:cNvPr>
              <p:cNvSpPr/>
              <p:nvPr/>
            </p:nvSpPr>
            <p:spPr>
              <a:xfrm>
                <a:off x="-5129079" y="979675"/>
                <a:ext cx="47900" cy="70521"/>
              </a:xfrm>
              <a:custGeom>
                <a:avLst/>
                <a:gdLst>
                  <a:gd name="connsiteX0" fmla="*/ 895 w 47900"/>
                  <a:gd name="connsiteY0" fmla="*/ 8734 h 70521"/>
                  <a:gd name="connsiteX1" fmla="*/ 36728 w 47900"/>
                  <a:gd name="connsiteY1" fmla="*/ 67713 h 70521"/>
                  <a:gd name="connsiteX2" fmla="*/ 47015 w 47900"/>
                  <a:gd name="connsiteY2" fmla="*/ 61712 h 70521"/>
                  <a:gd name="connsiteX3" fmla="*/ 11182 w 47900"/>
                  <a:gd name="connsiteY3" fmla="*/ 2733 h 70521"/>
                  <a:gd name="connsiteX4" fmla="*/ 895 w 47900"/>
                  <a:gd name="connsiteY4" fmla="*/ 8734 h 70521"/>
                  <a:gd name="connsiteX5" fmla="*/ 895 w 47900"/>
                  <a:gd name="connsiteY5" fmla="*/ 8734 h 7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0" h="70521">
                    <a:moveTo>
                      <a:pt x="895" y="8734"/>
                    </a:moveTo>
                    <a:cubicBezTo>
                      <a:pt x="12897" y="28451"/>
                      <a:pt x="24727" y="47996"/>
                      <a:pt x="36728" y="67713"/>
                    </a:cubicBezTo>
                    <a:cubicBezTo>
                      <a:pt x="40672" y="74228"/>
                      <a:pt x="50959" y="68227"/>
                      <a:pt x="47015" y="61712"/>
                    </a:cubicBezTo>
                    <a:cubicBezTo>
                      <a:pt x="35014" y="41995"/>
                      <a:pt x="23184" y="22450"/>
                      <a:pt x="11182" y="2733"/>
                    </a:cubicBezTo>
                    <a:cubicBezTo>
                      <a:pt x="7068" y="-3610"/>
                      <a:pt x="-3048" y="2219"/>
                      <a:pt x="895" y="8734"/>
                    </a:cubicBezTo>
                    <a:lnTo>
                      <a:pt x="895" y="8734"/>
                    </a:lnTo>
                    <a:close/>
                  </a:path>
                </a:pathLst>
              </a:custGeom>
              <a:solidFill>
                <a:srgbClr val="FFFFFF"/>
              </a:solidFill>
              <a:ln w="1715" cap="flat">
                <a:noFill/>
                <a:prstDash val="solid"/>
                <a:miter/>
              </a:ln>
            </p:spPr>
            <p:txBody>
              <a:bodyPr rtlCol="0" anchor="ctr"/>
              <a:lstStyle/>
              <a:p>
                <a:endParaRPr lang="en-US"/>
              </a:p>
            </p:txBody>
          </p:sp>
          <p:sp>
            <p:nvSpPr>
              <p:cNvPr id="323" name="Freeform: Shape 322">
                <a:extLst>
                  <a:ext uri="{FF2B5EF4-FFF2-40B4-BE49-F238E27FC236}">
                    <a16:creationId xmlns:a16="http://schemas.microsoft.com/office/drawing/2014/main" id="{FD74EC39-4E8D-4BE9-AAD4-939EF9B4265C}"/>
                  </a:ext>
                </a:extLst>
              </p:cNvPr>
              <p:cNvSpPr/>
              <p:nvPr/>
            </p:nvSpPr>
            <p:spPr>
              <a:xfrm>
                <a:off x="-5101051" y="1110111"/>
                <a:ext cx="67231" cy="46929"/>
              </a:xfrm>
              <a:custGeom>
                <a:avLst/>
                <a:gdLst>
                  <a:gd name="connsiteX0" fmla="*/ 8701 w 67231"/>
                  <a:gd name="connsiteY0" fmla="*/ 45976 h 46929"/>
                  <a:gd name="connsiteX1" fmla="*/ 64422 w 67231"/>
                  <a:gd name="connsiteY1" fmla="*/ 11172 h 46929"/>
                  <a:gd name="connsiteX2" fmla="*/ 58422 w 67231"/>
                  <a:gd name="connsiteY2" fmla="*/ 885 h 46929"/>
                  <a:gd name="connsiteX3" fmla="*/ 2700 w 67231"/>
                  <a:gd name="connsiteY3" fmla="*/ 35689 h 46929"/>
                  <a:gd name="connsiteX4" fmla="*/ 8701 w 67231"/>
                  <a:gd name="connsiteY4" fmla="*/ 45976 h 46929"/>
                  <a:gd name="connsiteX5" fmla="*/ 8701 w 67231"/>
                  <a:gd name="connsiteY5" fmla="*/ 45976 h 4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31" h="46929">
                    <a:moveTo>
                      <a:pt x="8701" y="45976"/>
                    </a:moveTo>
                    <a:cubicBezTo>
                      <a:pt x="27218" y="34317"/>
                      <a:pt x="45734" y="22830"/>
                      <a:pt x="64422" y="11172"/>
                    </a:cubicBezTo>
                    <a:cubicBezTo>
                      <a:pt x="70937" y="7228"/>
                      <a:pt x="64937" y="-3059"/>
                      <a:pt x="58422" y="885"/>
                    </a:cubicBezTo>
                    <a:cubicBezTo>
                      <a:pt x="39905" y="12543"/>
                      <a:pt x="21388" y="24030"/>
                      <a:pt x="2700" y="35689"/>
                    </a:cubicBezTo>
                    <a:cubicBezTo>
                      <a:pt x="-3643" y="39804"/>
                      <a:pt x="2357" y="50091"/>
                      <a:pt x="8701" y="45976"/>
                    </a:cubicBezTo>
                    <a:lnTo>
                      <a:pt x="8701" y="45976"/>
                    </a:lnTo>
                    <a:close/>
                  </a:path>
                </a:pathLst>
              </a:custGeom>
              <a:solidFill>
                <a:srgbClr val="FFFFFF"/>
              </a:solidFill>
              <a:ln w="1715" cap="flat">
                <a:noFill/>
                <a:prstDash val="solid"/>
                <a:miter/>
              </a:ln>
            </p:spPr>
            <p:txBody>
              <a:bodyPr rtlCol="0" anchor="ctr"/>
              <a:lstStyle/>
              <a:p>
                <a:endParaRPr lang="en-US"/>
              </a:p>
            </p:txBody>
          </p:sp>
          <p:sp>
            <p:nvSpPr>
              <p:cNvPr id="324" name="Freeform: Shape 323">
                <a:extLst>
                  <a:ext uri="{FF2B5EF4-FFF2-40B4-BE49-F238E27FC236}">
                    <a16:creationId xmlns:a16="http://schemas.microsoft.com/office/drawing/2014/main" id="{731A3D00-A353-436C-99CC-7B00EDEBBBB9}"/>
                  </a:ext>
                </a:extLst>
              </p:cNvPr>
              <p:cNvSpPr/>
              <p:nvPr/>
            </p:nvSpPr>
            <p:spPr>
              <a:xfrm>
                <a:off x="-4835548" y="1054433"/>
                <a:ext cx="37440" cy="79054"/>
              </a:xfrm>
              <a:custGeom>
                <a:avLst/>
                <a:gdLst>
                  <a:gd name="connsiteX0" fmla="*/ 11860 w 37440"/>
                  <a:gd name="connsiteY0" fmla="*/ 75079 h 79054"/>
                  <a:gd name="connsiteX1" fmla="*/ 37063 w 37440"/>
                  <a:gd name="connsiteY1" fmla="*/ 7185 h 79054"/>
                  <a:gd name="connsiteX2" fmla="*/ 25576 w 37440"/>
                  <a:gd name="connsiteY2" fmla="*/ 4099 h 79054"/>
                  <a:gd name="connsiteX3" fmla="*/ 373 w 37440"/>
                  <a:gd name="connsiteY3" fmla="*/ 71993 h 79054"/>
                  <a:gd name="connsiteX4" fmla="*/ 11860 w 37440"/>
                  <a:gd name="connsiteY4" fmla="*/ 75079 h 79054"/>
                  <a:gd name="connsiteX5" fmla="*/ 11860 w 37440"/>
                  <a:gd name="connsiteY5" fmla="*/ 75079 h 7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0" h="79054">
                    <a:moveTo>
                      <a:pt x="11860" y="75079"/>
                    </a:moveTo>
                    <a:cubicBezTo>
                      <a:pt x="20261" y="52447"/>
                      <a:pt x="28662" y="29816"/>
                      <a:pt x="37063" y="7185"/>
                    </a:cubicBezTo>
                    <a:cubicBezTo>
                      <a:pt x="39635" y="-16"/>
                      <a:pt x="28319" y="-3102"/>
                      <a:pt x="25576" y="4099"/>
                    </a:cubicBezTo>
                    <a:cubicBezTo>
                      <a:pt x="17175" y="26730"/>
                      <a:pt x="8774" y="49361"/>
                      <a:pt x="373" y="71993"/>
                    </a:cubicBezTo>
                    <a:cubicBezTo>
                      <a:pt x="-2199" y="79022"/>
                      <a:pt x="9288" y="82108"/>
                      <a:pt x="11860" y="75079"/>
                    </a:cubicBezTo>
                    <a:lnTo>
                      <a:pt x="11860" y="75079"/>
                    </a:lnTo>
                    <a:close/>
                  </a:path>
                </a:pathLst>
              </a:custGeom>
              <a:solidFill>
                <a:srgbClr val="FFFFFF"/>
              </a:solidFill>
              <a:ln w="1715" cap="flat">
                <a:noFill/>
                <a:prstDash val="solid"/>
                <a:miter/>
              </a:ln>
            </p:spPr>
            <p:txBody>
              <a:bodyPr rtlCol="0" anchor="ctr"/>
              <a:lstStyle/>
              <a:p>
                <a:endParaRPr lang="en-US"/>
              </a:p>
            </p:txBody>
          </p:sp>
          <p:sp>
            <p:nvSpPr>
              <p:cNvPr id="325" name="Freeform: Shape 324">
                <a:extLst>
                  <a:ext uri="{FF2B5EF4-FFF2-40B4-BE49-F238E27FC236}">
                    <a16:creationId xmlns:a16="http://schemas.microsoft.com/office/drawing/2014/main" id="{2043826B-1A91-42ED-B321-30A88C650F60}"/>
                  </a:ext>
                </a:extLst>
              </p:cNvPr>
              <p:cNvSpPr/>
              <p:nvPr/>
            </p:nvSpPr>
            <p:spPr>
              <a:xfrm>
                <a:off x="-4785743" y="987300"/>
                <a:ext cx="63059" cy="50896"/>
              </a:xfrm>
              <a:custGeom>
                <a:avLst/>
                <a:gdLst>
                  <a:gd name="connsiteX0" fmla="*/ 60467 w 63059"/>
                  <a:gd name="connsiteY0" fmla="*/ 39514 h 50896"/>
                  <a:gd name="connsiteX1" fmla="*/ 8518 w 63059"/>
                  <a:gd name="connsiteY1" fmla="*/ 1109 h 50896"/>
                  <a:gd name="connsiteX2" fmla="*/ 2517 w 63059"/>
                  <a:gd name="connsiteY2" fmla="*/ 11396 h 50896"/>
                  <a:gd name="connsiteX3" fmla="*/ 54466 w 63059"/>
                  <a:gd name="connsiteY3" fmla="*/ 49801 h 50896"/>
                  <a:gd name="connsiteX4" fmla="*/ 60467 w 63059"/>
                  <a:gd name="connsiteY4" fmla="*/ 39514 h 50896"/>
                  <a:gd name="connsiteX5" fmla="*/ 60467 w 63059"/>
                  <a:gd name="connsiteY5" fmla="*/ 39514 h 5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9" h="50896">
                    <a:moveTo>
                      <a:pt x="60467" y="39514"/>
                    </a:moveTo>
                    <a:cubicBezTo>
                      <a:pt x="43151" y="26655"/>
                      <a:pt x="25834" y="13796"/>
                      <a:pt x="8518" y="1109"/>
                    </a:cubicBezTo>
                    <a:cubicBezTo>
                      <a:pt x="2346" y="-3349"/>
                      <a:pt x="-3484" y="6767"/>
                      <a:pt x="2517" y="11396"/>
                    </a:cubicBezTo>
                    <a:cubicBezTo>
                      <a:pt x="19834" y="24255"/>
                      <a:pt x="37150" y="37113"/>
                      <a:pt x="54466" y="49801"/>
                    </a:cubicBezTo>
                    <a:cubicBezTo>
                      <a:pt x="60639" y="54258"/>
                      <a:pt x="66639" y="43971"/>
                      <a:pt x="60467" y="39514"/>
                    </a:cubicBezTo>
                    <a:lnTo>
                      <a:pt x="60467" y="39514"/>
                    </a:lnTo>
                    <a:close/>
                  </a:path>
                </a:pathLst>
              </a:custGeom>
              <a:solidFill>
                <a:srgbClr val="FFFFFF"/>
              </a:solidFill>
              <a:ln w="1715" cap="flat">
                <a:noFill/>
                <a:prstDash val="solid"/>
                <a:miter/>
              </a:ln>
            </p:spPr>
            <p:txBody>
              <a:bodyPr rtlCol="0" anchor="ctr"/>
              <a:lstStyle/>
              <a:p>
                <a:endParaRPr lang="en-US"/>
              </a:p>
            </p:txBody>
          </p:sp>
          <p:sp>
            <p:nvSpPr>
              <p:cNvPr id="326" name="Freeform: Shape 325">
                <a:extLst>
                  <a:ext uri="{FF2B5EF4-FFF2-40B4-BE49-F238E27FC236}">
                    <a16:creationId xmlns:a16="http://schemas.microsoft.com/office/drawing/2014/main" id="{C3A9A24A-0D59-4451-BE93-B0F92E3BBACC}"/>
                  </a:ext>
                </a:extLst>
              </p:cNvPr>
              <p:cNvSpPr/>
              <p:nvPr/>
            </p:nvSpPr>
            <p:spPr>
              <a:xfrm>
                <a:off x="-4608500" y="1125244"/>
                <a:ext cx="63056" cy="63076"/>
              </a:xfrm>
              <a:custGeom>
                <a:avLst/>
                <a:gdLst>
                  <a:gd name="connsiteX0" fmla="*/ 1696 w 63056"/>
                  <a:gd name="connsiteY0" fmla="*/ 10097 h 63076"/>
                  <a:gd name="connsiteX1" fmla="*/ 52959 w 63056"/>
                  <a:gd name="connsiteY1" fmla="*/ 61360 h 63076"/>
                  <a:gd name="connsiteX2" fmla="*/ 61360 w 63056"/>
                  <a:gd name="connsiteY2" fmla="*/ 52959 h 63076"/>
                  <a:gd name="connsiteX3" fmla="*/ 10097 w 63056"/>
                  <a:gd name="connsiteY3" fmla="*/ 1696 h 63076"/>
                  <a:gd name="connsiteX4" fmla="*/ 1696 w 63056"/>
                  <a:gd name="connsiteY4" fmla="*/ 10097 h 63076"/>
                  <a:gd name="connsiteX5" fmla="*/ 1696 w 63056"/>
                  <a:gd name="connsiteY5" fmla="*/ 10097 h 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76">
                    <a:moveTo>
                      <a:pt x="1696" y="10097"/>
                    </a:moveTo>
                    <a:cubicBezTo>
                      <a:pt x="18841" y="27242"/>
                      <a:pt x="35814" y="44215"/>
                      <a:pt x="52959" y="61360"/>
                    </a:cubicBezTo>
                    <a:cubicBezTo>
                      <a:pt x="58274" y="66675"/>
                      <a:pt x="66675" y="58446"/>
                      <a:pt x="61360" y="52959"/>
                    </a:cubicBezTo>
                    <a:cubicBezTo>
                      <a:pt x="44215" y="35814"/>
                      <a:pt x="27242" y="18841"/>
                      <a:pt x="10097" y="1696"/>
                    </a:cubicBezTo>
                    <a:cubicBezTo>
                      <a:pt x="4782" y="-3619"/>
                      <a:pt x="-3619" y="4782"/>
                      <a:pt x="1696" y="10097"/>
                    </a:cubicBezTo>
                    <a:lnTo>
                      <a:pt x="1696" y="10097"/>
                    </a:lnTo>
                    <a:close/>
                  </a:path>
                </a:pathLst>
              </a:custGeom>
              <a:solidFill>
                <a:srgbClr val="FFFFFF"/>
              </a:solidFill>
              <a:ln w="1715" cap="flat">
                <a:noFill/>
                <a:prstDash val="solid"/>
                <a:miter/>
              </a:ln>
            </p:spPr>
            <p:txBody>
              <a:bodyPr rtlCol="0" anchor="ctr"/>
              <a:lstStyle/>
              <a:p>
                <a:endParaRPr lang="en-US"/>
              </a:p>
            </p:txBody>
          </p:sp>
          <p:sp>
            <p:nvSpPr>
              <p:cNvPr id="327" name="Freeform: Shape 326">
                <a:extLst>
                  <a:ext uri="{FF2B5EF4-FFF2-40B4-BE49-F238E27FC236}">
                    <a16:creationId xmlns:a16="http://schemas.microsoft.com/office/drawing/2014/main" id="{66882907-82C0-4E4A-AA61-C0631BB50E3F}"/>
                  </a:ext>
                </a:extLst>
              </p:cNvPr>
              <p:cNvSpPr/>
              <p:nvPr/>
            </p:nvSpPr>
            <p:spPr>
              <a:xfrm>
                <a:off x="-4576953" y="979422"/>
                <a:ext cx="43814" cy="34768"/>
              </a:xfrm>
              <a:custGeom>
                <a:avLst/>
                <a:gdLst>
                  <a:gd name="connsiteX0" fmla="*/ 1696 w 43814"/>
                  <a:gd name="connsiteY0" fmla="*/ 10187 h 34768"/>
                  <a:gd name="connsiteX1" fmla="*/ 34786 w 43814"/>
                  <a:gd name="connsiteY1" fmla="*/ 34190 h 34768"/>
                  <a:gd name="connsiteX2" fmla="*/ 40787 w 43814"/>
                  <a:gd name="connsiteY2" fmla="*/ 23903 h 34768"/>
                  <a:gd name="connsiteX3" fmla="*/ 10097 w 43814"/>
                  <a:gd name="connsiteY3" fmla="*/ 1786 h 34768"/>
                  <a:gd name="connsiteX4" fmla="*/ 1696 w 43814"/>
                  <a:gd name="connsiteY4" fmla="*/ 10187 h 34768"/>
                  <a:gd name="connsiteX5" fmla="*/ 1696 w 43814"/>
                  <a:gd name="connsiteY5" fmla="*/ 10187 h 3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34768">
                    <a:moveTo>
                      <a:pt x="1696" y="10187"/>
                    </a:moveTo>
                    <a:cubicBezTo>
                      <a:pt x="11126" y="20303"/>
                      <a:pt x="22270" y="28361"/>
                      <a:pt x="34786" y="34190"/>
                    </a:cubicBezTo>
                    <a:cubicBezTo>
                      <a:pt x="41644" y="37276"/>
                      <a:pt x="47645" y="27161"/>
                      <a:pt x="40787" y="23903"/>
                    </a:cubicBezTo>
                    <a:cubicBezTo>
                      <a:pt x="29128" y="18588"/>
                      <a:pt x="18841" y="11216"/>
                      <a:pt x="10097" y="1786"/>
                    </a:cubicBezTo>
                    <a:cubicBezTo>
                      <a:pt x="4782" y="-3700"/>
                      <a:pt x="-3619" y="4701"/>
                      <a:pt x="1696" y="10187"/>
                    </a:cubicBezTo>
                    <a:lnTo>
                      <a:pt x="1696" y="10187"/>
                    </a:lnTo>
                    <a:close/>
                  </a:path>
                </a:pathLst>
              </a:custGeom>
              <a:solidFill>
                <a:srgbClr val="FFFFFF"/>
              </a:solidFill>
              <a:ln w="1715" cap="flat">
                <a:noFill/>
                <a:prstDash val="solid"/>
                <a:miter/>
              </a:ln>
            </p:spPr>
            <p:txBody>
              <a:bodyPr rtlCol="0" anchor="ctr"/>
              <a:lstStyle/>
              <a:p>
                <a:endParaRPr lang="en-US"/>
              </a:p>
            </p:txBody>
          </p:sp>
          <p:sp>
            <p:nvSpPr>
              <p:cNvPr id="328" name="Freeform: Shape 327">
                <a:extLst>
                  <a:ext uri="{FF2B5EF4-FFF2-40B4-BE49-F238E27FC236}">
                    <a16:creationId xmlns:a16="http://schemas.microsoft.com/office/drawing/2014/main" id="{F74BE66E-A930-4ACB-8218-4FE58D738A96}"/>
                  </a:ext>
                </a:extLst>
              </p:cNvPr>
              <p:cNvSpPr/>
              <p:nvPr/>
            </p:nvSpPr>
            <p:spPr>
              <a:xfrm>
                <a:off x="-4383804" y="1050484"/>
                <a:ext cx="47472" cy="78799"/>
              </a:xfrm>
              <a:custGeom>
                <a:avLst/>
                <a:gdLst>
                  <a:gd name="connsiteX0" fmla="*/ 10858 w 47472"/>
                  <a:gd name="connsiteY0" fmla="*/ 75771 h 78799"/>
                  <a:gd name="connsiteX1" fmla="*/ 46520 w 47472"/>
                  <a:gd name="connsiteY1" fmla="*/ 8734 h 78799"/>
                  <a:gd name="connsiteX2" fmla="*/ 36233 w 47472"/>
                  <a:gd name="connsiteY2" fmla="*/ 2733 h 78799"/>
                  <a:gd name="connsiteX3" fmla="*/ 571 w 47472"/>
                  <a:gd name="connsiteY3" fmla="*/ 69770 h 78799"/>
                  <a:gd name="connsiteX4" fmla="*/ 10858 w 47472"/>
                  <a:gd name="connsiteY4" fmla="*/ 75771 h 78799"/>
                  <a:gd name="connsiteX5" fmla="*/ 10858 w 47472"/>
                  <a:gd name="connsiteY5" fmla="*/ 75771 h 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72" h="78799">
                    <a:moveTo>
                      <a:pt x="10858" y="75771"/>
                    </a:moveTo>
                    <a:cubicBezTo>
                      <a:pt x="20973" y="52625"/>
                      <a:pt x="32975" y="30165"/>
                      <a:pt x="46520" y="8734"/>
                    </a:cubicBezTo>
                    <a:cubicBezTo>
                      <a:pt x="50634" y="2219"/>
                      <a:pt x="40347" y="-3610"/>
                      <a:pt x="36233" y="2733"/>
                    </a:cubicBezTo>
                    <a:cubicBezTo>
                      <a:pt x="22688" y="24164"/>
                      <a:pt x="10858" y="46453"/>
                      <a:pt x="571" y="69770"/>
                    </a:cubicBezTo>
                    <a:cubicBezTo>
                      <a:pt x="-2515" y="76628"/>
                      <a:pt x="7772" y="82629"/>
                      <a:pt x="10858" y="75771"/>
                    </a:cubicBezTo>
                    <a:lnTo>
                      <a:pt x="10858" y="75771"/>
                    </a:lnTo>
                    <a:close/>
                  </a:path>
                </a:pathLst>
              </a:custGeom>
              <a:solidFill>
                <a:srgbClr val="FFFFFF"/>
              </a:solidFill>
              <a:ln w="1715" cap="flat">
                <a:noFill/>
                <a:prstDash val="solid"/>
                <a:miter/>
              </a:ln>
            </p:spPr>
            <p:txBody>
              <a:bodyPr rtlCol="0" anchor="ctr"/>
              <a:lstStyle/>
              <a:p>
                <a:endParaRPr lang="en-US"/>
              </a:p>
            </p:txBody>
          </p:sp>
          <p:sp>
            <p:nvSpPr>
              <p:cNvPr id="329" name="Freeform: Shape 328">
                <a:extLst>
                  <a:ext uri="{FF2B5EF4-FFF2-40B4-BE49-F238E27FC236}">
                    <a16:creationId xmlns:a16="http://schemas.microsoft.com/office/drawing/2014/main" id="{78D11E9E-1307-41B6-B2D9-9BB524CFFAF8}"/>
                  </a:ext>
                </a:extLst>
              </p:cNvPr>
              <p:cNvSpPr/>
              <p:nvPr/>
            </p:nvSpPr>
            <p:spPr>
              <a:xfrm>
                <a:off x="-4305509" y="964625"/>
                <a:ext cx="44599" cy="37926"/>
              </a:xfrm>
              <a:custGeom>
                <a:avLst/>
                <a:gdLst>
                  <a:gd name="connsiteX0" fmla="*/ 43148 w 44599"/>
                  <a:gd name="connsiteY0" fmla="*/ 27555 h 37926"/>
                  <a:gd name="connsiteX1" fmla="*/ 9029 w 44599"/>
                  <a:gd name="connsiteY1" fmla="*/ 638 h 37926"/>
                  <a:gd name="connsiteX2" fmla="*/ 3028 w 44599"/>
                  <a:gd name="connsiteY2" fmla="*/ 10925 h 37926"/>
                  <a:gd name="connsiteX3" fmla="*/ 34747 w 44599"/>
                  <a:gd name="connsiteY3" fmla="*/ 35956 h 37926"/>
                  <a:gd name="connsiteX4" fmla="*/ 43148 w 44599"/>
                  <a:gd name="connsiteY4" fmla="*/ 27555 h 37926"/>
                  <a:gd name="connsiteX5" fmla="*/ 43148 w 44599"/>
                  <a:gd name="connsiteY5" fmla="*/ 27555 h 3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99" h="37926">
                    <a:moveTo>
                      <a:pt x="43148" y="27555"/>
                    </a:moveTo>
                    <a:cubicBezTo>
                      <a:pt x="33718" y="16239"/>
                      <a:pt x="22231" y="7153"/>
                      <a:pt x="9029" y="638"/>
                    </a:cubicBezTo>
                    <a:cubicBezTo>
                      <a:pt x="2171" y="-2620"/>
                      <a:pt x="-3830" y="7496"/>
                      <a:pt x="3028" y="10925"/>
                    </a:cubicBezTo>
                    <a:cubicBezTo>
                      <a:pt x="15373" y="16925"/>
                      <a:pt x="26003" y="25326"/>
                      <a:pt x="34747" y="35956"/>
                    </a:cubicBezTo>
                    <a:cubicBezTo>
                      <a:pt x="39719" y="41786"/>
                      <a:pt x="47948" y="33384"/>
                      <a:pt x="43148" y="27555"/>
                    </a:cubicBezTo>
                    <a:lnTo>
                      <a:pt x="43148" y="27555"/>
                    </a:lnTo>
                    <a:close/>
                  </a:path>
                </a:pathLst>
              </a:custGeom>
              <a:solidFill>
                <a:srgbClr val="FFFFFF"/>
              </a:solidFill>
              <a:ln w="1715" cap="flat">
                <a:noFill/>
                <a:prstDash val="solid"/>
                <a:miter/>
              </a:ln>
            </p:spPr>
            <p:txBody>
              <a:bodyPr rtlCol="0" anchor="ctr"/>
              <a:lstStyle/>
              <a:p>
                <a:endParaRPr lang="en-US"/>
              </a:p>
            </p:txBody>
          </p:sp>
          <p:sp>
            <p:nvSpPr>
              <p:cNvPr id="330" name="Freeform: Shape 329">
                <a:extLst>
                  <a:ext uri="{FF2B5EF4-FFF2-40B4-BE49-F238E27FC236}">
                    <a16:creationId xmlns:a16="http://schemas.microsoft.com/office/drawing/2014/main" id="{0F5EDBB5-E2B6-4961-893E-84D6160A990F}"/>
                  </a:ext>
                </a:extLst>
              </p:cNvPr>
              <p:cNvSpPr/>
              <p:nvPr/>
            </p:nvSpPr>
            <p:spPr>
              <a:xfrm>
                <a:off x="-4493754" y="838010"/>
                <a:ext cx="42905" cy="20133"/>
              </a:xfrm>
              <a:custGeom>
                <a:avLst/>
                <a:gdLst>
                  <a:gd name="connsiteX0" fmla="*/ 7308 w 42905"/>
                  <a:gd name="connsiteY0" fmla="*/ 19925 h 20133"/>
                  <a:gd name="connsiteX1" fmla="*/ 38683 w 42905"/>
                  <a:gd name="connsiteY1" fmla="*/ 11696 h 20133"/>
                  <a:gd name="connsiteX2" fmla="*/ 35597 w 42905"/>
                  <a:gd name="connsiteY2" fmla="*/ 208 h 20133"/>
                  <a:gd name="connsiteX3" fmla="*/ 4222 w 42905"/>
                  <a:gd name="connsiteY3" fmla="*/ 8438 h 20133"/>
                  <a:gd name="connsiteX4" fmla="*/ 7308 w 42905"/>
                  <a:gd name="connsiteY4" fmla="*/ 19925 h 20133"/>
                  <a:gd name="connsiteX5" fmla="*/ 7308 w 42905"/>
                  <a:gd name="connsiteY5" fmla="*/ 19925 h 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05" h="20133">
                    <a:moveTo>
                      <a:pt x="7308" y="19925"/>
                    </a:moveTo>
                    <a:cubicBezTo>
                      <a:pt x="17766" y="17182"/>
                      <a:pt x="28225" y="14439"/>
                      <a:pt x="38683" y="11696"/>
                    </a:cubicBezTo>
                    <a:cubicBezTo>
                      <a:pt x="46056" y="9810"/>
                      <a:pt x="42970" y="-1678"/>
                      <a:pt x="35597" y="208"/>
                    </a:cubicBezTo>
                    <a:cubicBezTo>
                      <a:pt x="25139" y="2952"/>
                      <a:pt x="14680" y="5695"/>
                      <a:pt x="4222" y="8438"/>
                    </a:cubicBezTo>
                    <a:cubicBezTo>
                      <a:pt x="-3151" y="10324"/>
                      <a:pt x="-64" y="21811"/>
                      <a:pt x="7308" y="19925"/>
                    </a:cubicBezTo>
                    <a:lnTo>
                      <a:pt x="7308" y="19925"/>
                    </a:lnTo>
                    <a:close/>
                  </a:path>
                </a:pathLst>
              </a:custGeom>
              <a:solidFill>
                <a:srgbClr val="FFFFFF"/>
              </a:solidFill>
              <a:ln w="1715" cap="flat">
                <a:noFill/>
                <a:prstDash val="solid"/>
                <a:miter/>
              </a:ln>
            </p:spPr>
            <p:txBody>
              <a:bodyPr rtlCol="0" anchor="ctr"/>
              <a:lstStyle/>
              <a:p>
                <a:endParaRPr lang="en-US"/>
              </a:p>
            </p:txBody>
          </p:sp>
          <p:sp>
            <p:nvSpPr>
              <p:cNvPr id="331" name="Freeform: Shape 330">
                <a:extLst>
                  <a:ext uri="{FF2B5EF4-FFF2-40B4-BE49-F238E27FC236}">
                    <a16:creationId xmlns:a16="http://schemas.microsoft.com/office/drawing/2014/main" id="{C1173F68-659B-4A3C-931B-1F6B24BB630D}"/>
                  </a:ext>
                </a:extLst>
              </p:cNvPr>
              <p:cNvSpPr/>
              <p:nvPr/>
            </p:nvSpPr>
            <p:spPr>
              <a:xfrm>
                <a:off x="-5499536" y="1326444"/>
                <a:ext cx="58870" cy="55525"/>
              </a:xfrm>
              <a:custGeom>
                <a:avLst/>
                <a:gdLst>
                  <a:gd name="connsiteX0" fmla="*/ 1878 w 58870"/>
                  <a:gd name="connsiteY0" fmla="*/ 10008 h 55525"/>
                  <a:gd name="connsiteX1" fmla="*/ 48684 w 58870"/>
                  <a:gd name="connsiteY1" fmla="*/ 53899 h 55525"/>
                  <a:gd name="connsiteX2" fmla="*/ 57085 w 58870"/>
                  <a:gd name="connsiteY2" fmla="*/ 45498 h 55525"/>
                  <a:gd name="connsiteX3" fmla="*/ 10279 w 58870"/>
                  <a:gd name="connsiteY3" fmla="*/ 1607 h 55525"/>
                  <a:gd name="connsiteX4" fmla="*/ 1878 w 58870"/>
                  <a:gd name="connsiteY4" fmla="*/ 10008 h 55525"/>
                  <a:gd name="connsiteX5" fmla="*/ 1878 w 58870"/>
                  <a:gd name="connsiteY5" fmla="*/ 10008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0" h="55525">
                    <a:moveTo>
                      <a:pt x="1878" y="10008"/>
                    </a:moveTo>
                    <a:cubicBezTo>
                      <a:pt x="17480" y="24581"/>
                      <a:pt x="33082" y="39326"/>
                      <a:pt x="48684" y="53899"/>
                    </a:cubicBezTo>
                    <a:cubicBezTo>
                      <a:pt x="54170" y="59043"/>
                      <a:pt x="62571" y="50813"/>
                      <a:pt x="57085" y="45498"/>
                    </a:cubicBezTo>
                    <a:cubicBezTo>
                      <a:pt x="41483" y="30925"/>
                      <a:pt x="25881" y="16180"/>
                      <a:pt x="10279" y="1607"/>
                    </a:cubicBezTo>
                    <a:cubicBezTo>
                      <a:pt x="4621" y="-3537"/>
                      <a:pt x="-3780" y="4865"/>
                      <a:pt x="1878" y="10008"/>
                    </a:cubicBezTo>
                    <a:lnTo>
                      <a:pt x="1878" y="10008"/>
                    </a:lnTo>
                    <a:close/>
                  </a:path>
                </a:pathLst>
              </a:custGeom>
              <a:solidFill>
                <a:srgbClr val="FFFFFF"/>
              </a:solidFill>
              <a:ln w="1715" cap="flat">
                <a:noFill/>
                <a:prstDash val="solid"/>
                <a:miter/>
              </a:ln>
            </p:spPr>
            <p:txBody>
              <a:bodyPr rtlCol="0" anchor="ctr"/>
              <a:lstStyle/>
              <a:p>
                <a:endParaRPr lang="en-US"/>
              </a:p>
            </p:txBody>
          </p:sp>
          <p:sp>
            <p:nvSpPr>
              <p:cNvPr id="332" name="Freeform: Shape 331">
                <a:extLst>
                  <a:ext uri="{FF2B5EF4-FFF2-40B4-BE49-F238E27FC236}">
                    <a16:creationId xmlns:a16="http://schemas.microsoft.com/office/drawing/2014/main" id="{5BFA9604-A485-49CE-BA78-610C13AAB51E}"/>
                  </a:ext>
                </a:extLst>
              </p:cNvPr>
              <p:cNvSpPr/>
              <p:nvPr/>
            </p:nvSpPr>
            <p:spPr>
              <a:xfrm>
                <a:off x="-5416112" y="1241983"/>
                <a:ext cx="81727" cy="61199"/>
              </a:xfrm>
              <a:custGeom>
                <a:avLst/>
                <a:gdLst>
                  <a:gd name="connsiteX0" fmla="*/ 10008 w 81727"/>
                  <a:gd name="connsiteY0" fmla="*/ 59322 h 61199"/>
                  <a:gd name="connsiteX1" fmla="*/ 78588 w 81727"/>
                  <a:gd name="connsiteY1" fmla="*/ 10802 h 61199"/>
                  <a:gd name="connsiteX2" fmla="*/ 72587 w 81727"/>
                  <a:gd name="connsiteY2" fmla="*/ 515 h 61199"/>
                  <a:gd name="connsiteX3" fmla="*/ 1607 w 81727"/>
                  <a:gd name="connsiteY3" fmla="*/ 50921 h 61199"/>
                  <a:gd name="connsiteX4" fmla="*/ 10008 w 81727"/>
                  <a:gd name="connsiteY4" fmla="*/ 59322 h 61199"/>
                  <a:gd name="connsiteX5" fmla="*/ 10008 w 81727"/>
                  <a:gd name="connsiteY5" fmla="*/ 59322 h 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27" h="61199">
                    <a:moveTo>
                      <a:pt x="10008" y="59322"/>
                    </a:moveTo>
                    <a:cubicBezTo>
                      <a:pt x="29210" y="38234"/>
                      <a:pt x="52356" y="21946"/>
                      <a:pt x="78588" y="10802"/>
                    </a:cubicBezTo>
                    <a:cubicBezTo>
                      <a:pt x="85617" y="7887"/>
                      <a:pt x="79617" y="-2400"/>
                      <a:pt x="72587" y="515"/>
                    </a:cubicBezTo>
                    <a:cubicBezTo>
                      <a:pt x="45670" y="12002"/>
                      <a:pt x="21324" y="29318"/>
                      <a:pt x="1607" y="50921"/>
                    </a:cubicBezTo>
                    <a:cubicBezTo>
                      <a:pt x="-3537" y="56579"/>
                      <a:pt x="4864" y="64980"/>
                      <a:pt x="10008" y="59322"/>
                    </a:cubicBezTo>
                    <a:lnTo>
                      <a:pt x="10008" y="59322"/>
                    </a:lnTo>
                    <a:close/>
                  </a:path>
                </a:pathLst>
              </a:custGeom>
              <a:solidFill>
                <a:srgbClr val="FFFFFF"/>
              </a:solidFill>
              <a:ln w="1715" cap="flat">
                <a:noFill/>
                <a:prstDash val="solid"/>
                <a:miter/>
              </a:ln>
            </p:spPr>
            <p:txBody>
              <a:bodyPr rtlCol="0" anchor="ctr"/>
              <a:lstStyle/>
              <a:p>
                <a:endParaRPr lang="en-US"/>
              </a:p>
            </p:txBody>
          </p:sp>
          <p:sp>
            <p:nvSpPr>
              <p:cNvPr id="333" name="Freeform: Shape 332">
                <a:extLst>
                  <a:ext uri="{FF2B5EF4-FFF2-40B4-BE49-F238E27FC236}">
                    <a16:creationId xmlns:a16="http://schemas.microsoft.com/office/drawing/2014/main" id="{C4E997CF-1580-42A2-80DB-EE32DA7C6657}"/>
                  </a:ext>
                </a:extLst>
              </p:cNvPr>
              <p:cNvSpPr/>
              <p:nvPr/>
            </p:nvSpPr>
            <p:spPr>
              <a:xfrm>
                <a:off x="-5070310" y="1314846"/>
                <a:ext cx="37005" cy="58300"/>
              </a:xfrm>
              <a:custGeom>
                <a:avLst/>
                <a:gdLst>
                  <a:gd name="connsiteX0" fmla="*/ 762 w 37005"/>
                  <a:gd name="connsiteY0" fmla="*/ 8919 h 58300"/>
                  <a:gd name="connsiteX1" fmla="*/ 25966 w 37005"/>
                  <a:gd name="connsiteY1" fmla="*/ 55382 h 58300"/>
                  <a:gd name="connsiteX2" fmla="*/ 36253 w 37005"/>
                  <a:gd name="connsiteY2" fmla="*/ 49381 h 58300"/>
                  <a:gd name="connsiteX3" fmla="*/ 11049 w 37005"/>
                  <a:gd name="connsiteY3" fmla="*/ 2918 h 58300"/>
                  <a:gd name="connsiteX4" fmla="*/ 762 w 37005"/>
                  <a:gd name="connsiteY4" fmla="*/ 8919 h 58300"/>
                  <a:gd name="connsiteX5" fmla="*/ 762 w 37005"/>
                  <a:gd name="connsiteY5" fmla="*/ 8919 h 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5" h="58300">
                    <a:moveTo>
                      <a:pt x="762" y="8919"/>
                    </a:moveTo>
                    <a:cubicBezTo>
                      <a:pt x="9163" y="24350"/>
                      <a:pt x="17564" y="39952"/>
                      <a:pt x="25966" y="55382"/>
                    </a:cubicBezTo>
                    <a:cubicBezTo>
                      <a:pt x="29566" y="62069"/>
                      <a:pt x="39853" y="56068"/>
                      <a:pt x="36253" y="49381"/>
                    </a:cubicBezTo>
                    <a:cubicBezTo>
                      <a:pt x="27851" y="33951"/>
                      <a:pt x="19450" y="18349"/>
                      <a:pt x="11049" y="2918"/>
                    </a:cubicBezTo>
                    <a:cubicBezTo>
                      <a:pt x="7277" y="-3768"/>
                      <a:pt x="-2838" y="2233"/>
                      <a:pt x="762" y="8919"/>
                    </a:cubicBezTo>
                    <a:lnTo>
                      <a:pt x="762" y="8919"/>
                    </a:lnTo>
                    <a:close/>
                  </a:path>
                </a:pathLst>
              </a:custGeom>
              <a:solidFill>
                <a:srgbClr val="FFFFFF"/>
              </a:solidFill>
              <a:ln w="1715" cap="flat">
                <a:noFill/>
                <a:prstDash val="solid"/>
                <a:miter/>
              </a:ln>
            </p:spPr>
            <p:txBody>
              <a:bodyPr rtlCol="0" anchor="ctr"/>
              <a:lstStyle/>
              <a:p>
                <a:endParaRPr lang="en-US"/>
              </a:p>
            </p:txBody>
          </p:sp>
          <p:sp>
            <p:nvSpPr>
              <p:cNvPr id="334" name="Freeform: Shape 333">
                <a:extLst>
                  <a:ext uri="{FF2B5EF4-FFF2-40B4-BE49-F238E27FC236}">
                    <a16:creationId xmlns:a16="http://schemas.microsoft.com/office/drawing/2014/main" id="{72B775FF-E455-45F8-AF0E-2A0C79E8F318}"/>
                  </a:ext>
                </a:extLst>
              </p:cNvPr>
              <p:cNvSpPr/>
              <p:nvPr/>
            </p:nvSpPr>
            <p:spPr>
              <a:xfrm>
                <a:off x="-4951247" y="1259978"/>
                <a:ext cx="67261" cy="25940"/>
              </a:xfrm>
              <a:custGeom>
                <a:avLst/>
                <a:gdLst>
                  <a:gd name="connsiteX0" fmla="*/ 5658 w 67261"/>
                  <a:gd name="connsiteY0" fmla="*/ 25896 h 25940"/>
                  <a:gd name="connsiteX1" fmla="*/ 64122 w 67261"/>
                  <a:gd name="connsiteY1" fmla="*/ 10808 h 25940"/>
                  <a:gd name="connsiteX2" fmla="*/ 58122 w 67261"/>
                  <a:gd name="connsiteY2" fmla="*/ 521 h 25940"/>
                  <a:gd name="connsiteX3" fmla="*/ 5658 w 67261"/>
                  <a:gd name="connsiteY3" fmla="*/ 14066 h 25940"/>
                  <a:gd name="connsiteX4" fmla="*/ 5658 w 67261"/>
                  <a:gd name="connsiteY4" fmla="*/ 25896 h 25940"/>
                  <a:gd name="connsiteX5" fmla="*/ 5658 w 67261"/>
                  <a:gd name="connsiteY5" fmla="*/ 25896 h 2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1" h="25940">
                    <a:moveTo>
                      <a:pt x="5658" y="25896"/>
                    </a:moveTo>
                    <a:cubicBezTo>
                      <a:pt x="26060" y="24010"/>
                      <a:pt x="45434" y="18867"/>
                      <a:pt x="64122" y="10808"/>
                    </a:cubicBezTo>
                    <a:cubicBezTo>
                      <a:pt x="71152" y="7722"/>
                      <a:pt x="65151" y="-2393"/>
                      <a:pt x="58122" y="521"/>
                    </a:cubicBezTo>
                    <a:cubicBezTo>
                      <a:pt x="41491" y="7722"/>
                      <a:pt x="23660" y="12351"/>
                      <a:pt x="5658" y="14066"/>
                    </a:cubicBezTo>
                    <a:cubicBezTo>
                      <a:pt x="-1886" y="14923"/>
                      <a:pt x="-1886" y="26753"/>
                      <a:pt x="5658" y="25896"/>
                    </a:cubicBezTo>
                    <a:lnTo>
                      <a:pt x="5658" y="25896"/>
                    </a:lnTo>
                    <a:close/>
                  </a:path>
                </a:pathLst>
              </a:custGeom>
              <a:solidFill>
                <a:srgbClr val="FFFFFF"/>
              </a:solidFill>
              <a:ln w="1715" cap="flat">
                <a:noFill/>
                <a:prstDash val="solid"/>
                <a:miter/>
              </a:ln>
            </p:spPr>
            <p:txBody>
              <a:bodyPr rtlCol="0" anchor="ctr"/>
              <a:lstStyle/>
              <a:p>
                <a:endParaRPr lang="en-US"/>
              </a:p>
            </p:txBody>
          </p:sp>
          <p:sp>
            <p:nvSpPr>
              <p:cNvPr id="335" name="Freeform: Shape 334">
                <a:extLst>
                  <a:ext uri="{FF2B5EF4-FFF2-40B4-BE49-F238E27FC236}">
                    <a16:creationId xmlns:a16="http://schemas.microsoft.com/office/drawing/2014/main" id="{61E12F1F-5D9F-4CB0-9C1A-8B24B38084A3}"/>
                  </a:ext>
                </a:extLst>
              </p:cNvPr>
              <p:cNvSpPr/>
              <p:nvPr/>
            </p:nvSpPr>
            <p:spPr>
              <a:xfrm>
                <a:off x="-4659761" y="1334308"/>
                <a:ext cx="39701" cy="58877"/>
              </a:xfrm>
              <a:custGeom>
                <a:avLst/>
                <a:gdLst>
                  <a:gd name="connsiteX0" fmla="*/ 1694 w 39701"/>
                  <a:gd name="connsiteY0" fmla="*/ 10202 h 58877"/>
                  <a:gd name="connsiteX1" fmla="*/ 27926 w 39701"/>
                  <a:gd name="connsiteY1" fmla="*/ 54779 h 58877"/>
                  <a:gd name="connsiteX2" fmla="*/ 39413 w 39701"/>
                  <a:gd name="connsiteY2" fmla="*/ 51693 h 58877"/>
                  <a:gd name="connsiteX3" fmla="*/ 10266 w 39701"/>
                  <a:gd name="connsiteY3" fmla="*/ 1973 h 58877"/>
                  <a:gd name="connsiteX4" fmla="*/ 1694 w 39701"/>
                  <a:gd name="connsiteY4" fmla="*/ 10202 h 58877"/>
                  <a:gd name="connsiteX5" fmla="*/ 1694 w 39701"/>
                  <a:gd name="connsiteY5" fmla="*/ 10202 h 5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01" h="58877">
                    <a:moveTo>
                      <a:pt x="1694" y="10202"/>
                    </a:moveTo>
                    <a:cubicBezTo>
                      <a:pt x="13695" y="23061"/>
                      <a:pt x="22439" y="38149"/>
                      <a:pt x="27926" y="54779"/>
                    </a:cubicBezTo>
                    <a:cubicBezTo>
                      <a:pt x="30326" y="61980"/>
                      <a:pt x="41642" y="58894"/>
                      <a:pt x="39413" y="51693"/>
                    </a:cubicBezTo>
                    <a:cubicBezTo>
                      <a:pt x="33412" y="33005"/>
                      <a:pt x="23468" y="16203"/>
                      <a:pt x="10266" y="1973"/>
                    </a:cubicBezTo>
                    <a:cubicBezTo>
                      <a:pt x="4780" y="-3857"/>
                      <a:pt x="-3621" y="4545"/>
                      <a:pt x="1694" y="10202"/>
                    </a:cubicBezTo>
                    <a:lnTo>
                      <a:pt x="1694" y="10202"/>
                    </a:lnTo>
                    <a:close/>
                  </a:path>
                </a:pathLst>
              </a:custGeom>
              <a:solidFill>
                <a:srgbClr val="FFFFFF"/>
              </a:solidFill>
              <a:ln w="1715" cap="flat">
                <a:noFill/>
                <a:prstDash val="solid"/>
                <a:miter/>
              </a:ln>
            </p:spPr>
            <p:txBody>
              <a:bodyPr rtlCol="0" anchor="ctr"/>
              <a:lstStyle/>
              <a:p>
                <a:endParaRPr lang="en-US"/>
              </a:p>
            </p:txBody>
          </p:sp>
          <p:sp>
            <p:nvSpPr>
              <p:cNvPr id="336" name="Freeform: Shape 335">
                <a:extLst>
                  <a:ext uri="{FF2B5EF4-FFF2-40B4-BE49-F238E27FC236}">
                    <a16:creationId xmlns:a16="http://schemas.microsoft.com/office/drawing/2014/main" id="{AA4DE4E9-2A85-469A-981D-DC42BC802F20}"/>
                  </a:ext>
                </a:extLst>
              </p:cNvPr>
              <p:cNvSpPr/>
              <p:nvPr/>
            </p:nvSpPr>
            <p:spPr>
              <a:xfrm>
                <a:off x="-4817966" y="1705017"/>
                <a:ext cx="44165" cy="58398"/>
              </a:xfrm>
              <a:custGeom>
                <a:avLst/>
                <a:gdLst>
                  <a:gd name="connsiteX0" fmla="*/ 11252 w 44165"/>
                  <a:gd name="connsiteY0" fmla="*/ 55774 h 58398"/>
                  <a:gd name="connsiteX1" fmla="*/ 43142 w 44165"/>
                  <a:gd name="connsiteY1" fmla="*/ 8625 h 58398"/>
                  <a:gd name="connsiteX2" fmla="*/ 32855 w 44165"/>
                  <a:gd name="connsiteY2" fmla="*/ 2625 h 58398"/>
                  <a:gd name="connsiteX3" fmla="*/ 965 w 44165"/>
                  <a:gd name="connsiteY3" fmla="*/ 49773 h 58398"/>
                  <a:gd name="connsiteX4" fmla="*/ 11252 w 44165"/>
                  <a:gd name="connsiteY4" fmla="*/ 55774 h 58398"/>
                  <a:gd name="connsiteX5" fmla="*/ 11252 w 44165"/>
                  <a:gd name="connsiteY5" fmla="*/ 55774 h 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65" h="58398">
                    <a:moveTo>
                      <a:pt x="11252" y="55774"/>
                    </a:moveTo>
                    <a:cubicBezTo>
                      <a:pt x="21882" y="40001"/>
                      <a:pt x="32512" y="24399"/>
                      <a:pt x="43142" y="8625"/>
                    </a:cubicBezTo>
                    <a:cubicBezTo>
                      <a:pt x="47428" y="2282"/>
                      <a:pt x="37141" y="-3547"/>
                      <a:pt x="32855" y="2625"/>
                    </a:cubicBezTo>
                    <a:cubicBezTo>
                      <a:pt x="22225" y="18398"/>
                      <a:pt x="11595" y="34000"/>
                      <a:pt x="965" y="49773"/>
                    </a:cubicBezTo>
                    <a:cubicBezTo>
                      <a:pt x="-3150" y="56117"/>
                      <a:pt x="6965" y="61946"/>
                      <a:pt x="11252" y="55774"/>
                    </a:cubicBezTo>
                    <a:lnTo>
                      <a:pt x="11252" y="55774"/>
                    </a:lnTo>
                    <a:close/>
                  </a:path>
                </a:pathLst>
              </a:custGeom>
              <a:solidFill>
                <a:srgbClr val="FFFFFF"/>
              </a:solidFill>
              <a:ln w="1715" cap="flat">
                <a:noFill/>
                <a:prstDash val="solid"/>
                <a:miter/>
              </a:ln>
            </p:spPr>
            <p:txBody>
              <a:bodyPr rtlCol="0" anchor="ctr"/>
              <a:lstStyle/>
              <a:p>
                <a:endParaRPr lang="en-US"/>
              </a:p>
            </p:txBody>
          </p:sp>
          <p:sp>
            <p:nvSpPr>
              <p:cNvPr id="337" name="Freeform: Shape 336">
                <a:extLst>
                  <a:ext uri="{FF2B5EF4-FFF2-40B4-BE49-F238E27FC236}">
                    <a16:creationId xmlns:a16="http://schemas.microsoft.com/office/drawing/2014/main" id="{8D601CA7-5E69-419B-B182-627286625E44}"/>
                  </a:ext>
                </a:extLst>
              </p:cNvPr>
              <p:cNvSpPr/>
              <p:nvPr/>
            </p:nvSpPr>
            <p:spPr>
              <a:xfrm>
                <a:off x="-4842518" y="1540392"/>
                <a:ext cx="47088" cy="56063"/>
              </a:xfrm>
              <a:custGeom>
                <a:avLst/>
                <a:gdLst>
                  <a:gd name="connsiteX0" fmla="*/ 45919 w 47088"/>
                  <a:gd name="connsiteY0" fmla="*/ 47577 h 56063"/>
                  <a:gd name="connsiteX1" fmla="*/ 11457 w 47088"/>
                  <a:gd name="connsiteY1" fmla="*/ 2486 h 56063"/>
                  <a:gd name="connsiteX2" fmla="*/ 1170 w 47088"/>
                  <a:gd name="connsiteY2" fmla="*/ 8486 h 56063"/>
                  <a:gd name="connsiteX3" fmla="*/ 35632 w 47088"/>
                  <a:gd name="connsiteY3" fmla="*/ 53578 h 56063"/>
                  <a:gd name="connsiteX4" fmla="*/ 45919 w 47088"/>
                  <a:gd name="connsiteY4" fmla="*/ 47577 h 56063"/>
                  <a:gd name="connsiteX5" fmla="*/ 45919 w 47088"/>
                  <a:gd name="connsiteY5" fmla="*/ 47577 h 5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88" h="56063">
                    <a:moveTo>
                      <a:pt x="45919" y="47577"/>
                    </a:moveTo>
                    <a:cubicBezTo>
                      <a:pt x="34431" y="32489"/>
                      <a:pt x="22944" y="17573"/>
                      <a:pt x="11457" y="2486"/>
                    </a:cubicBezTo>
                    <a:cubicBezTo>
                      <a:pt x="6828" y="-3515"/>
                      <a:pt x="-3459" y="2486"/>
                      <a:pt x="1170" y="8486"/>
                    </a:cubicBezTo>
                    <a:cubicBezTo>
                      <a:pt x="12657" y="23574"/>
                      <a:pt x="24144" y="38490"/>
                      <a:pt x="35632" y="53578"/>
                    </a:cubicBezTo>
                    <a:cubicBezTo>
                      <a:pt x="40261" y="59578"/>
                      <a:pt x="50548" y="53578"/>
                      <a:pt x="45919" y="47577"/>
                    </a:cubicBezTo>
                    <a:lnTo>
                      <a:pt x="45919" y="47577"/>
                    </a:lnTo>
                    <a:close/>
                  </a:path>
                </a:pathLst>
              </a:custGeom>
              <a:solidFill>
                <a:srgbClr val="FFFFFF"/>
              </a:solidFill>
              <a:ln w="1715" cap="flat">
                <a:noFill/>
                <a:prstDash val="solid"/>
                <a:miter/>
              </a:ln>
            </p:spPr>
            <p:txBody>
              <a:bodyPr rtlCol="0" anchor="ctr"/>
              <a:lstStyle/>
              <a:p>
                <a:endParaRPr lang="en-US"/>
              </a:p>
            </p:txBody>
          </p:sp>
          <p:sp>
            <p:nvSpPr>
              <p:cNvPr id="338" name="Freeform: Shape 337">
                <a:extLst>
                  <a:ext uri="{FF2B5EF4-FFF2-40B4-BE49-F238E27FC236}">
                    <a16:creationId xmlns:a16="http://schemas.microsoft.com/office/drawing/2014/main" id="{0F95A6B2-61F4-47AE-A022-CCD87EE8694D}"/>
                  </a:ext>
                </a:extLst>
              </p:cNvPr>
              <p:cNvSpPr/>
              <p:nvPr/>
            </p:nvSpPr>
            <p:spPr>
              <a:xfrm>
                <a:off x="-4390515" y="1222443"/>
                <a:ext cx="68885" cy="69046"/>
              </a:xfrm>
              <a:custGeom>
                <a:avLst/>
                <a:gdLst>
                  <a:gd name="connsiteX0" fmla="*/ 11225 w 68885"/>
                  <a:gd name="connsiteY0" fmla="*/ 66346 h 69046"/>
                  <a:gd name="connsiteX1" fmla="*/ 66261 w 68885"/>
                  <a:gd name="connsiteY1" fmla="*/ 11311 h 69046"/>
                  <a:gd name="connsiteX2" fmla="*/ 60260 w 68885"/>
                  <a:gd name="connsiteY2" fmla="*/ 1024 h 69046"/>
                  <a:gd name="connsiteX3" fmla="*/ 1110 w 68885"/>
                  <a:gd name="connsiteY3" fmla="*/ 60346 h 69046"/>
                  <a:gd name="connsiteX4" fmla="*/ 11225 w 68885"/>
                  <a:gd name="connsiteY4" fmla="*/ 66346 h 69046"/>
                  <a:gd name="connsiteX5" fmla="*/ 11225 w 68885"/>
                  <a:gd name="connsiteY5" fmla="*/ 66346 h 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5" h="69046">
                    <a:moveTo>
                      <a:pt x="11225" y="66346"/>
                    </a:moveTo>
                    <a:cubicBezTo>
                      <a:pt x="26141" y="44915"/>
                      <a:pt x="44658" y="26227"/>
                      <a:pt x="66261" y="11311"/>
                    </a:cubicBezTo>
                    <a:cubicBezTo>
                      <a:pt x="72433" y="7025"/>
                      <a:pt x="66604" y="-3262"/>
                      <a:pt x="60260" y="1024"/>
                    </a:cubicBezTo>
                    <a:cubicBezTo>
                      <a:pt x="37114" y="17140"/>
                      <a:pt x="17055" y="37028"/>
                      <a:pt x="1110" y="60346"/>
                    </a:cubicBezTo>
                    <a:cubicBezTo>
                      <a:pt x="-3348" y="66689"/>
                      <a:pt x="6768" y="72690"/>
                      <a:pt x="11225" y="66346"/>
                    </a:cubicBezTo>
                    <a:lnTo>
                      <a:pt x="11225" y="66346"/>
                    </a:lnTo>
                    <a:close/>
                  </a:path>
                </a:pathLst>
              </a:custGeom>
              <a:solidFill>
                <a:srgbClr val="FFFFFF"/>
              </a:solidFill>
              <a:ln w="1715" cap="flat">
                <a:noFill/>
                <a:prstDash val="solid"/>
                <a:miter/>
              </a:ln>
            </p:spPr>
            <p:txBody>
              <a:bodyPr rtlCol="0" anchor="ctr"/>
              <a:lstStyle/>
              <a:p>
                <a:endParaRPr lang="en-US"/>
              </a:p>
            </p:txBody>
          </p:sp>
          <p:sp>
            <p:nvSpPr>
              <p:cNvPr id="339" name="Freeform: Shape 338">
                <a:extLst>
                  <a:ext uri="{FF2B5EF4-FFF2-40B4-BE49-F238E27FC236}">
                    <a16:creationId xmlns:a16="http://schemas.microsoft.com/office/drawing/2014/main" id="{9291037D-6F2F-42DC-B95C-E4773502FB31}"/>
                  </a:ext>
                </a:extLst>
              </p:cNvPr>
              <p:cNvSpPr/>
              <p:nvPr/>
            </p:nvSpPr>
            <p:spPr>
              <a:xfrm>
                <a:off x="-4292907" y="1353816"/>
                <a:ext cx="38765" cy="39996"/>
              </a:xfrm>
              <a:custGeom>
                <a:avLst/>
                <a:gdLst>
                  <a:gd name="connsiteX0" fmla="*/ 885 w 38765"/>
                  <a:gd name="connsiteY0" fmla="*/ 8868 h 39996"/>
                  <a:gd name="connsiteX1" fmla="*/ 30032 w 38765"/>
                  <a:gd name="connsiteY1" fmla="*/ 39043 h 39996"/>
                  <a:gd name="connsiteX2" fmla="*/ 36033 w 38765"/>
                  <a:gd name="connsiteY2" fmla="*/ 28756 h 39996"/>
                  <a:gd name="connsiteX3" fmla="*/ 11001 w 38765"/>
                  <a:gd name="connsiteY3" fmla="*/ 2696 h 39996"/>
                  <a:gd name="connsiteX4" fmla="*/ 885 w 38765"/>
                  <a:gd name="connsiteY4" fmla="*/ 8868 h 39996"/>
                  <a:gd name="connsiteX5" fmla="*/ 885 w 38765"/>
                  <a:gd name="connsiteY5" fmla="*/ 8868 h 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65" h="39996">
                    <a:moveTo>
                      <a:pt x="885" y="8868"/>
                    </a:moveTo>
                    <a:cubicBezTo>
                      <a:pt x="8086" y="21212"/>
                      <a:pt x="18030" y="31328"/>
                      <a:pt x="30032" y="39043"/>
                    </a:cubicBezTo>
                    <a:cubicBezTo>
                      <a:pt x="36547" y="43158"/>
                      <a:pt x="42376" y="32871"/>
                      <a:pt x="36033" y="28756"/>
                    </a:cubicBezTo>
                    <a:cubicBezTo>
                      <a:pt x="25746" y="22070"/>
                      <a:pt x="17345" y="13326"/>
                      <a:pt x="11001" y="2696"/>
                    </a:cubicBezTo>
                    <a:cubicBezTo>
                      <a:pt x="7229" y="-3648"/>
                      <a:pt x="-3058" y="2353"/>
                      <a:pt x="885" y="8868"/>
                    </a:cubicBezTo>
                    <a:lnTo>
                      <a:pt x="885" y="8868"/>
                    </a:lnTo>
                    <a:close/>
                  </a:path>
                </a:pathLst>
              </a:custGeom>
              <a:solidFill>
                <a:srgbClr val="FFFFFF"/>
              </a:solidFill>
              <a:ln w="1715" cap="flat">
                <a:noFill/>
                <a:prstDash val="solid"/>
                <a:miter/>
              </a:ln>
            </p:spPr>
            <p:txBody>
              <a:bodyPr rtlCol="0" anchor="ctr"/>
              <a:lstStyle/>
              <a:p>
                <a:endParaRPr lang="en-US"/>
              </a:p>
            </p:txBody>
          </p:sp>
          <p:sp>
            <p:nvSpPr>
              <p:cNvPr id="340" name="Freeform: Shape 339">
                <a:extLst>
                  <a:ext uri="{FF2B5EF4-FFF2-40B4-BE49-F238E27FC236}">
                    <a16:creationId xmlns:a16="http://schemas.microsoft.com/office/drawing/2014/main" id="{477B9A53-3870-44ED-A379-A5AAA7B94EE3}"/>
                  </a:ext>
                </a:extLst>
              </p:cNvPr>
              <p:cNvSpPr/>
              <p:nvPr/>
            </p:nvSpPr>
            <p:spPr>
              <a:xfrm>
                <a:off x="-4182638" y="1226496"/>
                <a:ext cx="66295" cy="48727"/>
              </a:xfrm>
              <a:custGeom>
                <a:avLst/>
                <a:gdLst>
                  <a:gd name="connsiteX0" fmla="*/ 10117 w 66295"/>
                  <a:gd name="connsiteY0" fmla="*/ 47034 h 48727"/>
                  <a:gd name="connsiteX1" fmla="*/ 63267 w 66295"/>
                  <a:gd name="connsiteY1" fmla="*/ 10858 h 48727"/>
                  <a:gd name="connsiteX2" fmla="*/ 57266 w 66295"/>
                  <a:gd name="connsiteY2" fmla="*/ 571 h 48727"/>
                  <a:gd name="connsiteX3" fmla="*/ 1716 w 66295"/>
                  <a:gd name="connsiteY3" fmla="*/ 38461 h 48727"/>
                  <a:gd name="connsiteX4" fmla="*/ 10117 w 66295"/>
                  <a:gd name="connsiteY4" fmla="*/ 47034 h 48727"/>
                  <a:gd name="connsiteX5" fmla="*/ 10117 w 66295"/>
                  <a:gd name="connsiteY5" fmla="*/ 47034 h 4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95" h="48727">
                    <a:moveTo>
                      <a:pt x="10117" y="47034"/>
                    </a:moveTo>
                    <a:cubicBezTo>
                      <a:pt x="25719" y="31946"/>
                      <a:pt x="43550" y="19773"/>
                      <a:pt x="63267" y="10858"/>
                    </a:cubicBezTo>
                    <a:cubicBezTo>
                      <a:pt x="70125" y="7772"/>
                      <a:pt x="64124" y="-2515"/>
                      <a:pt x="57266" y="571"/>
                    </a:cubicBezTo>
                    <a:cubicBezTo>
                      <a:pt x="36692" y="9829"/>
                      <a:pt x="17833" y="22688"/>
                      <a:pt x="1716" y="38461"/>
                    </a:cubicBezTo>
                    <a:cubicBezTo>
                      <a:pt x="-3599" y="43948"/>
                      <a:pt x="4631" y="52349"/>
                      <a:pt x="10117" y="47034"/>
                    </a:cubicBezTo>
                    <a:lnTo>
                      <a:pt x="10117" y="47034"/>
                    </a:lnTo>
                    <a:close/>
                  </a:path>
                </a:pathLst>
              </a:custGeom>
              <a:solidFill>
                <a:srgbClr val="FFFFFF"/>
              </a:solidFill>
              <a:ln w="1715" cap="flat">
                <a:noFill/>
                <a:prstDash val="solid"/>
                <a:miter/>
              </a:ln>
            </p:spPr>
            <p:txBody>
              <a:bodyPr rtlCol="0" anchor="ctr"/>
              <a:lstStyle/>
              <a:p>
                <a:endParaRPr lang="en-US"/>
              </a:p>
            </p:txBody>
          </p:sp>
          <p:sp>
            <p:nvSpPr>
              <p:cNvPr id="341" name="Freeform: Shape 340">
                <a:extLst>
                  <a:ext uri="{FF2B5EF4-FFF2-40B4-BE49-F238E27FC236}">
                    <a16:creationId xmlns:a16="http://schemas.microsoft.com/office/drawing/2014/main" id="{B93E6B49-78D2-4777-99E3-264702BDF3A2}"/>
                  </a:ext>
                </a:extLst>
              </p:cNvPr>
              <p:cNvSpPr/>
              <p:nvPr/>
            </p:nvSpPr>
            <p:spPr>
              <a:xfrm>
                <a:off x="-4163838" y="1113386"/>
                <a:ext cx="15322" cy="58924"/>
              </a:xfrm>
              <a:custGeom>
                <a:avLst/>
                <a:gdLst>
                  <a:gd name="connsiteX0" fmla="*/ 12919 w 15322"/>
                  <a:gd name="connsiteY0" fmla="*/ 53331 h 58924"/>
                  <a:gd name="connsiteX1" fmla="*/ 15148 w 15322"/>
                  <a:gd name="connsiteY1" fmla="*/ 7382 h 58924"/>
                  <a:gd name="connsiteX2" fmla="*/ 3661 w 15322"/>
                  <a:gd name="connsiteY2" fmla="*/ 4296 h 58924"/>
                  <a:gd name="connsiteX3" fmla="*/ 1089 w 15322"/>
                  <a:gd name="connsiteY3" fmla="*/ 53331 h 58924"/>
                  <a:gd name="connsiteX4" fmla="*/ 12919 w 15322"/>
                  <a:gd name="connsiteY4" fmla="*/ 53331 h 58924"/>
                  <a:gd name="connsiteX5" fmla="*/ 12919 w 15322"/>
                  <a:gd name="connsiteY5" fmla="*/ 53331 h 5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2" h="58924">
                    <a:moveTo>
                      <a:pt x="12919" y="53331"/>
                    </a:moveTo>
                    <a:cubicBezTo>
                      <a:pt x="11033" y="37900"/>
                      <a:pt x="11548" y="22470"/>
                      <a:pt x="15148" y="7382"/>
                    </a:cubicBezTo>
                    <a:cubicBezTo>
                      <a:pt x="16863" y="10"/>
                      <a:pt x="5375" y="-3248"/>
                      <a:pt x="3661" y="4296"/>
                    </a:cubicBezTo>
                    <a:cubicBezTo>
                      <a:pt x="-111" y="20412"/>
                      <a:pt x="-968" y="36871"/>
                      <a:pt x="1089" y="53331"/>
                    </a:cubicBezTo>
                    <a:cubicBezTo>
                      <a:pt x="2118" y="60703"/>
                      <a:pt x="13948" y="60874"/>
                      <a:pt x="12919" y="53331"/>
                    </a:cubicBezTo>
                    <a:lnTo>
                      <a:pt x="12919" y="53331"/>
                    </a:lnTo>
                    <a:close/>
                  </a:path>
                </a:pathLst>
              </a:custGeom>
              <a:solidFill>
                <a:srgbClr val="FFFFFF"/>
              </a:solidFill>
              <a:ln w="1715" cap="flat">
                <a:noFill/>
                <a:prstDash val="solid"/>
                <a:miter/>
              </a:ln>
            </p:spPr>
            <p:txBody>
              <a:bodyPr rtlCol="0" anchor="ctr"/>
              <a:lstStyle/>
              <a:p>
                <a:endParaRPr lang="en-US"/>
              </a:p>
            </p:txBody>
          </p:sp>
        </p:grpSp>
      </p:grpSp>
      <p:sp>
        <p:nvSpPr>
          <p:cNvPr id="429" name="Freeform: Shape 428">
            <a:extLst>
              <a:ext uri="{FF2B5EF4-FFF2-40B4-BE49-F238E27FC236}">
                <a16:creationId xmlns:a16="http://schemas.microsoft.com/office/drawing/2014/main" id="{A199FDC2-2838-4BB7-AD9B-C684A58BE181}"/>
              </a:ext>
            </a:extLst>
          </p:cNvPr>
          <p:cNvSpPr/>
          <p:nvPr/>
        </p:nvSpPr>
        <p:spPr>
          <a:xfrm>
            <a:off x="-3925444" y="1803824"/>
            <a:ext cx="1714" cy="1600"/>
          </a:xfrm>
          <a:custGeom>
            <a:avLst/>
            <a:gdLst/>
            <a:ahLst/>
            <a:cxnLst/>
            <a:rect l="l" t="t" r="r" b="b"/>
            <a:pathLst>
              <a:path w="1714" h="1714"/>
            </a:pathLst>
          </a:custGeom>
          <a:noFill/>
          <a:ln w="2424" cap="flat">
            <a:solidFill>
              <a:srgbClr val="000000"/>
            </a:solidFill>
            <a:prstDash val="solid"/>
            <a:miter/>
          </a:ln>
        </p:spPr>
        <p:txBody>
          <a:bodyPr rtlCol="0" anchor="ctr"/>
          <a:lstStyle/>
          <a:p>
            <a:endParaRPr lang="en-US"/>
          </a:p>
        </p:txBody>
      </p:sp>
      <p:sp>
        <p:nvSpPr>
          <p:cNvPr id="430" name="Freeform: Shape 429">
            <a:extLst>
              <a:ext uri="{FF2B5EF4-FFF2-40B4-BE49-F238E27FC236}">
                <a16:creationId xmlns:a16="http://schemas.microsoft.com/office/drawing/2014/main" id="{3BC1DBB7-14D1-4AA4-B334-4DB071739553}"/>
              </a:ext>
            </a:extLst>
          </p:cNvPr>
          <p:cNvSpPr/>
          <p:nvPr/>
        </p:nvSpPr>
        <p:spPr>
          <a:xfrm>
            <a:off x="-3925444" y="1803824"/>
            <a:ext cx="1714" cy="1600"/>
          </a:xfrm>
          <a:custGeom>
            <a:avLst/>
            <a:gdLst/>
            <a:ahLst/>
            <a:cxnLst/>
            <a:rect l="l" t="t" r="r" b="b"/>
            <a:pathLst>
              <a:path w="1714" h="1714"/>
            </a:pathLst>
          </a:custGeom>
          <a:solidFill>
            <a:srgbClr val="E97778"/>
          </a:solidFill>
          <a:ln w="1715" cap="flat">
            <a:noFill/>
            <a:prstDash val="solid"/>
            <a:miter/>
          </a:ln>
        </p:spPr>
        <p:txBody>
          <a:bodyPr rtlCol="0" anchor="ctr"/>
          <a:lstStyle/>
          <a:p>
            <a:endParaRPr lang="en-US"/>
          </a:p>
        </p:txBody>
      </p:sp>
      <p:grpSp>
        <p:nvGrpSpPr>
          <p:cNvPr id="506" name="Group 505">
            <a:extLst>
              <a:ext uri="{FF2B5EF4-FFF2-40B4-BE49-F238E27FC236}">
                <a16:creationId xmlns:a16="http://schemas.microsoft.com/office/drawing/2014/main" id="{06DE82C0-D8BB-49FF-90B1-9EE106B5679D}"/>
              </a:ext>
            </a:extLst>
          </p:cNvPr>
          <p:cNvGrpSpPr/>
          <p:nvPr/>
        </p:nvGrpSpPr>
        <p:grpSpPr>
          <a:xfrm>
            <a:off x="181070" y="4191000"/>
            <a:ext cx="1783769" cy="2095268"/>
            <a:chOff x="-3571228" y="3799979"/>
            <a:chExt cx="1171122" cy="1694592"/>
          </a:xfrm>
          <a:effectLst>
            <a:outerShdw blurRad="50800" dist="38100" dir="10800000" algn="r" rotWithShape="0">
              <a:prstClr val="black">
                <a:alpha val="40000"/>
              </a:prstClr>
            </a:outerShdw>
          </a:effectLst>
        </p:grpSpPr>
        <p:grpSp>
          <p:nvGrpSpPr>
            <p:cNvPr id="426" name="Graphic 13">
              <a:extLst>
                <a:ext uri="{FF2B5EF4-FFF2-40B4-BE49-F238E27FC236}">
                  <a16:creationId xmlns:a16="http://schemas.microsoft.com/office/drawing/2014/main" id="{229AE62E-5EA7-445D-B401-5F519C6E188D}"/>
                </a:ext>
              </a:extLst>
            </p:cNvPr>
            <p:cNvGrpSpPr/>
            <p:nvPr/>
          </p:nvGrpSpPr>
          <p:grpSpPr>
            <a:xfrm>
              <a:off x="-3571228" y="3799979"/>
              <a:ext cx="1160202" cy="1694592"/>
              <a:chOff x="-5589384" y="2139010"/>
              <a:chExt cx="1160202" cy="1815865"/>
            </a:xfrm>
            <a:solidFill>
              <a:srgbClr val="FFD57E"/>
            </a:solidFill>
          </p:grpSpPr>
          <p:sp>
            <p:nvSpPr>
              <p:cNvPr id="427" name="Freeform: Shape 426">
                <a:extLst>
                  <a:ext uri="{FF2B5EF4-FFF2-40B4-BE49-F238E27FC236}">
                    <a16:creationId xmlns:a16="http://schemas.microsoft.com/office/drawing/2014/main" id="{FF3132F2-A298-46E2-A057-3069BEF2214E}"/>
                  </a:ext>
                </a:extLst>
              </p:cNvPr>
              <p:cNvSpPr/>
              <p:nvPr/>
            </p:nvSpPr>
            <p:spPr>
              <a:xfrm>
                <a:off x="-5589384" y="3267020"/>
                <a:ext cx="1160202" cy="687855"/>
              </a:xfrm>
              <a:custGeom>
                <a:avLst/>
                <a:gdLst>
                  <a:gd name="connsiteX0" fmla="*/ 1104652 w 1160202"/>
                  <a:gd name="connsiteY0" fmla="*/ 6989 h 687855"/>
                  <a:gd name="connsiteX1" fmla="*/ 1031443 w 1160202"/>
                  <a:gd name="connsiteY1" fmla="*/ 38536 h 687855"/>
                  <a:gd name="connsiteX2" fmla="*/ 934574 w 1160202"/>
                  <a:gd name="connsiteY2" fmla="*/ 1503 h 687855"/>
                  <a:gd name="connsiteX3" fmla="*/ 914171 w 1160202"/>
                  <a:gd name="connsiteY3" fmla="*/ 302 h 687855"/>
                  <a:gd name="connsiteX4" fmla="*/ 824846 w 1160202"/>
                  <a:gd name="connsiteY4" fmla="*/ 48137 h 687855"/>
                  <a:gd name="connsiteX5" fmla="*/ 757466 w 1160202"/>
                  <a:gd name="connsiteY5" fmla="*/ 27563 h 687855"/>
                  <a:gd name="connsiteX6" fmla="*/ 707917 w 1160202"/>
                  <a:gd name="connsiteY6" fmla="*/ 17276 h 687855"/>
                  <a:gd name="connsiteX7" fmla="*/ 620992 w 1160202"/>
                  <a:gd name="connsiteY7" fmla="*/ 60310 h 687855"/>
                  <a:gd name="connsiteX8" fmla="*/ 610362 w 1160202"/>
                  <a:gd name="connsiteY8" fmla="*/ 59967 h 687855"/>
                  <a:gd name="connsiteX9" fmla="*/ 513836 w 1160202"/>
                  <a:gd name="connsiteY9" fmla="*/ 14361 h 687855"/>
                  <a:gd name="connsiteX10" fmla="*/ 405479 w 1160202"/>
                  <a:gd name="connsiteY10" fmla="*/ 56024 h 687855"/>
                  <a:gd name="connsiteX11" fmla="*/ 382505 w 1160202"/>
                  <a:gd name="connsiteY11" fmla="*/ 54309 h 687855"/>
                  <a:gd name="connsiteX12" fmla="*/ 276377 w 1160202"/>
                  <a:gd name="connsiteY12" fmla="*/ 14018 h 687855"/>
                  <a:gd name="connsiteX13" fmla="*/ 194424 w 1160202"/>
                  <a:gd name="connsiteY13" fmla="*/ 53280 h 687855"/>
                  <a:gd name="connsiteX14" fmla="*/ 173336 w 1160202"/>
                  <a:gd name="connsiteY14" fmla="*/ 54652 h 687855"/>
                  <a:gd name="connsiteX15" fmla="*/ 89497 w 1160202"/>
                  <a:gd name="connsiteY15" fmla="*/ 7160 h 687855"/>
                  <a:gd name="connsiteX16" fmla="*/ 32061 w 1160202"/>
                  <a:gd name="connsiteY16" fmla="*/ 8361 h 687855"/>
                  <a:gd name="connsiteX17" fmla="*/ 0 w 1160202"/>
                  <a:gd name="connsiteY17" fmla="*/ 20534 h 687855"/>
                  <a:gd name="connsiteX18" fmla="*/ 191167 w 1160202"/>
                  <a:gd name="connsiteY18" fmla="*/ 621123 h 687855"/>
                  <a:gd name="connsiteX19" fmla="*/ 217913 w 1160202"/>
                  <a:gd name="connsiteY19" fmla="*/ 661242 h 687855"/>
                  <a:gd name="connsiteX20" fmla="*/ 289236 w 1160202"/>
                  <a:gd name="connsiteY20" fmla="*/ 677873 h 687855"/>
                  <a:gd name="connsiteX21" fmla="*/ 599561 w 1160202"/>
                  <a:gd name="connsiteY21" fmla="*/ 670501 h 687855"/>
                  <a:gd name="connsiteX22" fmla="*/ 863079 w 1160202"/>
                  <a:gd name="connsiteY22" fmla="*/ 687302 h 687855"/>
                  <a:gd name="connsiteX23" fmla="*/ 968350 w 1160202"/>
                  <a:gd name="connsiteY23" fmla="*/ 658499 h 687855"/>
                  <a:gd name="connsiteX24" fmla="*/ 990810 w 1160202"/>
                  <a:gd name="connsiteY24" fmla="*/ 609122 h 687855"/>
                  <a:gd name="connsiteX25" fmla="*/ 1160202 w 1160202"/>
                  <a:gd name="connsiteY25" fmla="*/ 15904 h 687855"/>
                  <a:gd name="connsiteX26" fmla="*/ 1145286 w 1160202"/>
                  <a:gd name="connsiteY26" fmla="*/ 10761 h 687855"/>
                  <a:gd name="connsiteX27" fmla="*/ 1104652 w 1160202"/>
                  <a:gd name="connsiteY27" fmla="*/ 6989 h 6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202" h="687855">
                    <a:moveTo>
                      <a:pt x="1104652" y="6989"/>
                    </a:moveTo>
                    <a:cubicBezTo>
                      <a:pt x="1067791" y="11275"/>
                      <a:pt x="1061276" y="33049"/>
                      <a:pt x="1031443" y="38536"/>
                    </a:cubicBezTo>
                    <a:cubicBezTo>
                      <a:pt x="989952" y="46080"/>
                      <a:pt x="971093" y="9561"/>
                      <a:pt x="934574" y="1503"/>
                    </a:cubicBezTo>
                    <a:cubicBezTo>
                      <a:pt x="928402" y="131"/>
                      <a:pt x="921544" y="-383"/>
                      <a:pt x="914171" y="302"/>
                    </a:cubicBezTo>
                    <a:cubicBezTo>
                      <a:pt x="871137" y="4074"/>
                      <a:pt x="870280" y="42136"/>
                      <a:pt x="824846" y="48137"/>
                    </a:cubicBezTo>
                    <a:cubicBezTo>
                      <a:pt x="795185" y="52080"/>
                      <a:pt x="777526" y="38193"/>
                      <a:pt x="757466" y="27563"/>
                    </a:cubicBezTo>
                    <a:cubicBezTo>
                      <a:pt x="743579" y="20191"/>
                      <a:pt x="728662" y="14533"/>
                      <a:pt x="707917" y="17276"/>
                    </a:cubicBezTo>
                    <a:cubicBezTo>
                      <a:pt x="663854" y="23105"/>
                      <a:pt x="661283" y="58253"/>
                      <a:pt x="620992" y="60310"/>
                    </a:cubicBezTo>
                    <a:cubicBezTo>
                      <a:pt x="617220" y="60481"/>
                      <a:pt x="613791" y="60310"/>
                      <a:pt x="610362" y="59967"/>
                    </a:cubicBezTo>
                    <a:cubicBezTo>
                      <a:pt x="572643" y="55509"/>
                      <a:pt x="560299" y="16590"/>
                      <a:pt x="513836" y="14361"/>
                    </a:cubicBezTo>
                    <a:cubicBezTo>
                      <a:pt x="465315" y="11961"/>
                      <a:pt x="458629" y="53280"/>
                      <a:pt x="405479" y="56024"/>
                    </a:cubicBezTo>
                    <a:cubicBezTo>
                      <a:pt x="396907" y="56538"/>
                      <a:pt x="389363" y="55681"/>
                      <a:pt x="382505" y="54309"/>
                    </a:cubicBezTo>
                    <a:cubicBezTo>
                      <a:pt x="341871" y="45737"/>
                      <a:pt x="324898" y="9904"/>
                      <a:pt x="276377" y="14018"/>
                    </a:cubicBezTo>
                    <a:cubicBezTo>
                      <a:pt x="235058" y="17447"/>
                      <a:pt x="220999" y="45737"/>
                      <a:pt x="194424" y="53280"/>
                    </a:cubicBezTo>
                    <a:cubicBezTo>
                      <a:pt x="188252" y="54995"/>
                      <a:pt x="181394" y="55681"/>
                      <a:pt x="173336" y="54652"/>
                    </a:cubicBezTo>
                    <a:cubicBezTo>
                      <a:pt x="137160" y="50023"/>
                      <a:pt x="131159" y="18133"/>
                      <a:pt x="89497" y="7160"/>
                    </a:cubicBezTo>
                    <a:cubicBezTo>
                      <a:pt x="69437" y="1845"/>
                      <a:pt x="49721" y="3560"/>
                      <a:pt x="32061" y="8361"/>
                    </a:cubicBezTo>
                    <a:cubicBezTo>
                      <a:pt x="20231" y="11447"/>
                      <a:pt x="9430" y="15904"/>
                      <a:pt x="0" y="20534"/>
                    </a:cubicBezTo>
                    <a:cubicBezTo>
                      <a:pt x="100984" y="342002"/>
                      <a:pt x="176079" y="576032"/>
                      <a:pt x="191167" y="621123"/>
                    </a:cubicBezTo>
                    <a:cubicBezTo>
                      <a:pt x="193739" y="628838"/>
                      <a:pt x="200254" y="647526"/>
                      <a:pt x="217913" y="661242"/>
                    </a:cubicBezTo>
                    <a:cubicBezTo>
                      <a:pt x="243630" y="681302"/>
                      <a:pt x="277578" y="678559"/>
                      <a:pt x="289236" y="677873"/>
                    </a:cubicBezTo>
                    <a:cubicBezTo>
                      <a:pt x="371018" y="671872"/>
                      <a:pt x="533724" y="668615"/>
                      <a:pt x="599561" y="670501"/>
                    </a:cubicBezTo>
                    <a:cubicBezTo>
                      <a:pt x="657168" y="672215"/>
                      <a:pt x="717347" y="680444"/>
                      <a:pt x="863079" y="687302"/>
                    </a:cubicBezTo>
                    <a:cubicBezTo>
                      <a:pt x="886739" y="688331"/>
                      <a:pt x="939375" y="691246"/>
                      <a:pt x="968350" y="658499"/>
                    </a:cubicBezTo>
                    <a:cubicBezTo>
                      <a:pt x="980523" y="644612"/>
                      <a:pt x="985837" y="626609"/>
                      <a:pt x="990810" y="609122"/>
                    </a:cubicBezTo>
                    <a:cubicBezTo>
                      <a:pt x="1007612" y="549971"/>
                      <a:pt x="1063162" y="332744"/>
                      <a:pt x="1160202" y="15904"/>
                    </a:cubicBezTo>
                    <a:cubicBezTo>
                      <a:pt x="1156087" y="14190"/>
                      <a:pt x="1150944" y="12304"/>
                      <a:pt x="1145286" y="10761"/>
                    </a:cubicBezTo>
                    <a:cubicBezTo>
                      <a:pt x="1134142" y="7332"/>
                      <a:pt x="1120254" y="5274"/>
                      <a:pt x="1104652" y="6989"/>
                    </a:cubicBezTo>
                    <a:close/>
                  </a:path>
                </a:pathLst>
              </a:custGeom>
              <a:solidFill>
                <a:srgbClr val="FFD57E"/>
              </a:solidFill>
              <a:ln w="1715" cap="flat">
                <a:noFill/>
                <a:prstDash val="solid"/>
                <a:miter/>
              </a:ln>
            </p:spPr>
            <p:txBody>
              <a:bodyPr rtlCol="0" anchor="ctr"/>
              <a:lstStyle/>
              <a:p>
                <a:endParaRPr lang="en-US"/>
              </a:p>
            </p:txBody>
          </p:sp>
          <p:sp>
            <p:nvSpPr>
              <p:cNvPr id="428" name="Freeform: Shape 427">
                <a:extLst>
                  <a:ext uri="{FF2B5EF4-FFF2-40B4-BE49-F238E27FC236}">
                    <a16:creationId xmlns:a16="http://schemas.microsoft.com/office/drawing/2014/main" id="{43D2C021-255B-49BA-8748-4592B2B88F49}"/>
                  </a:ext>
                </a:extLst>
              </p:cNvPr>
              <p:cNvSpPr/>
              <p:nvPr/>
            </p:nvSpPr>
            <p:spPr>
              <a:xfrm>
                <a:off x="-5288318" y="2139010"/>
                <a:ext cx="440454" cy="396906"/>
              </a:xfrm>
              <a:custGeom>
                <a:avLst/>
                <a:gdLst>
                  <a:gd name="connsiteX0" fmla="*/ 235058 w 440454"/>
                  <a:gd name="connsiteY0" fmla="*/ 0 h 396906"/>
                  <a:gd name="connsiteX1" fmla="*/ 272263 w 440454"/>
                  <a:gd name="connsiteY1" fmla="*/ 151733 h 396906"/>
                  <a:gd name="connsiteX2" fmla="*/ 440455 w 440454"/>
                  <a:gd name="connsiteY2" fmla="*/ 168878 h 396906"/>
                  <a:gd name="connsiteX3" fmla="*/ 295065 w 440454"/>
                  <a:gd name="connsiteY3" fmla="*/ 245345 h 396906"/>
                  <a:gd name="connsiteX4" fmla="*/ 332099 w 440454"/>
                  <a:gd name="connsiteY4" fmla="*/ 396907 h 396906"/>
                  <a:gd name="connsiteX5" fmla="*/ 205226 w 440454"/>
                  <a:gd name="connsiteY5" fmla="*/ 292665 h 396906"/>
                  <a:gd name="connsiteX6" fmla="*/ 60008 w 440454"/>
                  <a:gd name="connsiteY6" fmla="*/ 369303 h 396906"/>
                  <a:gd name="connsiteX7" fmla="*/ 126873 w 440454"/>
                  <a:gd name="connsiteY7" fmla="*/ 228200 h 396906"/>
                  <a:gd name="connsiteX8" fmla="*/ 0 w 440454"/>
                  <a:gd name="connsiteY8" fmla="*/ 123958 h 396906"/>
                  <a:gd name="connsiteX9" fmla="*/ 168192 w 440454"/>
                  <a:gd name="connsiteY9" fmla="*/ 141103 h 39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54" h="396906">
                    <a:moveTo>
                      <a:pt x="235058" y="0"/>
                    </a:moveTo>
                    <a:lnTo>
                      <a:pt x="272263" y="151733"/>
                    </a:lnTo>
                    <a:lnTo>
                      <a:pt x="440455" y="168878"/>
                    </a:lnTo>
                    <a:lnTo>
                      <a:pt x="295065" y="245345"/>
                    </a:lnTo>
                    <a:lnTo>
                      <a:pt x="332099" y="396907"/>
                    </a:lnTo>
                    <a:lnTo>
                      <a:pt x="205226" y="292665"/>
                    </a:lnTo>
                    <a:lnTo>
                      <a:pt x="60008" y="369303"/>
                    </a:lnTo>
                    <a:lnTo>
                      <a:pt x="126873" y="228200"/>
                    </a:lnTo>
                    <a:lnTo>
                      <a:pt x="0" y="123958"/>
                    </a:lnTo>
                    <a:lnTo>
                      <a:pt x="168192" y="141103"/>
                    </a:lnTo>
                    <a:close/>
                  </a:path>
                </a:pathLst>
              </a:custGeom>
              <a:solidFill>
                <a:srgbClr val="FFD57E"/>
              </a:solidFill>
              <a:ln w="1715" cap="flat">
                <a:noFill/>
                <a:prstDash val="solid"/>
                <a:miter/>
              </a:ln>
            </p:spPr>
            <p:txBody>
              <a:bodyPr rtlCol="0" anchor="ctr"/>
              <a:lstStyle/>
              <a:p>
                <a:endParaRPr lang="en-US"/>
              </a:p>
            </p:txBody>
          </p:sp>
        </p:grpSp>
        <p:sp>
          <p:nvSpPr>
            <p:cNvPr id="431" name="Freeform: Shape 430">
              <a:extLst>
                <a:ext uri="{FF2B5EF4-FFF2-40B4-BE49-F238E27FC236}">
                  <a16:creationId xmlns:a16="http://schemas.microsoft.com/office/drawing/2014/main" id="{DF4750C7-5CB1-48BC-AFEA-FED905062EA3}"/>
                </a:ext>
              </a:extLst>
            </p:cNvPr>
            <p:cNvSpPr/>
            <p:nvPr/>
          </p:nvSpPr>
          <p:spPr>
            <a:xfrm>
              <a:off x="-3428753" y="4751817"/>
              <a:ext cx="26574" cy="55679"/>
            </a:xfrm>
            <a:custGeom>
              <a:avLst/>
              <a:gdLst>
                <a:gd name="connsiteX0" fmla="*/ 26575 w 26574"/>
                <a:gd name="connsiteY0" fmla="*/ 59665 h 59664"/>
                <a:gd name="connsiteX1" fmla="*/ 0 w 26574"/>
                <a:gd name="connsiteY1" fmla="*/ 0 h 59664"/>
                <a:gd name="connsiteX2" fmla="*/ 26575 w 26574"/>
                <a:gd name="connsiteY2" fmla="*/ 59665 h 59664"/>
              </a:gdLst>
              <a:ahLst/>
              <a:cxnLst>
                <a:cxn ang="0">
                  <a:pos x="connsiteX0" y="connsiteY0"/>
                </a:cxn>
                <a:cxn ang="0">
                  <a:pos x="connsiteX1" y="connsiteY1"/>
                </a:cxn>
                <a:cxn ang="0">
                  <a:pos x="connsiteX2" y="connsiteY2"/>
                </a:cxn>
              </a:cxnLst>
              <a:rect l="l" t="t" r="r" b="b"/>
              <a:pathLst>
                <a:path w="26574" h="59664">
                  <a:moveTo>
                    <a:pt x="26575" y="59665"/>
                  </a:moveTo>
                  <a:cubicBezTo>
                    <a:pt x="16459" y="30518"/>
                    <a:pt x="8058" y="16802"/>
                    <a:pt x="0" y="0"/>
                  </a:cubicBezTo>
                  <a:cubicBezTo>
                    <a:pt x="8401" y="20060"/>
                    <a:pt x="18345" y="39434"/>
                    <a:pt x="26575" y="59665"/>
                  </a:cubicBezTo>
                  <a:close/>
                </a:path>
              </a:pathLst>
            </a:custGeom>
            <a:noFill/>
            <a:ln w="1715" cap="flat">
              <a:noFill/>
              <a:prstDash val="solid"/>
              <a:miter/>
            </a:ln>
          </p:spPr>
          <p:txBody>
            <a:bodyPr rtlCol="0" anchor="ctr"/>
            <a:lstStyle/>
            <a:p>
              <a:endParaRPr lang="en-US"/>
            </a:p>
          </p:txBody>
        </p:sp>
        <p:grpSp>
          <p:nvGrpSpPr>
            <p:cNvPr id="432" name="Graphic 13">
              <a:extLst>
                <a:ext uri="{FF2B5EF4-FFF2-40B4-BE49-F238E27FC236}">
                  <a16:creationId xmlns:a16="http://schemas.microsoft.com/office/drawing/2014/main" id="{7764F8E3-029E-4312-B9AA-D8011E9CE6D4}"/>
                </a:ext>
              </a:extLst>
            </p:cNvPr>
            <p:cNvGrpSpPr/>
            <p:nvPr/>
          </p:nvGrpSpPr>
          <p:grpSpPr>
            <a:xfrm>
              <a:off x="-3560834" y="4050058"/>
              <a:ext cx="747415" cy="858940"/>
              <a:chOff x="-5578990" y="2406986"/>
              <a:chExt cx="747415" cy="920410"/>
            </a:xfrm>
            <a:solidFill>
              <a:srgbClr val="FFAAA5"/>
            </a:solidFill>
          </p:grpSpPr>
          <p:sp>
            <p:nvSpPr>
              <p:cNvPr id="433" name="Freeform: Shape 432">
                <a:extLst>
                  <a:ext uri="{FF2B5EF4-FFF2-40B4-BE49-F238E27FC236}">
                    <a16:creationId xmlns:a16="http://schemas.microsoft.com/office/drawing/2014/main" id="{D8A88ECD-7596-4D37-A7F3-28C9446CA8CC}"/>
                  </a:ext>
                </a:extLst>
              </p:cNvPr>
              <p:cNvSpPr/>
              <p:nvPr/>
            </p:nvSpPr>
            <p:spPr>
              <a:xfrm>
                <a:off x="-5578990" y="2811281"/>
                <a:ext cx="184202" cy="510702"/>
              </a:xfrm>
              <a:custGeom>
                <a:avLst/>
                <a:gdLst>
                  <a:gd name="connsiteX0" fmla="*/ 79275 w 184202"/>
                  <a:gd name="connsiteY0" fmla="*/ 462727 h 510702"/>
                  <a:gd name="connsiteX1" fmla="*/ 163114 w 184202"/>
                  <a:gd name="connsiteY1" fmla="*/ 510219 h 510702"/>
                  <a:gd name="connsiteX2" fmla="*/ 184202 w 184202"/>
                  <a:gd name="connsiteY2" fmla="*/ 508847 h 510702"/>
                  <a:gd name="connsiteX3" fmla="*/ 170143 w 184202"/>
                  <a:gd name="connsiteY3" fmla="*/ 445068 h 510702"/>
                  <a:gd name="connsiteX4" fmla="*/ 158828 w 184202"/>
                  <a:gd name="connsiteY4" fmla="*/ 407349 h 510702"/>
                  <a:gd name="connsiteX5" fmla="*/ 132253 w 184202"/>
                  <a:gd name="connsiteY5" fmla="*/ 347684 h 510702"/>
                  <a:gd name="connsiteX6" fmla="*/ 113393 w 184202"/>
                  <a:gd name="connsiteY6" fmla="*/ 294535 h 510702"/>
                  <a:gd name="connsiteX7" fmla="*/ 109107 w 184202"/>
                  <a:gd name="connsiteY7" fmla="*/ 80051 h 510702"/>
                  <a:gd name="connsiteX8" fmla="*/ 143054 w 184202"/>
                  <a:gd name="connsiteY8" fmla="*/ 2898 h 510702"/>
                  <a:gd name="connsiteX9" fmla="*/ 142369 w 184202"/>
                  <a:gd name="connsiteY9" fmla="*/ 327 h 510702"/>
                  <a:gd name="connsiteX10" fmla="*/ 27326 w 184202"/>
                  <a:gd name="connsiteY10" fmla="*/ 191493 h 510702"/>
                  <a:gd name="connsiteX11" fmla="*/ 10523 w 184202"/>
                  <a:gd name="connsiteY11" fmla="*/ 435467 h 510702"/>
                  <a:gd name="connsiteX12" fmla="*/ 21839 w 184202"/>
                  <a:gd name="connsiteY12" fmla="*/ 464099 h 510702"/>
                  <a:gd name="connsiteX13" fmla="*/ 79275 w 184202"/>
                  <a:gd name="connsiteY13" fmla="*/ 462727 h 5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02" h="510702">
                    <a:moveTo>
                      <a:pt x="79275" y="462727"/>
                    </a:moveTo>
                    <a:cubicBezTo>
                      <a:pt x="120937" y="473700"/>
                      <a:pt x="126938" y="505590"/>
                      <a:pt x="163114" y="510219"/>
                    </a:cubicBezTo>
                    <a:cubicBezTo>
                      <a:pt x="171172" y="511248"/>
                      <a:pt x="178030" y="510562"/>
                      <a:pt x="184202" y="508847"/>
                    </a:cubicBezTo>
                    <a:cubicBezTo>
                      <a:pt x="179230" y="487759"/>
                      <a:pt x="175630" y="465813"/>
                      <a:pt x="170143" y="445068"/>
                    </a:cubicBezTo>
                    <a:cubicBezTo>
                      <a:pt x="166029" y="429980"/>
                      <a:pt x="162257" y="417636"/>
                      <a:pt x="158828" y="407349"/>
                    </a:cubicBezTo>
                    <a:cubicBezTo>
                      <a:pt x="150427" y="387118"/>
                      <a:pt x="140654" y="367744"/>
                      <a:pt x="132253" y="347684"/>
                    </a:cubicBezTo>
                    <a:cubicBezTo>
                      <a:pt x="125909" y="334654"/>
                      <a:pt x="119909" y="319909"/>
                      <a:pt x="113393" y="294535"/>
                    </a:cubicBezTo>
                    <a:cubicBezTo>
                      <a:pt x="103792" y="256816"/>
                      <a:pt x="80989" y="167319"/>
                      <a:pt x="109107" y="80051"/>
                    </a:cubicBezTo>
                    <a:cubicBezTo>
                      <a:pt x="114422" y="63420"/>
                      <a:pt x="113908" y="71135"/>
                      <a:pt x="143054" y="2898"/>
                    </a:cubicBezTo>
                    <a:cubicBezTo>
                      <a:pt x="143226" y="1698"/>
                      <a:pt x="143054" y="841"/>
                      <a:pt x="142369" y="327"/>
                    </a:cubicBezTo>
                    <a:cubicBezTo>
                      <a:pt x="134310" y="-5846"/>
                      <a:pt x="66073" y="76107"/>
                      <a:pt x="27326" y="191493"/>
                    </a:cubicBezTo>
                    <a:cubicBezTo>
                      <a:pt x="-12965" y="311508"/>
                      <a:pt x="408" y="402548"/>
                      <a:pt x="10523" y="435467"/>
                    </a:cubicBezTo>
                    <a:cubicBezTo>
                      <a:pt x="13952" y="446439"/>
                      <a:pt x="18067" y="456212"/>
                      <a:pt x="21839" y="464099"/>
                    </a:cubicBezTo>
                    <a:cubicBezTo>
                      <a:pt x="39327" y="459127"/>
                      <a:pt x="59215" y="457412"/>
                      <a:pt x="79275" y="462727"/>
                    </a:cubicBezTo>
                    <a:close/>
                  </a:path>
                </a:pathLst>
              </a:custGeom>
              <a:solidFill>
                <a:srgbClr val="FFAAA5"/>
              </a:solidFill>
              <a:ln w="1715" cap="flat">
                <a:noFill/>
                <a:prstDash val="solid"/>
                <a:miter/>
              </a:ln>
            </p:spPr>
            <p:txBody>
              <a:bodyPr rtlCol="0" anchor="ctr"/>
              <a:lstStyle/>
              <a:p>
                <a:endParaRPr lang="en-US"/>
              </a:p>
            </p:txBody>
          </p:sp>
          <p:sp>
            <p:nvSpPr>
              <p:cNvPr id="434" name="Freeform: Shape 433">
                <a:extLst>
                  <a:ext uri="{FF2B5EF4-FFF2-40B4-BE49-F238E27FC236}">
                    <a16:creationId xmlns:a16="http://schemas.microsoft.com/office/drawing/2014/main" id="{47891FB4-DECD-43B0-90B5-04C838FAB73E}"/>
                  </a:ext>
                </a:extLst>
              </p:cNvPr>
              <p:cNvSpPr/>
              <p:nvPr/>
            </p:nvSpPr>
            <p:spPr>
              <a:xfrm>
                <a:off x="-5256491" y="2406986"/>
                <a:ext cx="424916" cy="920410"/>
              </a:xfrm>
              <a:custGeom>
                <a:avLst/>
                <a:gdLst>
                  <a:gd name="connsiteX0" fmla="*/ 17037 w 424916"/>
                  <a:gd name="connsiteY0" fmla="*/ 424510 h 920410"/>
                  <a:gd name="connsiteX1" fmla="*/ 160884 w 424916"/>
                  <a:gd name="connsiteY1" fmla="*/ 625278 h 920410"/>
                  <a:gd name="connsiteX2" fmla="*/ 269754 w 424916"/>
                  <a:gd name="connsiteY2" fmla="*/ 875081 h 920410"/>
                  <a:gd name="connsiteX3" fmla="*/ 277813 w 424916"/>
                  <a:gd name="connsiteY3" fmla="*/ 920001 h 920410"/>
                  <a:gd name="connsiteX4" fmla="*/ 288442 w 424916"/>
                  <a:gd name="connsiteY4" fmla="*/ 920344 h 920410"/>
                  <a:gd name="connsiteX5" fmla="*/ 375368 w 424916"/>
                  <a:gd name="connsiteY5" fmla="*/ 877310 h 920410"/>
                  <a:gd name="connsiteX6" fmla="*/ 424917 w 424916"/>
                  <a:gd name="connsiteY6" fmla="*/ 887597 h 920410"/>
                  <a:gd name="connsiteX7" fmla="*/ 295815 w 424916"/>
                  <a:gd name="connsiteY7" fmla="*/ 539382 h 920410"/>
                  <a:gd name="connsiteX8" fmla="*/ 231178 w 424916"/>
                  <a:gd name="connsiteY8" fmla="*/ 475088 h 920410"/>
                  <a:gd name="connsiteX9" fmla="*/ 205632 w 424916"/>
                  <a:gd name="connsiteY9" fmla="*/ 437883 h 920410"/>
                  <a:gd name="connsiteX10" fmla="*/ 141167 w 424916"/>
                  <a:gd name="connsiteY10" fmla="*/ 195453 h 920410"/>
                  <a:gd name="connsiteX11" fmla="*/ 169456 w 424916"/>
                  <a:gd name="connsiteY11" fmla="*/ 0 h 920410"/>
                  <a:gd name="connsiteX12" fmla="*/ 152997 w 424916"/>
                  <a:gd name="connsiteY12" fmla="*/ 22460 h 920410"/>
                  <a:gd name="connsiteX13" fmla="*/ 73958 w 424916"/>
                  <a:gd name="connsiteY13" fmla="*/ 115557 h 920410"/>
                  <a:gd name="connsiteX14" fmla="*/ 20123 w 424916"/>
                  <a:gd name="connsiteY14" fmla="*/ 193567 h 920410"/>
                  <a:gd name="connsiteX15" fmla="*/ 17037 w 424916"/>
                  <a:gd name="connsiteY15" fmla="*/ 424510 h 9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916" h="920410">
                    <a:moveTo>
                      <a:pt x="17037" y="424510"/>
                    </a:moveTo>
                    <a:cubicBezTo>
                      <a:pt x="44812" y="511778"/>
                      <a:pt x="70187" y="504577"/>
                      <a:pt x="160884" y="625278"/>
                    </a:cubicBezTo>
                    <a:cubicBezTo>
                      <a:pt x="213862" y="695744"/>
                      <a:pt x="251581" y="782498"/>
                      <a:pt x="269754" y="875081"/>
                    </a:cubicBezTo>
                    <a:cubicBezTo>
                      <a:pt x="272669" y="889997"/>
                      <a:pt x="275069" y="905085"/>
                      <a:pt x="277813" y="920001"/>
                    </a:cubicBezTo>
                    <a:cubicBezTo>
                      <a:pt x="281070" y="920344"/>
                      <a:pt x="284671" y="920515"/>
                      <a:pt x="288442" y="920344"/>
                    </a:cubicBezTo>
                    <a:cubicBezTo>
                      <a:pt x="328733" y="918286"/>
                      <a:pt x="331305" y="883139"/>
                      <a:pt x="375368" y="877310"/>
                    </a:cubicBezTo>
                    <a:cubicBezTo>
                      <a:pt x="396113" y="874566"/>
                      <a:pt x="411029" y="880396"/>
                      <a:pt x="424917" y="887597"/>
                    </a:cubicBezTo>
                    <a:cubicBezTo>
                      <a:pt x="396113" y="761238"/>
                      <a:pt x="371081" y="631107"/>
                      <a:pt x="295815" y="539382"/>
                    </a:cubicBezTo>
                    <a:cubicBezTo>
                      <a:pt x="265468" y="502349"/>
                      <a:pt x="249352" y="495491"/>
                      <a:pt x="231178" y="475088"/>
                    </a:cubicBezTo>
                    <a:cubicBezTo>
                      <a:pt x="231178" y="475088"/>
                      <a:pt x="217462" y="457428"/>
                      <a:pt x="205632" y="437883"/>
                    </a:cubicBezTo>
                    <a:cubicBezTo>
                      <a:pt x="184544" y="403250"/>
                      <a:pt x="144082" y="316668"/>
                      <a:pt x="141167" y="195453"/>
                    </a:cubicBezTo>
                    <a:cubicBezTo>
                      <a:pt x="139109" y="112128"/>
                      <a:pt x="155397" y="33604"/>
                      <a:pt x="169456" y="0"/>
                    </a:cubicBezTo>
                    <a:cubicBezTo>
                      <a:pt x="158655" y="14745"/>
                      <a:pt x="152997" y="22460"/>
                      <a:pt x="152997" y="22460"/>
                    </a:cubicBezTo>
                    <a:cubicBezTo>
                      <a:pt x="118707" y="60865"/>
                      <a:pt x="93161" y="91383"/>
                      <a:pt x="73958" y="115557"/>
                    </a:cubicBezTo>
                    <a:cubicBezTo>
                      <a:pt x="28181" y="173507"/>
                      <a:pt x="20123" y="193567"/>
                      <a:pt x="20123" y="193567"/>
                    </a:cubicBezTo>
                    <a:cubicBezTo>
                      <a:pt x="-21368" y="299180"/>
                      <a:pt x="13608" y="413709"/>
                      <a:pt x="17037" y="424510"/>
                    </a:cubicBezTo>
                    <a:close/>
                  </a:path>
                </a:pathLst>
              </a:custGeom>
              <a:solidFill>
                <a:srgbClr val="FFAAA5"/>
              </a:solidFill>
              <a:ln w="1715" cap="flat">
                <a:noFill/>
                <a:prstDash val="solid"/>
                <a:miter/>
              </a:ln>
            </p:spPr>
            <p:txBody>
              <a:bodyPr rtlCol="0" anchor="ctr"/>
              <a:lstStyle/>
              <a:p>
                <a:endParaRPr lang="en-US"/>
              </a:p>
            </p:txBody>
          </p:sp>
        </p:grpSp>
        <p:grpSp>
          <p:nvGrpSpPr>
            <p:cNvPr id="435" name="Graphic 13">
              <a:extLst>
                <a:ext uri="{FF2B5EF4-FFF2-40B4-BE49-F238E27FC236}">
                  <a16:creationId xmlns:a16="http://schemas.microsoft.com/office/drawing/2014/main" id="{B5D3EA1B-9C44-4349-B53E-50CC77AACC58}"/>
                </a:ext>
              </a:extLst>
            </p:cNvPr>
            <p:cNvGrpSpPr/>
            <p:nvPr/>
          </p:nvGrpSpPr>
          <p:grpSpPr>
            <a:xfrm>
              <a:off x="-3465507" y="4034046"/>
              <a:ext cx="866550" cy="869130"/>
              <a:chOff x="-5483663" y="2389828"/>
              <a:chExt cx="866550" cy="931329"/>
            </a:xfrm>
            <a:solidFill>
              <a:srgbClr val="FFD3B6"/>
            </a:solidFill>
          </p:grpSpPr>
          <p:sp>
            <p:nvSpPr>
              <p:cNvPr id="436" name="Freeform: Shape 435">
                <a:extLst>
                  <a:ext uri="{FF2B5EF4-FFF2-40B4-BE49-F238E27FC236}">
                    <a16:creationId xmlns:a16="http://schemas.microsoft.com/office/drawing/2014/main" id="{9104B055-B78E-4937-B9F5-F2EB9CE070C5}"/>
                  </a:ext>
                </a:extLst>
              </p:cNvPr>
              <p:cNvSpPr/>
              <p:nvPr/>
            </p:nvSpPr>
            <p:spPr>
              <a:xfrm>
                <a:off x="-5074691" y="2389841"/>
                <a:ext cx="8915" cy="42862"/>
              </a:xfrm>
              <a:custGeom>
                <a:avLst/>
                <a:gdLst>
                  <a:gd name="connsiteX0" fmla="*/ 8915 w 8915"/>
                  <a:gd name="connsiteY0" fmla="*/ 42863 h 42862"/>
                  <a:gd name="connsiteX1" fmla="*/ 0 w 8915"/>
                  <a:gd name="connsiteY1" fmla="*/ 0 h 42862"/>
                  <a:gd name="connsiteX2" fmla="*/ 0 w 8915"/>
                  <a:gd name="connsiteY2" fmla="*/ 0 h 42862"/>
                  <a:gd name="connsiteX3" fmla="*/ 8915 w 891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8915" h="42862">
                    <a:moveTo>
                      <a:pt x="8915" y="42863"/>
                    </a:moveTo>
                    <a:cubicBezTo>
                      <a:pt x="6687" y="16802"/>
                      <a:pt x="5315" y="514"/>
                      <a:pt x="0" y="0"/>
                    </a:cubicBezTo>
                    <a:cubicBezTo>
                      <a:pt x="0" y="0"/>
                      <a:pt x="0" y="0"/>
                      <a:pt x="0" y="0"/>
                    </a:cubicBezTo>
                    <a:cubicBezTo>
                      <a:pt x="171" y="1200"/>
                      <a:pt x="1886" y="18002"/>
                      <a:pt x="8915" y="42863"/>
                    </a:cubicBezTo>
                    <a:close/>
                  </a:path>
                </a:pathLst>
              </a:custGeom>
              <a:solidFill>
                <a:srgbClr val="FFD3B6"/>
              </a:solidFill>
              <a:ln w="1715" cap="flat">
                <a:noFill/>
                <a:prstDash val="solid"/>
                <a:miter/>
              </a:ln>
            </p:spPr>
            <p:txBody>
              <a:bodyPr rtlCol="0" anchor="ctr"/>
              <a:lstStyle/>
              <a:p>
                <a:endParaRPr lang="en-US"/>
              </a:p>
            </p:txBody>
          </p:sp>
          <p:sp>
            <p:nvSpPr>
              <p:cNvPr id="437" name="Freeform: Shape 436">
                <a:extLst>
                  <a:ext uri="{FF2B5EF4-FFF2-40B4-BE49-F238E27FC236}">
                    <a16:creationId xmlns:a16="http://schemas.microsoft.com/office/drawing/2014/main" id="{7A153FA9-C861-48B9-81CE-B112D6F2C118}"/>
                  </a:ext>
                </a:extLst>
              </p:cNvPr>
              <p:cNvSpPr/>
              <p:nvPr/>
            </p:nvSpPr>
            <p:spPr>
              <a:xfrm>
                <a:off x="-5483663" y="2636558"/>
                <a:ext cx="276784" cy="684599"/>
              </a:xfrm>
              <a:custGeom>
                <a:avLst/>
                <a:gdLst>
                  <a:gd name="connsiteX0" fmla="*/ 17895 w 276784"/>
                  <a:gd name="connsiteY0" fmla="*/ 469259 h 684599"/>
                  <a:gd name="connsiteX1" fmla="*/ 36754 w 276784"/>
                  <a:gd name="connsiteY1" fmla="*/ 522408 h 684599"/>
                  <a:gd name="connsiteX2" fmla="*/ 63329 w 276784"/>
                  <a:gd name="connsiteY2" fmla="*/ 582073 h 684599"/>
                  <a:gd name="connsiteX3" fmla="*/ 74645 w 276784"/>
                  <a:gd name="connsiteY3" fmla="*/ 619792 h 684599"/>
                  <a:gd name="connsiteX4" fmla="*/ 88704 w 276784"/>
                  <a:gd name="connsiteY4" fmla="*/ 683571 h 684599"/>
                  <a:gd name="connsiteX5" fmla="*/ 170657 w 276784"/>
                  <a:gd name="connsiteY5" fmla="*/ 644309 h 684599"/>
                  <a:gd name="connsiteX6" fmla="*/ 276784 w 276784"/>
                  <a:gd name="connsiteY6" fmla="*/ 684600 h 684599"/>
                  <a:gd name="connsiteX7" fmla="*/ 274041 w 276784"/>
                  <a:gd name="connsiteY7" fmla="*/ 661968 h 684599"/>
                  <a:gd name="connsiteX8" fmla="*/ 185058 w 276784"/>
                  <a:gd name="connsiteY8" fmla="*/ 464972 h 684599"/>
                  <a:gd name="connsiteX9" fmla="*/ 115450 w 276784"/>
                  <a:gd name="connsiteY9" fmla="*/ 169392 h 684599"/>
                  <a:gd name="connsiteX10" fmla="*/ 171000 w 276784"/>
                  <a:gd name="connsiteY10" fmla="*/ 0 h 684599"/>
                  <a:gd name="connsiteX11" fmla="*/ 96590 w 276784"/>
                  <a:gd name="connsiteY11" fmla="*/ 67208 h 684599"/>
                  <a:gd name="connsiteX12" fmla="*/ 50470 w 276784"/>
                  <a:gd name="connsiteY12" fmla="*/ 170421 h 684599"/>
                  <a:gd name="connsiteX13" fmla="*/ 47384 w 276784"/>
                  <a:gd name="connsiteY13" fmla="*/ 177794 h 684599"/>
                  <a:gd name="connsiteX14" fmla="*/ 13437 w 276784"/>
                  <a:gd name="connsiteY14" fmla="*/ 254946 h 684599"/>
                  <a:gd name="connsiteX15" fmla="*/ 17895 w 276784"/>
                  <a:gd name="connsiteY15" fmla="*/ 469259 h 6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784" h="684599">
                    <a:moveTo>
                      <a:pt x="17895" y="469259"/>
                    </a:moveTo>
                    <a:cubicBezTo>
                      <a:pt x="24410" y="494633"/>
                      <a:pt x="30411" y="509378"/>
                      <a:pt x="36754" y="522408"/>
                    </a:cubicBezTo>
                    <a:cubicBezTo>
                      <a:pt x="44812" y="539210"/>
                      <a:pt x="53385" y="552926"/>
                      <a:pt x="63329" y="582073"/>
                    </a:cubicBezTo>
                    <a:cubicBezTo>
                      <a:pt x="66929" y="592360"/>
                      <a:pt x="70701" y="604704"/>
                      <a:pt x="74645" y="619792"/>
                    </a:cubicBezTo>
                    <a:cubicBezTo>
                      <a:pt x="80131" y="640537"/>
                      <a:pt x="83731" y="662483"/>
                      <a:pt x="88704" y="683571"/>
                    </a:cubicBezTo>
                    <a:cubicBezTo>
                      <a:pt x="115278" y="676027"/>
                      <a:pt x="129337" y="647738"/>
                      <a:pt x="170657" y="644309"/>
                    </a:cubicBezTo>
                    <a:cubicBezTo>
                      <a:pt x="219177" y="640194"/>
                      <a:pt x="236151" y="676027"/>
                      <a:pt x="276784" y="684600"/>
                    </a:cubicBezTo>
                    <a:cubicBezTo>
                      <a:pt x="275927" y="677056"/>
                      <a:pt x="275241" y="669512"/>
                      <a:pt x="274041" y="661968"/>
                    </a:cubicBezTo>
                    <a:cubicBezTo>
                      <a:pt x="261182" y="578644"/>
                      <a:pt x="227235" y="550697"/>
                      <a:pt x="185058" y="464972"/>
                    </a:cubicBezTo>
                    <a:cubicBezTo>
                      <a:pt x="157798" y="409594"/>
                      <a:pt x="103620" y="299180"/>
                      <a:pt x="115450" y="169392"/>
                    </a:cubicBezTo>
                    <a:cubicBezTo>
                      <a:pt x="123336" y="83153"/>
                      <a:pt x="157284" y="22117"/>
                      <a:pt x="171000" y="0"/>
                    </a:cubicBezTo>
                    <a:cubicBezTo>
                      <a:pt x="132423" y="20574"/>
                      <a:pt x="110135" y="46463"/>
                      <a:pt x="96590" y="67208"/>
                    </a:cubicBezTo>
                    <a:cubicBezTo>
                      <a:pt x="83217" y="87782"/>
                      <a:pt x="80302" y="100470"/>
                      <a:pt x="50470" y="170421"/>
                    </a:cubicBezTo>
                    <a:cubicBezTo>
                      <a:pt x="49441" y="172993"/>
                      <a:pt x="48413" y="175393"/>
                      <a:pt x="47384" y="177794"/>
                    </a:cubicBezTo>
                    <a:cubicBezTo>
                      <a:pt x="18238" y="246031"/>
                      <a:pt x="18752" y="238316"/>
                      <a:pt x="13437" y="254946"/>
                    </a:cubicBezTo>
                    <a:cubicBezTo>
                      <a:pt x="-14509" y="341871"/>
                      <a:pt x="8293" y="431540"/>
                      <a:pt x="17895" y="469259"/>
                    </a:cubicBezTo>
                    <a:close/>
                  </a:path>
                </a:pathLst>
              </a:custGeom>
              <a:solidFill>
                <a:srgbClr val="FFD3B6"/>
              </a:solidFill>
              <a:ln w="1715" cap="flat">
                <a:noFill/>
                <a:prstDash val="solid"/>
                <a:miter/>
              </a:ln>
            </p:spPr>
            <p:txBody>
              <a:bodyPr rtlCol="0" anchor="ctr"/>
              <a:lstStyle/>
              <a:p>
                <a:endParaRPr lang="en-US"/>
              </a:p>
            </p:txBody>
          </p:sp>
          <p:sp>
            <p:nvSpPr>
              <p:cNvPr id="438" name="Freeform: Shape 437">
                <a:extLst>
                  <a:ext uri="{FF2B5EF4-FFF2-40B4-BE49-F238E27FC236}">
                    <a16:creationId xmlns:a16="http://schemas.microsoft.com/office/drawing/2014/main" id="{460C21E7-2168-43B6-9A60-0A7593166C03}"/>
                  </a:ext>
                </a:extLst>
              </p:cNvPr>
              <p:cNvSpPr/>
              <p:nvPr/>
            </p:nvSpPr>
            <p:spPr>
              <a:xfrm>
                <a:off x="-5115501" y="2389828"/>
                <a:ext cx="498388" cy="925796"/>
              </a:xfrm>
              <a:custGeom>
                <a:avLst/>
                <a:gdLst>
                  <a:gd name="connsiteX0" fmla="*/ 177 w 498388"/>
                  <a:gd name="connsiteY0" fmla="*/ 212440 h 925796"/>
                  <a:gd name="connsiteX1" fmla="*/ 64642 w 498388"/>
                  <a:gd name="connsiteY1" fmla="*/ 454870 h 925796"/>
                  <a:gd name="connsiteX2" fmla="*/ 90188 w 498388"/>
                  <a:gd name="connsiteY2" fmla="*/ 492075 h 925796"/>
                  <a:gd name="connsiteX3" fmla="*/ 154825 w 498388"/>
                  <a:gd name="connsiteY3" fmla="*/ 556369 h 925796"/>
                  <a:gd name="connsiteX4" fmla="*/ 283927 w 498388"/>
                  <a:gd name="connsiteY4" fmla="*/ 904584 h 925796"/>
                  <a:gd name="connsiteX5" fmla="*/ 351307 w 498388"/>
                  <a:gd name="connsiteY5" fmla="*/ 925158 h 925796"/>
                  <a:gd name="connsiteX6" fmla="*/ 440632 w 498388"/>
                  <a:gd name="connsiteY6" fmla="*/ 877323 h 925796"/>
                  <a:gd name="connsiteX7" fmla="*/ 461035 w 498388"/>
                  <a:gd name="connsiteY7" fmla="*/ 878523 h 925796"/>
                  <a:gd name="connsiteX8" fmla="*/ 489495 w 498388"/>
                  <a:gd name="connsiteY8" fmla="*/ 813544 h 925796"/>
                  <a:gd name="connsiteX9" fmla="*/ 408571 w 498388"/>
                  <a:gd name="connsiteY9" fmla="*/ 571456 h 925796"/>
                  <a:gd name="connsiteX10" fmla="*/ 357650 w 498388"/>
                  <a:gd name="connsiteY10" fmla="*/ 532023 h 925796"/>
                  <a:gd name="connsiteX11" fmla="*/ 194258 w 498388"/>
                  <a:gd name="connsiteY11" fmla="*/ 431725 h 925796"/>
                  <a:gd name="connsiteX12" fmla="*/ 40982 w 498388"/>
                  <a:gd name="connsiteY12" fmla="*/ 14 h 925796"/>
                  <a:gd name="connsiteX13" fmla="*/ 40982 w 498388"/>
                  <a:gd name="connsiteY13" fmla="*/ 14 h 925796"/>
                  <a:gd name="connsiteX14" fmla="*/ 28466 w 498388"/>
                  <a:gd name="connsiteY14" fmla="*/ 16987 h 925796"/>
                  <a:gd name="connsiteX15" fmla="*/ 177 w 498388"/>
                  <a:gd name="connsiteY15" fmla="*/ 212440 h 92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388" h="925796">
                    <a:moveTo>
                      <a:pt x="177" y="212440"/>
                    </a:moveTo>
                    <a:cubicBezTo>
                      <a:pt x="3091" y="333655"/>
                      <a:pt x="43554" y="420237"/>
                      <a:pt x="64642" y="454870"/>
                    </a:cubicBezTo>
                    <a:cubicBezTo>
                      <a:pt x="76472" y="474416"/>
                      <a:pt x="90188" y="492075"/>
                      <a:pt x="90188" y="492075"/>
                    </a:cubicBezTo>
                    <a:cubicBezTo>
                      <a:pt x="108362" y="512478"/>
                      <a:pt x="124307" y="519336"/>
                      <a:pt x="154825" y="556369"/>
                    </a:cubicBezTo>
                    <a:cubicBezTo>
                      <a:pt x="229920" y="648095"/>
                      <a:pt x="254952" y="778225"/>
                      <a:pt x="283927" y="904584"/>
                    </a:cubicBezTo>
                    <a:cubicBezTo>
                      <a:pt x="303986" y="915214"/>
                      <a:pt x="321646" y="928930"/>
                      <a:pt x="351307" y="925158"/>
                    </a:cubicBezTo>
                    <a:cubicBezTo>
                      <a:pt x="396741" y="919157"/>
                      <a:pt x="397427" y="881267"/>
                      <a:pt x="440632" y="877323"/>
                    </a:cubicBezTo>
                    <a:cubicBezTo>
                      <a:pt x="448176" y="876637"/>
                      <a:pt x="454862" y="877152"/>
                      <a:pt x="461035" y="878523"/>
                    </a:cubicBezTo>
                    <a:cubicBezTo>
                      <a:pt x="469264" y="856578"/>
                      <a:pt x="481780" y="836004"/>
                      <a:pt x="489495" y="813544"/>
                    </a:cubicBezTo>
                    <a:cubicBezTo>
                      <a:pt x="518985" y="726790"/>
                      <a:pt x="470807" y="627521"/>
                      <a:pt x="408571" y="571456"/>
                    </a:cubicBezTo>
                    <a:cubicBezTo>
                      <a:pt x="397941" y="562027"/>
                      <a:pt x="384911" y="551397"/>
                      <a:pt x="357650" y="532023"/>
                    </a:cubicBezTo>
                    <a:cubicBezTo>
                      <a:pt x="273811" y="472358"/>
                      <a:pt x="217918" y="446469"/>
                      <a:pt x="194258" y="431725"/>
                    </a:cubicBezTo>
                    <a:cubicBezTo>
                      <a:pt x="51955" y="342571"/>
                      <a:pt x="41325" y="5843"/>
                      <a:pt x="40982" y="14"/>
                    </a:cubicBezTo>
                    <a:cubicBezTo>
                      <a:pt x="40982" y="14"/>
                      <a:pt x="40982" y="14"/>
                      <a:pt x="40982" y="14"/>
                    </a:cubicBezTo>
                    <a:cubicBezTo>
                      <a:pt x="37553" y="-329"/>
                      <a:pt x="33095" y="5843"/>
                      <a:pt x="28466" y="16987"/>
                    </a:cubicBezTo>
                    <a:cubicBezTo>
                      <a:pt x="14407" y="50591"/>
                      <a:pt x="-1881" y="129115"/>
                      <a:pt x="177" y="212440"/>
                    </a:cubicBezTo>
                    <a:close/>
                  </a:path>
                </a:pathLst>
              </a:custGeom>
              <a:solidFill>
                <a:srgbClr val="FFD3B6"/>
              </a:solidFill>
              <a:ln w="1715" cap="flat">
                <a:noFill/>
                <a:prstDash val="solid"/>
                <a:miter/>
              </a:ln>
            </p:spPr>
            <p:txBody>
              <a:bodyPr rtlCol="0" anchor="ctr"/>
              <a:lstStyle/>
              <a:p>
                <a:endParaRPr lang="en-US"/>
              </a:p>
            </p:txBody>
          </p:sp>
        </p:grpSp>
        <p:grpSp>
          <p:nvGrpSpPr>
            <p:cNvPr id="439" name="Graphic 13">
              <a:extLst>
                <a:ext uri="{FF2B5EF4-FFF2-40B4-BE49-F238E27FC236}">
                  <a16:creationId xmlns:a16="http://schemas.microsoft.com/office/drawing/2014/main" id="{B67B3985-B6BE-43B2-A5B7-99F29FF2C643}"/>
                </a:ext>
              </a:extLst>
            </p:cNvPr>
            <p:cNvGrpSpPr/>
            <p:nvPr/>
          </p:nvGrpSpPr>
          <p:grpSpPr>
            <a:xfrm>
              <a:off x="-3565342" y="4034058"/>
              <a:ext cx="1165236" cy="1361661"/>
              <a:chOff x="-5583498" y="2389841"/>
              <a:chExt cx="1165236" cy="1459108"/>
            </a:xfrm>
            <a:solidFill>
              <a:srgbClr val="E86F7A"/>
            </a:solidFill>
          </p:grpSpPr>
          <p:sp>
            <p:nvSpPr>
              <p:cNvPr id="440" name="Freeform: Shape 439">
                <a:extLst>
                  <a:ext uri="{FF2B5EF4-FFF2-40B4-BE49-F238E27FC236}">
                    <a16:creationId xmlns:a16="http://schemas.microsoft.com/office/drawing/2014/main" id="{64F6127F-FC50-432B-BDA2-877B9B3429AD}"/>
                  </a:ext>
                </a:extLst>
              </p:cNvPr>
              <p:cNvSpPr/>
              <p:nvPr/>
            </p:nvSpPr>
            <p:spPr>
              <a:xfrm>
                <a:off x="-5074691" y="2389841"/>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cubicBezTo>
                      <a:pt x="0" y="0"/>
                      <a:pt x="0" y="0"/>
                      <a:pt x="0" y="0"/>
                    </a:cubicBezTo>
                    <a:cubicBezTo>
                      <a:pt x="0" y="0"/>
                      <a:pt x="0" y="0"/>
                      <a:pt x="0" y="0"/>
                    </a:cubicBezTo>
                    <a:close/>
                  </a:path>
                </a:pathLst>
              </a:custGeom>
              <a:solidFill>
                <a:srgbClr val="E86F7A"/>
              </a:solidFill>
              <a:ln w="1715" cap="flat">
                <a:noFill/>
                <a:prstDash val="solid"/>
                <a:miter/>
              </a:ln>
            </p:spPr>
            <p:txBody>
              <a:bodyPr rtlCol="0" anchor="ctr"/>
              <a:lstStyle/>
              <a:p>
                <a:endParaRPr lang="en-US"/>
              </a:p>
            </p:txBody>
          </p:sp>
          <p:sp>
            <p:nvSpPr>
              <p:cNvPr id="441" name="Freeform: Shape 440">
                <a:extLst>
                  <a:ext uri="{FF2B5EF4-FFF2-40B4-BE49-F238E27FC236}">
                    <a16:creationId xmlns:a16="http://schemas.microsoft.com/office/drawing/2014/main" id="{06BF73CE-FF83-4568-8CF7-BF7C1CF788CE}"/>
                  </a:ext>
                </a:extLst>
              </p:cNvPr>
              <p:cNvSpPr/>
              <p:nvPr/>
            </p:nvSpPr>
            <p:spPr>
              <a:xfrm>
                <a:off x="-5369833" y="2522200"/>
                <a:ext cx="390982" cy="804614"/>
              </a:xfrm>
              <a:custGeom>
                <a:avLst/>
                <a:gdLst>
                  <a:gd name="connsiteX0" fmla="*/ 71400 w 390982"/>
                  <a:gd name="connsiteY0" fmla="*/ 579330 h 804614"/>
                  <a:gd name="connsiteX1" fmla="*/ 160382 w 390982"/>
                  <a:gd name="connsiteY1" fmla="*/ 776326 h 804614"/>
                  <a:gd name="connsiteX2" fmla="*/ 163126 w 390982"/>
                  <a:gd name="connsiteY2" fmla="*/ 798957 h 804614"/>
                  <a:gd name="connsiteX3" fmla="*/ 186100 w 390982"/>
                  <a:gd name="connsiteY3" fmla="*/ 800672 h 804614"/>
                  <a:gd name="connsiteX4" fmla="*/ 294456 w 390982"/>
                  <a:gd name="connsiteY4" fmla="*/ 759009 h 804614"/>
                  <a:gd name="connsiteX5" fmla="*/ 390983 w 390982"/>
                  <a:gd name="connsiteY5" fmla="*/ 804615 h 804614"/>
                  <a:gd name="connsiteX6" fmla="*/ 382925 w 390982"/>
                  <a:gd name="connsiteY6" fmla="*/ 759695 h 804614"/>
                  <a:gd name="connsiteX7" fmla="*/ 274054 w 390982"/>
                  <a:gd name="connsiteY7" fmla="*/ 509892 h 804614"/>
                  <a:gd name="connsiteX8" fmla="*/ 130207 w 390982"/>
                  <a:gd name="connsiteY8" fmla="*/ 309124 h 804614"/>
                  <a:gd name="connsiteX9" fmla="*/ 133293 w 390982"/>
                  <a:gd name="connsiteY9" fmla="*/ 78010 h 804614"/>
                  <a:gd name="connsiteX10" fmla="*/ 187129 w 390982"/>
                  <a:gd name="connsiteY10" fmla="*/ 0 h 804614"/>
                  <a:gd name="connsiteX11" fmla="*/ 61113 w 390982"/>
                  <a:gd name="connsiteY11" fmla="*/ 108014 h 804614"/>
                  <a:gd name="connsiteX12" fmla="*/ 57169 w 390982"/>
                  <a:gd name="connsiteY12" fmla="*/ 114014 h 804614"/>
                  <a:gd name="connsiteX13" fmla="*/ 1620 w 390982"/>
                  <a:gd name="connsiteY13" fmla="*/ 283407 h 804614"/>
                  <a:gd name="connsiteX14" fmla="*/ 71400 w 390982"/>
                  <a:gd name="connsiteY14" fmla="*/ 579330 h 80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982" h="804614">
                    <a:moveTo>
                      <a:pt x="71400" y="579330"/>
                    </a:moveTo>
                    <a:cubicBezTo>
                      <a:pt x="113577" y="665055"/>
                      <a:pt x="147524" y="693001"/>
                      <a:pt x="160382" y="776326"/>
                    </a:cubicBezTo>
                    <a:cubicBezTo>
                      <a:pt x="161583" y="783698"/>
                      <a:pt x="162268" y="791413"/>
                      <a:pt x="163126" y="798957"/>
                    </a:cubicBezTo>
                    <a:cubicBezTo>
                      <a:pt x="169984" y="800500"/>
                      <a:pt x="177527" y="801186"/>
                      <a:pt x="186100" y="800672"/>
                    </a:cubicBezTo>
                    <a:cubicBezTo>
                      <a:pt x="239078" y="797928"/>
                      <a:pt x="245936" y="756609"/>
                      <a:pt x="294456" y="759009"/>
                    </a:cubicBezTo>
                    <a:cubicBezTo>
                      <a:pt x="340919" y="761409"/>
                      <a:pt x="353264" y="800329"/>
                      <a:pt x="390983" y="804615"/>
                    </a:cubicBezTo>
                    <a:cubicBezTo>
                      <a:pt x="388239" y="789699"/>
                      <a:pt x="385839" y="774440"/>
                      <a:pt x="382925" y="759695"/>
                    </a:cubicBezTo>
                    <a:cubicBezTo>
                      <a:pt x="364922" y="667112"/>
                      <a:pt x="327032" y="580358"/>
                      <a:pt x="274054" y="509892"/>
                    </a:cubicBezTo>
                    <a:cubicBezTo>
                      <a:pt x="183357" y="389192"/>
                      <a:pt x="157982" y="396564"/>
                      <a:pt x="130207" y="309124"/>
                    </a:cubicBezTo>
                    <a:cubicBezTo>
                      <a:pt x="126778" y="298323"/>
                      <a:pt x="91802" y="183966"/>
                      <a:pt x="133293" y="78010"/>
                    </a:cubicBezTo>
                    <a:cubicBezTo>
                      <a:pt x="133293" y="78010"/>
                      <a:pt x="141180" y="57779"/>
                      <a:pt x="187129" y="0"/>
                    </a:cubicBezTo>
                    <a:cubicBezTo>
                      <a:pt x="161240" y="11144"/>
                      <a:pt x="106204" y="39948"/>
                      <a:pt x="61113" y="108014"/>
                    </a:cubicBezTo>
                    <a:cubicBezTo>
                      <a:pt x="60084" y="109557"/>
                      <a:pt x="58713" y="111614"/>
                      <a:pt x="57169" y="114014"/>
                    </a:cubicBezTo>
                    <a:cubicBezTo>
                      <a:pt x="43282" y="136131"/>
                      <a:pt x="9335" y="197168"/>
                      <a:pt x="1620" y="283407"/>
                    </a:cubicBezTo>
                    <a:cubicBezTo>
                      <a:pt x="-10039" y="413538"/>
                      <a:pt x="44139" y="523780"/>
                      <a:pt x="71400" y="579330"/>
                    </a:cubicBezTo>
                    <a:close/>
                  </a:path>
                </a:pathLst>
              </a:custGeom>
              <a:solidFill>
                <a:srgbClr val="E86F7A"/>
              </a:solidFill>
              <a:ln w="1715" cap="flat">
                <a:noFill/>
                <a:prstDash val="solid"/>
                <a:miter/>
              </a:ln>
            </p:spPr>
            <p:txBody>
              <a:bodyPr rtlCol="0" anchor="ctr"/>
              <a:lstStyle/>
              <a:p>
                <a:endParaRPr lang="en-US"/>
              </a:p>
            </p:txBody>
          </p:sp>
          <p:sp>
            <p:nvSpPr>
              <p:cNvPr id="442" name="Freeform: Shape 441">
                <a:extLst>
                  <a:ext uri="{FF2B5EF4-FFF2-40B4-BE49-F238E27FC236}">
                    <a16:creationId xmlns:a16="http://schemas.microsoft.com/office/drawing/2014/main" id="{652DC4D8-A019-4D7B-AE79-FE51FF4415A0}"/>
                  </a:ext>
                </a:extLst>
              </p:cNvPr>
              <p:cNvSpPr/>
              <p:nvPr/>
            </p:nvSpPr>
            <p:spPr>
              <a:xfrm>
                <a:off x="-5074862" y="2389841"/>
                <a:ext cx="656600" cy="916773"/>
              </a:xfrm>
              <a:custGeom>
                <a:avLst/>
                <a:gdLst>
                  <a:gd name="connsiteX0" fmla="*/ 153448 w 656600"/>
                  <a:gd name="connsiteY0" fmla="*/ 431883 h 916773"/>
                  <a:gd name="connsiteX1" fmla="*/ 316840 w 656600"/>
                  <a:gd name="connsiteY1" fmla="*/ 532181 h 916773"/>
                  <a:gd name="connsiteX2" fmla="*/ 367760 w 656600"/>
                  <a:gd name="connsiteY2" fmla="*/ 571614 h 916773"/>
                  <a:gd name="connsiteX3" fmla="*/ 448685 w 656600"/>
                  <a:gd name="connsiteY3" fmla="*/ 813702 h 916773"/>
                  <a:gd name="connsiteX4" fmla="*/ 420224 w 656600"/>
                  <a:gd name="connsiteY4" fmla="*/ 878681 h 916773"/>
                  <a:gd name="connsiteX5" fmla="*/ 517093 w 656600"/>
                  <a:gd name="connsiteY5" fmla="*/ 915714 h 916773"/>
                  <a:gd name="connsiteX6" fmla="*/ 590302 w 656600"/>
                  <a:gd name="connsiteY6" fmla="*/ 884168 h 916773"/>
                  <a:gd name="connsiteX7" fmla="*/ 631107 w 656600"/>
                  <a:gd name="connsiteY7" fmla="*/ 887597 h 916773"/>
                  <a:gd name="connsiteX8" fmla="*/ 655110 w 656600"/>
                  <a:gd name="connsiteY8" fmla="*/ 682542 h 916773"/>
                  <a:gd name="connsiteX9" fmla="*/ 631965 w 656600"/>
                  <a:gd name="connsiteY9" fmla="*/ 572300 h 916773"/>
                  <a:gd name="connsiteX10" fmla="*/ 560470 w 656600"/>
                  <a:gd name="connsiteY10" fmla="*/ 485718 h 916773"/>
                  <a:gd name="connsiteX11" fmla="*/ 86754 w 656600"/>
                  <a:gd name="connsiteY11" fmla="*/ 180880 h 916773"/>
                  <a:gd name="connsiteX12" fmla="*/ 31032 w 656600"/>
                  <a:gd name="connsiteY12" fmla="*/ 100470 h 916773"/>
                  <a:gd name="connsiteX13" fmla="*/ 8915 w 656600"/>
                  <a:gd name="connsiteY13" fmla="*/ 42863 h 916773"/>
                  <a:gd name="connsiteX14" fmla="*/ 0 w 656600"/>
                  <a:gd name="connsiteY14" fmla="*/ 0 h 916773"/>
                  <a:gd name="connsiteX15" fmla="*/ 153448 w 656600"/>
                  <a:gd name="connsiteY15" fmla="*/ 431883 h 9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600" h="916773">
                    <a:moveTo>
                      <a:pt x="153448" y="431883"/>
                    </a:moveTo>
                    <a:cubicBezTo>
                      <a:pt x="177108" y="446799"/>
                      <a:pt x="233000" y="472516"/>
                      <a:pt x="316840" y="532181"/>
                    </a:cubicBezTo>
                    <a:cubicBezTo>
                      <a:pt x="344100" y="551555"/>
                      <a:pt x="357130" y="562013"/>
                      <a:pt x="367760" y="571614"/>
                    </a:cubicBezTo>
                    <a:cubicBezTo>
                      <a:pt x="429997" y="627678"/>
                      <a:pt x="478003" y="726948"/>
                      <a:pt x="448685" y="813702"/>
                    </a:cubicBezTo>
                    <a:cubicBezTo>
                      <a:pt x="440969" y="836162"/>
                      <a:pt x="428625" y="856736"/>
                      <a:pt x="420224" y="878681"/>
                    </a:cubicBezTo>
                    <a:cubicBezTo>
                      <a:pt x="456743" y="886739"/>
                      <a:pt x="475602" y="923430"/>
                      <a:pt x="517093" y="915714"/>
                    </a:cubicBezTo>
                    <a:cubicBezTo>
                      <a:pt x="546754" y="910228"/>
                      <a:pt x="553269" y="888454"/>
                      <a:pt x="590302" y="884168"/>
                    </a:cubicBezTo>
                    <a:cubicBezTo>
                      <a:pt x="605904" y="882453"/>
                      <a:pt x="619792" y="884511"/>
                      <a:pt x="631107" y="887597"/>
                    </a:cubicBezTo>
                    <a:cubicBezTo>
                      <a:pt x="654082" y="825875"/>
                      <a:pt x="659740" y="751294"/>
                      <a:pt x="655110" y="682542"/>
                    </a:cubicBezTo>
                    <a:cubicBezTo>
                      <a:pt x="652539" y="644481"/>
                      <a:pt x="647567" y="605561"/>
                      <a:pt x="631965" y="572300"/>
                    </a:cubicBezTo>
                    <a:cubicBezTo>
                      <a:pt x="615163" y="536639"/>
                      <a:pt x="587731" y="510235"/>
                      <a:pt x="560470" y="485718"/>
                    </a:cubicBezTo>
                    <a:cubicBezTo>
                      <a:pt x="438741" y="376676"/>
                      <a:pt x="180194" y="279292"/>
                      <a:pt x="86754" y="180880"/>
                    </a:cubicBezTo>
                    <a:cubicBezTo>
                      <a:pt x="53835" y="146075"/>
                      <a:pt x="33433" y="105270"/>
                      <a:pt x="31032" y="100470"/>
                    </a:cubicBezTo>
                    <a:cubicBezTo>
                      <a:pt x="20574" y="79210"/>
                      <a:pt x="13716" y="59322"/>
                      <a:pt x="8915" y="42863"/>
                    </a:cubicBezTo>
                    <a:cubicBezTo>
                      <a:pt x="1886" y="18002"/>
                      <a:pt x="171" y="1029"/>
                      <a:pt x="0" y="0"/>
                    </a:cubicBezTo>
                    <a:cubicBezTo>
                      <a:pt x="514" y="6001"/>
                      <a:pt x="10973" y="342729"/>
                      <a:pt x="153448" y="431883"/>
                    </a:cubicBezTo>
                    <a:close/>
                  </a:path>
                </a:pathLst>
              </a:custGeom>
              <a:solidFill>
                <a:srgbClr val="E86F7A"/>
              </a:solidFill>
              <a:ln w="1715" cap="flat">
                <a:noFill/>
                <a:prstDash val="solid"/>
                <a:miter/>
              </a:ln>
            </p:spPr>
            <p:txBody>
              <a:bodyPr rtlCol="0" anchor="ctr"/>
              <a:lstStyle/>
              <a:p>
                <a:endParaRPr lang="en-US"/>
              </a:p>
            </p:txBody>
          </p:sp>
          <p:sp>
            <p:nvSpPr>
              <p:cNvPr id="443" name="Freeform: Shape 442">
                <a:extLst>
                  <a:ext uri="{FF2B5EF4-FFF2-40B4-BE49-F238E27FC236}">
                    <a16:creationId xmlns:a16="http://schemas.microsoft.com/office/drawing/2014/main" id="{09A1567E-B4BE-4C24-9E74-FD4BA00F6448}"/>
                  </a:ext>
                </a:extLst>
              </p:cNvPr>
              <p:cNvSpPr/>
              <p:nvPr/>
            </p:nvSpPr>
            <p:spPr>
              <a:xfrm>
                <a:off x="-5583498" y="3288591"/>
                <a:ext cx="1142657" cy="87890"/>
              </a:xfrm>
              <a:custGeom>
                <a:avLst/>
                <a:gdLst>
                  <a:gd name="connsiteX0" fmla="*/ 19489 w 1142657"/>
                  <a:gd name="connsiteY0" fmla="*/ 30509 h 87890"/>
                  <a:gd name="connsiteX1" fmla="*/ 76067 w 1142657"/>
                  <a:gd name="connsiteY1" fmla="*/ 32909 h 87890"/>
                  <a:gd name="connsiteX2" fmla="*/ 131788 w 1142657"/>
                  <a:gd name="connsiteY2" fmla="*/ 58798 h 87890"/>
                  <a:gd name="connsiteX3" fmla="*/ 192482 w 1142657"/>
                  <a:gd name="connsiteY3" fmla="*/ 72171 h 87890"/>
                  <a:gd name="connsiteX4" fmla="*/ 250432 w 1142657"/>
                  <a:gd name="connsiteY4" fmla="*/ 56569 h 87890"/>
                  <a:gd name="connsiteX5" fmla="*/ 303410 w 1142657"/>
                  <a:gd name="connsiteY5" fmla="*/ 54512 h 87890"/>
                  <a:gd name="connsiteX6" fmla="*/ 352102 w 1142657"/>
                  <a:gd name="connsiteY6" fmla="*/ 76972 h 87890"/>
                  <a:gd name="connsiteX7" fmla="*/ 405251 w 1142657"/>
                  <a:gd name="connsiteY7" fmla="*/ 87602 h 87890"/>
                  <a:gd name="connsiteX8" fmla="*/ 459944 w 1142657"/>
                  <a:gd name="connsiteY8" fmla="*/ 73543 h 87890"/>
                  <a:gd name="connsiteX9" fmla="*/ 512236 w 1142657"/>
                  <a:gd name="connsiteY9" fmla="*/ 58798 h 87890"/>
                  <a:gd name="connsiteX10" fmla="*/ 567957 w 1142657"/>
                  <a:gd name="connsiteY10" fmla="*/ 71314 h 87890"/>
                  <a:gd name="connsiteX11" fmla="*/ 628308 w 1142657"/>
                  <a:gd name="connsiteY11" fmla="*/ 86402 h 87890"/>
                  <a:gd name="connsiteX12" fmla="*/ 690201 w 1142657"/>
                  <a:gd name="connsiteY12" fmla="*/ 71314 h 87890"/>
                  <a:gd name="connsiteX13" fmla="*/ 741808 w 1142657"/>
                  <a:gd name="connsiteY13" fmla="*/ 57941 h 87890"/>
                  <a:gd name="connsiteX14" fmla="*/ 791528 w 1142657"/>
                  <a:gd name="connsiteY14" fmla="*/ 73200 h 87890"/>
                  <a:gd name="connsiteX15" fmla="*/ 845363 w 1142657"/>
                  <a:gd name="connsiteY15" fmla="*/ 80915 h 87890"/>
                  <a:gd name="connsiteX16" fmla="*/ 896970 w 1142657"/>
                  <a:gd name="connsiteY16" fmla="*/ 55369 h 87890"/>
                  <a:gd name="connsiteX17" fmla="*/ 959720 w 1142657"/>
                  <a:gd name="connsiteY17" fmla="*/ 45597 h 87890"/>
                  <a:gd name="connsiteX18" fmla="*/ 1020928 w 1142657"/>
                  <a:gd name="connsiteY18" fmla="*/ 68742 h 87890"/>
                  <a:gd name="connsiteX19" fmla="*/ 1081450 w 1142657"/>
                  <a:gd name="connsiteY19" fmla="*/ 58113 h 87890"/>
                  <a:gd name="connsiteX20" fmla="*/ 1129799 w 1142657"/>
                  <a:gd name="connsiteY20" fmla="*/ 40282 h 87890"/>
                  <a:gd name="connsiteX21" fmla="*/ 1142658 w 1142657"/>
                  <a:gd name="connsiteY21" fmla="*/ 27423 h 87890"/>
                  <a:gd name="connsiteX22" fmla="*/ 1129799 w 1142657"/>
                  <a:gd name="connsiteY22" fmla="*/ 14564 h 87890"/>
                  <a:gd name="connsiteX23" fmla="*/ 1080764 w 1142657"/>
                  <a:gd name="connsiteY23" fmla="*/ 28795 h 87890"/>
                  <a:gd name="connsiteX24" fmla="*/ 1035330 w 1142657"/>
                  <a:gd name="connsiteY24" fmla="*/ 45082 h 87890"/>
                  <a:gd name="connsiteX25" fmla="*/ 982180 w 1142657"/>
                  <a:gd name="connsiteY25" fmla="*/ 25880 h 87890"/>
                  <a:gd name="connsiteX26" fmla="*/ 919601 w 1142657"/>
                  <a:gd name="connsiteY26" fmla="*/ 19365 h 87890"/>
                  <a:gd name="connsiteX27" fmla="*/ 865252 w 1142657"/>
                  <a:gd name="connsiteY27" fmla="*/ 45254 h 87890"/>
                  <a:gd name="connsiteX28" fmla="*/ 817760 w 1142657"/>
                  <a:gd name="connsiteY28" fmla="*/ 53998 h 87890"/>
                  <a:gd name="connsiteX29" fmla="*/ 710261 w 1142657"/>
                  <a:gd name="connsiteY29" fmla="*/ 34624 h 87890"/>
                  <a:gd name="connsiteX30" fmla="*/ 653339 w 1142657"/>
                  <a:gd name="connsiteY30" fmla="*/ 57598 h 87890"/>
                  <a:gd name="connsiteX31" fmla="*/ 593675 w 1142657"/>
                  <a:gd name="connsiteY31" fmla="*/ 53826 h 87890"/>
                  <a:gd name="connsiteX32" fmla="*/ 535382 w 1142657"/>
                  <a:gd name="connsiteY32" fmla="*/ 33938 h 87890"/>
                  <a:gd name="connsiteX33" fmla="*/ 478289 w 1142657"/>
                  <a:gd name="connsiteY33" fmla="*/ 39596 h 87890"/>
                  <a:gd name="connsiteX34" fmla="*/ 374047 w 1142657"/>
                  <a:gd name="connsiteY34" fmla="*/ 57941 h 87890"/>
                  <a:gd name="connsiteX35" fmla="*/ 325184 w 1142657"/>
                  <a:gd name="connsiteY35" fmla="*/ 35481 h 87890"/>
                  <a:gd name="connsiteX36" fmla="*/ 269463 w 1142657"/>
                  <a:gd name="connsiteY36" fmla="*/ 25366 h 87890"/>
                  <a:gd name="connsiteX37" fmla="*/ 211856 w 1142657"/>
                  <a:gd name="connsiteY37" fmla="*/ 41996 h 87890"/>
                  <a:gd name="connsiteX38" fmla="*/ 154077 w 1142657"/>
                  <a:gd name="connsiteY38" fmla="*/ 40110 h 87890"/>
                  <a:gd name="connsiteX39" fmla="*/ 36977 w 1142657"/>
                  <a:gd name="connsiteY39" fmla="*/ 162 h 87890"/>
                  <a:gd name="connsiteX40" fmla="*/ 6287 w 1142657"/>
                  <a:gd name="connsiteY40" fmla="*/ 8049 h 87890"/>
                  <a:gd name="connsiteX41" fmla="*/ 1658 w 1142657"/>
                  <a:gd name="connsiteY41" fmla="*/ 25708 h 87890"/>
                  <a:gd name="connsiteX42" fmla="*/ 19489 w 1142657"/>
                  <a:gd name="connsiteY42" fmla="*/ 30509 h 87890"/>
                  <a:gd name="connsiteX43" fmla="*/ 19489 w 1142657"/>
                  <a:gd name="connsiteY43" fmla="*/ 30509 h 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2657" h="87890">
                    <a:moveTo>
                      <a:pt x="19489" y="30509"/>
                    </a:moveTo>
                    <a:cubicBezTo>
                      <a:pt x="37491" y="22279"/>
                      <a:pt x="58236" y="26566"/>
                      <a:pt x="76067" y="32909"/>
                    </a:cubicBezTo>
                    <a:cubicBezTo>
                      <a:pt x="95441" y="39767"/>
                      <a:pt x="112929" y="50569"/>
                      <a:pt x="131788" y="58798"/>
                    </a:cubicBezTo>
                    <a:cubicBezTo>
                      <a:pt x="150819" y="67199"/>
                      <a:pt x="171393" y="73714"/>
                      <a:pt x="192482" y="72171"/>
                    </a:cubicBezTo>
                    <a:cubicBezTo>
                      <a:pt x="212713" y="70628"/>
                      <a:pt x="231229" y="62742"/>
                      <a:pt x="250432" y="56569"/>
                    </a:cubicBezTo>
                    <a:cubicBezTo>
                      <a:pt x="268434" y="50740"/>
                      <a:pt x="285236" y="48683"/>
                      <a:pt x="303410" y="54512"/>
                    </a:cubicBezTo>
                    <a:cubicBezTo>
                      <a:pt x="320383" y="60170"/>
                      <a:pt x="335814" y="69771"/>
                      <a:pt x="352102" y="76972"/>
                    </a:cubicBezTo>
                    <a:cubicBezTo>
                      <a:pt x="369075" y="84344"/>
                      <a:pt x="386563" y="89145"/>
                      <a:pt x="405251" y="87602"/>
                    </a:cubicBezTo>
                    <a:cubicBezTo>
                      <a:pt x="424282" y="86059"/>
                      <a:pt x="442113" y="80058"/>
                      <a:pt x="459944" y="73543"/>
                    </a:cubicBezTo>
                    <a:cubicBezTo>
                      <a:pt x="476746" y="67371"/>
                      <a:pt x="494234" y="60170"/>
                      <a:pt x="512236" y="58798"/>
                    </a:cubicBezTo>
                    <a:cubicBezTo>
                      <a:pt x="532124" y="57255"/>
                      <a:pt x="549784" y="63942"/>
                      <a:pt x="567957" y="71314"/>
                    </a:cubicBezTo>
                    <a:cubicBezTo>
                      <a:pt x="587503" y="79372"/>
                      <a:pt x="606876" y="86059"/>
                      <a:pt x="628308" y="86402"/>
                    </a:cubicBezTo>
                    <a:cubicBezTo>
                      <a:pt x="650253" y="86745"/>
                      <a:pt x="670656" y="80744"/>
                      <a:pt x="690201" y="71314"/>
                    </a:cubicBezTo>
                    <a:cubicBezTo>
                      <a:pt x="707003" y="63256"/>
                      <a:pt x="722605" y="55541"/>
                      <a:pt x="741808" y="57941"/>
                    </a:cubicBezTo>
                    <a:cubicBezTo>
                      <a:pt x="758953" y="60170"/>
                      <a:pt x="775240" y="67542"/>
                      <a:pt x="791528" y="73200"/>
                    </a:cubicBezTo>
                    <a:cubicBezTo>
                      <a:pt x="808844" y="79201"/>
                      <a:pt x="827018" y="83659"/>
                      <a:pt x="845363" y="80915"/>
                    </a:cubicBezTo>
                    <a:cubicBezTo>
                      <a:pt x="865423" y="78001"/>
                      <a:pt x="880168" y="65485"/>
                      <a:pt x="896970" y="55369"/>
                    </a:cubicBezTo>
                    <a:cubicBezTo>
                      <a:pt x="915658" y="44054"/>
                      <a:pt x="938461" y="40282"/>
                      <a:pt x="959720" y="45597"/>
                    </a:cubicBezTo>
                    <a:cubicBezTo>
                      <a:pt x="980980" y="50912"/>
                      <a:pt x="999497" y="63770"/>
                      <a:pt x="1020928" y="68742"/>
                    </a:cubicBezTo>
                    <a:cubicBezTo>
                      <a:pt x="1042702" y="73886"/>
                      <a:pt x="1062248" y="68742"/>
                      <a:pt x="1081450" y="58113"/>
                    </a:cubicBezTo>
                    <a:cubicBezTo>
                      <a:pt x="1096709" y="49883"/>
                      <a:pt x="1111625" y="38224"/>
                      <a:pt x="1129799" y="40282"/>
                    </a:cubicBezTo>
                    <a:cubicBezTo>
                      <a:pt x="1136657" y="41139"/>
                      <a:pt x="1142658" y="33767"/>
                      <a:pt x="1142658" y="27423"/>
                    </a:cubicBezTo>
                    <a:cubicBezTo>
                      <a:pt x="1142658" y="19708"/>
                      <a:pt x="1136657" y="15250"/>
                      <a:pt x="1129799" y="14564"/>
                    </a:cubicBezTo>
                    <a:cubicBezTo>
                      <a:pt x="1112140" y="12507"/>
                      <a:pt x="1095852" y="20394"/>
                      <a:pt x="1080764" y="28795"/>
                    </a:cubicBezTo>
                    <a:cubicBezTo>
                      <a:pt x="1066534" y="36853"/>
                      <a:pt x="1052303" y="46454"/>
                      <a:pt x="1035330" y="45082"/>
                    </a:cubicBezTo>
                    <a:cubicBezTo>
                      <a:pt x="1016642" y="43711"/>
                      <a:pt x="999154" y="32566"/>
                      <a:pt x="982180" y="25880"/>
                    </a:cubicBezTo>
                    <a:cubicBezTo>
                      <a:pt x="962121" y="17822"/>
                      <a:pt x="940861" y="15593"/>
                      <a:pt x="919601" y="19365"/>
                    </a:cubicBezTo>
                    <a:cubicBezTo>
                      <a:pt x="898856" y="23137"/>
                      <a:pt x="882568" y="34110"/>
                      <a:pt x="865252" y="45254"/>
                    </a:cubicBezTo>
                    <a:cubicBezTo>
                      <a:pt x="850164" y="55026"/>
                      <a:pt x="835419" y="57941"/>
                      <a:pt x="817760" y="53998"/>
                    </a:cubicBezTo>
                    <a:cubicBezTo>
                      <a:pt x="781927" y="45768"/>
                      <a:pt x="748323" y="23823"/>
                      <a:pt x="710261" y="34624"/>
                    </a:cubicBezTo>
                    <a:cubicBezTo>
                      <a:pt x="690544" y="40282"/>
                      <a:pt x="673399" y="52626"/>
                      <a:pt x="653339" y="57598"/>
                    </a:cubicBezTo>
                    <a:cubicBezTo>
                      <a:pt x="633280" y="62570"/>
                      <a:pt x="613049" y="60513"/>
                      <a:pt x="593675" y="53826"/>
                    </a:cubicBezTo>
                    <a:cubicBezTo>
                      <a:pt x="574301" y="47140"/>
                      <a:pt x="555956" y="37024"/>
                      <a:pt x="535382" y="33938"/>
                    </a:cubicBezTo>
                    <a:cubicBezTo>
                      <a:pt x="516008" y="30852"/>
                      <a:pt x="496805" y="33938"/>
                      <a:pt x="478289" y="39596"/>
                    </a:cubicBezTo>
                    <a:cubicBezTo>
                      <a:pt x="444342" y="50226"/>
                      <a:pt x="410223" y="69771"/>
                      <a:pt x="374047" y="57941"/>
                    </a:cubicBezTo>
                    <a:cubicBezTo>
                      <a:pt x="356902" y="52455"/>
                      <a:pt x="341643" y="42682"/>
                      <a:pt x="325184" y="35481"/>
                    </a:cubicBezTo>
                    <a:cubicBezTo>
                      <a:pt x="307353" y="27766"/>
                      <a:pt x="289008" y="22965"/>
                      <a:pt x="269463" y="25366"/>
                    </a:cubicBezTo>
                    <a:cubicBezTo>
                      <a:pt x="249403" y="27937"/>
                      <a:pt x="231058" y="36338"/>
                      <a:pt x="211856" y="41996"/>
                    </a:cubicBezTo>
                    <a:cubicBezTo>
                      <a:pt x="191967" y="47826"/>
                      <a:pt x="173622" y="46968"/>
                      <a:pt x="154077" y="40110"/>
                    </a:cubicBezTo>
                    <a:cubicBezTo>
                      <a:pt x="115158" y="26223"/>
                      <a:pt x="80525" y="-2409"/>
                      <a:pt x="36977" y="162"/>
                    </a:cubicBezTo>
                    <a:cubicBezTo>
                      <a:pt x="26004" y="848"/>
                      <a:pt x="16060" y="3420"/>
                      <a:pt x="6287" y="8049"/>
                    </a:cubicBezTo>
                    <a:cubicBezTo>
                      <a:pt x="-57" y="10964"/>
                      <a:pt x="-1600" y="20051"/>
                      <a:pt x="1658" y="25708"/>
                    </a:cubicBezTo>
                    <a:cubicBezTo>
                      <a:pt x="5601" y="32395"/>
                      <a:pt x="13145" y="33424"/>
                      <a:pt x="19489" y="30509"/>
                    </a:cubicBezTo>
                    <a:lnTo>
                      <a:pt x="19489" y="30509"/>
                    </a:lnTo>
                    <a:close/>
                  </a:path>
                </a:pathLst>
              </a:custGeom>
              <a:solidFill>
                <a:srgbClr val="E86F7A"/>
              </a:solidFill>
              <a:ln w="1715" cap="flat">
                <a:noFill/>
                <a:prstDash val="solid"/>
                <a:miter/>
              </a:ln>
            </p:spPr>
            <p:txBody>
              <a:bodyPr rtlCol="0" anchor="ctr"/>
              <a:lstStyle/>
              <a:p>
                <a:endParaRPr lang="en-US"/>
              </a:p>
            </p:txBody>
          </p:sp>
          <p:sp>
            <p:nvSpPr>
              <p:cNvPr id="444" name="Freeform: Shape 443">
                <a:extLst>
                  <a:ext uri="{FF2B5EF4-FFF2-40B4-BE49-F238E27FC236}">
                    <a16:creationId xmlns:a16="http://schemas.microsoft.com/office/drawing/2014/main" id="{16343CDB-D386-4B45-8FFD-7FFD8350C44D}"/>
                  </a:ext>
                </a:extLst>
              </p:cNvPr>
              <p:cNvSpPr/>
              <p:nvPr/>
            </p:nvSpPr>
            <p:spPr>
              <a:xfrm>
                <a:off x="-5450420" y="3703181"/>
                <a:ext cx="896709" cy="98278"/>
              </a:xfrm>
              <a:custGeom>
                <a:avLst/>
                <a:gdLst>
                  <a:gd name="connsiteX0" fmla="*/ 9512 w 896709"/>
                  <a:gd name="connsiteY0" fmla="*/ 50888 h 98278"/>
                  <a:gd name="connsiteX1" fmla="*/ 92323 w 896709"/>
                  <a:gd name="connsiteY1" fmla="*/ 71976 h 98278"/>
                  <a:gd name="connsiteX2" fmla="*/ 178562 w 896709"/>
                  <a:gd name="connsiteY2" fmla="*/ 84321 h 98278"/>
                  <a:gd name="connsiteX3" fmla="*/ 355670 w 896709"/>
                  <a:gd name="connsiteY3" fmla="*/ 97522 h 98278"/>
                  <a:gd name="connsiteX4" fmla="*/ 707142 w 896709"/>
                  <a:gd name="connsiteY4" fmla="*/ 74719 h 98278"/>
                  <a:gd name="connsiteX5" fmla="*/ 890422 w 896709"/>
                  <a:gd name="connsiteY5" fmla="*/ 23799 h 98278"/>
                  <a:gd name="connsiteX6" fmla="*/ 895051 w 896709"/>
                  <a:gd name="connsiteY6" fmla="*/ 6139 h 98278"/>
                  <a:gd name="connsiteX7" fmla="*/ 877392 w 896709"/>
                  <a:gd name="connsiteY7" fmla="*/ 1510 h 98278"/>
                  <a:gd name="connsiteX8" fmla="*/ 718801 w 896709"/>
                  <a:gd name="connsiteY8" fmla="*/ 46602 h 98278"/>
                  <a:gd name="connsiteX9" fmla="*/ 549923 w 896709"/>
                  <a:gd name="connsiteY9" fmla="*/ 67176 h 98278"/>
                  <a:gd name="connsiteX10" fmla="*/ 203422 w 896709"/>
                  <a:gd name="connsiteY10" fmla="*/ 61346 h 98278"/>
                  <a:gd name="connsiteX11" fmla="*/ 107067 w 896709"/>
                  <a:gd name="connsiteY11" fmla="*/ 48316 h 98278"/>
                  <a:gd name="connsiteX12" fmla="*/ 16370 w 896709"/>
                  <a:gd name="connsiteY12" fmla="*/ 26028 h 98278"/>
                  <a:gd name="connsiteX13" fmla="*/ 425 w 896709"/>
                  <a:gd name="connsiteY13" fmla="*/ 35114 h 98278"/>
                  <a:gd name="connsiteX14" fmla="*/ 9512 w 896709"/>
                  <a:gd name="connsiteY14" fmla="*/ 50888 h 98278"/>
                  <a:gd name="connsiteX15" fmla="*/ 9512 w 896709"/>
                  <a:gd name="connsiteY15" fmla="*/ 50888 h 9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709" h="98278">
                    <a:moveTo>
                      <a:pt x="9512" y="50888"/>
                    </a:moveTo>
                    <a:cubicBezTo>
                      <a:pt x="36087" y="61518"/>
                      <a:pt x="64033" y="67176"/>
                      <a:pt x="92323" y="71976"/>
                    </a:cubicBezTo>
                    <a:cubicBezTo>
                      <a:pt x="120955" y="76777"/>
                      <a:pt x="149758" y="80892"/>
                      <a:pt x="178562" y="84321"/>
                    </a:cubicBezTo>
                    <a:cubicBezTo>
                      <a:pt x="237369" y="91521"/>
                      <a:pt x="296520" y="95808"/>
                      <a:pt x="355670" y="97522"/>
                    </a:cubicBezTo>
                    <a:cubicBezTo>
                      <a:pt x="473113" y="100780"/>
                      <a:pt x="591242" y="93579"/>
                      <a:pt x="707142" y="74719"/>
                    </a:cubicBezTo>
                    <a:cubicBezTo>
                      <a:pt x="770064" y="64432"/>
                      <a:pt x="831786" y="49173"/>
                      <a:pt x="890422" y="23799"/>
                    </a:cubicBezTo>
                    <a:cubicBezTo>
                      <a:pt x="896766" y="21055"/>
                      <a:pt x="898309" y="11626"/>
                      <a:pt x="895051" y="6139"/>
                    </a:cubicBezTo>
                    <a:cubicBezTo>
                      <a:pt x="891108" y="-547"/>
                      <a:pt x="883736" y="-1233"/>
                      <a:pt x="877392" y="1510"/>
                    </a:cubicBezTo>
                    <a:cubicBezTo>
                      <a:pt x="826814" y="23456"/>
                      <a:pt x="772979" y="37000"/>
                      <a:pt x="718801" y="46602"/>
                    </a:cubicBezTo>
                    <a:cubicBezTo>
                      <a:pt x="662908" y="56545"/>
                      <a:pt x="606501" y="62889"/>
                      <a:pt x="549923" y="67176"/>
                    </a:cubicBezTo>
                    <a:cubicBezTo>
                      <a:pt x="434537" y="75748"/>
                      <a:pt x="318465" y="73690"/>
                      <a:pt x="203422" y="61346"/>
                    </a:cubicBezTo>
                    <a:cubicBezTo>
                      <a:pt x="171190" y="57917"/>
                      <a:pt x="139128" y="53460"/>
                      <a:pt x="107067" y="48316"/>
                    </a:cubicBezTo>
                    <a:cubicBezTo>
                      <a:pt x="76206" y="43344"/>
                      <a:pt x="45345" y="37515"/>
                      <a:pt x="16370" y="26028"/>
                    </a:cubicBezTo>
                    <a:cubicBezTo>
                      <a:pt x="9855" y="23456"/>
                      <a:pt x="2140" y="28771"/>
                      <a:pt x="425" y="35114"/>
                    </a:cubicBezTo>
                    <a:cubicBezTo>
                      <a:pt x="-1461" y="42315"/>
                      <a:pt x="3169" y="48316"/>
                      <a:pt x="9512" y="50888"/>
                    </a:cubicBezTo>
                    <a:lnTo>
                      <a:pt x="9512" y="50888"/>
                    </a:lnTo>
                    <a:close/>
                  </a:path>
                </a:pathLst>
              </a:custGeom>
              <a:solidFill>
                <a:srgbClr val="E86F7A"/>
              </a:solidFill>
              <a:ln w="1715" cap="flat">
                <a:noFill/>
                <a:prstDash val="solid"/>
                <a:miter/>
              </a:ln>
            </p:spPr>
            <p:txBody>
              <a:bodyPr rtlCol="0" anchor="ctr"/>
              <a:lstStyle/>
              <a:p>
                <a:endParaRPr lang="en-US"/>
              </a:p>
            </p:txBody>
          </p:sp>
          <p:sp>
            <p:nvSpPr>
              <p:cNvPr id="445" name="Freeform: Shape 444">
                <a:extLst>
                  <a:ext uri="{FF2B5EF4-FFF2-40B4-BE49-F238E27FC236}">
                    <a16:creationId xmlns:a16="http://schemas.microsoft.com/office/drawing/2014/main" id="{1D393239-56DF-4056-A5AE-1F580E112E2A}"/>
                  </a:ext>
                </a:extLst>
              </p:cNvPr>
              <p:cNvSpPr/>
              <p:nvPr/>
            </p:nvSpPr>
            <p:spPr>
              <a:xfrm>
                <a:off x="-5433870" y="3741065"/>
                <a:ext cx="876018" cy="107884"/>
              </a:xfrm>
              <a:custGeom>
                <a:avLst/>
                <a:gdLst>
                  <a:gd name="connsiteX0" fmla="*/ 856727 w 876018"/>
                  <a:gd name="connsiteY0" fmla="*/ 1859 h 107884"/>
                  <a:gd name="connsiteX1" fmla="*/ 554461 w 876018"/>
                  <a:gd name="connsiteY1" fmla="*/ 78326 h 107884"/>
                  <a:gd name="connsiteX2" fmla="*/ 385754 w 876018"/>
                  <a:gd name="connsiteY2" fmla="*/ 81584 h 107884"/>
                  <a:gd name="connsiteX3" fmla="*/ 203845 w 876018"/>
                  <a:gd name="connsiteY3" fmla="*/ 77126 h 107884"/>
                  <a:gd name="connsiteX4" fmla="*/ 16450 w 876018"/>
                  <a:gd name="connsiteY4" fmla="*/ 44550 h 107884"/>
                  <a:gd name="connsiteX5" fmla="*/ 506 w 876018"/>
                  <a:gd name="connsiteY5" fmla="*/ 53637 h 107884"/>
                  <a:gd name="connsiteX6" fmla="*/ 9592 w 876018"/>
                  <a:gd name="connsiteY6" fmla="*/ 69582 h 107884"/>
                  <a:gd name="connsiteX7" fmla="*/ 179842 w 876018"/>
                  <a:gd name="connsiteY7" fmla="*/ 101814 h 107884"/>
                  <a:gd name="connsiteX8" fmla="*/ 362951 w 876018"/>
                  <a:gd name="connsiteY8" fmla="*/ 107472 h 107884"/>
                  <a:gd name="connsiteX9" fmla="*/ 700536 w 876018"/>
                  <a:gd name="connsiteY9" fmla="*/ 86898 h 107884"/>
                  <a:gd name="connsiteX10" fmla="*/ 869757 w 876018"/>
                  <a:gd name="connsiteY10" fmla="*/ 24491 h 107884"/>
                  <a:gd name="connsiteX11" fmla="*/ 856727 w 876018"/>
                  <a:gd name="connsiteY11" fmla="*/ 1859 h 107884"/>
                  <a:gd name="connsiteX12" fmla="*/ 856727 w 876018"/>
                  <a:gd name="connsiteY12" fmla="*/ 1859 h 1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018" h="107884">
                    <a:moveTo>
                      <a:pt x="856727" y="1859"/>
                    </a:moveTo>
                    <a:cubicBezTo>
                      <a:pt x="765344" y="55352"/>
                      <a:pt x="658702" y="72497"/>
                      <a:pt x="554461" y="78326"/>
                    </a:cubicBezTo>
                    <a:cubicBezTo>
                      <a:pt x="498225" y="81412"/>
                      <a:pt x="441989" y="81755"/>
                      <a:pt x="385754" y="81584"/>
                    </a:cubicBezTo>
                    <a:cubicBezTo>
                      <a:pt x="325060" y="81240"/>
                      <a:pt x="264367" y="80040"/>
                      <a:pt x="203845" y="77126"/>
                    </a:cubicBezTo>
                    <a:cubicBezTo>
                      <a:pt x="140237" y="74040"/>
                      <a:pt x="76287" y="67524"/>
                      <a:pt x="16450" y="44550"/>
                    </a:cubicBezTo>
                    <a:cubicBezTo>
                      <a:pt x="9935" y="41979"/>
                      <a:pt x="2220" y="47294"/>
                      <a:pt x="506" y="53637"/>
                    </a:cubicBezTo>
                    <a:cubicBezTo>
                      <a:pt x="-1552" y="60838"/>
                      <a:pt x="2906" y="67010"/>
                      <a:pt x="9592" y="69582"/>
                    </a:cubicBezTo>
                    <a:cubicBezTo>
                      <a:pt x="63942" y="90499"/>
                      <a:pt x="122064" y="98043"/>
                      <a:pt x="179842" y="101814"/>
                    </a:cubicBezTo>
                    <a:cubicBezTo>
                      <a:pt x="240707" y="105758"/>
                      <a:pt x="301915" y="106958"/>
                      <a:pt x="362951" y="107472"/>
                    </a:cubicBezTo>
                    <a:cubicBezTo>
                      <a:pt x="475251" y="108501"/>
                      <a:pt x="589951" y="109359"/>
                      <a:pt x="700536" y="86898"/>
                    </a:cubicBezTo>
                    <a:cubicBezTo>
                      <a:pt x="759686" y="74897"/>
                      <a:pt x="817465" y="55180"/>
                      <a:pt x="869757" y="24491"/>
                    </a:cubicBezTo>
                    <a:cubicBezTo>
                      <a:pt x="884159" y="15747"/>
                      <a:pt x="871129" y="-6542"/>
                      <a:pt x="856727" y="1859"/>
                    </a:cubicBezTo>
                    <a:lnTo>
                      <a:pt x="856727" y="1859"/>
                    </a:lnTo>
                    <a:close/>
                  </a:path>
                </a:pathLst>
              </a:custGeom>
              <a:solidFill>
                <a:srgbClr val="E86F7A"/>
              </a:solidFill>
              <a:ln w="1715" cap="flat">
                <a:noFill/>
                <a:prstDash val="solid"/>
                <a:miter/>
              </a:ln>
            </p:spPr>
            <p:txBody>
              <a:bodyPr rtlCol="0" anchor="ctr"/>
              <a:lstStyle/>
              <a:p>
                <a:endParaRPr lang="en-US"/>
              </a:p>
            </p:txBody>
          </p:sp>
        </p:grpSp>
        <p:grpSp>
          <p:nvGrpSpPr>
            <p:cNvPr id="446" name="Graphic 13">
              <a:extLst>
                <a:ext uri="{FF2B5EF4-FFF2-40B4-BE49-F238E27FC236}">
                  <a16:creationId xmlns:a16="http://schemas.microsoft.com/office/drawing/2014/main" id="{07B4968B-519D-4B7C-8237-AD4F9B0744E5}"/>
                </a:ext>
              </a:extLst>
            </p:cNvPr>
            <p:cNvGrpSpPr/>
            <p:nvPr/>
          </p:nvGrpSpPr>
          <p:grpSpPr>
            <a:xfrm>
              <a:off x="-3458188" y="4147978"/>
              <a:ext cx="937319" cy="1116543"/>
              <a:chOff x="-5476344" y="2511913"/>
              <a:chExt cx="937319" cy="1196448"/>
            </a:xfrm>
            <a:solidFill>
              <a:srgbClr val="FFFFFF"/>
            </a:solidFill>
          </p:grpSpPr>
          <p:sp>
            <p:nvSpPr>
              <p:cNvPr id="447" name="Freeform: Shape 446">
                <a:extLst>
                  <a:ext uri="{FF2B5EF4-FFF2-40B4-BE49-F238E27FC236}">
                    <a16:creationId xmlns:a16="http://schemas.microsoft.com/office/drawing/2014/main" id="{0D9A7C09-D1EE-40B3-93DE-33F9F4F7FB46}"/>
                  </a:ext>
                </a:extLst>
              </p:cNvPr>
              <p:cNvSpPr/>
              <p:nvPr/>
            </p:nvSpPr>
            <p:spPr>
              <a:xfrm>
                <a:off x="-5429164" y="29048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48" name="Freeform: Shape 447">
                <a:extLst>
                  <a:ext uri="{FF2B5EF4-FFF2-40B4-BE49-F238E27FC236}">
                    <a16:creationId xmlns:a16="http://schemas.microsoft.com/office/drawing/2014/main" id="{12BB0DD4-6A0B-427E-880E-6AA7B6DB8F77}"/>
                  </a:ext>
                </a:extLst>
              </p:cNvPr>
              <p:cNvSpPr/>
              <p:nvPr/>
            </p:nvSpPr>
            <p:spPr>
              <a:xfrm>
                <a:off x="-5295433" y="26742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49" name="Freeform: Shape 448">
                <a:extLst>
                  <a:ext uri="{FF2B5EF4-FFF2-40B4-BE49-F238E27FC236}">
                    <a16:creationId xmlns:a16="http://schemas.microsoft.com/office/drawing/2014/main" id="{F77D4B4E-1A23-4E87-AE0E-20AFA973FC1F}"/>
                  </a:ext>
                </a:extLst>
              </p:cNvPr>
              <p:cNvSpPr/>
              <p:nvPr/>
            </p:nvSpPr>
            <p:spPr>
              <a:xfrm>
                <a:off x="-4994131" y="2593181"/>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450" name="Freeform: Shape 449">
                <a:extLst>
                  <a:ext uri="{FF2B5EF4-FFF2-40B4-BE49-F238E27FC236}">
                    <a16:creationId xmlns:a16="http://schemas.microsoft.com/office/drawing/2014/main" id="{1279DF82-3D58-4448-80F0-0CA8ABD4DC87}"/>
                  </a:ext>
                </a:extLst>
              </p:cNvPr>
              <p:cNvSpPr/>
              <p:nvPr/>
            </p:nvSpPr>
            <p:spPr>
              <a:xfrm>
                <a:off x="-4878809" y="2981001"/>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1" name="Freeform: Shape 450">
                <a:extLst>
                  <a:ext uri="{FF2B5EF4-FFF2-40B4-BE49-F238E27FC236}">
                    <a16:creationId xmlns:a16="http://schemas.microsoft.com/office/drawing/2014/main" id="{B0BFE57A-5454-40F1-BFA6-BD73E8986B08}"/>
                  </a:ext>
                </a:extLst>
              </p:cNvPr>
              <p:cNvSpPr/>
              <p:nvPr/>
            </p:nvSpPr>
            <p:spPr>
              <a:xfrm>
                <a:off x="-4648209" y="2792234"/>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2" name="Freeform: Shape 451">
                <a:extLst>
                  <a:ext uri="{FF2B5EF4-FFF2-40B4-BE49-F238E27FC236}">
                    <a16:creationId xmlns:a16="http://schemas.microsoft.com/office/drawing/2014/main" id="{94CE315D-C92E-4C1D-A724-7860B4E5B0B7}"/>
                  </a:ext>
                </a:extLst>
              </p:cNvPr>
              <p:cNvSpPr/>
              <p:nvPr/>
            </p:nvSpPr>
            <p:spPr>
              <a:xfrm>
                <a:off x="-4920750" y="2815894"/>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453" name="Freeform: Shape 452">
                <a:extLst>
                  <a:ext uri="{FF2B5EF4-FFF2-40B4-BE49-F238E27FC236}">
                    <a16:creationId xmlns:a16="http://schemas.microsoft.com/office/drawing/2014/main" id="{2B2919FB-0808-4703-A0A4-A72CC349F310}"/>
                  </a:ext>
                </a:extLst>
              </p:cNvPr>
              <p:cNvSpPr/>
              <p:nvPr/>
            </p:nvSpPr>
            <p:spPr>
              <a:xfrm>
                <a:off x="-5224731" y="29232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454" name="Freeform: Shape 453">
                <a:extLst>
                  <a:ext uri="{FF2B5EF4-FFF2-40B4-BE49-F238E27FC236}">
                    <a16:creationId xmlns:a16="http://schemas.microsoft.com/office/drawing/2014/main" id="{F8452890-99FF-4AEE-B152-6AD17AB39040}"/>
                  </a:ext>
                </a:extLst>
              </p:cNvPr>
              <p:cNvSpPr/>
              <p:nvPr/>
            </p:nvSpPr>
            <p:spPr>
              <a:xfrm>
                <a:off x="-5119868" y="2511913"/>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5" name="Freeform: Shape 454">
                <a:extLst>
                  <a:ext uri="{FF2B5EF4-FFF2-40B4-BE49-F238E27FC236}">
                    <a16:creationId xmlns:a16="http://schemas.microsoft.com/office/drawing/2014/main" id="{0131353B-05EE-4C96-9810-A89F4E710065}"/>
                  </a:ext>
                </a:extLst>
              </p:cNvPr>
              <p:cNvSpPr/>
              <p:nvPr/>
            </p:nvSpPr>
            <p:spPr>
              <a:xfrm>
                <a:off x="-5125183" y="2732055"/>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6" name="Freeform: Shape 455">
                <a:extLst>
                  <a:ext uri="{FF2B5EF4-FFF2-40B4-BE49-F238E27FC236}">
                    <a16:creationId xmlns:a16="http://schemas.microsoft.com/office/drawing/2014/main" id="{D54A2CBA-1C48-4A0C-B2C7-E81CFFACB8F5}"/>
                  </a:ext>
                </a:extLst>
              </p:cNvPr>
              <p:cNvSpPr/>
              <p:nvPr/>
            </p:nvSpPr>
            <p:spPr>
              <a:xfrm>
                <a:off x="-4642894" y="2962656"/>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7" name="Freeform: Shape 456">
                <a:extLst>
                  <a:ext uri="{FF2B5EF4-FFF2-40B4-BE49-F238E27FC236}">
                    <a16:creationId xmlns:a16="http://schemas.microsoft.com/office/drawing/2014/main" id="{2E2220BD-F6DD-478F-A0E8-195C6CA4D597}"/>
                  </a:ext>
                </a:extLst>
              </p:cNvPr>
              <p:cNvSpPr/>
              <p:nvPr/>
            </p:nvSpPr>
            <p:spPr>
              <a:xfrm>
                <a:off x="-5413390" y="3111988"/>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458" name="Freeform: Shape 457">
                <a:extLst>
                  <a:ext uri="{FF2B5EF4-FFF2-40B4-BE49-F238E27FC236}">
                    <a16:creationId xmlns:a16="http://schemas.microsoft.com/office/drawing/2014/main" id="{203E1D10-9407-4EA2-AFEC-4A558F06FE30}"/>
                  </a:ext>
                </a:extLst>
              </p:cNvPr>
              <p:cNvSpPr/>
              <p:nvPr/>
            </p:nvSpPr>
            <p:spPr>
              <a:xfrm>
                <a:off x="-5067447" y="3159137"/>
                <a:ext cx="35361" cy="36690"/>
              </a:xfrm>
              <a:custGeom>
                <a:avLst/>
                <a:gdLst>
                  <a:gd name="connsiteX0" fmla="*/ 17616 w 35361"/>
                  <a:gd name="connsiteY0" fmla="*/ 36690 h 36690"/>
                  <a:gd name="connsiteX1" fmla="*/ 17616 w 35361"/>
                  <a:gd name="connsiteY1" fmla="*/ 0 h 36690"/>
                  <a:gd name="connsiteX2" fmla="*/ 17616 w 35361"/>
                  <a:gd name="connsiteY2" fmla="*/ 36690 h 36690"/>
                  <a:gd name="connsiteX3" fmla="*/ 17616 w 35361"/>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361" h="36690">
                    <a:moveTo>
                      <a:pt x="17616" y="36690"/>
                    </a:moveTo>
                    <a:cubicBezTo>
                      <a:pt x="41277" y="36690"/>
                      <a:pt x="41277" y="0"/>
                      <a:pt x="17616" y="0"/>
                    </a:cubicBezTo>
                    <a:cubicBezTo>
                      <a:pt x="-5872" y="0"/>
                      <a:pt x="-5872" y="36690"/>
                      <a:pt x="17616" y="36690"/>
                    </a:cubicBezTo>
                    <a:lnTo>
                      <a:pt x="17616" y="36690"/>
                    </a:lnTo>
                    <a:close/>
                  </a:path>
                </a:pathLst>
              </a:custGeom>
              <a:solidFill>
                <a:srgbClr val="FFFFFF"/>
              </a:solidFill>
              <a:ln w="1715" cap="flat">
                <a:noFill/>
                <a:prstDash val="solid"/>
                <a:miter/>
              </a:ln>
            </p:spPr>
            <p:txBody>
              <a:bodyPr rtlCol="0" anchor="ctr"/>
              <a:lstStyle/>
              <a:p>
                <a:endParaRPr lang="en-US"/>
              </a:p>
            </p:txBody>
          </p:sp>
          <p:sp>
            <p:nvSpPr>
              <p:cNvPr id="459" name="Freeform: Shape 458">
                <a:extLst>
                  <a:ext uri="{FF2B5EF4-FFF2-40B4-BE49-F238E27FC236}">
                    <a16:creationId xmlns:a16="http://schemas.microsoft.com/office/drawing/2014/main" id="{93F7F5D2-E278-4321-B63A-27B3BA93B979}"/>
                  </a:ext>
                </a:extLst>
              </p:cNvPr>
              <p:cNvSpPr/>
              <p:nvPr/>
            </p:nvSpPr>
            <p:spPr>
              <a:xfrm>
                <a:off x="-4876173" y="26926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460" name="Freeform: Shape 459">
                <a:extLst>
                  <a:ext uri="{FF2B5EF4-FFF2-40B4-BE49-F238E27FC236}">
                    <a16:creationId xmlns:a16="http://schemas.microsoft.com/office/drawing/2014/main" id="{0FCB6C70-B461-4AF5-80D9-3B69BC896C3B}"/>
                  </a:ext>
                </a:extLst>
              </p:cNvPr>
              <p:cNvSpPr/>
              <p:nvPr/>
            </p:nvSpPr>
            <p:spPr>
              <a:xfrm>
                <a:off x="-5138538" y="3449565"/>
                <a:ext cx="240635" cy="247534"/>
              </a:xfrm>
              <a:custGeom>
                <a:avLst/>
                <a:gdLst>
                  <a:gd name="connsiteX0" fmla="*/ 213694 w 240635"/>
                  <a:gd name="connsiteY0" fmla="*/ 140426 h 247534"/>
                  <a:gd name="connsiteX1" fmla="*/ 179404 w 240635"/>
                  <a:gd name="connsiteY1" fmla="*/ 124824 h 247534"/>
                  <a:gd name="connsiteX2" fmla="*/ 188834 w 240635"/>
                  <a:gd name="connsiteY2" fmla="*/ 117623 h 247534"/>
                  <a:gd name="connsiteX3" fmla="*/ 219695 w 240635"/>
                  <a:gd name="connsiteY3" fmla="*/ 85048 h 247534"/>
                  <a:gd name="connsiteX4" fmla="*/ 224324 w 240635"/>
                  <a:gd name="connsiteY4" fmla="*/ 48529 h 247534"/>
                  <a:gd name="connsiteX5" fmla="*/ 186091 w 240635"/>
                  <a:gd name="connsiteY5" fmla="*/ 52301 h 247534"/>
                  <a:gd name="connsiteX6" fmla="*/ 175289 w 240635"/>
                  <a:gd name="connsiteY6" fmla="*/ 58301 h 247534"/>
                  <a:gd name="connsiteX7" fmla="*/ 148029 w 240635"/>
                  <a:gd name="connsiteY7" fmla="*/ 82990 h 247534"/>
                  <a:gd name="connsiteX8" fmla="*/ 144771 w 240635"/>
                  <a:gd name="connsiteY8" fmla="*/ 86933 h 247534"/>
                  <a:gd name="connsiteX9" fmla="*/ 144771 w 240635"/>
                  <a:gd name="connsiteY9" fmla="*/ 74417 h 247534"/>
                  <a:gd name="connsiteX10" fmla="*/ 131741 w 240635"/>
                  <a:gd name="connsiteY10" fmla="*/ 15439 h 247534"/>
                  <a:gd name="connsiteX11" fmla="*/ 95394 w 240635"/>
                  <a:gd name="connsiteY11" fmla="*/ 5666 h 247534"/>
                  <a:gd name="connsiteX12" fmla="*/ 84592 w 240635"/>
                  <a:gd name="connsiteY12" fmla="*/ 62930 h 247534"/>
                  <a:gd name="connsiteX13" fmla="*/ 88536 w 240635"/>
                  <a:gd name="connsiteY13" fmla="*/ 83162 h 247534"/>
                  <a:gd name="connsiteX14" fmla="*/ 68304 w 240635"/>
                  <a:gd name="connsiteY14" fmla="*/ 72017 h 247534"/>
                  <a:gd name="connsiteX15" fmla="*/ 1953 w 240635"/>
                  <a:gd name="connsiteY15" fmla="*/ 80247 h 247534"/>
                  <a:gd name="connsiteX16" fmla="*/ 39672 w 240635"/>
                  <a:gd name="connsiteY16" fmla="*/ 128081 h 247534"/>
                  <a:gd name="connsiteX17" fmla="*/ 65733 w 240635"/>
                  <a:gd name="connsiteY17" fmla="*/ 138368 h 247534"/>
                  <a:gd name="connsiteX18" fmla="*/ 37786 w 240635"/>
                  <a:gd name="connsiteY18" fmla="*/ 158771 h 247534"/>
                  <a:gd name="connsiteX19" fmla="*/ 9669 w 240635"/>
                  <a:gd name="connsiteY19" fmla="*/ 214149 h 247534"/>
                  <a:gd name="connsiteX20" fmla="*/ 72762 w 240635"/>
                  <a:gd name="connsiteY20" fmla="*/ 207977 h 247534"/>
                  <a:gd name="connsiteX21" fmla="*/ 87507 w 240635"/>
                  <a:gd name="connsiteY21" fmla="*/ 196147 h 247534"/>
                  <a:gd name="connsiteX22" fmla="*/ 107224 w 240635"/>
                  <a:gd name="connsiteY22" fmla="*/ 181402 h 247534"/>
                  <a:gd name="connsiteX23" fmla="*/ 107395 w 240635"/>
                  <a:gd name="connsiteY23" fmla="*/ 184660 h 247534"/>
                  <a:gd name="connsiteX24" fmla="*/ 108252 w 240635"/>
                  <a:gd name="connsiteY24" fmla="*/ 200090 h 247534"/>
                  <a:gd name="connsiteX25" fmla="*/ 113739 w 240635"/>
                  <a:gd name="connsiteY25" fmla="*/ 218093 h 247534"/>
                  <a:gd name="connsiteX26" fmla="*/ 121282 w 240635"/>
                  <a:gd name="connsiteY26" fmla="*/ 236781 h 247534"/>
                  <a:gd name="connsiteX27" fmla="*/ 147686 w 240635"/>
                  <a:gd name="connsiteY27" fmla="*/ 244496 h 247534"/>
                  <a:gd name="connsiteX28" fmla="*/ 156601 w 240635"/>
                  <a:gd name="connsiteY28" fmla="*/ 234038 h 247534"/>
                  <a:gd name="connsiteX29" fmla="*/ 162602 w 240635"/>
                  <a:gd name="connsiteY29" fmla="*/ 219636 h 247534"/>
                  <a:gd name="connsiteX30" fmla="*/ 163116 w 240635"/>
                  <a:gd name="connsiteY30" fmla="*/ 211921 h 247534"/>
                  <a:gd name="connsiteX31" fmla="*/ 161059 w 240635"/>
                  <a:gd name="connsiteY31" fmla="*/ 176087 h 247534"/>
                  <a:gd name="connsiteX32" fmla="*/ 177347 w 240635"/>
                  <a:gd name="connsiteY32" fmla="*/ 184831 h 247534"/>
                  <a:gd name="connsiteX33" fmla="*/ 236668 w 240635"/>
                  <a:gd name="connsiteY33" fmla="*/ 186203 h 247534"/>
                  <a:gd name="connsiteX34" fmla="*/ 213694 w 240635"/>
                  <a:gd name="connsiteY34" fmla="*/ 140426 h 247534"/>
                  <a:gd name="connsiteX35" fmla="*/ 136199 w 240635"/>
                  <a:gd name="connsiteY35" fmla="*/ 140769 h 247534"/>
                  <a:gd name="connsiteX36" fmla="*/ 131398 w 240635"/>
                  <a:gd name="connsiteY36" fmla="*/ 144026 h 247534"/>
                  <a:gd name="connsiteX37" fmla="*/ 130198 w 240635"/>
                  <a:gd name="connsiteY37" fmla="*/ 144712 h 247534"/>
                  <a:gd name="connsiteX38" fmla="*/ 113224 w 240635"/>
                  <a:gd name="connsiteY38" fmla="*/ 148827 h 247534"/>
                  <a:gd name="connsiteX39" fmla="*/ 110653 w 240635"/>
                  <a:gd name="connsiteY39" fmla="*/ 147798 h 247534"/>
                  <a:gd name="connsiteX40" fmla="*/ 101737 w 240635"/>
                  <a:gd name="connsiteY40" fmla="*/ 142483 h 247534"/>
                  <a:gd name="connsiteX41" fmla="*/ 104309 w 240635"/>
                  <a:gd name="connsiteY41" fmla="*/ 110422 h 247534"/>
                  <a:gd name="connsiteX42" fmla="*/ 119739 w 240635"/>
                  <a:gd name="connsiteY42" fmla="*/ 107165 h 247534"/>
                  <a:gd name="connsiteX43" fmla="*/ 123854 w 240635"/>
                  <a:gd name="connsiteY43" fmla="*/ 106479 h 247534"/>
                  <a:gd name="connsiteX44" fmla="*/ 136199 w 240635"/>
                  <a:gd name="connsiteY44" fmla="*/ 140769 h 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635" h="247534">
                    <a:moveTo>
                      <a:pt x="213694" y="140426"/>
                    </a:moveTo>
                    <a:cubicBezTo>
                      <a:pt x="203236" y="133054"/>
                      <a:pt x="191577" y="128253"/>
                      <a:pt x="179404" y="124824"/>
                    </a:cubicBezTo>
                    <a:cubicBezTo>
                      <a:pt x="183519" y="121909"/>
                      <a:pt x="186776" y="119338"/>
                      <a:pt x="188834" y="117623"/>
                    </a:cubicBezTo>
                    <a:cubicBezTo>
                      <a:pt x="200664" y="108536"/>
                      <a:pt x="212322" y="98249"/>
                      <a:pt x="219695" y="85048"/>
                    </a:cubicBezTo>
                    <a:cubicBezTo>
                      <a:pt x="225181" y="75446"/>
                      <a:pt x="231182" y="58816"/>
                      <a:pt x="224324" y="48529"/>
                    </a:cubicBezTo>
                    <a:cubicBezTo>
                      <a:pt x="214894" y="33955"/>
                      <a:pt x="199807" y="40642"/>
                      <a:pt x="186091" y="52301"/>
                    </a:cubicBezTo>
                    <a:cubicBezTo>
                      <a:pt x="182147" y="53844"/>
                      <a:pt x="178375" y="56244"/>
                      <a:pt x="175289" y="58301"/>
                    </a:cubicBezTo>
                    <a:cubicBezTo>
                      <a:pt x="165174" y="65331"/>
                      <a:pt x="155915" y="73560"/>
                      <a:pt x="148029" y="82990"/>
                    </a:cubicBezTo>
                    <a:cubicBezTo>
                      <a:pt x="147000" y="84190"/>
                      <a:pt x="145800" y="85562"/>
                      <a:pt x="144771" y="86933"/>
                    </a:cubicBezTo>
                    <a:cubicBezTo>
                      <a:pt x="144943" y="82304"/>
                      <a:pt x="144943" y="77846"/>
                      <a:pt x="144771" y="74417"/>
                    </a:cubicBezTo>
                    <a:cubicBezTo>
                      <a:pt x="144600" y="54529"/>
                      <a:pt x="140656" y="33270"/>
                      <a:pt x="131741" y="15439"/>
                    </a:cubicBezTo>
                    <a:cubicBezTo>
                      <a:pt x="124540" y="1208"/>
                      <a:pt x="108767" y="-5650"/>
                      <a:pt x="95394" y="5666"/>
                    </a:cubicBezTo>
                    <a:cubicBezTo>
                      <a:pt x="80306" y="18353"/>
                      <a:pt x="82363" y="45614"/>
                      <a:pt x="84592" y="62930"/>
                    </a:cubicBezTo>
                    <a:cubicBezTo>
                      <a:pt x="85449" y="69788"/>
                      <a:pt x="86821" y="76646"/>
                      <a:pt x="88536" y="83162"/>
                    </a:cubicBezTo>
                    <a:cubicBezTo>
                      <a:pt x="82192" y="78704"/>
                      <a:pt x="75505" y="74932"/>
                      <a:pt x="68304" y="72017"/>
                    </a:cubicBezTo>
                    <a:cubicBezTo>
                      <a:pt x="50988" y="64988"/>
                      <a:pt x="13098" y="59330"/>
                      <a:pt x="1953" y="80247"/>
                    </a:cubicBezTo>
                    <a:cubicBezTo>
                      <a:pt x="-8505" y="99792"/>
                      <a:pt x="25785" y="120881"/>
                      <a:pt x="39672" y="128081"/>
                    </a:cubicBezTo>
                    <a:cubicBezTo>
                      <a:pt x="48073" y="132539"/>
                      <a:pt x="56817" y="135968"/>
                      <a:pt x="65733" y="138368"/>
                    </a:cubicBezTo>
                    <a:cubicBezTo>
                      <a:pt x="55789" y="144198"/>
                      <a:pt x="46359" y="150884"/>
                      <a:pt x="37786" y="158771"/>
                    </a:cubicBezTo>
                    <a:cubicBezTo>
                      <a:pt x="25613" y="169744"/>
                      <a:pt x="-2162" y="195633"/>
                      <a:pt x="9669" y="214149"/>
                    </a:cubicBezTo>
                    <a:cubicBezTo>
                      <a:pt x="22184" y="233695"/>
                      <a:pt x="58703" y="217407"/>
                      <a:pt x="72762" y="207977"/>
                    </a:cubicBezTo>
                    <a:cubicBezTo>
                      <a:pt x="77734" y="204548"/>
                      <a:pt x="82706" y="200605"/>
                      <a:pt x="87507" y="196147"/>
                    </a:cubicBezTo>
                    <a:cubicBezTo>
                      <a:pt x="94879" y="192204"/>
                      <a:pt x="101737" y="186889"/>
                      <a:pt x="107224" y="181402"/>
                    </a:cubicBezTo>
                    <a:cubicBezTo>
                      <a:pt x="107224" y="182431"/>
                      <a:pt x="107395" y="183631"/>
                      <a:pt x="107395" y="184660"/>
                    </a:cubicBezTo>
                    <a:cubicBezTo>
                      <a:pt x="107395" y="191347"/>
                      <a:pt x="107738" y="197004"/>
                      <a:pt x="108252" y="200090"/>
                    </a:cubicBezTo>
                    <a:cubicBezTo>
                      <a:pt x="109281" y="205577"/>
                      <a:pt x="111167" y="212092"/>
                      <a:pt x="113739" y="218093"/>
                    </a:cubicBezTo>
                    <a:cubicBezTo>
                      <a:pt x="115282" y="224779"/>
                      <a:pt x="117682" y="231123"/>
                      <a:pt x="121282" y="236781"/>
                    </a:cubicBezTo>
                    <a:cubicBezTo>
                      <a:pt x="126940" y="246039"/>
                      <a:pt x="137742" y="251183"/>
                      <a:pt x="147686" y="244496"/>
                    </a:cubicBezTo>
                    <a:cubicBezTo>
                      <a:pt x="151458" y="241924"/>
                      <a:pt x="154372" y="238324"/>
                      <a:pt x="156601" y="234038"/>
                    </a:cubicBezTo>
                    <a:cubicBezTo>
                      <a:pt x="159859" y="230437"/>
                      <a:pt x="162088" y="225637"/>
                      <a:pt x="162602" y="219636"/>
                    </a:cubicBezTo>
                    <a:cubicBezTo>
                      <a:pt x="162945" y="217064"/>
                      <a:pt x="162945" y="214492"/>
                      <a:pt x="163116" y="211921"/>
                    </a:cubicBezTo>
                    <a:cubicBezTo>
                      <a:pt x="164659" y="199919"/>
                      <a:pt x="163459" y="187918"/>
                      <a:pt x="161059" y="176087"/>
                    </a:cubicBezTo>
                    <a:cubicBezTo>
                      <a:pt x="166202" y="179345"/>
                      <a:pt x="171517" y="182431"/>
                      <a:pt x="177347" y="184831"/>
                    </a:cubicBezTo>
                    <a:cubicBezTo>
                      <a:pt x="193120" y="191689"/>
                      <a:pt x="222952" y="202319"/>
                      <a:pt x="236668" y="186203"/>
                    </a:cubicBezTo>
                    <a:cubicBezTo>
                      <a:pt x="250213" y="170773"/>
                      <a:pt x="225696" y="148827"/>
                      <a:pt x="213694" y="140426"/>
                    </a:cubicBezTo>
                    <a:close/>
                    <a:moveTo>
                      <a:pt x="136199" y="140769"/>
                    </a:moveTo>
                    <a:cubicBezTo>
                      <a:pt x="134656" y="142140"/>
                      <a:pt x="133113" y="143169"/>
                      <a:pt x="131398" y="144026"/>
                    </a:cubicBezTo>
                    <a:cubicBezTo>
                      <a:pt x="131055" y="144369"/>
                      <a:pt x="130712" y="144541"/>
                      <a:pt x="130198" y="144712"/>
                    </a:cubicBezTo>
                    <a:cubicBezTo>
                      <a:pt x="125740" y="148655"/>
                      <a:pt x="119739" y="150713"/>
                      <a:pt x="113224" y="148827"/>
                    </a:cubicBezTo>
                    <a:cubicBezTo>
                      <a:pt x="112367" y="148484"/>
                      <a:pt x="111510" y="148141"/>
                      <a:pt x="110653" y="147798"/>
                    </a:cubicBezTo>
                    <a:cubicBezTo>
                      <a:pt x="107395" y="146770"/>
                      <a:pt x="104309" y="145055"/>
                      <a:pt x="101737" y="142483"/>
                    </a:cubicBezTo>
                    <a:cubicBezTo>
                      <a:pt x="93336" y="133568"/>
                      <a:pt x="94536" y="117794"/>
                      <a:pt x="104309" y="110422"/>
                    </a:cubicBezTo>
                    <a:cubicBezTo>
                      <a:pt x="109110" y="106650"/>
                      <a:pt x="114596" y="105964"/>
                      <a:pt x="119739" y="107165"/>
                    </a:cubicBezTo>
                    <a:cubicBezTo>
                      <a:pt x="121111" y="106822"/>
                      <a:pt x="122483" y="106479"/>
                      <a:pt x="123854" y="106479"/>
                    </a:cubicBezTo>
                    <a:cubicBezTo>
                      <a:pt x="142371" y="105450"/>
                      <a:pt x="149057" y="129453"/>
                      <a:pt x="136199" y="140769"/>
                    </a:cubicBezTo>
                    <a:close/>
                  </a:path>
                </a:pathLst>
              </a:custGeom>
              <a:solidFill>
                <a:srgbClr val="FFFFFF"/>
              </a:solidFill>
              <a:ln w="1715" cap="flat">
                <a:noFill/>
                <a:prstDash val="solid"/>
                <a:miter/>
              </a:ln>
            </p:spPr>
            <p:txBody>
              <a:bodyPr rtlCol="0" anchor="ctr"/>
              <a:lstStyle/>
              <a:p>
                <a:endParaRPr lang="en-US"/>
              </a:p>
            </p:txBody>
          </p:sp>
          <p:sp>
            <p:nvSpPr>
              <p:cNvPr id="461" name="Freeform: Shape 460">
                <a:extLst>
                  <a:ext uri="{FF2B5EF4-FFF2-40B4-BE49-F238E27FC236}">
                    <a16:creationId xmlns:a16="http://schemas.microsoft.com/office/drawing/2014/main" id="{5431CD19-F9D5-4E25-A2CA-97F545CE33C6}"/>
                  </a:ext>
                </a:extLst>
              </p:cNvPr>
              <p:cNvSpPr/>
              <p:nvPr/>
            </p:nvSpPr>
            <p:spPr>
              <a:xfrm>
                <a:off x="-5476344" y="3395968"/>
                <a:ext cx="80414" cy="81539"/>
              </a:xfrm>
              <a:custGeom>
                <a:avLst/>
                <a:gdLst>
                  <a:gd name="connsiteX0" fmla="*/ 62525 w 80414"/>
                  <a:gd name="connsiteY0" fmla="*/ 37661 h 81539"/>
                  <a:gd name="connsiteX1" fmla="*/ 74012 w 80414"/>
                  <a:gd name="connsiteY1" fmla="*/ 23259 h 81539"/>
                  <a:gd name="connsiteX2" fmla="*/ 61839 w 80414"/>
                  <a:gd name="connsiteY2" fmla="*/ 13829 h 81539"/>
                  <a:gd name="connsiteX3" fmla="*/ 46580 w 80414"/>
                  <a:gd name="connsiteY3" fmla="*/ 24973 h 81539"/>
                  <a:gd name="connsiteX4" fmla="*/ 29778 w 80414"/>
                  <a:gd name="connsiteY4" fmla="*/ 2171 h 81539"/>
                  <a:gd name="connsiteX5" fmla="*/ 16234 w 80414"/>
                  <a:gd name="connsiteY5" fmla="*/ 10057 h 81539"/>
                  <a:gd name="connsiteX6" fmla="*/ 25663 w 80414"/>
                  <a:gd name="connsiteY6" fmla="*/ 32003 h 81539"/>
                  <a:gd name="connsiteX7" fmla="*/ 7490 w 80414"/>
                  <a:gd name="connsiteY7" fmla="*/ 32003 h 81539"/>
                  <a:gd name="connsiteX8" fmla="*/ 5432 w 80414"/>
                  <a:gd name="connsiteY8" fmla="*/ 47433 h 81539"/>
                  <a:gd name="connsiteX9" fmla="*/ 26692 w 80414"/>
                  <a:gd name="connsiteY9" fmla="*/ 52920 h 81539"/>
                  <a:gd name="connsiteX10" fmla="*/ 25835 w 80414"/>
                  <a:gd name="connsiteY10" fmla="*/ 74008 h 81539"/>
                  <a:gd name="connsiteX11" fmla="*/ 35265 w 80414"/>
                  <a:gd name="connsiteY11" fmla="*/ 81209 h 81539"/>
                  <a:gd name="connsiteX12" fmla="*/ 51552 w 80414"/>
                  <a:gd name="connsiteY12" fmla="*/ 64921 h 81539"/>
                  <a:gd name="connsiteX13" fmla="*/ 76927 w 80414"/>
                  <a:gd name="connsiteY13" fmla="*/ 69722 h 81539"/>
                  <a:gd name="connsiteX14" fmla="*/ 62525 w 80414"/>
                  <a:gd name="connsiteY14" fmla="*/ 37661 h 8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14" h="81539">
                    <a:moveTo>
                      <a:pt x="62525" y="37661"/>
                    </a:moveTo>
                    <a:cubicBezTo>
                      <a:pt x="67154" y="33717"/>
                      <a:pt x="70926" y="29088"/>
                      <a:pt x="74012" y="23259"/>
                    </a:cubicBezTo>
                    <a:cubicBezTo>
                      <a:pt x="78127" y="15201"/>
                      <a:pt x="68697" y="8514"/>
                      <a:pt x="61839" y="13829"/>
                    </a:cubicBezTo>
                    <a:cubicBezTo>
                      <a:pt x="58067" y="16915"/>
                      <a:pt x="49666" y="21030"/>
                      <a:pt x="46580" y="24973"/>
                    </a:cubicBezTo>
                    <a:cubicBezTo>
                      <a:pt x="42808" y="16058"/>
                      <a:pt x="36979" y="8514"/>
                      <a:pt x="29778" y="2171"/>
                    </a:cubicBezTo>
                    <a:cubicBezTo>
                      <a:pt x="23606" y="-3144"/>
                      <a:pt x="14348" y="1999"/>
                      <a:pt x="16234" y="10057"/>
                    </a:cubicBezTo>
                    <a:cubicBezTo>
                      <a:pt x="18120" y="18115"/>
                      <a:pt x="21206" y="25488"/>
                      <a:pt x="25663" y="32003"/>
                    </a:cubicBezTo>
                    <a:cubicBezTo>
                      <a:pt x="19663" y="31831"/>
                      <a:pt x="13490" y="32174"/>
                      <a:pt x="7490" y="32003"/>
                    </a:cubicBezTo>
                    <a:cubicBezTo>
                      <a:pt x="-1940" y="31660"/>
                      <a:pt x="-2283" y="44347"/>
                      <a:pt x="5432" y="47433"/>
                    </a:cubicBezTo>
                    <a:cubicBezTo>
                      <a:pt x="12290" y="50177"/>
                      <a:pt x="19491" y="51891"/>
                      <a:pt x="26692" y="52920"/>
                    </a:cubicBezTo>
                    <a:cubicBezTo>
                      <a:pt x="25492" y="59778"/>
                      <a:pt x="25149" y="66807"/>
                      <a:pt x="25835" y="74008"/>
                    </a:cubicBezTo>
                    <a:cubicBezTo>
                      <a:pt x="26349" y="78637"/>
                      <a:pt x="30292" y="82752"/>
                      <a:pt x="35265" y="81209"/>
                    </a:cubicBezTo>
                    <a:cubicBezTo>
                      <a:pt x="44351" y="78466"/>
                      <a:pt x="49323" y="72294"/>
                      <a:pt x="51552" y="64921"/>
                    </a:cubicBezTo>
                    <a:cubicBezTo>
                      <a:pt x="59610" y="72294"/>
                      <a:pt x="69383" y="77266"/>
                      <a:pt x="76927" y="69722"/>
                    </a:cubicBezTo>
                    <a:cubicBezTo>
                      <a:pt x="86700" y="59949"/>
                      <a:pt x="74012" y="46405"/>
                      <a:pt x="62525" y="37661"/>
                    </a:cubicBezTo>
                    <a:close/>
                  </a:path>
                </a:pathLst>
              </a:custGeom>
              <a:solidFill>
                <a:srgbClr val="FFFFFF"/>
              </a:solidFill>
              <a:ln w="1715" cap="flat">
                <a:noFill/>
                <a:prstDash val="solid"/>
                <a:miter/>
              </a:ln>
            </p:spPr>
            <p:txBody>
              <a:bodyPr rtlCol="0" anchor="ctr"/>
              <a:lstStyle/>
              <a:p>
                <a:endParaRPr lang="en-US"/>
              </a:p>
            </p:txBody>
          </p:sp>
          <p:sp>
            <p:nvSpPr>
              <p:cNvPr id="462" name="Freeform: Shape 461">
                <a:extLst>
                  <a:ext uri="{FF2B5EF4-FFF2-40B4-BE49-F238E27FC236}">
                    <a16:creationId xmlns:a16="http://schemas.microsoft.com/office/drawing/2014/main" id="{DB5843E7-6527-4C67-B948-959D09A18842}"/>
                  </a:ext>
                </a:extLst>
              </p:cNvPr>
              <p:cNvSpPr/>
              <p:nvPr/>
            </p:nvSpPr>
            <p:spPr>
              <a:xfrm>
                <a:off x="-5378171" y="3609947"/>
                <a:ext cx="82702" cy="92216"/>
              </a:xfrm>
              <a:custGeom>
                <a:avLst/>
                <a:gdLst>
                  <a:gd name="connsiteX0" fmla="*/ 74423 w 82702"/>
                  <a:gd name="connsiteY0" fmla="*/ 27192 h 92216"/>
                  <a:gd name="connsiteX1" fmla="*/ 51791 w 82702"/>
                  <a:gd name="connsiteY1" fmla="*/ 30793 h 92216"/>
                  <a:gd name="connsiteX2" fmla="*/ 38761 w 82702"/>
                  <a:gd name="connsiteY2" fmla="*/ 961 h 92216"/>
                  <a:gd name="connsiteX3" fmla="*/ 25045 w 82702"/>
                  <a:gd name="connsiteY3" fmla="*/ 28393 h 92216"/>
                  <a:gd name="connsiteX4" fmla="*/ 8415 w 82702"/>
                  <a:gd name="connsiteY4" fmla="*/ 27364 h 92216"/>
                  <a:gd name="connsiteX5" fmla="*/ 2414 w 82702"/>
                  <a:gd name="connsiteY5" fmla="*/ 41937 h 92216"/>
                  <a:gd name="connsiteX6" fmla="*/ 17844 w 82702"/>
                  <a:gd name="connsiteY6" fmla="*/ 52053 h 92216"/>
                  <a:gd name="connsiteX7" fmla="*/ 15101 w 82702"/>
                  <a:gd name="connsiteY7" fmla="*/ 75542 h 92216"/>
                  <a:gd name="connsiteX8" fmla="*/ 35847 w 82702"/>
                  <a:gd name="connsiteY8" fmla="*/ 71426 h 92216"/>
                  <a:gd name="connsiteX9" fmla="*/ 51963 w 82702"/>
                  <a:gd name="connsiteY9" fmla="*/ 91143 h 92216"/>
                  <a:gd name="connsiteX10" fmla="*/ 64307 w 82702"/>
                  <a:gd name="connsiteY10" fmla="*/ 84114 h 92216"/>
                  <a:gd name="connsiteX11" fmla="*/ 58649 w 82702"/>
                  <a:gd name="connsiteY11" fmla="*/ 52739 h 92216"/>
                  <a:gd name="connsiteX12" fmla="*/ 80424 w 82702"/>
                  <a:gd name="connsiteY12" fmla="*/ 41252 h 92216"/>
                  <a:gd name="connsiteX13" fmla="*/ 74423 w 82702"/>
                  <a:gd name="connsiteY13" fmla="*/ 27192 h 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2" h="92216">
                    <a:moveTo>
                      <a:pt x="74423" y="27192"/>
                    </a:moveTo>
                    <a:cubicBezTo>
                      <a:pt x="66536" y="27021"/>
                      <a:pt x="58821" y="28221"/>
                      <a:pt x="51791" y="30793"/>
                    </a:cubicBezTo>
                    <a:cubicBezTo>
                      <a:pt x="52306" y="18449"/>
                      <a:pt x="49563" y="4904"/>
                      <a:pt x="38761" y="961"/>
                    </a:cubicBezTo>
                    <a:cubicBezTo>
                      <a:pt x="23674" y="-4526"/>
                      <a:pt x="23331" y="14677"/>
                      <a:pt x="25045" y="28393"/>
                    </a:cubicBezTo>
                    <a:cubicBezTo>
                      <a:pt x="19730" y="27021"/>
                      <a:pt x="14072" y="26678"/>
                      <a:pt x="8415" y="27364"/>
                    </a:cubicBezTo>
                    <a:cubicBezTo>
                      <a:pt x="1214" y="28050"/>
                      <a:pt x="-2901" y="36108"/>
                      <a:pt x="2414" y="41937"/>
                    </a:cubicBezTo>
                    <a:cubicBezTo>
                      <a:pt x="6872" y="46738"/>
                      <a:pt x="12187" y="50167"/>
                      <a:pt x="17844" y="52053"/>
                    </a:cubicBezTo>
                    <a:cubicBezTo>
                      <a:pt x="11844" y="59939"/>
                      <a:pt x="8072" y="69026"/>
                      <a:pt x="15101" y="75542"/>
                    </a:cubicBezTo>
                    <a:cubicBezTo>
                      <a:pt x="21788" y="81713"/>
                      <a:pt x="29503" y="77770"/>
                      <a:pt x="35847" y="71426"/>
                    </a:cubicBezTo>
                    <a:cubicBezTo>
                      <a:pt x="38933" y="79485"/>
                      <a:pt x="43733" y="86514"/>
                      <a:pt x="51963" y="91143"/>
                    </a:cubicBezTo>
                    <a:cubicBezTo>
                      <a:pt x="57621" y="94229"/>
                      <a:pt x="63964" y="90286"/>
                      <a:pt x="64307" y="84114"/>
                    </a:cubicBezTo>
                    <a:cubicBezTo>
                      <a:pt x="64822" y="73141"/>
                      <a:pt x="62936" y="62511"/>
                      <a:pt x="58649" y="52739"/>
                    </a:cubicBezTo>
                    <a:cubicBezTo>
                      <a:pt x="66536" y="50681"/>
                      <a:pt x="73566" y="47081"/>
                      <a:pt x="80424" y="41252"/>
                    </a:cubicBezTo>
                    <a:cubicBezTo>
                      <a:pt x="85739" y="36451"/>
                      <a:pt x="80938" y="27364"/>
                      <a:pt x="74423" y="27192"/>
                    </a:cubicBezTo>
                    <a:close/>
                  </a:path>
                </a:pathLst>
              </a:custGeom>
              <a:solidFill>
                <a:srgbClr val="FFFFFF"/>
              </a:solidFill>
              <a:ln w="1715" cap="flat">
                <a:noFill/>
                <a:prstDash val="solid"/>
                <a:miter/>
              </a:ln>
            </p:spPr>
            <p:txBody>
              <a:bodyPr rtlCol="0" anchor="ctr"/>
              <a:lstStyle/>
              <a:p>
                <a:endParaRPr lang="en-US"/>
              </a:p>
            </p:txBody>
          </p:sp>
          <p:sp>
            <p:nvSpPr>
              <p:cNvPr id="463" name="Freeform: Shape 462">
                <a:extLst>
                  <a:ext uri="{FF2B5EF4-FFF2-40B4-BE49-F238E27FC236}">
                    <a16:creationId xmlns:a16="http://schemas.microsoft.com/office/drawing/2014/main" id="{1004AD5B-D3B0-4BB2-8C9C-51A9DAED8754}"/>
                  </a:ext>
                </a:extLst>
              </p:cNvPr>
              <p:cNvSpPr/>
              <p:nvPr/>
            </p:nvSpPr>
            <p:spPr>
              <a:xfrm>
                <a:off x="-4613897" y="3391226"/>
                <a:ext cx="74872" cy="85006"/>
              </a:xfrm>
              <a:custGeom>
                <a:avLst/>
                <a:gdLst>
                  <a:gd name="connsiteX0" fmla="*/ 62300 w 74872"/>
                  <a:gd name="connsiteY0" fmla="*/ 16857 h 85006"/>
                  <a:gd name="connsiteX1" fmla="*/ 45498 w 74872"/>
                  <a:gd name="connsiteY1" fmla="*/ 26287 h 85006"/>
                  <a:gd name="connsiteX2" fmla="*/ 37782 w 74872"/>
                  <a:gd name="connsiteY2" fmla="*/ 3998 h 85006"/>
                  <a:gd name="connsiteX3" fmla="*/ 22866 w 74872"/>
                  <a:gd name="connsiteY3" fmla="*/ 7941 h 85006"/>
                  <a:gd name="connsiteX4" fmla="*/ 23381 w 74872"/>
                  <a:gd name="connsiteY4" fmla="*/ 26115 h 85006"/>
                  <a:gd name="connsiteX5" fmla="*/ 10865 w 74872"/>
                  <a:gd name="connsiteY5" fmla="*/ 22000 h 85006"/>
                  <a:gd name="connsiteX6" fmla="*/ 1092 w 74872"/>
                  <a:gd name="connsiteY6" fmla="*/ 34687 h 85006"/>
                  <a:gd name="connsiteX7" fmla="*/ 19609 w 74872"/>
                  <a:gd name="connsiteY7" fmla="*/ 50975 h 85006"/>
                  <a:gd name="connsiteX8" fmla="*/ 13608 w 74872"/>
                  <a:gd name="connsiteY8" fmla="*/ 67263 h 85006"/>
                  <a:gd name="connsiteX9" fmla="*/ 25952 w 74872"/>
                  <a:gd name="connsiteY9" fmla="*/ 76693 h 85006"/>
                  <a:gd name="connsiteX10" fmla="*/ 37440 w 74872"/>
                  <a:gd name="connsiteY10" fmla="*/ 66063 h 85006"/>
                  <a:gd name="connsiteX11" fmla="*/ 49955 w 74872"/>
                  <a:gd name="connsiteY11" fmla="*/ 82522 h 85006"/>
                  <a:gd name="connsiteX12" fmla="*/ 64700 w 74872"/>
                  <a:gd name="connsiteY12" fmla="*/ 76350 h 85006"/>
                  <a:gd name="connsiteX13" fmla="*/ 53042 w 74872"/>
                  <a:gd name="connsiteY13" fmla="*/ 43432 h 85006"/>
                  <a:gd name="connsiteX14" fmla="*/ 70872 w 74872"/>
                  <a:gd name="connsiteY14" fmla="*/ 31430 h 85006"/>
                  <a:gd name="connsiteX15" fmla="*/ 62300 w 74872"/>
                  <a:gd name="connsiteY15" fmla="*/ 16857 h 8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72" h="85006">
                    <a:moveTo>
                      <a:pt x="62300" y="16857"/>
                    </a:moveTo>
                    <a:cubicBezTo>
                      <a:pt x="56299" y="19429"/>
                      <a:pt x="50813" y="22686"/>
                      <a:pt x="45498" y="26287"/>
                    </a:cubicBezTo>
                    <a:cubicBezTo>
                      <a:pt x="44126" y="18571"/>
                      <a:pt x="41726" y="11370"/>
                      <a:pt x="37782" y="3998"/>
                    </a:cubicBezTo>
                    <a:cubicBezTo>
                      <a:pt x="33839" y="-3717"/>
                      <a:pt x="23724" y="912"/>
                      <a:pt x="22866" y="7941"/>
                    </a:cubicBezTo>
                    <a:cubicBezTo>
                      <a:pt x="22181" y="14285"/>
                      <a:pt x="22352" y="20114"/>
                      <a:pt x="23381" y="26115"/>
                    </a:cubicBezTo>
                    <a:cubicBezTo>
                      <a:pt x="19437" y="24400"/>
                      <a:pt x="15323" y="23029"/>
                      <a:pt x="10865" y="22000"/>
                    </a:cubicBezTo>
                    <a:cubicBezTo>
                      <a:pt x="3321" y="20286"/>
                      <a:pt x="-2508" y="28001"/>
                      <a:pt x="1092" y="34687"/>
                    </a:cubicBezTo>
                    <a:cubicBezTo>
                      <a:pt x="5207" y="42574"/>
                      <a:pt x="11894" y="48232"/>
                      <a:pt x="19609" y="50975"/>
                    </a:cubicBezTo>
                    <a:cubicBezTo>
                      <a:pt x="16866" y="55947"/>
                      <a:pt x="14980" y="61262"/>
                      <a:pt x="13608" y="67263"/>
                    </a:cubicBezTo>
                    <a:cubicBezTo>
                      <a:pt x="12065" y="74293"/>
                      <a:pt x="19266" y="80465"/>
                      <a:pt x="25952" y="76693"/>
                    </a:cubicBezTo>
                    <a:cubicBezTo>
                      <a:pt x="30753" y="73950"/>
                      <a:pt x="34525" y="70349"/>
                      <a:pt x="37440" y="66063"/>
                    </a:cubicBezTo>
                    <a:cubicBezTo>
                      <a:pt x="40869" y="71892"/>
                      <a:pt x="45155" y="77379"/>
                      <a:pt x="49955" y="82522"/>
                    </a:cubicBezTo>
                    <a:cubicBezTo>
                      <a:pt x="55270" y="88009"/>
                      <a:pt x="64700" y="83722"/>
                      <a:pt x="64700" y="76350"/>
                    </a:cubicBezTo>
                    <a:cubicBezTo>
                      <a:pt x="64872" y="64348"/>
                      <a:pt x="61443" y="51147"/>
                      <a:pt x="53042" y="43432"/>
                    </a:cubicBezTo>
                    <a:cubicBezTo>
                      <a:pt x="59214" y="39660"/>
                      <a:pt x="65043" y="35716"/>
                      <a:pt x="70872" y="31430"/>
                    </a:cubicBezTo>
                    <a:cubicBezTo>
                      <a:pt x="79788" y="25086"/>
                      <a:pt x="72415" y="12399"/>
                      <a:pt x="62300" y="16857"/>
                    </a:cubicBezTo>
                    <a:close/>
                  </a:path>
                </a:pathLst>
              </a:custGeom>
              <a:solidFill>
                <a:srgbClr val="FFFFFF"/>
              </a:solidFill>
              <a:ln w="1715" cap="flat">
                <a:noFill/>
                <a:prstDash val="solid"/>
                <a:miter/>
              </a:ln>
            </p:spPr>
            <p:txBody>
              <a:bodyPr rtlCol="0" anchor="ctr"/>
              <a:lstStyle/>
              <a:p>
                <a:endParaRPr lang="en-US"/>
              </a:p>
            </p:txBody>
          </p:sp>
          <p:sp>
            <p:nvSpPr>
              <p:cNvPr id="464" name="Freeform: Shape 463">
                <a:extLst>
                  <a:ext uri="{FF2B5EF4-FFF2-40B4-BE49-F238E27FC236}">
                    <a16:creationId xmlns:a16="http://schemas.microsoft.com/office/drawing/2014/main" id="{C8C3DE4A-CF52-4D68-968A-D2A5A50F091B}"/>
                  </a:ext>
                </a:extLst>
              </p:cNvPr>
              <p:cNvSpPr/>
              <p:nvPr/>
            </p:nvSpPr>
            <p:spPr>
              <a:xfrm>
                <a:off x="-4769111" y="3632677"/>
                <a:ext cx="77568" cy="75685"/>
              </a:xfrm>
              <a:custGeom>
                <a:avLst/>
                <a:gdLst>
                  <a:gd name="connsiteX0" fmla="*/ 76411 w 77568"/>
                  <a:gd name="connsiteY0" fmla="*/ 23323 h 75685"/>
                  <a:gd name="connsiteX1" fmla="*/ 76411 w 77568"/>
                  <a:gd name="connsiteY1" fmla="*/ 14750 h 75685"/>
                  <a:gd name="connsiteX2" fmla="*/ 44007 w 77568"/>
                  <a:gd name="connsiteY2" fmla="*/ 22122 h 75685"/>
                  <a:gd name="connsiteX3" fmla="*/ 35091 w 77568"/>
                  <a:gd name="connsiteY3" fmla="*/ 4120 h 75685"/>
                  <a:gd name="connsiteX4" fmla="*/ 26005 w 77568"/>
                  <a:gd name="connsiteY4" fmla="*/ 348 h 75685"/>
                  <a:gd name="connsiteX5" fmla="*/ 22747 w 77568"/>
                  <a:gd name="connsiteY5" fmla="*/ 27095 h 75685"/>
                  <a:gd name="connsiteX6" fmla="*/ 8688 w 77568"/>
                  <a:gd name="connsiteY6" fmla="*/ 24866 h 75685"/>
                  <a:gd name="connsiteX7" fmla="*/ 2516 w 77568"/>
                  <a:gd name="connsiteY7" fmla="*/ 39953 h 75685"/>
                  <a:gd name="connsiteX8" fmla="*/ 20861 w 77568"/>
                  <a:gd name="connsiteY8" fmla="*/ 50583 h 75685"/>
                  <a:gd name="connsiteX9" fmla="*/ 17432 w 77568"/>
                  <a:gd name="connsiteY9" fmla="*/ 67557 h 75685"/>
                  <a:gd name="connsiteX10" fmla="*/ 31662 w 77568"/>
                  <a:gd name="connsiteY10" fmla="*/ 73386 h 75685"/>
                  <a:gd name="connsiteX11" fmla="*/ 41949 w 77568"/>
                  <a:gd name="connsiteY11" fmla="*/ 61728 h 75685"/>
                  <a:gd name="connsiteX12" fmla="*/ 64238 w 77568"/>
                  <a:gd name="connsiteY12" fmla="*/ 73215 h 75685"/>
                  <a:gd name="connsiteX13" fmla="*/ 70067 w 77568"/>
                  <a:gd name="connsiteY13" fmla="*/ 67385 h 75685"/>
                  <a:gd name="connsiteX14" fmla="*/ 60638 w 77568"/>
                  <a:gd name="connsiteY14" fmla="*/ 38582 h 75685"/>
                  <a:gd name="connsiteX15" fmla="*/ 76411 w 77568"/>
                  <a:gd name="connsiteY15" fmla="*/ 23323 h 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568" h="75685">
                    <a:moveTo>
                      <a:pt x="76411" y="23323"/>
                    </a:moveTo>
                    <a:cubicBezTo>
                      <a:pt x="77954" y="20922"/>
                      <a:pt x="77954" y="16979"/>
                      <a:pt x="76411" y="14750"/>
                    </a:cubicBezTo>
                    <a:cubicBezTo>
                      <a:pt x="67324" y="1720"/>
                      <a:pt x="53951" y="11321"/>
                      <a:pt x="44007" y="22122"/>
                    </a:cubicBezTo>
                    <a:cubicBezTo>
                      <a:pt x="41606" y="15950"/>
                      <a:pt x="38692" y="9950"/>
                      <a:pt x="35091" y="4120"/>
                    </a:cubicBezTo>
                    <a:cubicBezTo>
                      <a:pt x="33377" y="1206"/>
                      <a:pt x="29434" y="-852"/>
                      <a:pt x="26005" y="348"/>
                    </a:cubicBezTo>
                    <a:cubicBezTo>
                      <a:pt x="14003" y="4635"/>
                      <a:pt x="17603" y="16636"/>
                      <a:pt x="22747" y="27095"/>
                    </a:cubicBezTo>
                    <a:cubicBezTo>
                      <a:pt x="18289" y="25723"/>
                      <a:pt x="13832" y="25037"/>
                      <a:pt x="8688" y="24866"/>
                    </a:cubicBezTo>
                    <a:cubicBezTo>
                      <a:pt x="801" y="24694"/>
                      <a:pt x="-2799" y="34638"/>
                      <a:pt x="2516" y="39953"/>
                    </a:cubicBezTo>
                    <a:cubicBezTo>
                      <a:pt x="7659" y="45268"/>
                      <a:pt x="14003" y="48869"/>
                      <a:pt x="20861" y="50583"/>
                    </a:cubicBezTo>
                    <a:cubicBezTo>
                      <a:pt x="18632" y="55727"/>
                      <a:pt x="17603" y="61556"/>
                      <a:pt x="17432" y="67557"/>
                    </a:cubicBezTo>
                    <a:cubicBezTo>
                      <a:pt x="17261" y="75101"/>
                      <a:pt x="26519" y="78187"/>
                      <a:pt x="31662" y="73386"/>
                    </a:cubicBezTo>
                    <a:cubicBezTo>
                      <a:pt x="35606" y="69786"/>
                      <a:pt x="39035" y="66014"/>
                      <a:pt x="41949" y="61728"/>
                    </a:cubicBezTo>
                    <a:cubicBezTo>
                      <a:pt x="47950" y="69100"/>
                      <a:pt x="55151" y="75101"/>
                      <a:pt x="64238" y="73215"/>
                    </a:cubicBezTo>
                    <a:cubicBezTo>
                      <a:pt x="67153" y="72529"/>
                      <a:pt x="69210" y="69957"/>
                      <a:pt x="70067" y="67385"/>
                    </a:cubicBezTo>
                    <a:cubicBezTo>
                      <a:pt x="73153" y="57956"/>
                      <a:pt x="68181" y="46640"/>
                      <a:pt x="60638" y="38582"/>
                    </a:cubicBezTo>
                    <a:cubicBezTo>
                      <a:pt x="66638" y="34810"/>
                      <a:pt x="71953" y="30009"/>
                      <a:pt x="76411" y="23323"/>
                    </a:cubicBezTo>
                    <a:close/>
                  </a:path>
                </a:pathLst>
              </a:custGeom>
              <a:solidFill>
                <a:srgbClr val="FFFFFF"/>
              </a:solidFill>
              <a:ln w="1715" cap="flat">
                <a:noFill/>
                <a:prstDash val="solid"/>
                <a:miter/>
              </a:ln>
            </p:spPr>
            <p:txBody>
              <a:bodyPr rtlCol="0" anchor="ctr"/>
              <a:lstStyle/>
              <a:p>
                <a:endParaRPr lang="en-US"/>
              </a:p>
            </p:txBody>
          </p:sp>
          <p:sp>
            <p:nvSpPr>
              <p:cNvPr id="465" name="Freeform: Shape 464">
                <a:extLst>
                  <a:ext uri="{FF2B5EF4-FFF2-40B4-BE49-F238E27FC236}">
                    <a16:creationId xmlns:a16="http://schemas.microsoft.com/office/drawing/2014/main" id="{13F8CDEB-2480-40E0-9E46-7F61843270DA}"/>
                  </a:ext>
                </a:extLst>
              </p:cNvPr>
              <p:cNvSpPr/>
              <p:nvPr/>
            </p:nvSpPr>
            <p:spPr>
              <a:xfrm>
                <a:off x="-5299048" y="3437304"/>
                <a:ext cx="76899" cy="81111"/>
              </a:xfrm>
              <a:custGeom>
                <a:avLst/>
                <a:gdLst>
                  <a:gd name="connsiteX0" fmla="*/ 75882 w 76899"/>
                  <a:gd name="connsiteY0" fmla="*/ 31300 h 81111"/>
                  <a:gd name="connsiteX1" fmla="*/ 68338 w 76899"/>
                  <a:gd name="connsiteY1" fmla="*/ 18270 h 81111"/>
                  <a:gd name="connsiteX2" fmla="*/ 49307 w 76899"/>
                  <a:gd name="connsiteY2" fmla="*/ 25299 h 81111"/>
                  <a:gd name="connsiteX3" fmla="*/ 39877 w 76899"/>
                  <a:gd name="connsiteY3" fmla="*/ 4211 h 81111"/>
                  <a:gd name="connsiteX4" fmla="*/ 24104 w 76899"/>
                  <a:gd name="connsiteY4" fmla="*/ 10897 h 81111"/>
                  <a:gd name="connsiteX5" fmla="*/ 31133 w 76899"/>
                  <a:gd name="connsiteY5" fmla="*/ 32157 h 81111"/>
                  <a:gd name="connsiteX6" fmla="*/ 4387 w 76899"/>
                  <a:gd name="connsiteY6" fmla="*/ 30957 h 81111"/>
                  <a:gd name="connsiteX7" fmla="*/ 4387 w 76899"/>
                  <a:gd name="connsiteY7" fmla="*/ 46559 h 81111"/>
                  <a:gd name="connsiteX8" fmla="*/ 26504 w 76899"/>
                  <a:gd name="connsiteY8" fmla="*/ 52217 h 81111"/>
                  <a:gd name="connsiteX9" fmla="*/ 21532 w 76899"/>
                  <a:gd name="connsiteY9" fmla="*/ 65247 h 81111"/>
                  <a:gd name="connsiteX10" fmla="*/ 33705 w 76899"/>
                  <a:gd name="connsiteY10" fmla="*/ 74677 h 81111"/>
                  <a:gd name="connsiteX11" fmla="*/ 45192 w 76899"/>
                  <a:gd name="connsiteY11" fmla="*/ 64904 h 81111"/>
                  <a:gd name="connsiteX12" fmla="*/ 60280 w 76899"/>
                  <a:gd name="connsiteY12" fmla="*/ 79820 h 81111"/>
                  <a:gd name="connsiteX13" fmla="*/ 72453 w 76899"/>
                  <a:gd name="connsiteY13" fmla="*/ 72791 h 81111"/>
                  <a:gd name="connsiteX14" fmla="*/ 64223 w 76899"/>
                  <a:gd name="connsiteY14" fmla="*/ 43816 h 81111"/>
                  <a:gd name="connsiteX15" fmla="*/ 75882 w 76899"/>
                  <a:gd name="connsiteY15" fmla="*/ 31300 h 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99" h="81111">
                    <a:moveTo>
                      <a:pt x="75882" y="31300"/>
                    </a:moveTo>
                    <a:cubicBezTo>
                      <a:pt x="78796" y="26157"/>
                      <a:pt x="75196" y="17413"/>
                      <a:pt x="68338" y="18270"/>
                    </a:cubicBezTo>
                    <a:cubicBezTo>
                      <a:pt x="60794" y="19127"/>
                      <a:pt x="54622" y="21527"/>
                      <a:pt x="49307" y="25299"/>
                    </a:cubicBezTo>
                    <a:cubicBezTo>
                      <a:pt x="46221" y="18270"/>
                      <a:pt x="43306" y="11069"/>
                      <a:pt x="39877" y="4211"/>
                    </a:cubicBezTo>
                    <a:cubicBezTo>
                      <a:pt x="35762" y="-4533"/>
                      <a:pt x="21018" y="1639"/>
                      <a:pt x="24104" y="10897"/>
                    </a:cubicBezTo>
                    <a:cubicBezTo>
                      <a:pt x="26504" y="17927"/>
                      <a:pt x="28904" y="25128"/>
                      <a:pt x="31133" y="32157"/>
                    </a:cubicBezTo>
                    <a:cubicBezTo>
                      <a:pt x="23589" y="25471"/>
                      <a:pt x="13131" y="25814"/>
                      <a:pt x="4387" y="30957"/>
                    </a:cubicBezTo>
                    <a:cubicBezTo>
                      <a:pt x="-757" y="34215"/>
                      <a:pt x="-2128" y="43645"/>
                      <a:pt x="4387" y="46559"/>
                    </a:cubicBezTo>
                    <a:cubicBezTo>
                      <a:pt x="11759" y="49817"/>
                      <a:pt x="19132" y="51703"/>
                      <a:pt x="26504" y="52217"/>
                    </a:cubicBezTo>
                    <a:cubicBezTo>
                      <a:pt x="24790" y="56675"/>
                      <a:pt x="23075" y="60961"/>
                      <a:pt x="21532" y="65247"/>
                    </a:cubicBezTo>
                    <a:cubicBezTo>
                      <a:pt x="18789" y="72277"/>
                      <a:pt x="27876" y="78106"/>
                      <a:pt x="33705" y="74677"/>
                    </a:cubicBezTo>
                    <a:cubicBezTo>
                      <a:pt x="38163" y="72105"/>
                      <a:pt x="42106" y="68676"/>
                      <a:pt x="45192" y="64904"/>
                    </a:cubicBezTo>
                    <a:cubicBezTo>
                      <a:pt x="49307" y="70391"/>
                      <a:pt x="53936" y="75363"/>
                      <a:pt x="60280" y="79820"/>
                    </a:cubicBezTo>
                    <a:cubicBezTo>
                      <a:pt x="65766" y="83592"/>
                      <a:pt x="71938" y="78449"/>
                      <a:pt x="72453" y="72791"/>
                    </a:cubicBezTo>
                    <a:cubicBezTo>
                      <a:pt x="73310" y="62504"/>
                      <a:pt x="69881" y="52388"/>
                      <a:pt x="64223" y="43816"/>
                    </a:cubicBezTo>
                    <a:cubicBezTo>
                      <a:pt x="69024" y="40730"/>
                      <a:pt x="72967" y="36787"/>
                      <a:pt x="75882" y="31300"/>
                    </a:cubicBezTo>
                    <a:close/>
                  </a:path>
                </a:pathLst>
              </a:custGeom>
              <a:solidFill>
                <a:srgbClr val="FFFFFF"/>
              </a:solidFill>
              <a:ln w="1715" cap="flat">
                <a:noFill/>
                <a:prstDash val="solid"/>
                <a:miter/>
              </a:ln>
            </p:spPr>
            <p:txBody>
              <a:bodyPr rtlCol="0" anchor="ctr"/>
              <a:lstStyle/>
              <a:p>
                <a:endParaRPr lang="en-US"/>
              </a:p>
            </p:txBody>
          </p:sp>
          <p:sp>
            <p:nvSpPr>
              <p:cNvPr id="466" name="Freeform: Shape 465">
                <a:extLst>
                  <a:ext uri="{FF2B5EF4-FFF2-40B4-BE49-F238E27FC236}">
                    <a16:creationId xmlns:a16="http://schemas.microsoft.com/office/drawing/2014/main" id="{9D7C0D9F-364C-42DF-9F1E-C6589C5BA14F}"/>
                  </a:ext>
                </a:extLst>
              </p:cNvPr>
              <p:cNvSpPr/>
              <p:nvPr/>
            </p:nvSpPr>
            <p:spPr>
              <a:xfrm>
                <a:off x="-4807129" y="3436812"/>
                <a:ext cx="76349" cy="81931"/>
              </a:xfrm>
              <a:custGeom>
                <a:avLst/>
                <a:gdLst>
                  <a:gd name="connsiteX0" fmla="*/ 63680 w 76349"/>
                  <a:gd name="connsiteY0" fmla="*/ 9847 h 81931"/>
                  <a:gd name="connsiteX1" fmla="*/ 41391 w 76349"/>
                  <a:gd name="connsiteY1" fmla="*/ 24248 h 81931"/>
                  <a:gd name="connsiteX2" fmla="*/ 27675 w 76349"/>
                  <a:gd name="connsiteY2" fmla="*/ 2474 h 81931"/>
                  <a:gd name="connsiteX3" fmla="*/ 13273 w 76349"/>
                  <a:gd name="connsiteY3" fmla="*/ 10875 h 81931"/>
                  <a:gd name="connsiteX4" fmla="*/ 20989 w 76349"/>
                  <a:gd name="connsiteY4" fmla="*/ 28535 h 81931"/>
                  <a:gd name="connsiteX5" fmla="*/ 9330 w 76349"/>
                  <a:gd name="connsiteY5" fmla="*/ 28878 h 81931"/>
                  <a:gd name="connsiteX6" fmla="*/ 4701 w 76349"/>
                  <a:gd name="connsiteY6" fmla="*/ 46023 h 81931"/>
                  <a:gd name="connsiteX7" fmla="*/ 20474 w 76349"/>
                  <a:gd name="connsiteY7" fmla="*/ 50652 h 81931"/>
                  <a:gd name="connsiteX8" fmla="*/ 13273 w 76349"/>
                  <a:gd name="connsiteY8" fmla="*/ 71054 h 81931"/>
                  <a:gd name="connsiteX9" fmla="*/ 27847 w 76349"/>
                  <a:gd name="connsiteY9" fmla="*/ 79627 h 81931"/>
                  <a:gd name="connsiteX10" fmla="*/ 40363 w 76349"/>
                  <a:gd name="connsiteY10" fmla="*/ 64196 h 81931"/>
                  <a:gd name="connsiteX11" fmla="*/ 54421 w 76349"/>
                  <a:gd name="connsiteY11" fmla="*/ 78084 h 81931"/>
                  <a:gd name="connsiteX12" fmla="*/ 67795 w 76349"/>
                  <a:gd name="connsiteY12" fmla="*/ 70368 h 81931"/>
                  <a:gd name="connsiteX13" fmla="*/ 53736 w 76349"/>
                  <a:gd name="connsiteY13" fmla="*/ 38822 h 81931"/>
                  <a:gd name="connsiteX14" fmla="*/ 75853 w 76349"/>
                  <a:gd name="connsiteY14" fmla="*/ 19276 h 81931"/>
                  <a:gd name="connsiteX15" fmla="*/ 63680 w 76349"/>
                  <a:gd name="connsiteY15" fmla="*/ 9847 h 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49" h="81931">
                    <a:moveTo>
                      <a:pt x="63680" y="9847"/>
                    </a:moveTo>
                    <a:cubicBezTo>
                      <a:pt x="55450" y="13790"/>
                      <a:pt x="48249" y="18762"/>
                      <a:pt x="41391" y="24248"/>
                    </a:cubicBezTo>
                    <a:cubicBezTo>
                      <a:pt x="38476" y="16190"/>
                      <a:pt x="34019" y="9161"/>
                      <a:pt x="27675" y="2474"/>
                    </a:cubicBezTo>
                    <a:cubicBezTo>
                      <a:pt x="21846" y="-3698"/>
                      <a:pt x="10702" y="2646"/>
                      <a:pt x="13273" y="10875"/>
                    </a:cubicBezTo>
                    <a:cubicBezTo>
                      <a:pt x="15331" y="17048"/>
                      <a:pt x="17731" y="22877"/>
                      <a:pt x="20989" y="28535"/>
                    </a:cubicBezTo>
                    <a:cubicBezTo>
                      <a:pt x="17217" y="28535"/>
                      <a:pt x="13273" y="28706"/>
                      <a:pt x="9330" y="28878"/>
                    </a:cubicBezTo>
                    <a:cubicBezTo>
                      <a:pt x="1100" y="29392"/>
                      <a:pt x="-4386" y="42079"/>
                      <a:pt x="4701" y="46023"/>
                    </a:cubicBezTo>
                    <a:cubicBezTo>
                      <a:pt x="10016" y="48423"/>
                      <a:pt x="15159" y="49966"/>
                      <a:pt x="20474" y="50652"/>
                    </a:cubicBezTo>
                    <a:cubicBezTo>
                      <a:pt x="17560" y="57167"/>
                      <a:pt x="15159" y="64025"/>
                      <a:pt x="13273" y="71054"/>
                    </a:cubicBezTo>
                    <a:cubicBezTo>
                      <a:pt x="10702" y="79798"/>
                      <a:pt x="21674" y="85285"/>
                      <a:pt x="27847" y="79627"/>
                    </a:cubicBezTo>
                    <a:cubicBezTo>
                      <a:pt x="32819" y="74998"/>
                      <a:pt x="37105" y="69854"/>
                      <a:pt x="40363" y="64196"/>
                    </a:cubicBezTo>
                    <a:cubicBezTo>
                      <a:pt x="43963" y="69511"/>
                      <a:pt x="48421" y="74312"/>
                      <a:pt x="54421" y="78084"/>
                    </a:cubicBezTo>
                    <a:cubicBezTo>
                      <a:pt x="59908" y="81513"/>
                      <a:pt x="68309" y="77227"/>
                      <a:pt x="67795" y="70368"/>
                    </a:cubicBezTo>
                    <a:cubicBezTo>
                      <a:pt x="66937" y="58024"/>
                      <a:pt x="62137" y="47051"/>
                      <a:pt x="53736" y="38822"/>
                    </a:cubicBezTo>
                    <a:cubicBezTo>
                      <a:pt x="61965" y="33335"/>
                      <a:pt x="71395" y="30421"/>
                      <a:pt x="75853" y="19276"/>
                    </a:cubicBezTo>
                    <a:cubicBezTo>
                      <a:pt x="78596" y="11904"/>
                      <a:pt x="69337" y="6932"/>
                      <a:pt x="63680" y="9847"/>
                    </a:cubicBezTo>
                    <a:close/>
                  </a:path>
                </a:pathLst>
              </a:custGeom>
              <a:solidFill>
                <a:srgbClr val="FFFFFF"/>
              </a:solidFill>
              <a:ln w="1715" cap="flat">
                <a:noFill/>
                <a:prstDash val="solid"/>
                <a:miter/>
              </a:ln>
            </p:spPr>
            <p:txBody>
              <a:bodyPr rtlCol="0" anchor="ctr"/>
              <a:lstStyle/>
              <a:p>
                <a:endParaRPr lang="en-US"/>
              </a:p>
            </p:txBody>
          </p:sp>
        </p:grpSp>
      </p:grpSp>
      <p:sp>
        <p:nvSpPr>
          <p:cNvPr id="468" name="Freeform: Shape 467">
            <a:extLst>
              <a:ext uri="{FF2B5EF4-FFF2-40B4-BE49-F238E27FC236}">
                <a16:creationId xmlns:a16="http://schemas.microsoft.com/office/drawing/2014/main" id="{7D6DC722-BE13-4D97-869E-A22794A40A2C}"/>
              </a:ext>
            </a:extLst>
          </p:cNvPr>
          <p:cNvSpPr/>
          <p:nvPr/>
        </p:nvSpPr>
        <p:spPr>
          <a:xfrm>
            <a:off x="-5943600" y="0"/>
            <a:ext cx="1714" cy="1714"/>
          </a:xfrm>
          <a:custGeom>
            <a:avLst/>
            <a:gdLst/>
            <a:ahLst/>
            <a:cxnLst/>
            <a:rect l="l" t="t" r="r" b="b"/>
            <a:pathLst>
              <a:path w="1714" h="1714"/>
            </a:pathLst>
          </a:custGeom>
          <a:noFill/>
          <a:ln w="4943" cap="flat">
            <a:solidFill>
              <a:srgbClr val="000000"/>
            </a:solidFill>
            <a:prstDash val="solid"/>
            <a:miter/>
          </a:ln>
        </p:spPr>
        <p:txBody>
          <a:bodyPr rtlCol="0" anchor="ct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left)">
                                      <p:cBhvr>
                                        <p:cTn id="16" dur="500"/>
                                        <p:tgtEl>
                                          <p:spTgt spid="10"/>
                                        </p:tgtEl>
                                      </p:cBhvr>
                                    </p:animEffect>
                                  </p:childTnLst>
                                </p:cTn>
                              </p:par>
                              <p:par>
                                <p:cTn id="17" presetID="53" presetClass="entr" presetSubtype="16" fill="hold" nodeType="withEffect">
                                  <p:stCondLst>
                                    <p:cond delay="0"/>
                                  </p:stCondLst>
                                  <p:childTnLst>
                                    <p:set>
                                      <p:cBhvr>
                                        <p:cTn id="18" dur="1" fill="hold">
                                          <p:stCondLst>
                                            <p:cond delay="0"/>
                                          </p:stCondLst>
                                        </p:cTn>
                                        <p:tgtEl>
                                          <p:spTgt spid="506"/>
                                        </p:tgtEl>
                                        <p:attrNameLst>
                                          <p:attrName>style.visibility</p:attrName>
                                        </p:attrNameLst>
                                      </p:cBhvr>
                                      <p:to>
                                        <p:strVal val="visible"/>
                                      </p:to>
                                    </p:set>
                                    <p:anim calcmode="lin" valueType="num">
                                      <p:cBhvr>
                                        <p:cTn id="19" dur="500" fill="hold"/>
                                        <p:tgtEl>
                                          <p:spTgt spid="506"/>
                                        </p:tgtEl>
                                        <p:attrNameLst>
                                          <p:attrName>ppt_w</p:attrName>
                                        </p:attrNameLst>
                                      </p:cBhvr>
                                      <p:tavLst>
                                        <p:tav tm="0">
                                          <p:val>
                                            <p:fltVal val="0"/>
                                          </p:val>
                                        </p:tav>
                                        <p:tav tm="100000">
                                          <p:val>
                                            <p:strVal val="#ppt_w"/>
                                          </p:val>
                                        </p:tav>
                                      </p:tavLst>
                                    </p:anim>
                                    <p:anim calcmode="lin" valueType="num">
                                      <p:cBhvr>
                                        <p:cTn id="20" dur="500" fill="hold"/>
                                        <p:tgtEl>
                                          <p:spTgt spid="506"/>
                                        </p:tgtEl>
                                        <p:attrNameLst>
                                          <p:attrName>ppt_h</p:attrName>
                                        </p:attrNameLst>
                                      </p:cBhvr>
                                      <p:tavLst>
                                        <p:tav tm="0">
                                          <p:val>
                                            <p:fltVal val="0"/>
                                          </p:val>
                                        </p:tav>
                                        <p:tav tm="100000">
                                          <p:val>
                                            <p:strVal val="#ppt_h"/>
                                          </p:val>
                                        </p:tav>
                                      </p:tavLst>
                                    </p:anim>
                                    <p:animEffect transition="in" filter="fade">
                                      <p:cBhvr>
                                        <p:cTn id="21" dur="500"/>
                                        <p:tgtEl>
                                          <p:spTgt spid="506"/>
                                        </p:tgtEl>
                                      </p:cBhvr>
                                    </p:animEffect>
                                  </p:childTnLst>
                                </p:cTn>
                              </p:par>
                              <p:par>
                                <p:cTn id="22" presetID="32" presetClass="emph" presetSubtype="0" repeatCount="4000" fill="hold" nodeType="withEffect">
                                  <p:stCondLst>
                                    <p:cond delay="0"/>
                                  </p:stCondLst>
                                  <p:childTnLst>
                                    <p:animRot by="120000">
                                      <p:cBhvr>
                                        <p:cTn id="23" dur="100" fill="hold">
                                          <p:stCondLst>
                                            <p:cond delay="0"/>
                                          </p:stCondLst>
                                        </p:cTn>
                                        <p:tgtEl>
                                          <p:spTgt spid="506"/>
                                        </p:tgtEl>
                                        <p:attrNameLst>
                                          <p:attrName>r</p:attrName>
                                        </p:attrNameLst>
                                      </p:cBhvr>
                                    </p:animRot>
                                    <p:animRot by="-240000">
                                      <p:cBhvr>
                                        <p:cTn id="24" dur="200" fill="hold">
                                          <p:stCondLst>
                                            <p:cond delay="200"/>
                                          </p:stCondLst>
                                        </p:cTn>
                                        <p:tgtEl>
                                          <p:spTgt spid="506"/>
                                        </p:tgtEl>
                                        <p:attrNameLst>
                                          <p:attrName>r</p:attrName>
                                        </p:attrNameLst>
                                      </p:cBhvr>
                                    </p:animRot>
                                    <p:animRot by="240000">
                                      <p:cBhvr>
                                        <p:cTn id="25" dur="200" fill="hold">
                                          <p:stCondLst>
                                            <p:cond delay="400"/>
                                          </p:stCondLst>
                                        </p:cTn>
                                        <p:tgtEl>
                                          <p:spTgt spid="506"/>
                                        </p:tgtEl>
                                        <p:attrNameLst>
                                          <p:attrName>r</p:attrName>
                                        </p:attrNameLst>
                                      </p:cBhvr>
                                    </p:animRot>
                                    <p:animRot by="-240000">
                                      <p:cBhvr>
                                        <p:cTn id="26" dur="200" fill="hold">
                                          <p:stCondLst>
                                            <p:cond delay="600"/>
                                          </p:stCondLst>
                                        </p:cTn>
                                        <p:tgtEl>
                                          <p:spTgt spid="506"/>
                                        </p:tgtEl>
                                        <p:attrNameLst>
                                          <p:attrName>r</p:attrName>
                                        </p:attrNameLst>
                                      </p:cBhvr>
                                    </p:animRot>
                                    <p:animRot by="120000">
                                      <p:cBhvr>
                                        <p:cTn id="27" dur="200" fill="hold">
                                          <p:stCondLst>
                                            <p:cond delay="800"/>
                                          </p:stCondLst>
                                        </p:cTn>
                                        <p:tgtEl>
                                          <p:spTgt spid="506"/>
                                        </p:tgtEl>
                                        <p:attrNameLst>
                                          <p:attrName>r</p:attrName>
                                        </p:attrNameLst>
                                      </p:cBhvr>
                                    </p:animRot>
                                  </p:childTnLst>
                                </p:cTn>
                              </p:par>
                              <p:par>
                                <p:cTn id="28" presetID="53" presetClass="entr" presetSubtype="16" fill="hold" nodeType="withEffect">
                                  <p:stCondLst>
                                    <p:cond delay="0"/>
                                  </p:stCondLst>
                                  <p:childTnLst>
                                    <p:set>
                                      <p:cBhvr>
                                        <p:cTn id="29" dur="1" fill="hold">
                                          <p:stCondLst>
                                            <p:cond delay="0"/>
                                          </p:stCondLst>
                                        </p:cTn>
                                        <p:tgtEl>
                                          <p:spTgt spid="261"/>
                                        </p:tgtEl>
                                        <p:attrNameLst>
                                          <p:attrName>style.visibility</p:attrName>
                                        </p:attrNameLst>
                                      </p:cBhvr>
                                      <p:to>
                                        <p:strVal val="visible"/>
                                      </p:to>
                                    </p:set>
                                    <p:anim calcmode="lin" valueType="num">
                                      <p:cBhvr>
                                        <p:cTn id="30" dur="500" fill="hold"/>
                                        <p:tgtEl>
                                          <p:spTgt spid="261"/>
                                        </p:tgtEl>
                                        <p:attrNameLst>
                                          <p:attrName>ppt_w</p:attrName>
                                        </p:attrNameLst>
                                      </p:cBhvr>
                                      <p:tavLst>
                                        <p:tav tm="0">
                                          <p:val>
                                            <p:fltVal val="0"/>
                                          </p:val>
                                        </p:tav>
                                        <p:tav tm="100000">
                                          <p:val>
                                            <p:strVal val="#ppt_w"/>
                                          </p:val>
                                        </p:tav>
                                      </p:tavLst>
                                    </p:anim>
                                    <p:anim calcmode="lin" valueType="num">
                                      <p:cBhvr>
                                        <p:cTn id="31" dur="500" fill="hold"/>
                                        <p:tgtEl>
                                          <p:spTgt spid="261"/>
                                        </p:tgtEl>
                                        <p:attrNameLst>
                                          <p:attrName>ppt_h</p:attrName>
                                        </p:attrNameLst>
                                      </p:cBhvr>
                                      <p:tavLst>
                                        <p:tav tm="0">
                                          <p:val>
                                            <p:fltVal val="0"/>
                                          </p:val>
                                        </p:tav>
                                        <p:tav tm="100000">
                                          <p:val>
                                            <p:strVal val="#ppt_h"/>
                                          </p:val>
                                        </p:tav>
                                      </p:tavLst>
                                    </p:anim>
                                    <p:animEffect transition="in" filter="fade">
                                      <p:cBhvr>
                                        <p:cTn id="32" dur="500"/>
                                        <p:tgtEl>
                                          <p:spTgt spid="261"/>
                                        </p:tgtEl>
                                      </p:cBhvr>
                                    </p:animEffect>
                                  </p:childTnLst>
                                </p:cTn>
                              </p:par>
                              <p:par>
                                <p:cTn id="33" presetID="32" presetClass="emph" presetSubtype="0" repeatCount="4000" fill="hold" nodeType="withEffect">
                                  <p:stCondLst>
                                    <p:cond delay="0"/>
                                  </p:stCondLst>
                                  <p:childTnLst>
                                    <p:animRot by="120000">
                                      <p:cBhvr>
                                        <p:cTn id="34" dur="100" fill="hold">
                                          <p:stCondLst>
                                            <p:cond delay="0"/>
                                          </p:stCondLst>
                                        </p:cTn>
                                        <p:tgtEl>
                                          <p:spTgt spid="261"/>
                                        </p:tgtEl>
                                        <p:attrNameLst>
                                          <p:attrName>r</p:attrName>
                                        </p:attrNameLst>
                                      </p:cBhvr>
                                    </p:animRot>
                                    <p:animRot by="-240000">
                                      <p:cBhvr>
                                        <p:cTn id="35" dur="200" fill="hold">
                                          <p:stCondLst>
                                            <p:cond delay="200"/>
                                          </p:stCondLst>
                                        </p:cTn>
                                        <p:tgtEl>
                                          <p:spTgt spid="261"/>
                                        </p:tgtEl>
                                        <p:attrNameLst>
                                          <p:attrName>r</p:attrName>
                                        </p:attrNameLst>
                                      </p:cBhvr>
                                    </p:animRot>
                                    <p:animRot by="240000">
                                      <p:cBhvr>
                                        <p:cTn id="36" dur="200" fill="hold">
                                          <p:stCondLst>
                                            <p:cond delay="400"/>
                                          </p:stCondLst>
                                        </p:cTn>
                                        <p:tgtEl>
                                          <p:spTgt spid="261"/>
                                        </p:tgtEl>
                                        <p:attrNameLst>
                                          <p:attrName>r</p:attrName>
                                        </p:attrNameLst>
                                      </p:cBhvr>
                                    </p:animRot>
                                    <p:animRot by="-240000">
                                      <p:cBhvr>
                                        <p:cTn id="37" dur="200" fill="hold">
                                          <p:stCondLst>
                                            <p:cond delay="600"/>
                                          </p:stCondLst>
                                        </p:cTn>
                                        <p:tgtEl>
                                          <p:spTgt spid="261"/>
                                        </p:tgtEl>
                                        <p:attrNameLst>
                                          <p:attrName>r</p:attrName>
                                        </p:attrNameLst>
                                      </p:cBhvr>
                                    </p:animRot>
                                    <p:animRot by="120000">
                                      <p:cBhvr>
                                        <p:cTn id="38" dur="200" fill="hold">
                                          <p:stCondLst>
                                            <p:cond delay="800"/>
                                          </p:stCondLst>
                                        </p:cTn>
                                        <p:tgtEl>
                                          <p:spTgt spid="261"/>
                                        </p:tgtEl>
                                        <p:attrNameLst>
                                          <p:attrName>r</p:attrName>
                                        </p:attrNameLst>
                                      </p:cBhvr>
                                    </p:animRot>
                                  </p:childTnLst>
                                </p:cTn>
                              </p:par>
                              <p:par>
                                <p:cTn id="39" presetID="53" presetClass="entr" presetSubtype="16" fill="hold" nodeType="withEffect">
                                  <p:stCondLst>
                                    <p:cond delay="0"/>
                                  </p:stCondLst>
                                  <p:childTnLst>
                                    <p:set>
                                      <p:cBhvr>
                                        <p:cTn id="40" dur="1" fill="hold">
                                          <p:stCondLst>
                                            <p:cond delay="0"/>
                                          </p:stCondLst>
                                        </p:cTn>
                                        <p:tgtEl>
                                          <p:spTgt spid="505"/>
                                        </p:tgtEl>
                                        <p:attrNameLst>
                                          <p:attrName>style.visibility</p:attrName>
                                        </p:attrNameLst>
                                      </p:cBhvr>
                                      <p:to>
                                        <p:strVal val="visible"/>
                                      </p:to>
                                    </p:set>
                                    <p:anim calcmode="lin" valueType="num">
                                      <p:cBhvr>
                                        <p:cTn id="41" dur="500" fill="hold"/>
                                        <p:tgtEl>
                                          <p:spTgt spid="505"/>
                                        </p:tgtEl>
                                        <p:attrNameLst>
                                          <p:attrName>ppt_w</p:attrName>
                                        </p:attrNameLst>
                                      </p:cBhvr>
                                      <p:tavLst>
                                        <p:tav tm="0">
                                          <p:val>
                                            <p:fltVal val="0"/>
                                          </p:val>
                                        </p:tav>
                                        <p:tav tm="100000">
                                          <p:val>
                                            <p:strVal val="#ppt_w"/>
                                          </p:val>
                                        </p:tav>
                                      </p:tavLst>
                                    </p:anim>
                                    <p:anim calcmode="lin" valueType="num">
                                      <p:cBhvr>
                                        <p:cTn id="42" dur="500" fill="hold"/>
                                        <p:tgtEl>
                                          <p:spTgt spid="505"/>
                                        </p:tgtEl>
                                        <p:attrNameLst>
                                          <p:attrName>ppt_h</p:attrName>
                                        </p:attrNameLst>
                                      </p:cBhvr>
                                      <p:tavLst>
                                        <p:tav tm="0">
                                          <p:val>
                                            <p:fltVal val="0"/>
                                          </p:val>
                                        </p:tav>
                                        <p:tav tm="100000">
                                          <p:val>
                                            <p:strVal val="#ppt_h"/>
                                          </p:val>
                                        </p:tav>
                                      </p:tavLst>
                                    </p:anim>
                                    <p:animEffect transition="in" filter="fade">
                                      <p:cBhvr>
                                        <p:cTn id="43" dur="500"/>
                                        <p:tgtEl>
                                          <p:spTgt spid="505"/>
                                        </p:tgtEl>
                                      </p:cBhvr>
                                    </p:animEffect>
                                  </p:childTnLst>
                                </p:cTn>
                              </p:par>
                              <p:par>
                                <p:cTn id="44" presetID="32" presetClass="emph" presetSubtype="0" repeatCount="4000" fill="hold" nodeType="withEffect">
                                  <p:stCondLst>
                                    <p:cond delay="0"/>
                                  </p:stCondLst>
                                  <p:childTnLst>
                                    <p:animRot by="120000">
                                      <p:cBhvr>
                                        <p:cTn id="45" dur="100" fill="hold">
                                          <p:stCondLst>
                                            <p:cond delay="0"/>
                                          </p:stCondLst>
                                        </p:cTn>
                                        <p:tgtEl>
                                          <p:spTgt spid="505"/>
                                        </p:tgtEl>
                                        <p:attrNameLst>
                                          <p:attrName>r</p:attrName>
                                        </p:attrNameLst>
                                      </p:cBhvr>
                                    </p:animRot>
                                    <p:animRot by="-240000">
                                      <p:cBhvr>
                                        <p:cTn id="46" dur="200" fill="hold">
                                          <p:stCondLst>
                                            <p:cond delay="200"/>
                                          </p:stCondLst>
                                        </p:cTn>
                                        <p:tgtEl>
                                          <p:spTgt spid="505"/>
                                        </p:tgtEl>
                                        <p:attrNameLst>
                                          <p:attrName>r</p:attrName>
                                        </p:attrNameLst>
                                      </p:cBhvr>
                                    </p:animRot>
                                    <p:animRot by="240000">
                                      <p:cBhvr>
                                        <p:cTn id="47" dur="200" fill="hold">
                                          <p:stCondLst>
                                            <p:cond delay="400"/>
                                          </p:stCondLst>
                                        </p:cTn>
                                        <p:tgtEl>
                                          <p:spTgt spid="505"/>
                                        </p:tgtEl>
                                        <p:attrNameLst>
                                          <p:attrName>r</p:attrName>
                                        </p:attrNameLst>
                                      </p:cBhvr>
                                    </p:animRot>
                                    <p:animRot by="-240000">
                                      <p:cBhvr>
                                        <p:cTn id="48" dur="200" fill="hold">
                                          <p:stCondLst>
                                            <p:cond delay="600"/>
                                          </p:stCondLst>
                                        </p:cTn>
                                        <p:tgtEl>
                                          <p:spTgt spid="505"/>
                                        </p:tgtEl>
                                        <p:attrNameLst>
                                          <p:attrName>r</p:attrName>
                                        </p:attrNameLst>
                                      </p:cBhvr>
                                    </p:animRot>
                                    <p:animRot by="120000">
                                      <p:cBhvr>
                                        <p:cTn id="49" dur="200" fill="hold">
                                          <p:stCondLst>
                                            <p:cond delay="800"/>
                                          </p:stCondLst>
                                        </p:cTn>
                                        <p:tgtEl>
                                          <p:spTgt spid="5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a:extLst>
              <a:ext uri="{FF2B5EF4-FFF2-40B4-BE49-F238E27FC236}">
                <a16:creationId xmlns:a16="http://schemas.microsoft.com/office/drawing/2014/main" id="{0D91D4E3-2ECF-4511-96DD-0A6E6AA220C8}"/>
              </a:ext>
            </a:extLst>
          </p:cNvPr>
          <p:cNvSpPr txBox="1">
            <a:spLocks noChangeArrowheads="1"/>
          </p:cNvSpPr>
          <p:nvPr/>
        </p:nvSpPr>
        <p:spPr bwMode="auto">
          <a:xfrm>
            <a:off x="871790" y="691483"/>
            <a:ext cx="5764213"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1. Đặt tính rồi tính:</a:t>
            </a:r>
          </a:p>
        </p:txBody>
      </p:sp>
      <p:sp>
        <p:nvSpPr>
          <p:cNvPr id="8" name="Text Box 10">
            <a:extLst>
              <a:ext uri="{FF2B5EF4-FFF2-40B4-BE49-F238E27FC236}">
                <a16:creationId xmlns:a16="http://schemas.microsoft.com/office/drawing/2014/main" id="{4FFEE167-DF62-4593-8607-C9BAF08FC39D}"/>
              </a:ext>
            </a:extLst>
          </p:cNvPr>
          <p:cNvSpPr txBox="1">
            <a:spLocks noChangeArrowheads="1"/>
          </p:cNvSpPr>
          <p:nvPr/>
        </p:nvSpPr>
        <p:spPr bwMode="auto">
          <a:xfrm>
            <a:off x="304800" y="1559845"/>
            <a:ext cx="5791200" cy="708025"/>
          </a:xfrm>
          <a:prstGeom prst="rect">
            <a:avLst/>
          </a:prstGeom>
          <a:noFill/>
          <a:ln w="9525">
            <a:noFill/>
            <a:miter lim="800000"/>
            <a:headEnd/>
            <a:tailEnd/>
          </a:ln>
          <a:effectLst/>
        </p:spPr>
        <p:txBody>
          <a:bodyPr>
            <a:spAutoFit/>
          </a:bodyPr>
          <a:lstStyle/>
          <a:p>
            <a:pPr algn="ct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a) 375,86 + 29,05</a:t>
            </a:r>
          </a:p>
        </p:txBody>
      </p:sp>
      <p:sp>
        <p:nvSpPr>
          <p:cNvPr id="12293" name="TextBox 5">
            <a:extLst>
              <a:ext uri="{FF2B5EF4-FFF2-40B4-BE49-F238E27FC236}">
                <a16:creationId xmlns:a16="http://schemas.microsoft.com/office/drawing/2014/main" id="{0067C86B-E6AF-4782-A494-16E95B948FBA}"/>
              </a:ext>
            </a:extLst>
          </p:cNvPr>
          <p:cNvSpPr txBox="1">
            <a:spLocks noChangeArrowheads="1"/>
          </p:cNvSpPr>
          <p:nvPr/>
        </p:nvSpPr>
        <p:spPr bwMode="auto">
          <a:xfrm>
            <a:off x="2408321" y="2428207"/>
            <a:ext cx="2590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375,86 </a:t>
            </a:r>
          </a:p>
        </p:txBody>
      </p:sp>
      <p:sp>
        <p:nvSpPr>
          <p:cNvPr id="12294" name="TextBox 6">
            <a:extLst>
              <a:ext uri="{FF2B5EF4-FFF2-40B4-BE49-F238E27FC236}">
                <a16:creationId xmlns:a16="http://schemas.microsoft.com/office/drawing/2014/main" id="{D6298447-30AA-4AB5-95B6-50DD3D6C3F3F}"/>
              </a:ext>
            </a:extLst>
          </p:cNvPr>
          <p:cNvSpPr txBox="1">
            <a:spLocks noChangeArrowheads="1"/>
          </p:cNvSpPr>
          <p:nvPr/>
        </p:nvSpPr>
        <p:spPr bwMode="auto">
          <a:xfrm>
            <a:off x="2332121" y="2939382"/>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 +</a:t>
            </a:r>
          </a:p>
        </p:txBody>
      </p:sp>
      <p:cxnSp>
        <p:nvCxnSpPr>
          <p:cNvPr id="13" name="Straight Connector 12">
            <a:extLst>
              <a:ext uri="{FF2B5EF4-FFF2-40B4-BE49-F238E27FC236}">
                <a16:creationId xmlns:a16="http://schemas.microsoft.com/office/drawing/2014/main" id="{EBA79866-1E1A-442F-80C9-C15E198FCC13}"/>
              </a:ext>
            </a:extLst>
          </p:cNvPr>
          <p:cNvCxnSpPr/>
          <p:nvPr/>
        </p:nvCxnSpPr>
        <p:spPr>
          <a:xfrm>
            <a:off x="2865521" y="4026820"/>
            <a:ext cx="1600200" cy="1587"/>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59B291E1-0AB1-418A-9255-D567A0261856}"/>
              </a:ext>
            </a:extLst>
          </p:cNvPr>
          <p:cNvSpPr txBox="1">
            <a:spLocks noChangeArrowheads="1"/>
          </p:cNvSpPr>
          <p:nvPr/>
        </p:nvSpPr>
        <p:spPr bwMode="auto">
          <a:xfrm>
            <a:off x="2877596" y="4026820"/>
            <a:ext cx="1752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404,91 </a:t>
            </a:r>
          </a:p>
        </p:txBody>
      </p:sp>
      <p:sp>
        <p:nvSpPr>
          <p:cNvPr id="12297" name="TextBox 9">
            <a:extLst>
              <a:ext uri="{FF2B5EF4-FFF2-40B4-BE49-F238E27FC236}">
                <a16:creationId xmlns:a16="http://schemas.microsoft.com/office/drawing/2014/main" id="{87C5E414-F80C-4C33-AE40-EE14C7486330}"/>
              </a:ext>
            </a:extLst>
          </p:cNvPr>
          <p:cNvSpPr txBox="1">
            <a:spLocks noChangeArrowheads="1"/>
          </p:cNvSpPr>
          <p:nvPr/>
        </p:nvSpPr>
        <p:spPr bwMode="auto">
          <a:xfrm>
            <a:off x="2494881" y="3216528"/>
            <a:ext cx="25908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 29,05 </a:t>
            </a:r>
          </a:p>
        </p:txBody>
      </p:sp>
      <p:sp>
        <p:nvSpPr>
          <p:cNvPr id="9" name="TextBox 8">
            <a:extLst>
              <a:ext uri="{FF2B5EF4-FFF2-40B4-BE49-F238E27FC236}">
                <a16:creationId xmlns:a16="http://schemas.microsoft.com/office/drawing/2014/main" id="{C1DBA9B6-A021-47F2-BC40-556E50D380AC}"/>
              </a:ext>
            </a:extLst>
          </p:cNvPr>
          <p:cNvSpPr txBox="1"/>
          <p:nvPr/>
        </p:nvSpPr>
        <p:spPr>
          <a:xfrm>
            <a:off x="5947832" y="2175908"/>
            <a:ext cx="5029200" cy="4031873"/>
          </a:xfrm>
          <a:prstGeom prst="rect">
            <a:avLst/>
          </a:prstGeom>
          <a:solidFill>
            <a:schemeClr val="bg1">
              <a:lumMod val="95000"/>
            </a:schemeClr>
          </a:solidFill>
          <a:ln>
            <a:solidFill>
              <a:schemeClr val="accent2">
                <a:lumMod val="40000"/>
                <a:lumOff val="60000"/>
              </a:schemeClr>
            </a:solidFill>
          </a:ln>
          <a:effectLst>
            <a:outerShdw blurRad="50800" dist="38100" algn="l" rotWithShape="0">
              <a:prstClr val="black">
                <a:alpha val="40000"/>
              </a:prstClr>
            </a:outerShdw>
          </a:effectLst>
        </p:spPr>
        <p:txBody>
          <a:bodyPr wrap="square" rtlCol="0">
            <a:spAutoFit/>
          </a:bodyPr>
          <a:lstStyle/>
          <a:p>
            <a:pPr algn="just"/>
            <a:r>
              <a:rPr lang="en-US" sz="3200">
                <a:latin typeface="Times New Roman" panose="02020603050405020304" pitchFamily="18" charset="0"/>
                <a:cs typeface="Times New Roman" panose="02020603050405020304" pitchFamily="18" charset="0"/>
              </a:rPr>
              <a:t>- Đặt tính sao cho các chữ số cùng hàng thẳng cột với nhau.</a:t>
            </a:r>
          </a:p>
          <a:p>
            <a:pPr algn="just"/>
            <a:r>
              <a:rPr lang="en-US" sz="3200">
                <a:latin typeface="Times New Roman" panose="02020603050405020304" pitchFamily="18" charset="0"/>
                <a:cs typeface="Times New Roman" panose="02020603050405020304" pitchFamily="18" charset="0"/>
              </a:rPr>
              <a:t>- Tính cộng như cộng các số tự nhiên.</a:t>
            </a:r>
          </a:p>
          <a:p>
            <a:pPr algn="just"/>
            <a:r>
              <a:rPr lang="en-US" sz="3200">
                <a:latin typeface="Times New Roman" panose="02020603050405020304" pitchFamily="18" charset="0"/>
                <a:cs typeface="Times New Roman" panose="02020603050405020304" pitchFamily="18" charset="0"/>
              </a:rPr>
              <a:t>- Viết dấu phẩy vào tổng thẳng cột với các dấu phẩy  của các số hạng.</a:t>
            </a:r>
          </a:p>
        </p:txBody>
      </p:sp>
      <p:pic>
        <p:nvPicPr>
          <p:cNvPr id="16" name="Picture 10" descr="Cute chef girl smiling in uniform mascot gesturing ok sign cartoon art  illustration 2335552 Vector Art at Vecteezy">
            <a:extLst>
              <a:ext uri="{FF2B5EF4-FFF2-40B4-BE49-F238E27FC236}">
                <a16:creationId xmlns:a16="http://schemas.microsoft.com/office/drawing/2014/main" id="{2B79CB84-8336-46E1-B87A-1E6D76E822BC}"/>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3148" r="27092"/>
          <a:stretch/>
        </p:blipFill>
        <p:spPr bwMode="auto">
          <a:xfrm>
            <a:off x="-675440" y="2770737"/>
            <a:ext cx="3132221" cy="4502943"/>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940B2A86-D7F9-4721-82F3-74C8D51885BB}"/>
              </a:ext>
            </a:extLst>
          </p:cNvPr>
          <p:cNvGrpSpPr/>
          <p:nvPr/>
        </p:nvGrpSpPr>
        <p:grpSpPr>
          <a:xfrm>
            <a:off x="10586450" y="111616"/>
            <a:ext cx="1467519" cy="1639282"/>
            <a:chOff x="-3571228" y="3799979"/>
            <a:chExt cx="1171122" cy="1694592"/>
          </a:xfrm>
          <a:effectLst>
            <a:outerShdw blurRad="50800" dist="38100" dir="10800000" algn="r" rotWithShape="0">
              <a:prstClr val="black">
                <a:alpha val="40000"/>
              </a:prstClr>
            </a:outerShdw>
          </a:effectLst>
        </p:grpSpPr>
        <p:grpSp>
          <p:nvGrpSpPr>
            <p:cNvPr id="18" name="Graphic 13">
              <a:extLst>
                <a:ext uri="{FF2B5EF4-FFF2-40B4-BE49-F238E27FC236}">
                  <a16:creationId xmlns:a16="http://schemas.microsoft.com/office/drawing/2014/main" id="{62E0C393-2173-4D51-9EC9-50333C397D02}"/>
                </a:ext>
              </a:extLst>
            </p:cNvPr>
            <p:cNvGrpSpPr/>
            <p:nvPr/>
          </p:nvGrpSpPr>
          <p:grpSpPr>
            <a:xfrm>
              <a:off x="-3571228" y="3799979"/>
              <a:ext cx="1160202" cy="1694592"/>
              <a:chOff x="-5589384" y="2139010"/>
              <a:chExt cx="1160202" cy="1815865"/>
            </a:xfrm>
            <a:solidFill>
              <a:srgbClr val="FFD57E"/>
            </a:solidFill>
          </p:grpSpPr>
          <p:sp>
            <p:nvSpPr>
              <p:cNvPr id="55" name="Freeform: Shape 54">
                <a:extLst>
                  <a:ext uri="{FF2B5EF4-FFF2-40B4-BE49-F238E27FC236}">
                    <a16:creationId xmlns:a16="http://schemas.microsoft.com/office/drawing/2014/main" id="{A95BC11C-2DD7-49D1-ABA6-BF4DEFB82533}"/>
                  </a:ext>
                </a:extLst>
              </p:cNvPr>
              <p:cNvSpPr/>
              <p:nvPr/>
            </p:nvSpPr>
            <p:spPr>
              <a:xfrm>
                <a:off x="-5589384" y="3267020"/>
                <a:ext cx="1160202" cy="687855"/>
              </a:xfrm>
              <a:custGeom>
                <a:avLst/>
                <a:gdLst>
                  <a:gd name="connsiteX0" fmla="*/ 1104652 w 1160202"/>
                  <a:gd name="connsiteY0" fmla="*/ 6989 h 687855"/>
                  <a:gd name="connsiteX1" fmla="*/ 1031443 w 1160202"/>
                  <a:gd name="connsiteY1" fmla="*/ 38536 h 687855"/>
                  <a:gd name="connsiteX2" fmla="*/ 934574 w 1160202"/>
                  <a:gd name="connsiteY2" fmla="*/ 1503 h 687855"/>
                  <a:gd name="connsiteX3" fmla="*/ 914171 w 1160202"/>
                  <a:gd name="connsiteY3" fmla="*/ 302 h 687855"/>
                  <a:gd name="connsiteX4" fmla="*/ 824846 w 1160202"/>
                  <a:gd name="connsiteY4" fmla="*/ 48137 h 687855"/>
                  <a:gd name="connsiteX5" fmla="*/ 757466 w 1160202"/>
                  <a:gd name="connsiteY5" fmla="*/ 27563 h 687855"/>
                  <a:gd name="connsiteX6" fmla="*/ 707917 w 1160202"/>
                  <a:gd name="connsiteY6" fmla="*/ 17276 h 687855"/>
                  <a:gd name="connsiteX7" fmla="*/ 620992 w 1160202"/>
                  <a:gd name="connsiteY7" fmla="*/ 60310 h 687855"/>
                  <a:gd name="connsiteX8" fmla="*/ 610362 w 1160202"/>
                  <a:gd name="connsiteY8" fmla="*/ 59967 h 687855"/>
                  <a:gd name="connsiteX9" fmla="*/ 513836 w 1160202"/>
                  <a:gd name="connsiteY9" fmla="*/ 14361 h 687855"/>
                  <a:gd name="connsiteX10" fmla="*/ 405479 w 1160202"/>
                  <a:gd name="connsiteY10" fmla="*/ 56024 h 687855"/>
                  <a:gd name="connsiteX11" fmla="*/ 382505 w 1160202"/>
                  <a:gd name="connsiteY11" fmla="*/ 54309 h 687855"/>
                  <a:gd name="connsiteX12" fmla="*/ 276377 w 1160202"/>
                  <a:gd name="connsiteY12" fmla="*/ 14018 h 687855"/>
                  <a:gd name="connsiteX13" fmla="*/ 194424 w 1160202"/>
                  <a:gd name="connsiteY13" fmla="*/ 53280 h 687855"/>
                  <a:gd name="connsiteX14" fmla="*/ 173336 w 1160202"/>
                  <a:gd name="connsiteY14" fmla="*/ 54652 h 687855"/>
                  <a:gd name="connsiteX15" fmla="*/ 89497 w 1160202"/>
                  <a:gd name="connsiteY15" fmla="*/ 7160 h 687855"/>
                  <a:gd name="connsiteX16" fmla="*/ 32061 w 1160202"/>
                  <a:gd name="connsiteY16" fmla="*/ 8361 h 687855"/>
                  <a:gd name="connsiteX17" fmla="*/ 0 w 1160202"/>
                  <a:gd name="connsiteY17" fmla="*/ 20534 h 687855"/>
                  <a:gd name="connsiteX18" fmla="*/ 191167 w 1160202"/>
                  <a:gd name="connsiteY18" fmla="*/ 621123 h 687855"/>
                  <a:gd name="connsiteX19" fmla="*/ 217913 w 1160202"/>
                  <a:gd name="connsiteY19" fmla="*/ 661242 h 687855"/>
                  <a:gd name="connsiteX20" fmla="*/ 289236 w 1160202"/>
                  <a:gd name="connsiteY20" fmla="*/ 677873 h 687855"/>
                  <a:gd name="connsiteX21" fmla="*/ 599561 w 1160202"/>
                  <a:gd name="connsiteY21" fmla="*/ 670501 h 687855"/>
                  <a:gd name="connsiteX22" fmla="*/ 863079 w 1160202"/>
                  <a:gd name="connsiteY22" fmla="*/ 687302 h 687855"/>
                  <a:gd name="connsiteX23" fmla="*/ 968350 w 1160202"/>
                  <a:gd name="connsiteY23" fmla="*/ 658499 h 687855"/>
                  <a:gd name="connsiteX24" fmla="*/ 990810 w 1160202"/>
                  <a:gd name="connsiteY24" fmla="*/ 609122 h 687855"/>
                  <a:gd name="connsiteX25" fmla="*/ 1160202 w 1160202"/>
                  <a:gd name="connsiteY25" fmla="*/ 15904 h 687855"/>
                  <a:gd name="connsiteX26" fmla="*/ 1145286 w 1160202"/>
                  <a:gd name="connsiteY26" fmla="*/ 10761 h 687855"/>
                  <a:gd name="connsiteX27" fmla="*/ 1104652 w 1160202"/>
                  <a:gd name="connsiteY27" fmla="*/ 6989 h 687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160202" h="687855">
                    <a:moveTo>
                      <a:pt x="1104652" y="6989"/>
                    </a:moveTo>
                    <a:cubicBezTo>
                      <a:pt x="1067791" y="11275"/>
                      <a:pt x="1061276" y="33049"/>
                      <a:pt x="1031443" y="38536"/>
                    </a:cubicBezTo>
                    <a:cubicBezTo>
                      <a:pt x="989952" y="46080"/>
                      <a:pt x="971093" y="9561"/>
                      <a:pt x="934574" y="1503"/>
                    </a:cubicBezTo>
                    <a:cubicBezTo>
                      <a:pt x="928402" y="131"/>
                      <a:pt x="921544" y="-383"/>
                      <a:pt x="914171" y="302"/>
                    </a:cubicBezTo>
                    <a:cubicBezTo>
                      <a:pt x="871137" y="4074"/>
                      <a:pt x="870280" y="42136"/>
                      <a:pt x="824846" y="48137"/>
                    </a:cubicBezTo>
                    <a:cubicBezTo>
                      <a:pt x="795185" y="52080"/>
                      <a:pt x="777526" y="38193"/>
                      <a:pt x="757466" y="27563"/>
                    </a:cubicBezTo>
                    <a:cubicBezTo>
                      <a:pt x="743579" y="20191"/>
                      <a:pt x="728662" y="14533"/>
                      <a:pt x="707917" y="17276"/>
                    </a:cubicBezTo>
                    <a:cubicBezTo>
                      <a:pt x="663854" y="23105"/>
                      <a:pt x="661283" y="58253"/>
                      <a:pt x="620992" y="60310"/>
                    </a:cubicBezTo>
                    <a:cubicBezTo>
                      <a:pt x="617220" y="60481"/>
                      <a:pt x="613791" y="60310"/>
                      <a:pt x="610362" y="59967"/>
                    </a:cubicBezTo>
                    <a:cubicBezTo>
                      <a:pt x="572643" y="55509"/>
                      <a:pt x="560299" y="16590"/>
                      <a:pt x="513836" y="14361"/>
                    </a:cubicBezTo>
                    <a:cubicBezTo>
                      <a:pt x="465315" y="11961"/>
                      <a:pt x="458629" y="53280"/>
                      <a:pt x="405479" y="56024"/>
                    </a:cubicBezTo>
                    <a:cubicBezTo>
                      <a:pt x="396907" y="56538"/>
                      <a:pt x="389363" y="55681"/>
                      <a:pt x="382505" y="54309"/>
                    </a:cubicBezTo>
                    <a:cubicBezTo>
                      <a:pt x="341871" y="45737"/>
                      <a:pt x="324898" y="9904"/>
                      <a:pt x="276377" y="14018"/>
                    </a:cubicBezTo>
                    <a:cubicBezTo>
                      <a:pt x="235058" y="17447"/>
                      <a:pt x="220999" y="45737"/>
                      <a:pt x="194424" y="53280"/>
                    </a:cubicBezTo>
                    <a:cubicBezTo>
                      <a:pt x="188252" y="54995"/>
                      <a:pt x="181394" y="55681"/>
                      <a:pt x="173336" y="54652"/>
                    </a:cubicBezTo>
                    <a:cubicBezTo>
                      <a:pt x="137160" y="50023"/>
                      <a:pt x="131159" y="18133"/>
                      <a:pt x="89497" y="7160"/>
                    </a:cubicBezTo>
                    <a:cubicBezTo>
                      <a:pt x="69437" y="1845"/>
                      <a:pt x="49721" y="3560"/>
                      <a:pt x="32061" y="8361"/>
                    </a:cubicBezTo>
                    <a:cubicBezTo>
                      <a:pt x="20231" y="11447"/>
                      <a:pt x="9430" y="15904"/>
                      <a:pt x="0" y="20534"/>
                    </a:cubicBezTo>
                    <a:cubicBezTo>
                      <a:pt x="100984" y="342002"/>
                      <a:pt x="176079" y="576032"/>
                      <a:pt x="191167" y="621123"/>
                    </a:cubicBezTo>
                    <a:cubicBezTo>
                      <a:pt x="193739" y="628838"/>
                      <a:pt x="200254" y="647526"/>
                      <a:pt x="217913" y="661242"/>
                    </a:cubicBezTo>
                    <a:cubicBezTo>
                      <a:pt x="243630" y="681302"/>
                      <a:pt x="277578" y="678559"/>
                      <a:pt x="289236" y="677873"/>
                    </a:cubicBezTo>
                    <a:cubicBezTo>
                      <a:pt x="371018" y="671872"/>
                      <a:pt x="533724" y="668615"/>
                      <a:pt x="599561" y="670501"/>
                    </a:cubicBezTo>
                    <a:cubicBezTo>
                      <a:pt x="657168" y="672215"/>
                      <a:pt x="717347" y="680444"/>
                      <a:pt x="863079" y="687302"/>
                    </a:cubicBezTo>
                    <a:cubicBezTo>
                      <a:pt x="886739" y="688331"/>
                      <a:pt x="939375" y="691246"/>
                      <a:pt x="968350" y="658499"/>
                    </a:cubicBezTo>
                    <a:cubicBezTo>
                      <a:pt x="980523" y="644612"/>
                      <a:pt x="985837" y="626609"/>
                      <a:pt x="990810" y="609122"/>
                    </a:cubicBezTo>
                    <a:cubicBezTo>
                      <a:pt x="1007612" y="549971"/>
                      <a:pt x="1063162" y="332744"/>
                      <a:pt x="1160202" y="15904"/>
                    </a:cubicBezTo>
                    <a:cubicBezTo>
                      <a:pt x="1156087" y="14190"/>
                      <a:pt x="1150944" y="12304"/>
                      <a:pt x="1145286" y="10761"/>
                    </a:cubicBezTo>
                    <a:cubicBezTo>
                      <a:pt x="1134142" y="7332"/>
                      <a:pt x="1120254" y="5274"/>
                      <a:pt x="1104652" y="6989"/>
                    </a:cubicBezTo>
                    <a:close/>
                  </a:path>
                </a:pathLst>
              </a:custGeom>
              <a:solidFill>
                <a:srgbClr val="FFD57E"/>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B108DA6A-587A-4A6B-88F4-C7786FF9D802}"/>
                  </a:ext>
                </a:extLst>
              </p:cNvPr>
              <p:cNvSpPr/>
              <p:nvPr/>
            </p:nvSpPr>
            <p:spPr>
              <a:xfrm>
                <a:off x="-5288318" y="2139010"/>
                <a:ext cx="440454" cy="396906"/>
              </a:xfrm>
              <a:custGeom>
                <a:avLst/>
                <a:gdLst>
                  <a:gd name="connsiteX0" fmla="*/ 235058 w 440454"/>
                  <a:gd name="connsiteY0" fmla="*/ 0 h 396906"/>
                  <a:gd name="connsiteX1" fmla="*/ 272263 w 440454"/>
                  <a:gd name="connsiteY1" fmla="*/ 151733 h 396906"/>
                  <a:gd name="connsiteX2" fmla="*/ 440455 w 440454"/>
                  <a:gd name="connsiteY2" fmla="*/ 168878 h 396906"/>
                  <a:gd name="connsiteX3" fmla="*/ 295065 w 440454"/>
                  <a:gd name="connsiteY3" fmla="*/ 245345 h 396906"/>
                  <a:gd name="connsiteX4" fmla="*/ 332099 w 440454"/>
                  <a:gd name="connsiteY4" fmla="*/ 396907 h 396906"/>
                  <a:gd name="connsiteX5" fmla="*/ 205226 w 440454"/>
                  <a:gd name="connsiteY5" fmla="*/ 292665 h 396906"/>
                  <a:gd name="connsiteX6" fmla="*/ 60008 w 440454"/>
                  <a:gd name="connsiteY6" fmla="*/ 369303 h 396906"/>
                  <a:gd name="connsiteX7" fmla="*/ 126873 w 440454"/>
                  <a:gd name="connsiteY7" fmla="*/ 228200 h 396906"/>
                  <a:gd name="connsiteX8" fmla="*/ 0 w 440454"/>
                  <a:gd name="connsiteY8" fmla="*/ 123958 h 396906"/>
                  <a:gd name="connsiteX9" fmla="*/ 168192 w 440454"/>
                  <a:gd name="connsiteY9" fmla="*/ 141103 h 39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454" h="396906">
                    <a:moveTo>
                      <a:pt x="235058" y="0"/>
                    </a:moveTo>
                    <a:lnTo>
                      <a:pt x="272263" y="151733"/>
                    </a:lnTo>
                    <a:lnTo>
                      <a:pt x="440455" y="168878"/>
                    </a:lnTo>
                    <a:lnTo>
                      <a:pt x="295065" y="245345"/>
                    </a:lnTo>
                    <a:lnTo>
                      <a:pt x="332099" y="396907"/>
                    </a:lnTo>
                    <a:lnTo>
                      <a:pt x="205226" y="292665"/>
                    </a:lnTo>
                    <a:lnTo>
                      <a:pt x="60008" y="369303"/>
                    </a:lnTo>
                    <a:lnTo>
                      <a:pt x="126873" y="228200"/>
                    </a:lnTo>
                    <a:lnTo>
                      <a:pt x="0" y="123958"/>
                    </a:lnTo>
                    <a:lnTo>
                      <a:pt x="168192" y="141103"/>
                    </a:lnTo>
                    <a:close/>
                  </a:path>
                </a:pathLst>
              </a:custGeom>
              <a:solidFill>
                <a:srgbClr val="FFD57E"/>
              </a:solidFill>
              <a:ln w="1715" cap="flat">
                <a:noFill/>
                <a:prstDash val="solid"/>
                <a:miter/>
              </a:ln>
            </p:spPr>
            <p:txBody>
              <a:bodyPr rtlCol="0" anchor="ctr"/>
              <a:lstStyle/>
              <a:p>
                <a:endParaRPr lang="en-US"/>
              </a:p>
            </p:txBody>
          </p:sp>
        </p:grpSp>
        <p:sp>
          <p:nvSpPr>
            <p:cNvPr id="19" name="Freeform: Shape 18">
              <a:extLst>
                <a:ext uri="{FF2B5EF4-FFF2-40B4-BE49-F238E27FC236}">
                  <a16:creationId xmlns:a16="http://schemas.microsoft.com/office/drawing/2014/main" id="{B4D33342-63BA-437A-B9EE-90599B826084}"/>
                </a:ext>
              </a:extLst>
            </p:cNvPr>
            <p:cNvSpPr/>
            <p:nvPr/>
          </p:nvSpPr>
          <p:spPr>
            <a:xfrm>
              <a:off x="-3428753" y="4751817"/>
              <a:ext cx="26574" cy="55679"/>
            </a:xfrm>
            <a:custGeom>
              <a:avLst/>
              <a:gdLst>
                <a:gd name="connsiteX0" fmla="*/ 26575 w 26574"/>
                <a:gd name="connsiteY0" fmla="*/ 59665 h 59664"/>
                <a:gd name="connsiteX1" fmla="*/ 0 w 26574"/>
                <a:gd name="connsiteY1" fmla="*/ 0 h 59664"/>
                <a:gd name="connsiteX2" fmla="*/ 26575 w 26574"/>
                <a:gd name="connsiteY2" fmla="*/ 59665 h 59664"/>
              </a:gdLst>
              <a:ahLst/>
              <a:cxnLst>
                <a:cxn ang="0">
                  <a:pos x="connsiteX0" y="connsiteY0"/>
                </a:cxn>
                <a:cxn ang="0">
                  <a:pos x="connsiteX1" y="connsiteY1"/>
                </a:cxn>
                <a:cxn ang="0">
                  <a:pos x="connsiteX2" y="connsiteY2"/>
                </a:cxn>
              </a:cxnLst>
              <a:rect l="l" t="t" r="r" b="b"/>
              <a:pathLst>
                <a:path w="26574" h="59664">
                  <a:moveTo>
                    <a:pt x="26575" y="59665"/>
                  </a:moveTo>
                  <a:cubicBezTo>
                    <a:pt x="16459" y="30518"/>
                    <a:pt x="8058" y="16802"/>
                    <a:pt x="0" y="0"/>
                  </a:cubicBezTo>
                  <a:cubicBezTo>
                    <a:pt x="8401" y="20060"/>
                    <a:pt x="18345" y="39434"/>
                    <a:pt x="26575" y="59665"/>
                  </a:cubicBezTo>
                  <a:close/>
                </a:path>
              </a:pathLst>
            </a:custGeom>
            <a:noFill/>
            <a:ln w="1715" cap="flat">
              <a:noFill/>
              <a:prstDash val="solid"/>
              <a:miter/>
            </a:ln>
          </p:spPr>
          <p:txBody>
            <a:bodyPr rtlCol="0" anchor="ctr"/>
            <a:lstStyle/>
            <a:p>
              <a:endParaRPr lang="en-US"/>
            </a:p>
          </p:txBody>
        </p:sp>
        <p:grpSp>
          <p:nvGrpSpPr>
            <p:cNvPr id="20" name="Graphic 13">
              <a:extLst>
                <a:ext uri="{FF2B5EF4-FFF2-40B4-BE49-F238E27FC236}">
                  <a16:creationId xmlns:a16="http://schemas.microsoft.com/office/drawing/2014/main" id="{D8F418E1-0342-4D82-BF3A-F1D39E25AAA5}"/>
                </a:ext>
              </a:extLst>
            </p:cNvPr>
            <p:cNvGrpSpPr/>
            <p:nvPr/>
          </p:nvGrpSpPr>
          <p:grpSpPr>
            <a:xfrm>
              <a:off x="-3560834" y="4050058"/>
              <a:ext cx="747415" cy="858940"/>
              <a:chOff x="-5578990" y="2406986"/>
              <a:chExt cx="747415" cy="920410"/>
            </a:xfrm>
            <a:solidFill>
              <a:srgbClr val="FFAAA5"/>
            </a:solidFill>
          </p:grpSpPr>
          <p:sp>
            <p:nvSpPr>
              <p:cNvPr id="53" name="Freeform: Shape 52">
                <a:extLst>
                  <a:ext uri="{FF2B5EF4-FFF2-40B4-BE49-F238E27FC236}">
                    <a16:creationId xmlns:a16="http://schemas.microsoft.com/office/drawing/2014/main" id="{CD0B31AF-ABAE-41CA-880E-EECFD461C673}"/>
                  </a:ext>
                </a:extLst>
              </p:cNvPr>
              <p:cNvSpPr/>
              <p:nvPr/>
            </p:nvSpPr>
            <p:spPr>
              <a:xfrm>
                <a:off x="-5578990" y="2811281"/>
                <a:ext cx="184202" cy="510702"/>
              </a:xfrm>
              <a:custGeom>
                <a:avLst/>
                <a:gdLst>
                  <a:gd name="connsiteX0" fmla="*/ 79275 w 184202"/>
                  <a:gd name="connsiteY0" fmla="*/ 462727 h 510702"/>
                  <a:gd name="connsiteX1" fmla="*/ 163114 w 184202"/>
                  <a:gd name="connsiteY1" fmla="*/ 510219 h 510702"/>
                  <a:gd name="connsiteX2" fmla="*/ 184202 w 184202"/>
                  <a:gd name="connsiteY2" fmla="*/ 508847 h 510702"/>
                  <a:gd name="connsiteX3" fmla="*/ 170143 w 184202"/>
                  <a:gd name="connsiteY3" fmla="*/ 445068 h 510702"/>
                  <a:gd name="connsiteX4" fmla="*/ 158828 w 184202"/>
                  <a:gd name="connsiteY4" fmla="*/ 407349 h 510702"/>
                  <a:gd name="connsiteX5" fmla="*/ 132253 w 184202"/>
                  <a:gd name="connsiteY5" fmla="*/ 347684 h 510702"/>
                  <a:gd name="connsiteX6" fmla="*/ 113393 w 184202"/>
                  <a:gd name="connsiteY6" fmla="*/ 294535 h 510702"/>
                  <a:gd name="connsiteX7" fmla="*/ 109107 w 184202"/>
                  <a:gd name="connsiteY7" fmla="*/ 80051 h 510702"/>
                  <a:gd name="connsiteX8" fmla="*/ 143054 w 184202"/>
                  <a:gd name="connsiteY8" fmla="*/ 2898 h 510702"/>
                  <a:gd name="connsiteX9" fmla="*/ 142369 w 184202"/>
                  <a:gd name="connsiteY9" fmla="*/ 327 h 510702"/>
                  <a:gd name="connsiteX10" fmla="*/ 27326 w 184202"/>
                  <a:gd name="connsiteY10" fmla="*/ 191493 h 510702"/>
                  <a:gd name="connsiteX11" fmla="*/ 10523 w 184202"/>
                  <a:gd name="connsiteY11" fmla="*/ 435467 h 510702"/>
                  <a:gd name="connsiteX12" fmla="*/ 21839 w 184202"/>
                  <a:gd name="connsiteY12" fmla="*/ 464099 h 510702"/>
                  <a:gd name="connsiteX13" fmla="*/ 79275 w 184202"/>
                  <a:gd name="connsiteY13" fmla="*/ 462727 h 510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4202" h="510702">
                    <a:moveTo>
                      <a:pt x="79275" y="462727"/>
                    </a:moveTo>
                    <a:cubicBezTo>
                      <a:pt x="120937" y="473700"/>
                      <a:pt x="126938" y="505590"/>
                      <a:pt x="163114" y="510219"/>
                    </a:cubicBezTo>
                    <a:cubicBezTo>
                      <a:pt x="171172" y="511248"/>
                      <a:pt x="178030" y="510562"/>
                      <a:pt x="184202" y="508847"/>
                    </a:cubicBezTo>
                    <a:cubicBezTo>
                      <a:pt x="179230" y="487759"/>
                      <a:pt x="175630" y="465813"/>
                      <a:pt x="170143" y="445068"/>
                    </a:cubicBezTo>
                    <a:cubicBezTo>
                      <a:pt x="166029" y="429980"/>
                      <a:pt x="162257" y="417636"/>
                      <a:pt x="158828" y="407349"/>
                    </a:cubicBezTo>
                    <a:cubicBezTo>
                      <a:pt x="150427" y="387118"/>
                      <a:pt x="140654" y="367744"/>
                      <a:pt x="132253" y="347684"/>
                    </a:cubicBezTo>
                    <a:cubicBezTo>
                      <a:pt x="125909" y="334654"/>
                      <a:pt x="119909" y="319909"/>
                      <a:pt x="113393" y="294535"/>
                    </a:cubicBezTo>
                    <a:cubicBezTo>
                      <a:pt x="103792" y="256816"/>
                      <a:pt x="80989" y="167319"/>
                      <a:pt x="109107" y="80051"/>
                    </a:cubicBezTo>
                    <a:cubicBezTo>
                      <a:pt x="114422" y="63420"/>
                      <a:pt x="113908" y="71135"/>
                      <a:pt x="143054" y="2898"/>
                    </a:cubicBezTo>
                    <a:cubicBezTo>
                      <a:pt x="143226" y="1698"/>
                      <a:pt x="143054" y="841"/>
                      <a:pt x="142369" y="327"/>
                    </a:cubicBezTo>
                    <a:cubicBezTo>
                      <a:pt x="134310" y="-5846"/>
                      <a:pt x="66073" y="76107"/>
                      <a:pt x="27326" y="191493"/>
                    </a:cubicBezTo>
                    <a:cubicBezTo>
                      <a:pt x="-12965" y="311508"/>
                      <a:pt x="408" y="402548"/>
                      <a:pt x="10523" y="435467"/>
                    </a:cubicBezTo>
                    <a:cubicBezTo>
                      <a:pt x="13952" y="446439"/>
                      <a:pt x="18067" y="456212"/>
                      <a:pt x="21839" y="464099"/>
                    </a:cubicBezTo>
                    <a:cubicBezTo>
                      <a:pt x="39327" y="459127"/>
                      <a:pt x="59215" y="457412"/>
                      <a:pt x="79275" y="462727"/>
                    </a:cubicBezTo>
                    <a:close/>
                  </a:path>
                </a:pathLst>
              </a:custGeom>
              <a:solidFill>
                <a:srgbClr val="FFAAA5"/>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4FC5F6BF-055C-4D86-8F2C-0CC239FDEFEC}"/>
                  </a:ext>
                </a:extLst>
              </p:cNvPr>
              <p:cNvSpPr/>
              <p:nvPr/>
            </p:nvSpPr>
            <p:spPr>
              <a:xfrm>
                <a:off x="-5256491" y="2406986"/>
                <a:ext cx="424916" cy="920410"/>
              </a:xfrm>
              <a:custGeom>
                <a:avLst/>
                <a:gdLst>
                  <a:gd name="connsiteX0" fmla="*/ 17037 w 424916"/>
                  <a:gd name="connsiteY0" fmla="*/ 424510 h 920410"/>
                  <a:gd name="connsiteX1" fmla="*/ 160884 w 424916"/>
                  <a:gd name="connsiteY1" fmla="*/ 625278 h 920410"/>
                  <a:gd name="connsiteX2" fmla="*/ 269754 w 424916"/>
                  <a:gd name="connsiteY2" fmla="*/ 875081 h 920410"/>
                  <a:gd name="connsiteX3" fmla="*/ 277813 w 424916"/>
                  <a:gd name="connsiteY3" fmla="*/ 920001 h 920410"/>
                  <a:gd name="connsiteX4" fmla="*/ 288442 w 424916"/>
                  <a:gd name="connsiteY4" fmla="*/ 920344 h 920410"/>
                  <a:gd name="connsiteX5" fmla="*/ 375368 w 424916"/>
                  <a:gd name="connsiteY5" fmla="*/ 877310 h 920410"/>
                  <a:gd name="connsiteX6" fmla="*/ 424917 w 424916"/>
                  <a:gd name="connsiteY6" fmla="*/ 887597 h 920410"/>
                  <a:gd name="connsiteX7" fmla="*/ 295815 w 424916"/>
                  <a:gd name="connsiteY7" fmla="*/ 539382 h 920410"/>
                  <a:gd name="connsiteX8" fmla="*/ 231178 w 424916"/>
                  <a:gd name="connsiteY8" fmla="*/ 475088 h 920410"/>
                  <a:gd name="connsiteX9" fmla="*/ 205632 w 424916"/>
                  <a:gd name="connsiteY9" fmla="*/ 437883 h 920410"/>
                  <a:gd name="connsiteX10" fmla="*/ 141167 w 424916"/>
                  <a:gd name="connsiteY10" fmla="*/ 195453 h 920410"/>
                  <a:gd name="connsiteX11" fmla="*/ 169456 w 424916"/>
                  <a:gd name="connsiteY11" fmla="*/ 0 h 920410"/>
                  <a:gd name="connsiteX12" fmla="*/ 152997 w 424916"/>
                  <a:gd name="connsiteY12" fmla="*/ 22460 h 920410"/>
                  <a:gd name="connsiteX13" fmla="*/ 73958 w 424916"/>
                  <a:gd name="connsiteY13" fmla="*/ 115557 h 920410"/>
                  <a:gd name="connsiteX14" fmla="*/ 20123 w 424916"/>
                  <a:gd name="connsiteY14" fmla="*/ 193567 h 920410"/>
                  <a:gd name="connsiteX15" fmla="*/ 17037 w 424916"/>
                  <a:gd name="connsiteY15" fmla="*/ 424510 h 92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24916" h="920410">
                    <a:moveTo>
                      <a:pt x="17037" y="424510"/>
                    </a:moveTo>
                    <a:cubicBezTo>
                      <a:pt x="44812" y="511778"/>
                      <a:pt x="70187" y="504577"/>
                      <a:pt x="160884" y="625278"/>
                    </a:cubicBezTo>
                    <a:cubicBezTo>
                      <a:pt x="213862" y="695744"/>
                      <a:pt x="251581" y="782498"/>
                      <a:pt x="269754" y="875081"/>
                    </a:cubicBezTo>
                    <a:cubicBezTo>
                      <a:pt x="272669" y="889997"/>
                      <a:pt x="275069" y="905085"/>
                      <a:pt x="277813" y="920001"/>
                    </a:cubicBezTo>
                    <a:cubicBezTo>
                      <a:pt x="281070" y="920344"/>
                      <a:pt x="284671" y="920515"/>
                      <a:pt x="288442" y="920344"/>
                    </a:cubicBezTo>
                    <a:cubicBezTo>
                      <a:pt x="328733" y="918286"/>
                      <a:pt x="331305" y="883139"/>
                      <a:pt x="375368" y="877310"/>
                    </a:cubicBezTo>
                    <a:cubicBezTo>
                      <a:pt x="396113" y="874566"/>
                      <a:pt x="411029" y="880396"/>
                      <a:pt x="424917" y="887597"/>
                    </a:cubicBezTo>
                    <a:cubicBezTo>
                      <a:pt x="396113" y="761238"/>
                      <a:pt x="371081" y="631107"/>
                      <a:pt x="295815" y="539382"/>
                    </a:cubicBezTo>
                    <a:cubicBezTo>
                      <a:pt x="265468" y="502349"/>
                      <a:pt x="249352" y="495491"/>
                      <a:pt x="231178" y="475088"/>
                    </a:cubicBezTo>
                    <a:cubicBezTo>
                      <a:pt x="231178" y="475088"/>
                      <a:pt x="217462" y="457428"/>
                      <a:pt x="205632" y="437883"/>
                    </a:cubicBezTo>
                    <a:cubicBezTo>
                      <a:pt x="184544" y="403250"/>
                      <a:pt x="144082" y="316668"/>
                      <a:pt x="141167" y="195453"/>
                    </a:cubicBezTo>
                    <a:cubicBezTo>
                      <a:pt x="139109" y="112128"/>
                      <a:pt x="155397" y="33604"/>
                      <a:pt x="169456" y="0"/>
                    </a:cubicBezTo>
                    <a:cubicBezTo>
                      <a:pt x="158655" y="14745"/>
                      <a:pt x="152997" y="22460"/>
                      <a:pt x="152997" y="22460"/>
                    </a:cubicBezTo>
                    <a:cubicBezTo>
                      <a:pt x="118707" y="60865"/>
                      <a:pt x="93161" y="91383"/>
                      <a:pt x="73958" y="115557"/>
                    </a:cubicBezTo>
                    <a:cubicBezTo>
                      <a:pt x="28181" y="173507"/>
                      <a:pt x="20123" y="193567"/>
                      <a:pt x="20123" y="193567"/>
                    </a:cubicBezTo>
                    <a:cubicBezTo>
                      <a:pt x="-21368" y="299180"/>
                      <a:pt x="13608" y="413709"/>
                      <a:pt x="17037" y="424510"/>
                    </a:cubicBezTo>
                    <a:close/>
                  </a:path>
                </a:pathLst>
              </a:custGeom>
              <a:solidFill>
                <a:srgbClr val="FFAAA5"/>
              </a:solidFill>
              <a:ln w="1715" cap="flat">
                <a:noFill/>
                <a:prstDash val="solid"/>
                <a:miter/>
              </a:ln>
            </p:spPr>
            <p:txBody>
              <a:bodyPr rtlCol="0" anchor="ctr"/>
              <a:lstStyle/>
              <a:p>
                <a:endParaRPr lang="en-US"/>
              </a:p>
            </p:txBody>
          </p:sp>
        </p:grpSp>
        <p:grpSp>
          <p:nvGrpSpPr>
            <p:cNvPr id="21" name="Graphic 13">
              <a:extLst>
                <a:ext uri="{FF2B5EF4-FFF2-40B4-BE49-F238E27FC236}">
                  <a16:creationId xmlns:a16="http://schemas.microsoft.com/office/drawing/2014/main" id="{F00F65F9-BE6E-4896-A213-A3FE4A697608}"/>
                </a:ext>
              </a:extLst>
            </p:cNvPr>
            <p:cNvGrpSpPr/>
            <p:nvPr/>
          </p:nvGrpSpPr>
          <p:grpSpPr>
            <a:xfrm>
              <a:off x="-3465507" y="4034046"/>
              <a:ext cx="866550" cy="869130"/>
              <a:chOff x="-5483663" y="2389828"/>
              <a:chExt cx="866550" cy="931329"/>
            </a:xfrm>
            <a:solidFill>
              <a:srgbClr val="FFD3B6"/>
            </a:solidFill>
          </p:grpSpPr>
          <p:sp>
            <p:nvSpPr>
              <p:cNvPr id="50" name="Freeform: Shape 49">
                <a:extLst>
                  <a:ext uri="{FF2B5EF4-FFF2-40B4-BE49-F238E27FC236}">
                    <a16:creationId xmlns:a16="http://schemas.microsoft.com/office/drawing/2014/main" id="{CA2E3193-251E-4B8D-8F99-99C57D71AE29}"/>
                  </a:ext>
                </a:extLst>
              </p:cNvPr>
              <p:cNvSpPr/>
              <p:nvPr/>
            </p:nvSpPr>
            <p:spPr>
              <a:xfrm>
                <a:off x="-5074691" y="2389841"/>
                <a:ext cx="8915" cy="42862"/>
              </a:xfrm>
              <a:custGeom>
                <a:avLst/>
                <a:gdLst>
                  <a:gd name="connsiteX0" fmla="*/ 8915 w 8915"/>
                  <a:gd name="connsiteY0" fmla="*/ 42863 h 42862"/>
                  <a:gd name="connsiteX1" fmla="*/ 0 w 8915"/>
                  <a:gd name="connsiteY1" fmla="*/ 0 h 42862"/>
                  <a:gd name="connsiteX2" fmla="*/ 0 w 8915"/>
                  <a:gd name="connsiteY2" fmla="*/ 0 h 42862"/>
                  <a:gd name="connsiteX3" fmla="*/ 8915 w 8915"/>
                  <a:gd name="connsiteY3" fmla="*/ 42863 h 42862"/>
                </a:gdLst>
                <a:ahLst/>
                <a:cxnLst>
                  <a:cxn ang="0">
                    <a:pos x="connsiteX0" y="connsiteY0"/>
                  </a:cxn>
                  <a:cxn ang="0">
                    <a:pos x="connsiteX1" y="connsiteY1"/>
                  </a:cxn>
                  <a:cxn ang="0">
                    <a:pos x="connsiteX2" y="connsiteY2"/>
                  </a:cxn>
                  <a:cxn ang="0">
                    <a:pos x="connsiteX3" y="connsiteY3"/>
                  </a:cxn>
                </a:cxnLst>
                <a:rect l="l" t="t" r="r" b="b"/>
                <a:pathLst>
                  <a:path w="8915" h="42862">
                    <a:moveTo>
                      <a:pt x="8915" y="42863"/>
                    </a:moveTo>
                    <a:cubicBezTo>
                      <a:pt x="6687" y="16802"/>
                      <a:pt x="5315" y="514"/>
                      <a:pt x="0" y="0"/>
                    </a:cubicBezTo>
                    <a:cubicBezTo>
                      <a:pt x="0" y="0"/>
                      <a:pt x="0" y="0"/>
                      <a:pt x="0" y="0"/>
                    </a:cubicBezTo>
                    <a:cubicBezTo>
                      <a:pt x="171" y="1200"/>
                      <a:pt x="1886" y="18002"/>
                      <a:pt x="8915" y="42863"/>
                    </a:cubicBezTo>
                    <a:close/>
                  </a:path>
                </a:pathLst>
              </a:custGeom>
              <a:solidFill>
                <a:srgbClr val="FFD3B6"/>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AFB004DE-4878-4B33-86CA-F13AA206375A}"/>
                  </a:ext>
                </a:extLst>
              </p:cNvPr>
              <p:cNvSpPr/>
              <p:nvPr/>
            </p:nvSpPr>
            <p:spPr>
              <a:xfrm>
                <a:off x="-5483663" y="2636558"/>
                <a:ext cx="276784" cy="684599"/>
              </a:xfrm>
              <a:custGeom>
                <a:avLst/>
                <a:gdLst>
                  <a:gd name="connsiteX0" fmla="*/ 17895 w 276784"/>
                  <a:gd name="connsiteY0" fmla="*/ 469259 h 684599"/>
                  <a:gd name="connsiteX1" fmla="*/ 36754 w 276784"/>
                  <a:gd name="connsiteY1" fmla="*/ 522408 h 684599"/>
                  <a:gd name="connsiteX2" fmla="*/ 63329 w 276784"/>
                  <a:gd name="connsiteY2" fmla="*/ 582073 h 684599"/>
                  <a:gd name="connsiteX3" fmla="*/ 74645 w 276784"/>
                  <a:gd name="connsiteY3" fmla="*/ 619792 h 684599"/>
                  <a:gd name="connsiteX4" fmla="*/ 88704 w 276784"/>
                  <a:gd name="connsiteY4" fmla="*/ 683571 h 684599"/>
                  <a:gd name="connsiteX5" fmla="*/ 170657 w 276784"/>
                  <a:gd name="connsiteY5" fmla="*/ 644309 h 684599"/>
                  <a:gd name="connsiteX6" fmla="*/ 276784 w 276784"/>
                  <a:gd name="connsiteY6" fmla="*/ 684600 h 684599"/>
                  <a:gd name="connsiteX7" fmla="*/ 274041 w 276784"/>
                  <a:gd name="connsiteY7" fmla="*/ 661968 h 684599"/>
                  <a:gd name="connsiteX8" fmla="*/ 185058 w 276784"/>
                  <a:gd name="connsiteY8" fmla="*/ 464972 h 684599"/>
                  <a:gd name="connsiteX9" fmla="*/ 115450 w 276784"/>
                  <a:gd name="connsiteY9" fmla="*/ 169392 h 684599"/>
                  <a:gd name="connsiteX10" fmla="*/ 171000 w 276784"/>
                  <a:gd name="connsiteY10" fmla="*/ 0 h 684599"/>
                  <a:gd name="connsiteX11" fmla="*/ 96590 w 276784"/>
                  <a:gd name="connsiteY11" fmla="*/ 67208 h 684599"/>
                  <a:gd name="connsiteX12" fmla="*/ 50470 w 276784"/>
                  <a:gd name="connsiteY12" fmla="*/ 170421 h 684599"/>
                  <a:gd name="connsiteX13" fmla="*/ 47384 w 276784"/>
                  <a:gd name="connsiteY13" fmla="*/ 177794 h 684599"/>
                  <a:gd name="connsiteX14" fmla="*/ 13437 w 276784"/>
                  <a:gd name="connsiteY14" fmla="*/ 254946 h 684599"/>
                  <a:gd name="connsiteX15" fmla="*/ 17895 w 276784"/>
                  <a:gd name="connsiteY15" fmla="*/ 469259 h 684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6784" h="684599">
                    <a:moveTo>
                      <a:pt x="17895" y="469259"/>
                    </a:moveTo>
                    <a:cubicBezTo>
                      <a:pt x="24410" y="494633"/>
                      <a:pt x="30411" y="509378"/>
                      <a:pt x="36754" y="522408"/>
                    </a:cubicBezTo>
                    <a:cubicBezTo>
                      <a:pt x="44812" y="539210"/>
                      <a:pt x="53385" y="552926"/>
                      <a:pt x="63329" y="582073"/>
                    </a:cubicBezTo>
                    <a:cubicBezTo>
                      <a:pt x="66929" y="592360"/>
                      <a:pt x="70701" y="604704"/>
                      <a:pt x="74645" y="619792"/>
                    </a:cubicBezTo>
                    <a:cubicBezTo>
                      <a:pt x="80131" y="640537"/>
                      <a:pt x="83731" y="662483"/>
                      <a:pt x="88704" y="683571"/>
                    </a:cubicBezTo>
                    <a:cubicBezTo>
                      <a:pt x="115278" y="676027"/>
                      <a:pt x="129337" y="647738"/>
                      <a:pt x="170657" y="644309"/>
                    </a:cubicBezTo>
                    <a:cubicBezTo>
                      <a:pt x="219177" y="640194"/>
                      <a:pt x="236151" y="676027"/>
                      <a:pt x="276784" y="684600"/>
                    </a:cubicBezTo>
                    <a:cubicBezTo>
                      <a:pt x="275927" y="677056"/>
                      <a:pt x="275241" y="669512"/>
                      <a:pt x="274041" y="661968"/>
                    </a:cubicBezTo>
                    <a:cubicBezTo>
                      <a:pt x="261182" y="578644"/>
                      <a:pt x="227235" y="550697"/>
                      <a:pt x="185058" y="464972"/>
                    </a:cubicBezTo>
                    <a:cubicBezTo>
                      <a:pt x="157798" y="409594"/>
                      <a:pt x="103620" y="299180"/>
                      <a:pt x="115450" y="169392"/>
                    </a:cubicBezTo>
                    <a:cubicBezTo>
                      <a:pt x="123336" y="83153"/>
                      <a:pt x="157284" y="22117"/>
                      <a:pt x="171000" y="0"/>
                    </a:cubicBezTo>
                    <a:cubicBezTo>
                      <a:pt x="132423" y="20574"/>
                      <a:pt x="110135" y="46463"/>
                      <a:pt x="96590" y="67208"/>
                    </a:cubicBezTo>
                    <a:cubicBezTo>
                      <a:pt x="83217" y="87782"/>
                      <a:pt x="80302" y="100470"/>
                      <a:pt x="50470" y="170421"/>
                    </a:cubicBezTo>
                    <a:cubicBezTo>
                      <a:pt x="49441" y="172993"/>
                      <a:pt x="48413" y="175393"/>
                      <a:pt x="47384" y="177794"/>
                    </a:cubicBezTo>
                    <a:cubicBezTo>
                      <a:pt x="18238" y="246031"/>
                      <a:pt x="18752" y="238316"/>
                      <a:pt x="13437" y="254946"/>
                    </a:cubicBezTo>
                    <a:cubicBezTo>
                      <a:pt x="-14509" y="341871"/>
                      <a:pt x="8293" y="431540"/>
                      <a:pt x="17895" y="469259"/>
                    </a:cubicBezTo>
                    <a:close/>
                  </a:path>
                </a:pathLst>
              </a:custGeom>
              <a:solidFill>
                <a:srgbClr val="FFD3B6"/>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10B826F-150E-48C8-8749-A3DBB6D8C8B3}"/>
                  </a:ext>
                </a:extLst>
              </p:cNvPr>
              <p:cNvSpPr/>
              <p:nvPr/>
            </p:nvSpPr>
            <p:spPr>
              <a:xfrm>
                <a:off x="-5115501" y="2389828"/>
                <a:ext cx="498388" cy="925796"/>
              </a:xfrm>
              <a:custGeom>
                <a:avLst/>
                <a:gdLst>
                  <a:gd name="connsiteX0" fmla="*/ 177 w 498388"/>
                  <a:gd name="connsiteY0" fmla="*/ 212440 h 925796"/>
                  <a:gd name="connsiteX1" fmla="*/ 64642 w 498388"/>
                  <a:gd name="connsiteY1" fmla="*/ 454870 h 925796"/>
                  <a:gd name="connsiteX2" fmla="*/ 90188 w 498388"/>
                  <a:gd name="connsiteY2" fmla="*/ 492075 h 925796"/>
                  <a:gd name="connsiteX3" fmla="*/ 154825 w 498388"/>
                  <a:gd name="connsiteY3" fmla="*/ 556369 h 925796"/>
                  <a:gd name="connsiteX4" fmla="*/ 283927 w 498388"/>
                  <a:gd name="connsiteY4" fmla="*/ 904584 h 925796"/>
                  <a:gd name="connsiteX5" fmla="*/ 351307 w 498388"/>
                  <a:gd name="connsiteY5" fmla="*/ 925158 h 925796"/>
                  <a:gd name="connsiteX6" fmla="*/ 440632 w 498388"/>
                  <a:gd name="connsiteY6" fmla="*/ 877323 h 925796"/>
                  <a:gd name="connsiteX7" fmla="*/ 461035 w 498388"/>
                  <a:gd name="connsiteY7" fmla="*/ 878523 h 925796"/>
                  <a:gd name="connsiteX8" fmla="*/ 489495 w 498388"/>
                  <a:gd name="connsiteY8" fmla="*/ 813544 h 925796"/>
                  <a:gd name="connsiteX9" fmla="*/ 408571 w 498388"/>
                  <a:gd name="connsiteY9" fmla="*/ 571456 h 925796"/>
                  <a:gd name="connsiteX10" fmla="*/ 357650 w 498388"/>
                  <a:gd name="connsiteY10" fmla="*/ 532023 h 925796"/>
                  <a:gd name="connsiteX11" fmla="*/ 194258 w 498388"/>
                  <a:gd name="connsiteY11" fmla="*/ 431725 h 925796"/>
                  <a:gd name="connsiteX12" fmla="*/ 40982 w 498388"/>
                  <a:gd name="connsiteY12" fmla="*/ 14 h 925796"/>
                  <a:gd name="connsiteX13" fmla="*/ 40982 w 498388"/>
                  <a:gd name="connsiteY13" fmla="*/ 14 h 925796"/>
                  <a:gd name="connsiteX14" fmla="*/ 28466 w 498388"/>
                  <a:gd name="connsiteY14" fmla="*/ 16987 h 925796"/>
                  <a:gd name="connsiteX15" fmla="*/ 177 w 498388"/>
                  <a:gd name="connsiteY15" fmla="*/ 212440 h 92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8388" h="925796">
                    <a:moveTo>
                      <a:pt x="177" y="212440"/>
                    </a:moveTo>
                    <a:cubicBezTo>
                      <a:pt x="3091" y="333655"/>
                      <a:pt x="43554" y="420237"/>
                      <a:pt x="64642" y="454870"/>
                    </a:cubicBezTo>
                    <a:cubicBezTo>
                      <a:pt x="76472" y="474416"/>
                      <a:pt x="90188" y="492075"/>
                      <a:pt x="90188" y="492075"/>
                    </a:cubicBezTo>
                    <a:cubicBezTo>
                      <a:pt x="108362" y="512478"/>
                      <a:pt x="124307" y="519336"/>
                      <a:pt x="154825" y="556369"/>
                    </a:cubicBezTo>
                    <a:cubicBezTo>
                      <a:pt x="229920" y="648095"/>
                      <a:pt x="254952" y="778225"/>
                      <a:pt x="283927" y="904584"/>
                    </a:cubicBezTo>
                    <a:cubicBezTo>
                      <a:pt x="303986" y="915214"/>
                      <a:pt x="321646" y="928930"/>
                      <a:pt x="351307" y="925158"/>
                    </a:cubicBezTo>
                    <a:cubicBezTo>
                      <a:pt x="396741" y="919157"/>
                      <a:pt x="397427" y="881267"/>
                      <a:pt x="440632" y="877323"/>
                    </a:cubicBezTo>
                    <a:cubicBezTo>
                      <a:pt x="448176" y="876637"/>
                      <a:pt x="454862" y="877152"/>
                      <a:pt x="461035" y="878523"/>
                    </a:cubicBezTo>
                    <a:cubicBezTo>
                      <a:pt x="469264" y="856578"/>
                      <a:pt x="481780" y="836004"/>
                      <a:pt x="489495" y="813544"/>
                    </a:cubicBezTo>
                    <a:cubicBezTo>
                      <a:pt x="518985" y="726790"/>
                      <a:pt x="470807" y="627521"/>
                      <a:pt x="408571" y="571456"/>
                    </a:cubicBezTo>
                    <a:cubicBezTo>
                      <a:pt x="397941" y="562027"/>
                      <a:pt x="384911" y="551397"/>
                      <a:pt x="357650" y="532023"/>
                    </a:cubicBezTo>
                    <a:cubicBezTo>
                      <a:pt x="273811" y="472358"/>
                      <a:pt x="217918" y="446469"/>
                      <a:pt x="194258" y="431725"/>
                    </a:cubicBezTo>
                    <a:cubicBezTo>
                      <a:pt x="51955" y="342571"/>
                      <a:pt x="41325" y="5843"/>
                      <a:pt x="40982" y="14"/>
                    </a:cubicBezTo>
                    <a:cubicBezTo>
                      <a:pt x="40982" y="14"/>
                      <a:pt x="40982" y="14"/>
                      <a:pt x="40982" y="14"/>
                    </a:cubicBezTo>
                    <a:cubicBezTo>
                      <a:pt x="37553" y="-329"/>
                      <a:pt x="33095" y="5843"/>
                      <a:pt x="28466" y="16987"/>
                    </a:cubicBezTo>
                    <a:cubicBezTo>
                      <a:pt x="14407" y="50591"/>
                      <a:pt x="-1881" y="129115"/>
                      <a:pt x="177" y="212440"/>
                    </a:cubicBezTo>
                    <a:close/>
                  </a:path>
                </a:pathLst>
              </a:custGeom>
              <a:solidFill>
                <a:srgbClr val="FFD3B6"/>
              </a:solidFill>
              <a:ln w="1715" cap="flat">
                <a:noFill/>
                <a:prstDash val="solid"/>
                <a:miter/>
              </a:ln>
            </p:spPr>
            <p:txBody>
              <a:bodyPr rtlCol="0" anchor="ctr"/>
              <a:lstStyle/>
              <a:p>
                <a:endParaRPr lang="en-US"/>
              </a:p>
            </p:txBody>
          </p:sp>
        </p:grpSp>
        <p:grpSp>
          <p:nvGrpSpPr>
            <p:cNvPr id="22" name="Graphic 13">
              <a:extLst>
                <a:ext uri="{FF2B5EF4-FFF2-40B4-BE49-F238E27FC236}">
                  <a16:creationId xmlns:a16="http://schemas.microsoft.com/office/drawing/2014/main" id="{2BFDEFD5-69FB-479C-BFCC-A28E6D9B8B5A}"/>
                </a:ext>
              </a:extLst>
            </p:cNvPr>
            <p:cNvGrpSpPr/>
            <p:nvPr/>
          </p:nvGrpSpPr>
          <p:grpSpPr>
            <a:xfrm>
              <a:off x="-3565342" y="4034058"/>
              <a:ext cx="1165236" cy="1361661"/>
              <a:chOff x="-5583498" y="2389841"/>
              <a:chExt cx="1165236" cy="1459108"/>
            </a:xfrm>
            <a:solidFill>
              <a:srgbClr val="E86F7A"/>
            </a:solidFill>
          </p:grpSpPr>
          <p:sp>
            <p:nvSpPr>
              <p:cNvPr id="44" name="Freeform: Shape 43">
                <a:extLst>
                  <a:ext uri="{FF2B5EF4-FFF2-40B4-BE49-F238E27FC236}">
                    <a16:creationId xmlns:a16="http://schemas.microsoft.com/office/drawing/2014/main" id="{E58E717E-4F9D-4850-8DF3-CC85A7032913}"/>
                  </a:ext>
                </a:extLst>
              </p:cNvPr>
              <p:cNvSpPr/>
              <p:nvPr/>
            </p:nvSpPr>
            <p:spPr>
              <a:xfrm>
                <a:off x="-5074691" y="2389841"/>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cubicBezTo>
                      <a:pt x="0" y="0"/>
                      <a:pt x="0" y="0"/>
                      <a:pt x="0" y="0"/>
                    </a:cubicBezTo>
                    <a:cubicBezTo>
                      <a:pt x="0" y="0"/>
                      <a:pt x="0" y="0"/>
                      <a:pt x="0" y="0"/>
                    </a:cubicBezTo>
                    <a:close/>
                  </a:path>
                </a:pathLst>
              </a:custGeom>
              <a:solidFill>
                <a:srgbClr val="E86F7A"/>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32529BAE-6054-4890-AA70-74FFFDD48F2B}"/>
                  </a:ext>
                </a:extLst>
              </p:cNvPr>
              <p:cNvSpPr/>
              <p:nvPr/>
            </p:nvSpPr>
            <p:spPr>
              <a:xfrm>
                <a:off x="-5369833" y="2522200"/>
                <a:ext cx="390982" cy="804614"/>
              </a:xfrm>
              <a:custGeom>
                <a:avLst/>
                <a:gdLst>
                  <a:gd name="connsiteX0" fmla="*/ 71400 w 390982"/>
                  <a:gd name="connsiteY0" fmla="*/ 579330 h 804614"/>
                  <a:gd name="connsiteX1" fmla="*/ 160382 w 390982"/>
                  <a:gd name="connsiteY1" fmla="*/ 776326 h 804614"/>
                  <a:gd name="connsiteX2" fmla="*/ 163126 w 390982"/>
                  <a:gd name="connsiteY2" fmla="*/ 798957 h 804614"/>
                  <a:gd name="connsiteX3" fmla="*/ 186100 w 390982"/>
                  <a:gd name="connsiteY3" fmla="*/ 800672 h 804614"/>
                  <a:gd name="connsiteX4" fmla="*/ 294456 w 390982"/>
                  <a:gd name="connsiteY4" fmla="*/ 759009 h 804614"/>
                  <a:gd name="connsiteX5" fmla="*/ 390983 w 390982"/>
                  <a:gd name="connsiteY5" fmla="*/ 804615 h 804614"/>
                  <a:gd name="connsiteX6" fmla="*/ 382925 w 390982"/>
                  <a:gd name="connsiteY6" fmla="*/ 759695 h 804614"/>
                  <a:gd name="connsiteX7" fmla="*/ 274054 w 390982"/>
                  <a:gd name="connsiteY7" fmla="*/ 509892 h 804614"/>
                  <a:gd name="connsiteX8" fmla="*/ 130207 w 390982"/>
                  <a:gd name="connsiteY8" fmla="*/ 309124 h 804614"/>
                  <a:gd name="connsiteX9" fmla="*/ 133293 w 390982"/>
                  <a:gd name="connsiteY9" fmla="*/ 78010 h 804614"/>
                  <a:gd name="connsiteX10" fmla="*/ 187129 w 390982"/>
                  <a:gd name="connsiteY10" fmla="*/ 0 h 804614"/>
                  <a:gd name="connsiteX11" fmla="*/ 61113 w 390982"/>
                  <a:gd name="connsiteY11" fmla="*/ 108014 h 804614"/>
                  <a:gd name="connsiteX12" fmla="*/ 57169 w 390982"/>
                  <a:gd name="connsiteY12" fmla="*/ 114014 h 804614"/>
                  <a:gd name="connsiteX13" fmla="*/ 1620 w 390982"/>
                  <a:gd name="connsiteY13" fmla="*/ 283407 h 804614"/>
                  <a:gd name="connsiteX14" fmla="*/ 71400 w 390982"/>
                  <a:gd name="connsiteY14" fmla="*/ 579330 h 80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0982" h="804614">
                    <a:moveTo>
                      <a:pt x="71400" y="579330"/>
                    </a:moveTo>
                    <a:cubicBezTo>
                      <a:pt x="113577" y="665055"/>
                      <a:pt x="147524" y="693001"/>
                      <a:pt x="160382" y="776326"/>
                    </a:cubicBezTo>
                    <a:cubicBezTo>
                      <a:pt x="161583" y="783698"/>
                      <a:pt x="162268" y="791413"/>
                      <a:pt x="163126" y="798957"/>
                    </a:cubicBezTo>
                    <a:cubicBezTo>
                      <a:pt x="169984" y="800500"/>
                      <a:pt x="177527" y="801186"/>
                      <a:pt x="186100" y="800672"/>
                    </a:cubicBezTo>
                    <a:cubicBezTo>
                      <a:pt x="239078" y="797928"/>
                      <a:pt x="245936" y="756609"/>
                      <a:pt x="294456" y="759009"/>
                    </a:cubicBezTo>
                    <a:cubicBezTo>
                      <a:pt x="340919" y="761409"/>
                      <a:pt x="353264" y="800329"/>
                      <a:pt x="390983" y="804615"/>
                    </a:cubicBezTo>
                    <a:cubicBezTo>
                      <a:pt x="388239" y="789699"/>
                      <a:pt x="385839" y="774440"/>
                      <a:pt x="382925" y="759695"/>
                    </a:cubicBezTo>
                    <a:cubicBezTo>
                      <a:pt x="364922" y="667112"/>
                      <a:pt x="327032" y="580358"/>
                      <a:pt x="274054" y="509892"/>
                    </a:cubicBezTo>
                    <a:cubicBezTo>
                      <a:pt x="183357" y="389192"/>
                      <a:pt x="157982" y="396564"/>
                      <a:pt x="130207" y="309124"/>
                    </a:cubicBezTo>
                    <a:cubicBezTo>
                      <a:pt x="126778" y="298323"/>
                      <a:pt x="91802" y="183966"/>
                      <a:pt x="133293" y="78010"/>
                    </a:cubicBezTo>
                    <a:cubicBezTo>
                      <a:pt x="133293" y="78010"/>
                      <a:pt x="141180" y="57779"/>
                      <a:pt x="187129" y="0"/>
                    </a:cubicBezTo>
                    <a:cubicBezTo>
                      <a:pt x="161240" y="11144"/>
                      <a:pt x="106204" y="39948"/>
                      <a:pt x="61113" y="108014"/>
                    </a:cubicBezTo>
                    <a:cubicBezTo>
                      <a:pt x="60084" y="109557"/>
                      <a:pt x="58713" y="111614"/>
                      <a:pt x="57169" y="114014"/>
                    </a:cubicBezTo>
                    <a:cubicBezTo>
                      <a:pt x="43282" y="136131"/>
                      <a:pt x="9335" y="197168"/>
                      <a:pt x="1620" y="283407"/>
                    </a:cubicBezTo>
                    <a:cubicBezTo>
                      <a:pt x="-10039" y="413538"/>
                      <a:pt x="44139" y="523780"/>
                      <a:pt x="71400" y="579330"/>
                    </a:cubicBezTo>
                    <a:close/>
                  </a:path>
                </a:pathLst>
              </a:custGeom>
              <a:solidFill>
                <a:srgbClr val="E86F7A"/>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2051352A-6581-4697-86A2-0AD493D68D9A}"/>
                  </a:ext>
                </a:extLst>
              </p:cNvPr>
              <p:cNvSpPr/>
              <p:nvPr/>
            </p:nvSpPr>
            <p:spPr>
              <a:xfrm>
                <a:off x="-5074862" y="2389841"/>
                <a:ext cx="656600" cy="916773"/>
              </a:xfrm>
              <a:custGeom>
                <a:avLst/>
                <a:gdLst>
                  <a:gd name="connsiteX0" fmla="*/ 153448 w 656600"/>
                  <a:gd name="connsiteY0" fmla="*/ 431883 h 916773"/>
                  <a:gd name="connsiteX1" fmla="*/ 316840 w 656600"/>
                  <a:gd name="connsiteY1" fmla="*/ 532181 h 916773"/>
                  <a:gd name="connsiteX2" fmla="*/ 367760 w 656600"/>
                  <a:gd name="connsiteY2" fmla="*/ 571614 h 916773"/>
                  <a:gd name="connsiteX3" fmla="*/ 448685 w 656600"/>
                  <a:gd name="connsiteY3" fmla="*/ 813702 h 916773"/>
                  <a:gd name="connsiteX4" fmla="*/ 420224 w 656600"/>
                  <a:gd name="connsiteY4" fmla="*/ 878681 h 916773"/>
                  <a:gd name="connsiteX5" fmla="*/ 517093 w 656600"/>
                  <a:gd name="connsiteY5" fmla="*/ 915714 h 916773"/>
                  <a:gd name="connsiteX6" fmla="*/ 590302 w 656600"/>
                  <a:gd name="connsiteY6" fmla="*/ 884168 h 916773"/>
                  <a:gd name="connsiteX7" fmla="*/ 631107 w 656600"/>
                  <a:gd name="connsiteY7" fmla="*/ 887597 h 916773"/>
                  <a:gd name="connsiteX8" fmla="*/ 655110 w 656600"/>
                  <a:gd name="connsiteY8" fmla="*/ 682542 h 916773"/>
                  <a:gd name="connsiteX9" fmla="*/ 631965 w 656600"/>
                  <a:gd name="connsiteY9" fmla="*/ 572300 h 916773"/>
                  <a:gd name="connsiteX10" fmla="*/ 560470 w 656600"/>
                  <a:gd name="connsiteY10" fmla="*/ 485718 h 916773"/>
                  <a:gd name="connsiteX11" fmla="*/ 86754 w 656600"/>
                  <a:gd name="connsiteY11" fmla="*/ 180880 h 916773"/>
                  <a:gd name="connsiteX12" fmla="*/ 31032 w 656600"/>
                  <a:gd name="connsiteY12" fmla="*/ 100470 h 916773"/>
                  <a:gd name="connsiteX13" fmla="*/ 8915 w 656600"/>
                  <a:gd name="connsiteY13" fmla="*/ 42863 h 916773"/>
                  <a:gd name="connsiteX14" fmla="*/ 0 w 656600"/>
                  <a:gd name="connsiteY14" fmla="*/ 0 h 916773"/>
                  <a:gd name="connsiteX15" fmla="*/ 153448 w 656600"/>
                  <a:gd name="connsiteY15" fmla="*/ 431883 h 916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56600" h="916773">
                    <a:moveTo>
                      <a:pt x="153448" y="431883"/>
                    </a:moveTo>
                    <a:cubicBezTo>
                      <a:pt x="177108" y="446799"/>
                      <a:pt x="233000" y="472516"/>
                      <a:pt x="316840" y="532181"/>
                    </a:cubicBezTo>
                    <a:cubicBezTo>
                      <a:pt x="344100" y="551555"/>
                      <a:pt x="357130" y="562013"/>
                      <a:pt x="367760" y="571614"/>
                    </a:cubicBezTo>
                    <a:cubicBezTo>
                      <a:pt x="429997" y="627678"/>
                      <a:pt x="478003" y="726948"/>
                      <a:pt x="448685" y="813702"/>
                    </a:cubicBezTo>
                    <a:cubicBezTo>
                      <a:pt x="440969" y="836162"/>
                      <a:pt x="428625" y="856736"/>
                      <a:pt x="420224" y="878681"/>
                    </a:cubicBezTo>
                    <a:cubicBezTo>
                      <a:pt x="456743" y="886739"/>
                      <a:pt x="475602" y="923430"/>
                      <a:pt x="517093" y="915714"/>
                    </a:cubicBezTo>
                    <a:cubicBezTo>
                      <a:pt x="546754" y="910228"/>
                      <a:pt x="553269" y="888454"/>
                      <a:pt x="590302" y="884168"/>
                    </a:cubicBezTo>
                    <a:cubicBezTo>
                      <a:pt x="605904" y="882453"/>
                      <a:pt x="619792" y="884511"/>
                      <a:pt x="631107" y="887597"/>
                    </a:cubicBezTo>
                    <a:cubicBezTo>
                      <a:pt x="654082" y="825875"/>
                      <a:pt x="659740" y="751294"/>
                      <a:pt x="655110" y="682542"/>
                    </a:cubicBezTo>
                    <a:cubicBezTo>
                      <a:pt x="652539" y="644481"/>
                      <a:pt x="647567" y="605561"/>
                      <a:pt x="631965" y="572300"/>
                    </a:cubicBezTo>
                    <a:cubicBezTo>
                      <a:pt x="615163" y="536639"/>
                      <a:pt x="587731" y="510235"/>
                      <a:pt x="560470" y="485718"/>
                    </a:cubicBezTo>
                    <a:cubicBezTo>
                      <a:pt x="438741" y="376676"/>
                      <a:pt x="180194" y="279292"/>
                      <a:pt x="86754" y="180880"/>
                    </a:cubicBezTo>
                    <a:cubicBezTo>
                      <a:pt x="53835" y="146075"/>
                      <a:pt x="33433" y="105270"/>
                      <a:pt x="31032" y="100470"/>
                    </a:cubicBezTo>
                    <a:cubicBezTo>
                      <a:pt x="20574" y="79210"/>
                      <a:pt x="13716" y="59322"/>
                      <a:pt x="8915" y="42863"/>
                    </a:cubicBezTo>
                    <a:cubicBezTo>
                      <a:pt x="1886" y="18002"/>
                      <a:pt x="171" y="1029"/>
                      <a:pt x="0" y="0"/>
                    </a:cubicBezTo>
                    <a:cubicBezTo>
                      <a:pt x="514" y="6001"/>
                      <a:pt x="10973" y="342729"/>
                      <a:pt x="153448" y="431883"/>
                    </a:cubicBezTo>
                    <a:close/>
                  </a:path>
                </a:pathLst>
              </a:custGeom>
              <a:solidFill>
                <a:srgbClr val="E86F7A"/>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B888EEA-0DC4-44D4-A38C-FCBFF9F0C927}"/>
                  </a:ext>
                </a:extLst>
              </p:cNvPr>
              <p:cNvSpPr/>
              <p:nvPr/>
            </p:nvSpPr>
            <p:spPr>
              <a:xfrm>
                <a:off x="-5583498" y="3288591"/>
                <a:ext cx="1142657" cy="87890"/>
              </a:xfrm>
              <a:custGeom>
                <a:avLst/>
                <a:gdLst>
                  <a:gd name="connsiteX0" fmla="*/ 19489 w 1142657"/>
                  <a:gd name="connsiteY0" fmla="*/ 30509 h 87890"/>
                  <a:gd name="connsiteX1" fmla="*/ 76067 w 1142657"/>
                  <a:gd name="connsiteY1" fmla="*/ 32909 h 87890"/>
                  <a:gd name="connsiteX2" fmla="*/ 131788 w 1142657"/>
                  <a:gd name="connsiteY2" fmla="*/ 58798 h 87890"/>
                  <a:gd name="connsiteX3" fmla="*/ 192482 w 1142657"/>
                  <a:gd name="connsiteY3" fmla="*/ 72171 h 87890"/>
                  <a:gd name="connsiteX4" fmla="*/ 250432 w 1142657"/>
                  <a:gd name="connsiteY4" fmla="*/ 56569 h 87890"/>
                  <a:gd name="connsiteX5" fmla="*/ 303410 w 1142657"/>
                  <a:gd name="connsiteY5" fmla="*/ 54512 h 87890"/>
                  <a:gd name="connsiteX6" fmla="*/ 352102 w 1142657"/>
                  <a:gd name="connsiteY6" fmla="*/ 76972 h 87890"/>
                  <a:gd name="connsiteX7" fmla="*/ 405251 w 1142657"/>
                  <a:gd name="connsiteY7" fmla="*/ 87602 h 87890"/>
                  <a:gd name="connsiteX8" fmla="*/ 459944 w 1142657"/>
                  <a:gd name="connsiteY8" fmla="*/ 73543 h 87890"/>
                  <a:gd name="connsiteX9" fmla="*/ 512236 w 1142657"/>
                  <a:gd name="connsiteY9" fmla="*/ 58798 h 87890"/>
                  <a:gd name="connsiteX10" fmla="*/ 567957 w 1142657"/>
                  <a:gd name="connsiteY10" fmla="*/ 71314 h 87890"/>
                  <a:gd name="connsiteX11" fmla="*/ 628308 w 1142657"/>
                  <a:gd name="connsiteY11" fmla="*/ 86402 h 87890"/>
                  <a:gd name="connsiteX12" fmla="*/ 690201 w 1142657"/>
                  <a:gd name="connsiteY12" fmla="*/ 71314 h 87890"/>
                  <a:gd name="connsiteX13" fmla="*/ 741808 w 1142657"/>
                  <a:gd name="connsiteY13" fmla="*/ 57941 h 87890"/>
                  <a:gd name="connsiteX14" fmla="*/ 791528 w 1142657"/>
                  <a:gd name="connsiteY14" fmla="*/ 73200 h 87890"/>
                  <a:gd name="connsiteX15" fmla="*/ 845363 w 1142657"/>
                  <a:gd name="connsiteY15" fmla="*/ 80915 h 87890"/>
                  <a:gd name="connsiteX16" fmla="*/ 896970 w 1142657"/>
                  <a:gd name="connsiteY16" fmla="*/ 55369 h 87890"/>
                  <a:gd name="connsiteX17" fmla="*/ 959720 w 1142657"/>
                  <a:gd name="connsiteY17" fmla="*/ 45597 h 87890"/>
                  <a:gd name="connsiteX18" fmla="*/ 1020928 w 1142657"/>
                  <a:gd name="connsiteY18" fmla="*/ 68742 h 87890"/>
                  <a:gd name="connsiteX19" fmla="*/ 1081450 w 1142657"/>
                  <a:gd name="connsiteY19" fmla="*/ 58113 h 87890"/>
                  <a:gd name="connsiteX20" fmla="*/ 1129799 w 1142657"/>
                  <a:gd name="connsiteY20" fmla="*/ 40282 h 87890"/>
                  <a:gd name="connsiteX21" fmla="*/ 1142658 w 1142657"/>
                  <a:gd name="connsiteY21" fmla="*/ 27423 h 87890"/>
                  <a:gd name="connsiteX22" fmla="*/ 1129799 w 1142657"/>
                  <a:gd name="connsiteY22" fmla="*/ 14564 h 87890"/>
                  <a:gd name="connsiteX23" fmla="*/ 1080764 w 1142657"/>
                  <a:gd name="connsiteY23" fmla="*/ 28795 h 87890"/>
                  <a:gd name="connsiteX24" fmla="*/ 1035330 w 1142657"/>
                  <a:gd name="connsiteY24" fmla="*/ 45082 h 87890"/>
                  <a:gd name="connsiteX25" fmla="*/ 982180 w 1142657"/>
                  <a:gd name="connsiteY25" fmla="*/ 25880 h 87890"/>
                  <a:gd name="connsiteX26" fmla="*/ 919601 w 1142657"/>
                  <a:gd name="connsiteY26" fmla="*/ 19365 h 87890"/>
                  <a:gd name="connsiteX27" fmla="*/ 865252 w 1142657"/>
                  <a:gd name="connsiteY27" fmla="*/ 45254 h 87890"/>
                  <a:gd name="connsiteX28" fmla="*/ 817760 w 1142657"/>
                  <a:gd name="connsiteY28" fmla="*/ 53998 h 87890"/>
                  <a:gd name="connsiteX29" fmla="*/ 710261 w 1142657"/>
                  <a:gd name="connsiteY29" fmla="*/ 34624 h 87890"/>
                  <a:gd name="connsiteX30" fmla="*/ 653339 w 1142657"/>
                  <a:gd name="connsiteY30" fmla="*/ 57598 h 87890"/>
                  <a:gd name="connsiteX31" fmla="*/ 593675 w 1142657"/>
                  <a:gd name="connsiteY31" fmla="*/ 53826 h 87890"/>
                  <a:gd name="connsiteX32" fmla="*/ 535382 w 1142657"/>
                  <a:gd name="connsiteY32" fmla="*/ 33938 h 87890"/>
                  <a:gd name="connsiteX33" fmla="*/ 478289 w 1142657"/>
                  <a:gd name="connsiteY33" fmla="*/ 39596 h 87890"/>
                  <a:gd name="connsiteX34" fmla="*/ 374047 w 1142657"/>
                  <a:gd name="connsiteY34" fmla="*/ 57941 h 87890"/>
                  <a:gd name="connsiteX35" fmla="*/ 325184 w 1142657"/>
                  <a:gd name="connsiteY35" fmla="*/ 35481 h 87890"/>
                  <a:gd name="connsiteX36" fmla="*/ 269463 w 1142657"/>
                  <a:gd name="connsiteY36" fmla="*/ 25366 h 87890"/>
                  <a:gd name="connsiteX37" fmla="*/ 211856 w 1142657"/>
                  <a:gd name="connsiteY37" fmla="*/ 41996 h 87890"/>
                  <a:gd name="connsiteX38" fmla="*/ 154077 w 1142657"/>
                  <a:gd name="connsiteY38" fmla="*/ 40110 h 87890"/>
                  <a:gd name="connsiteX39" fmla="*/ 36977 w 1142657"/>
                  <a:gd name="connsiteY39" fmla="*/ 162 h 87890"/>
                  <a:gd name="connsiteX40" fmla="*/ 6287 w 1142657"/>
                  <a:gd name="connsiteY40" fmla="*/ 8049 h 87890"/>
                  <a:gd name="connsiteX41" fmla="*/ 1658 w 1142657"/>
                  <a:gd name="connsiteY41" fmla="*/ 25708 h 87890"/>
                  <a:gd name="connsiteX42" fmla="*/ 19489 w 1142657"/>
                  <a:gd name="connsiteY42" fmla="*/ 30509 h 87890"/>
                  <a:gd name="connsiteX43" fmla="*/ 19489 w 1142657"/>
                  <a:gd name="connsiteY43" fmla="*/ 30509 h 87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142657" h="87890">
                    <a:moveTo>
                      <a:pt x="19489" y="30509"/>
                    </a:moveTo>
                    <a:cubicBezTo>
                      <a:pt x="37491" y="22279"/>
                      <a:pt x="58236" y="26566"/>
                      <a:pt x="76067" y="32909"/>
                    </a:cubicBezTo>
                    <a:cubicBezTo>
                      <a:pt x="95441" y="39767"/>
                      <a:pt x="112929" y="50569"/>
                      <a:pt x="131788" y="58798"/>
                    </a:cubicBezTo>
                    <a:cubicBezTo>
                      <a:pt x="150819" y="67199"/>
                      <a:pt x="171393" y="73714"/>
                      <a:pt x="192482" y="72171"/>
                    </a:cubicBezTo>
                    <a:cubicBezTo>
                      <a:pt x="212713" y="70628"/>
                      <a:pt x="231229" y="62742"/>
                      <a:pt x="250432" y="56569"/>
                    </a:cubicBezTo>
                    <a:cubicBezTo>
                      <a:pt x="268434" y="50740"/>
                      <a:pt x="285236" y="48683"/>
                      <a:pt x="303410" y="54512"/>
                    </a:cubicBezTo>
                    <a:cubicBezTo>
                      <a:pt x="320383" y="60170"/>
                      <a:pt x="335814" y="69771"/>
                      <a:pt x="352102" y="76972"/>
                    </a:cubicBezTo>
                    <a:cubicBezTo>
                      <a:pt x="369075" y="84344"/>
                      <a:pt x="386563" y="89145"/>
                      <a:pt x="405251" y="87602"/>
                    </a:cubicBezTo>
                    <a:cubicBezTo>
                      <a:pt x="424282" y="86059"/>
                      <a:pt x="442113" y="80058"/>
                      <a:pt x="459944" y="73543"/>
                    </a:cubicBezTo>
                    <a:cubicBezTo>
                      <a:pt x="476746" y="67371"/>
                      <a:pt x="494234" y="60170"/>
                      <a:pt x="512236" y="58798"/>
                    </a:cubicBezTo>
                    <a:cubicBezTo>
                      <a:pt x="532124" y="57255"/>
                      <a:pt x="549784" y="63942"/>
                      <a:pt x="567957" y="71314"/>
                    </a:cubicBezTo>
                    <a:cubicBezTo>
                      <a:pt x="587503" y="79372"/>
                      <a:pt x="606876" y="86059"/>
                      <a:pt x="628308" y="86402"/>
                    </a:cubicBezTo>
                    <a:cubicBezTo>
                      <a:pt x="650253" y="86745"/>
                      <a:pt x="670656" y="80744"/>
                      <a:pt x="690201" y="71314"/>
                    </a:cubicBezTo>
                    <a:cubicBezTo>
                      <a:pt x="707003" y="63256"/>
                      <a:pt x="722605" y="55541"/>
                      <a:pt x="741808" y="57941"/>
                    </a:cubicBezTo>
                    <a:cubicBezTo>
                      <a:pt x="758953" y="60170"/>
                      <a:pt x="775240" y="67542"/>
                      <a:pt x="791528" y="73200"/>
                    </a:cubicBezTo>
                    <a:cubicBezTo>
                      <a:pt x="808844" y="79201"/>
                      <a:pt x="827018" y="83659"/>
                      <a:pt x="845363" y="80915"/>
                    </a:cubicBezTo>
                    <a:cubicBezTo>
                      <a:pt x="865423" y="78001"/>
                      <a:pt x="880168" y="65485"/>
                      <a:pt x="896970" y="55369"/>
                    </a:cubicBezTo>
                    <a:cubicBezTo>
                      <a:pt x="915658" y="44054"/>
                      <a:pt x="938461" y="40282"/>
                      <a:pt x="959720" y="45597"/>
                    </a:cubicBezTo>
                    <a:cubicBezTo>
                      <a:pt x="980980" y="50912"/>
                      <a:pt x="999497" y="63770"/>
                      <a:pt x="1020928" y="68742"/>
                    </a:cubicBezTo>
                    <a:cubicBezTo>
                      <a:pt x="1042702" y="73886"/>
                      <a:pt x="1062248" y="68742"/>
                      <a:pt x="1081450" y="58113"/>
                    </a:cubicBezTo>
                    <a:cubicBezTo>
                      <a:pt x="1096709" y="49883"/>
                      <a:pt x="1111625" y="38224"/>
                      <a:pt x="1129799" y="40282"/>
                    </a:cubicBezTo>
                    <a:cubicBezTo>
                      <a:pt x="1136657" y="41139"/>
                      <a:pt x="1142658" y="33767"/>
                      <a:pt x="1142658" y="27423"/>
                    </a:cubicBezTo>
                    <a:cubicBezTo>
                      <a:pt x="1142658" y="19708"/>
                      <a:pt x="1136657" y="15250"/>
                      <a:pt x="1129799" y="14564"/>
                    </a:cubicBezTo>
                    <a:cubicBezTo>
                      <a:pt x="1112140" y="12507"/>
                      <a:pt x="1095852" y="20394"/>
                      <a:pt x="1080764" y="28795"/>
                    </a:cubicBezTo>
                    <a:cubicBezTo>
                      <a:pt x="1066534" y="36853"/>
                      <a:pt x="1052303" y="46454"/>
                      <a:pt x="1035330" y="45082"/>
                    </a:cubicBezTo>
                    <a:cubicBezTo>
                      <a:pt x="1016642" y="43711"/>
                      <a:pt x="999154" y="32566"/>
                      <a:pt x="982180" y="25880"/>
                    </a:cubicBezTo>
                    <a:cubicBezTo>
                      <a:pt x="962121" y="17822"/>
                      <a:pt x="940861" y="15593"/>
                      <a:pt x="919601" y="19365"/>
                    </a:cubicBezTo>
                    <a:cubicBezTo>
                      <a:pt x="898856" y="23137"/>
                      <a:pt x="882568" y="34110"/>
                      <a:pt x="865252" y="45254"/>
                    </a:cubicBezTo>
                    <a:cubicBezTo>
                      <a:pt x="850164" y="55026"/>
                      <a:pt x="835419" y="57941"/>
                      <a:pt x="817760" y="53998"/>
                    </a:cubicBezTo>
                    <a:cubicBezTo>
                      <a:pt x="781927" y="45768"/>
                      <a:pt x="748323" y="23823"/>
                      <a:pt x="710261" y="34624"/>
                    </a:cubicBezTo>
                    <a:cubicBezTo>
                      <a:pt x="690544" y="40282"/>
                      <a:pt x="673399" y="52626"/>
                      <a:pt x="653339" y="57598"/>
                    </a:cubicBezTo>
                    <a:cubicBezTo>
                      <a:pt x="633280" y="62570"/>
                      <a:pt x="613049" y="60513"/>
                      <a:pt x="593675" y="53826"/>
                    </a:cubicBezTo>
                    <a:cubicBezTo>
                      <a:pt x="574301" y="47140"/>
                      <a:pt x="555956" y="37024"/>
                      <a:pt x="535382" y="33938"/>
                    </a:cubicBezTo>
                    <a:cubicBezTo>
                      <a:pt x="516008" y="30852"/>
                      <a:pt x="496805" y="33938"/>
                      <a:pt x="478289" y="39596"/>
                    </a:cubicBezTo>
                    <a:cubicBezTo>
                      <a:pt x="444342" y="50226"/>
                      <a:pt x="410223" y="69771"/>
                      <a:pt x="374047" y="57941"/>
                    </a:cubicBezTo>
                    <a:cubicBezTo>
                      <a:pt x="356902" y="52455"/>
                      <a:pt x="341643" y="42682"/>
                      <a:pt x="325184" y="35481"/>
                    </a:cubicBezTo>
                    <a:cubicBezTo>
                      <a:pt x="307353" y="27766"/>
                      <a:pt x="289008" y="22965"/>
                      <a:pt x="269463" y="25366"/>
                    </a:cubicBezTo>
                    <a:cubicBezTo>
                      <a:pt x="249403" y="27937"/>
                      <a:pt x="231058" y="36338"/>
                      <a:pt x="211856" y="41996"/>
                    </a:cubicBezTo>
                    <a:cubicBezTo>
                      <a:pt x="191967" y="47826"/>
                      <a:pt x="173622" y="46968"/>
                      <a:pt x="154077" y="40110"/>
                    </a:cubicBezTo>
                    <a:cubicBezTo>
                      <a:pt x="115158" y="26223"/>
                      <a:pt x="80525" y="-2409"/>
                      <a:pt x="36977" y="162"/>
                    </a:cubicBezTo>
                    <a:cubicBezTo>
                      <a:pt x="26004" y="848"/>
                      <a:pt x="16060" y="3420"/>
                      <a:pt x="6287" y="8049"/>
                    </a:cubicBezTo>
                    <a:cubicBezTo>
                      <a:pt x="-57" y="10964"/>
                      <a:pt x="-1600" y="20051"/>
                      <a:pt x="1658" y="25708"/>
                    </a:cubicBezTo>
                    <a:cubicBezTo>
                      <a:pt x="5601" y="32395"/>
                      <a:pt x="13145" y="33424"/>
                      <a:pt x="19489" y="30509"/>
                    </a:cubicBezTo>
                    <a:lnTo>
                      <a:pt x="19489" y="30509"/>
                    </a:lnTo>
                    <a:close/>
                  </a:path>
                </a:pathLst>
              </a:custGeom>
              <a:solidFill>
                <a:srgbClr val="E86F7A"/>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0BF89AB3-53EB-4285-A0D1-1AEF15707873}"/>
                  </a:ext>
                </a:extLst>
              </p:cNvPr>
              <p:cNvSpPr/>
              <p:nvPr/>
            </p:nvSpPr>
            <p:spPr>
              <a:xfrm>
                <a:off x="-5450420" y="3703181"/>
                <a:ext cx="896709" cy="98278"/>
              </a:xfrm>
              <a:custGeom>
                <a:avLst/>
                <a:gdLst>
                  <a:gd name="connsiteX0" fmla="*/ 9512 w 896709"/>
                  <a:gd name="connsiteY0" fmla="*/ 50888 h 98278"/>
                  <a:gd name="connsiteX1" fmla="*/ 92323 w 896709"/>
                  <a:gd name="connsiteY1" fmla="*/ 71976 h 98278"/>
                  <a:gd name="connsiteX2" fmla="*/ 178562 w 896709"/>
                  <a:gd name="connsiteY2" fmla="*/ 84321 h 98278"/>
                  <a:gd name="connsiteX3" fmla="*/ 355670 w 896709"/>
                  <a:gd name="connsiteY3" fmla="*/ 97522 h 98278"/>
                  <a:gd name="connsiteX4" fmla="*/ 707142 w 896709"/>
                  <a:gd name="connsiteY4" fmla="*/ 74719 h 98278"/>
                  <a:gd name="connsiteX5" fmla="*/ 890422 w 896709"/>
                  <a:gd name="connsiteY5" fmla="*/ 23799 h 98278"/>
                  <a:gd name="connsiteX6" fmla="*/ 895051 w 896709"/>
                  <a:gd name="connsiteY6" fmla="*/ 6139 h 98278"/>
                  <a:gd name="connsiteX7" fmla="*/ 877392 w 896709"/>
                  <a:gd name="connsiteY7" fmla="*/ 1510 h 98278"/>
                  <a:gd name="connsiteX8" fmla="*/ 718801 w 896709"/>
                  <a:gd name="connsiteY8" fmla="*/ 46602 h 98278"/>
                  <a:gd name="connsiteX9" fmla="*/ 549923 w 896709"/>
                  <a:gd name="connsiteY9" fmla="*/ 67176 h 98278"/>
                  <a:gd name="connsiteX10" fmla="*/ 203422 w 896709"/>
                  <a:gd name="connsiteY10" fmla="*/ 61346 h 98278"/>
                  <a:gd name="connsiteX11" fmla="*/ 107067 w 896709"/>
                  <a:gd name="connsiteY11" fmla="*/ 48316 h 98278"/>
                  <a:gd name="connsiteX12" fmla="*/ 16370 w 896709"/>
                  <a:gd name="connsiteY12" fmla="*/ 26028 h 98278"/>
                  <a:gd name="connsiteX13" fmla="*/ 425 w 896709"/>
                  <a:gd name="connsiteY13" fmla="*/ 35114 h 98278"/>
                  <a:gd name="connsiteX14" fmla="*/ 9512 w 896709"/>
                  <a:gd name="connsiteY14" fmla="*/ 50888 h 98278"/>
                  <a:gd name="connsiteX15" fmla="*/ 9512 w 896709"/>
                  <a:gd name="connsiteY15" fmla="*/ 50888 h 98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96709" h="98278">
                    <a:moveTo>
                      <a:pt x="9512" y="50888"/>
                    </a:moveTo>
                    <a:cubicBezTo>
                      <a:pt x="36087" y="61518"/>
                      <a:pt x="64033" y="67176"/>
                      <a:pt x="92323" y="71976"/>
                    </a:cubicBezTo>
                    <a:cubicBezTo>
                      <a:pt x="120955" y="76777"/>
                      <a:pt x="149758" y="80892"/>
                      <a:pt x="178562" y="84321"/>
                    </a:cubicBezTo>
                    <a:cubicBezTo>
                      <a:pt x="237369" y="91521"/>
                      <a:pt x="296520" y="95808"/>
                      <a:pt x="355670" y="97522"/>
                    </a:cubicBezTo>
                    <a:cubicBezTo>
                      <a:pt x="473113" y="100780"/>
                      <a:pt x="591242" y="93579"/>
                      <a:pt x="707142" y="74719"/>
                    </a:cubicBezTo>
                    <a:cubicBezTo>
                      <a:pt x="770064" y="64432"/>
                      <a:pt x="831786" y="49173"/>
                      <a:pt x="890422" y="23799"/>
                    </a:cubicBezTo>
                    <a:cubicBezTo>
                      <a:pt x="896766" y="21055"/>
                      <a:pt x="898309" y="11626"/>
                      <a:pt x="895051" y="6139"/>
                    </a:cubicBezTo>
                    <a:cubicBezTo>
                      <a:pt x="891108" y="-547"/>
                      <a:pt x="883736" y="-1233"/>
                      <a:pt x="877392" y="1510"/>
                    </a:cubicBezTo>
                    <a:cubicBezTo>
                      <a:pt x="826814" y="23456"/>
                      <a:pt x="772979" y="37000"/>
                      <a:pt x="718801" y="46602"/>
                    </a:cubicBezTo>
                    <a:cubicBezTo>
                      <a:pt x="662908" y="56545"/>
                      <a:pt x="606501" y="62889"/>
                      <a:pt x="549923" y="67176"/>
                    </a:cubicBezTo>
                    <a:cubicBezTo>
                      <a:pt x="434537" y="75748"/>
                      <a:pt x="318465" y="73690"/>
                      <a:pt x="203422" y="61346"/>
                    </a:cubicBezTo>
                    <a:cubicBezTo>
                      <a:pt x="171190" y="57917"/>
                      <a:pt x="139128" y="53460"/>
                      <a:pt x="107067" y="48316"/>
                    </a:cubicBezTo>
                    <a:cubicBezTo>
                      <a:pt x="76206" y="43344"/>
                      <a:pt x="45345" y="37515"/>
                      <a:pt x="16370" y="26028"/>
                    </a:cubicBezTo>
                    <a:cubicBezTo>
                      <a:pt x="9855" y="23456"/>
                      <a:pt x="2140" y="28771"/>
                      <a:pt x="425" y="35114"/>
                    </a:cubicBezTo>
                    <a:cubicBezTo>
                      <a:pt x="-1461" y="42315"/>
                      <a:pt x="3169" y="48316"/>
                      <a:pt x="9512" y="50888"/>
                    </a:cubicBezTo>
                    <a:lnTo>
                      <a:pt x="9512" y="50888"/>
                    </a:lnTo>
                    <a:close/>
                  </a:path>
                </a:pathLst>
              </a:custGeom>
              <a:solidFill>
                <a:srgbClr val="E86F7A"/>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71D3CA0-7C1A-4C22-8DCB-11E6A40FB330}"/>
                  </a:ext>
                </a:extLst>
              </p:cNvPr>
              <p:cNvSpPr/>
              <p:nvPr/>
            </p:nvSpPr>
            <p:spPr>
              <a:xfrm>
                <a:off x="-5433870" y="3741065"/>
                <a:ext cx="876018" cy="107884"/>
              </a:xfrm>
              <a:custGeom>
                <a:avLst/>
                <a:gdLst>
                  <a:gd name="connsiteX0" fmla="*/ 856727 w 876018"/>
                  <a:gd name="connsiteY0" fmla="*/ 1859 h 107884"/>
                  <a:gd name="connsiteX1" fmla="*/ 554461 w 876018"/>
                  <a:gd name="connsiteY1" fmla="*/ 78326 h 107884"/>
                  <a:gd name="connsiteX2" fmla="*/ 385754 w 876018"/>
                  <a:gd name="connsiteY2" fmla="*/ 81584 h 107884"/>
                  <a:gd name="connsiteX3" fmla="*/ 203845 w 876018"/>
                  <a:gd name="connsiteY3" fmla="*/ 77126 h 107884"/>
                  <a:gd name="connsiteX4" fmla="*/ 16450 w 876018"/>
                  <a:gd name="connsiteY4" fmla="*/ 44550 h 107884"/>
                  <a:gd name="connsiteX5" fmla="*/ 506 w 876018"/>
                  <a:gd name="connsiteY5" fmla="*/ 53637 h 107884"/>
                  <a:gd name="connsiteX6" fmla="*/ 9592 w 876018"/>
                  <a:gd name="connsiteY6" fmla="*/ 69582 h 107884"/>
                  <a:gd name="connsiteX7" fmla="*/ 179842 w 876018"/>
                  <a:gd name="connsiteY7" fmla="*/ 101814 h 107884"/>
                  <a:gd name="connsiteX8" fmla="*/ 362951 w 876018"/>
                  <a:gd name="connsiteY8" fmla="*/ 107472 h 107884"/>
                  <a:gd name="connsiteX9" fmla="*/ 700536 w 876018"/>
                  <a:gd name="connsiteY9" fmla="*/ 86898 h 107884"/>
                  <a:gd name="connsiteX10" fmla="*/ 869757 w 876018"/>
                  <a:gd name="connsiteY10" fmla="*/ 24491 h 107884"/>
                  <a:gd name="connsiteX11" fmla="*/ 856727 w 876018"/>
                  <a:gd name="connsiteY11" fmla="*/ 1859 h 107884"/>
                  <a:gd name="connsiteX12" fmla="*/ 856727 w 876018"/>
                  <a:gd name="connsiteY12" fmla="*/ 1859 h 107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76018" h="107884">
                    <a:moveTo>
                      <a:pt x="856727" y="1859"/>
                    </a:moveTo>
                    <a:cubicBezTo>
                      <a:pt x="765344" y="55352"/>
                      <a:pt x="658702" y="72497"/>
                      <a:pt x="554461" y="78326"/>
                    </a:cubicBezTo>
                    <a:cubicBezTo>
                      <a:pt x="498225" y="81412"/>
                      <a:pt x="441989" y="81755"/>
                      <a:pt x="385754" y="81584"/>
                    </a:cubicBezTo>
                    <a:cubicBezTo>
                      <a:pt x="325060" y="81240"/>
                      <a:pt x="264367" y="80040"/>
                      <a:pt x="203845" y="77126"/>
                    </a:cubicBezTo>
                    <a:cubicBezTo>
                      <a:pt x="140237" y="74040"/>
                      <a:pt x="76287" y="67524"/>
                      <a:pt x="16450" y="44550"/>
                    </a:cubicBezTo>
                    <a:cubicBezTo>
                      <a:pt x="9935" y="41979"/>
                      <a:pt x="2220" y="47294"/>
                      <a:pt x="506" y="53637"/>
                    </a:cubicBezTo>
                    <a:cubicBezTo>
                      <a:pt x="-1552" y="60838"/>
                      <a:pt x="2906" y="67010"/>
                      <a:pt x="9592" y="69582"/>
                    </a:cubicBezTo>
                    <a:cubicBezTo>
                      <a:pt x="63942" y="90499"/>
                      <a:pt x="122064" y="98043"/>
                      <a:pt x="179842" y="101814"/>
                    </a:cubicBezTo>
                    <a:cubicBezTo>
                      <a:pt x="240707" y="105758"/>
                      <a:pt x="301915" y="106958"/>
                      <a:pt x="362951" y="107472"/>
                    </a:cubicBezTo>
                    <a:cubicBezTo>
                      <a:pt x="475251" y="108501"/>
                      <a:pt x="589951" y="109359"/>
                      <a:pt x="700536" y="86898"/>
                    </a:cubicBezTo>
                    <a:cubicBezTo>
                      <a:pt x="759686" y="74897"/>
                      <a:pt x="817465" y="55180"/>
                      <a:pt x="869757" y="24491"/>
                    </a:cubicBezTo>
                    <a:cubicBezTo>
                      <a:pt x="884159" y="15747"/>
                      <a:pt x="871129" y="-6542"/>
                      <a:pt x="856727" y="1859"/>
                    </a:cubicBezTo>
                    <a:lnTo>
                      <a:pt x="856727" y="1859"/>
                    </a:lnTo>
                    <a:close/>
                  </a:path>
                </a:pathLst>
              </a:custGeom>
              <a:solidFill>
                <a:srgbClr val="E86F7A"/>
              </a:solidFill>
              <a:ln w="1715" cap="flat">
                <a:noFill/>
                <a:prstDash val="solid"/>
                <a:miter/>
              </a:ln>
            </p:spPr>
            <p:txBody>
              <a:bodyPr rtlCol="0" anchor="ctr"/>
              <a:lstStyle/>
              <a:p>
                <a:endParaRPr lang="en-US"/>
              </a:p>
            </p:txBody>
          </p:sp>
        </p:grpSp>
        <p:grpSp>
          <p:nvGrpSpPr>
            <p:cNvPr id="23" name="Graphic 13">
              <a:extLst>
                <a:ext uri="{FF2B5EF4-FFF2-40B4-BE49-F238E27FC236}">
                  <a16:creationId xmlns:a16="http://schemas.microsoft.com/office/drawing/2014/main" id="{13EFFA29-40AD-46F6-ADB4-59AD8A1DDBF4}"/>
                </a:ext>
              </a:extLst>
            </p:cNvPr>
            <p:cNvGrpSpPr/>
            <p:nvPr/>
          </p:nvGrpSpPr>
          <p:grpSpPr>
            <a:xfrm>
              <a:off x="-3458188" y="4147978"/>
              <a:ext cx="937319" cy="1116543"/>
              <a:chOff x="-5476344" y="2511913"/>
              <a:chExt cx="937319" cy="1196448"/>
            </a:xfrm>
            <a:solidFill>
              <a:srgbClr val="FFFFFF"/>
            </a:solidFill>
          </p:grpSpPr>
          <p:sp>
            <p:nvSpPr>
              <p:cNvPr id="24" name="Freeform: Shape 23">
                <a:extLst>
                  <a:ext uri="{FF2B5EF4-FFF2-40B4-BE49-F238E27FC236}">
                    <a16:creationId xmlns:a16="http://schemas.microsoft.com/office/drawing/2014/main" id="{99FCAC2C-335D-4405-AEB6-9F4E9D1520A1}"/>
                  </a:ext>
                </a:extLst>
              </p:cNvPr>
              <p:cNvSpPr/>
              <p:nvPr/>
            </p:nvSpPr>
            <p:spPr>
              <a:xfrm>
                <a:off x="-5429164" y="29048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EFAB522F-553A-4956-98D5-B2F50FDD36FF}"/>
                  </a:ext>
                </a:extLst>
              </p:cNvPr>
              <p:cNvSpPr/>
              <p:nvPr/>
            </p:nvSpPr>
            <p:spPr>
              <a:xfrm>
                <a:off x="-5295433" y="2674277"/>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B32DBDC8-6D77-49BB-A037-56FCF696B53B}"/>
                  </a:ext>
                </a:extLst>
              </p:cNvPr>
              <p:cNvSpPr/>
              <p:nvPr/>
            </p:nvSpPr>
            <p:spPr>
              <a:xfrm>
                <a:off x="-4994131" y="2593181"/>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1FE1428-092A-4DA7-AD7C-64A4981B766C}"/>
                  </a:ext>
                </a:extLst>
              </p:cNvPr>
              <p:cNvSpPr/>
              <p:nvPr/>
            </p:nvSpPr>
            <p:spPr>
              <a:xfrm>
                <a:off x="-4878809" y="2981001"/>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5675524C-14FD-48BE-A0A9-F62B13BAC7C6}"/>
                  </a:ext>
                </a:extLst>
              </p:cNvPr>
              <p:cNvSpPr/>
              <p:nvPr/>
            </p:nvSpPr>
            <p:spPr>
              <a:xfrm>
                <a:off x="-4648209" y="2792234"/>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C21008D-51F3-407C-81DB-B3C8F352F252}"/>
                  </a:ext>
                </a:extLst>
              </p:cNvPr>
              <p:cNvSpPr/>
              <p:nvPr/>
            </p:nvSpPr>
            <p:spPr>
              <a:xfrm>
                <a:off x="-4920750" y="2815894"/>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DAE52DA-AF21-4FDE-9913-5224108AC521}"/>
                  </a:ext>
                </a:extLst>
              </p:cNvPr>
              <p:cNvSpPr/>
              <p:nvPr/>
            </p:nvSpPr>
            <p:spPr>
              <a:xfrm>
                <a:off x="-5224731" y="29232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1D49D894-EBD4-4045-8B42-D75D30C97C36}"/>
                  </a:ext>
                </a:extLst>
              </p:cNvPr>
              <p:cNvSpPr/>
              <p:nvPr/>
            </p:nvSpPr>
            <p:spPr>
              <a:xfrm>
                <a:off x="-5119868" y="2511913"/>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B7B0F5DA-DD2D-4F28-9A1C-C87D1BAA2EE5}"/>
                  </a:ext>
                </a:extLst>
              </p:cNvPr>
              <p:cNvSpPr/>
              <p:nvPr/>
            </p:nvSpPr>
            <p:spPr>
              <a:xfrm>
                <a:off x="-5125183" y="2732055"/>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36A59F2-464D-4A07-8D59-BFE030E0EBAE}"/>
                  </a:ext>
                </a:extLst>
              </p:cNvPr>
              <p:cNvSpPr/>
              <p:nvPr/>
            </p:nvSpPr>
            <p:spPr>
              <a:xfrm>
                <a:off x="-4642894" y="2962656"/>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27B90CE1-ECC0-4248-983E-3AB3D28B100B}"/>
                  </a:ext>
                </a:extLst>
              </p:cNvPr>
              <p:cNvSpPr/>
              <p:nvPr/>
            </p:nvSpPr>
            <p:spPr>
              <a:xfrm>
                <a:off x="-5413390" y="3111988"/>
                <a:ext cx="35490" cy="36690"/>
              </a:xfrm>
              <a:custGeom>
                <a:avLst/>
                <a:gdLst>
                  <a:gd name="connsiteX0" fmla="*/ 17745 w 35490"/>
                  <a:gd name="connsiteY0" fmla="*/ 36690 h 36690"/>
                  <a:gd name="connsiteX1" fmla="*/ 17745 w 35490"/>
                  <a:gd name="connsiteY1" fmla="*/ 0 h 36690"/>
                  <a:gd name="connsiteX2" fmla="*/ 17745 w 35490"/>
                  <a:gd name="connsiteY2" fmla="*/ 36690 h 36690"/>
                  <a:gd name="connsiteX3" fmla="*/ 17745 w 35490"/>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90" h="36690">
                    <a:moveTo>
                      <a:pt x="17745" y="36690"/>
                    </a:moveTo>
                    <a:cubicBezTo>
                      <a:pt x="41405" y="36690"/>
                      <a:pt x="41405" y="0"/>
                      <a:pt x="17745" y="0"/>
                    </a:cubicBezTo>
                    <a:cubicBezTo>
                      <a:pt x="-5915" y="0"/>
                      <a:pt x="-5915" y="36690"/>
                      <a:pt x="17745" y="36690"/>
                    </a:cubicBezTo>
                    <a:lnTo>
                      <a:pt x="17745" y="36690"/>
                    </a:lnTo>
                    <a:close/>
                  </a:path>
                </a:pathLst>
              </a:custGeom>
              <a:solidFill>
                <a:srgbClr val="FFFFFF"/>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0AF0521-A4DF-4D30-85EB-163945890739}"/>
                  </a:ext>
                </a:extLst>
              </p:cNvPr>
              <p:cNvSpPr/>
              <p:nvPr/>
            </p:nvSpPr>
            <p:spPr>
              <a:xfrm>
                <a:off x="-5067447" y="3159137"/>
                <a:ext cx="35361" cy="36690"/>
              </a:xfrm>
              <a:custGeom>
                <a:avLst/>
                <a:gdLst>
                  <a:gd name="connsiteX0" fmla="*/ 17616 w 35361"/>
                  <a:gd name="connsiteY0" fmla="*/ 36690 h 36690"/>
                  <a:gd name="connsiteX1" fmla="*/ 17616 w 35361"/>
                  <a:gd name="connsiteY1" fmla="*/ 0 h 36690"/>
                  <a:gd name="connsiteX2" fmla="*/ 17616 w 35361"/>
                  <a:gd name="connsiteY2" fmla="*/ 36690 h 36690"/>
                  <a:gd name="connsiteX3" fmla="*/ 17616 w 35361"/>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361" h="36690">
                    <a:moveTo>
                      <a:pt x="17616" y="36690"/>
                    </a:moveTo>
                    <a:cubicBezTo>
                      <a:pt x="41277" y="36690"/>
                      <a:pt x="41277" y="0"/>
                      <a:pt x="17616" y="0"/>
                    </a:cubicBezTo>
                    <a:cubicBezTo>
                      <a:pt x="-5872" y="0"/>
                      <a:pt x="-5872" y="36690"/>
                      <a:pt x="17616" y="36690"/>
                    </a:cubicBezTo>
                    <a:lnTo>
                      <a:pt x="17616" y="36690"/>
                    </a:lnTo>
                    <a:close/>
                  </a:path>
                </a:pathLst>
              </a:custGeom>
              <a:solidFill>
                <a:srgbClr val="FFFFFF"/>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41094745-9DA7-4F36-8BE8-947B6D4B445E}"/>
                  </a:ext>
                </a:extLst>
              </p:cNvPr>
              <p:cNvSpPr/>
              <p:nvPr/>
            </p:nvSpPr>
            <p:spPr>
              <a:xfrm>
                <a:off x="-4876173" y="2692622"/>
                <a:ext cx="35425" cy="36690"/>
              </a:xfrm>
              <a:custGeom>
                <a:avLst/>
                <a:gdLst>
                  <a:gd name="connsiteX0" fmla="*/ 17681 w 35425"/>
                  <a:gd name="connsiteY0" fmla="*/ 36690 h 36690"/>
                  <a:gd name="connsiteX1" fmla="*/ 17681 w 35425"/>
                  <a:gd name="connsiteY1" fmla="*/ 0 h 36690"/>
                  <a:gd name="connsiteX2" fmla="*/ 17681 w 35425"/>
                  <a:gd name="connsiteY2" fmla="*/ 36690 h 36690"/>
                  <a:gd name="connsiteX3" fmla="*/ 17681 w 35425"/>
                  <a:gd name="connsiteY3" fmla="*/ 36690 h 36690"/>
                </a:gdLst>
                <a:ahLst/>
                <a:cxnLst>
                  <a:cxn ang="0">
                    <a:pos x="connsiteX0" y="connsiteY0"/>
                  </a:cxn>
                  <a:cxn ang="0">
                    <a:pos x="connsiteX1" y="connsiteY1"/>
                  </a:cxn>
                  <a:cxn ang="0">
                    <a:pos x="connsiteX2" y="connsiteY2"/>
                  </a:cxn>
                  <a:cxn ang="0">
                    <a:pos x="connsiteX3" y="connsiteY3"/>
                  </a:cxn>
                </a:cxnLst>
                <a:rect l="l" t="t" r="r" b="b"/>
                <a:pathLst>
                  <a:path w="35425" h="36690">
                    <a:moveTo>
                      <a:pt x="17681" y="36690"/>
                    </a:moveTo>
                    <a:cubicBezTo>
                      <a:pt x="41341" y="36690"/>
                      <a:pt x="41341" y="0"/>
                      <a:pt x="17681" y="0"/>
                    </a:cubicBezTo>
                    <a:cubicBezTo>
                      <a:pt x="-5808" y="0"/>
                      <a:pt x="-5979" y="36690"/>
                      <a:pt x="17681" y="36690"/>
                    </a:cubicBezTo>
                    <a:lnTo>
                      <a:pt x="17681" y="36690"/>
                    </a:lnTo>
                    <a:close/>
                  </a:path>
                </a:pathLst>
              </a:custGeom>
              <a:solidFill>
                <a:srgbClr val="FFFFFF"/>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6785E445-786B-4ED0-AF04-CEBAEBEBAF5F}"/>
                  </a:ext>
                </a:extLst>
              </p:cNvPr>
              <p:cNvSpPr/>
              <p:nvPr/>
            </p:nvSpPr>
            <p:spPr>
              <a:xfrm>
                <a:off x="-5138538" y="3449565"/>
                <a:ext cx="240635" cy="247534"/>
              </a:xfrm>
              <a:custGeom>
                <a:avLst/>
                <a:gdLst>
                  <a:gd name="connsiteX0" fmla="*/ 213694 w 240635"/>
                  <a:gd name="connsiteY0" fmla="*/ 140426 h 247534"/>
                  <a:gd name="connsiteX1" fmla="*/ 179404 w 240635"/>
                  <a:gd name="connsiteY1" fmla="*/ 124824 h 247534"/>
                  <a:gd name="connsiteX2" fmla="*/ 188834 w 240635"/>
                  <a:gd name="connsiteY2" fmla="*/ 117623 h 247534"/>
                  <a:gd name="connsiteX3" fmla="*/ 219695 w 240635"/>
                  <a:gd name="connsiteY3" fmla="*/ 85048 h 247534"/>
                  <a:gd name="connsiteX4" fmla="*/ 224324 w 240635"/>
                  <a:gd name="connsiteY4" fmla="*/ 48529 h 247534"/>
                  <a:gd name="connsiteX5" fmla="*/ 186091 w 240635"/>
                  <a:gd name="connsiteY5" fmla="*/ 52301 h 247534"/>
                  <a:gd name="connsiteX6" fmla="*/ 175289 w 240635"/>
                  <a:gd name="connsiteY6" fmla="*/ 58301 h 247534"/>
                  <a:gd name="connsiteX7" fmla="*/ 148029 w 240635"/>
                  <a:gd name="connsiteY7" fmla="*/ 82990 h 247534"/>
                  <a:gd name="connsiteX8" fmla="*/ 144771 w 240635"/>
                  <a:gd name="connsiteY8" fmla="*/ 86933 h 247534"/>
                  <a:gd name="connsiteX9" fmla="*/ 144771 w 240635"/>
                  <a:gd name="connsiteY9" fmla="*/ 74417 h 247534"/>
                  <a:gd name="connsiteX10" fmla="*/ 131741 w 240635"/>
                  <a:gd name="connsiteY10" fmla="*/ 15439 h 247534"/>
                  <a:gd name="connsiteX11" fmla="*/ 95394 w 240635"/>
                  <a:gd name="connsiteY11" fmla="*/ 5666 h 247534"/>
                  <a:gd name="connsiteX12" fmla="*/ 84592 w 240635"/>
                  <a:gd name="connsiteY12" fmla="*/ 62930 h 247534"/>
                  <a:gd name="connsiteX13" fmla="*/ 88536 w 240635"/>
                  <a:gd name="connsiteY13" fmla="*/ 83162 h 247534"/>
                  <a:gd name="connsiteX14" fmla="*/ 68304 w 240635"/>
                  <a:gd name="connsiteY14" fmla="*/ 72017 h 247534"/>
                  <a:gd name="connsiteX15" fmla="*/ 1953 w 240635"/>
                  <a:gd name="connsiteY15" fmla="*/ 80247 h 247534"/>
                  <a:gd name="connsiteX16" fmla="*/ 39672 w 240635"/>
                  <a:gd name="connsiteY16" fmla="*/ 128081 h 247534"/>
                  <a:gd name="connsiteX17" fmla="*/ 65733 w 240635"/>
                  <a:gd name="connsiteY17" fmla="*/ 138368 h 247534"/>
                  <a:gd name="connsiteX18" fmla="*/ 37786 w 240635"/>
                  <a:gd name="connsiteY18" fmla="*/ 158771 h 247534"/>
                  <a:gd name="connsiteX19" fmla="*/ 9669 w 240635"/>
                  <a:gd name="connsiteY19" fmla="*/ 214149 h 247534"/>
                  <a:gd name="connsiteX20" fmla="*/ 72762 w 240635"/>
                  <a:gd name="connsiteY20" fmla="*/ 207977 h 247534"/>
                  <a:gd name="connsiteX21" fmla="*/ 87507 w 240635"/>
                  <a:gd name="connsiteY21" fmla="*/ 196147 h 247534"/>
                  <a:gd name="connsiteX22" fmla="*/ 107224 w 240635"/>
                  <a:gd name="connsiteY22" fmla="*/ 181402 h 247534"/>
                  <a:gd name="connsiteX23" fmla="*/ 107395 w 240635"/>
                  <a:gd name="connsiteY23" fmla="*/ 184660 h 247534"/>
                  <a:gd name="connsiteX24" fmla="*/ 108252 w 240635"/>
                  <a:gd name="connsiteY24" fmla="*/ 200090 h 247534"/>
                  <a:gd name="connsiteX25" fmla="*/ 113739 w 240635"/>
                  <a:gd name="connsiteY25" fmla="*/ 218093 h 247534"/>
                  <a:gd name="connsiteX26" fmla="*/ 121282 w 240635"/>
                  <a:gd name="connsiteY26" fmla="*/ 236781 h 247534"/>
                  <a:gd name="connsiteX27" fmla="*/ 147686 w 240635"/>
                  <a:gd name="connsiteY27" fmla="*/ 244496 h 247534"/>
                  <a:gd name="connsiteX28" fmla="*/ 156601 w 240635"/>
                  <a:gd name="connsiteY28" fmla="*/ 234038 h 247534"/>
                  <a:gd name="connsiteX29" fmla="*/ 162602 w 240635"/>
                  <a:gd name="connsiteY29" fmla="*/ 219636 h 247534"/>
                  <a:gd name="connsiteX30" fmla="*/ 163116 w 240635"/>
                  <a:gd name="connsiteY30" fmla="*/ 211921 h 247534"/>
                  <a:gd name="connsiteX31" fmla="*/ 161059 w 240635"/>
                  <a:gd name="connsiteY31" fmla="*/ 176087 h 247534"/>
                  <a:gd name="connsiteX32" fmla="*/ 177347 w 240635"/>
                  <a:gd name="connsiteY32" fmla="*/ 184831 h 247534"/>
                  <a:gd name="connsiteX33" fmla="*/ 236668 w 240635"/>
                  <a:gd name="connsiteY33" fmla="*/ 186203 h 247534"/>
                  <a:gd name="connsiteX34" fmla="*/ 213694 w 240635"/>
                  <a:gd name="connsiteY34" fmla="*/ 140426 h 247534"/>
                  <a:gd name="connsiteX35" fmla="*/ 136199 w 240635"/>
                  <a:gd name="connsiteY35" fmla="*/ 140769 h 247534"/>
                  <a:gd name="connsiteX36" fmla="*/ 131398 w 240635"/>
                  <a:gd name="connsiteY36" fmla="*/ 144026 h 247534"/>
                  <a:gd name="connsiteX37" fmla="*/ 130198 w 240635"/>
                  <a:gd name="connsiteY37" fmla="*/ 144712 h 247534"/>
                  <a:gd name="connsiteX38" fmla="*/ 113224 w 240635"/>
                  <a:gd name="connsiteY38" fmla="*/ 148827 h 247534"/>
                  <a:gd name="connsiteX39" fmla="*/ 110653 w 240635"/>
                  <a:gd name="connsiteY39" fmla="*/ 147798 h 247534"/>
                  <a:gd name="connsiteX40" fmla="*/ 101737 w 240635"/>
                  <a:gd name="connsiteY40" fmla="*/ 142483 h 247534"/>
                  <a:gd name="connsiteX41" fmla="*/ 104309 w 240635"/>
                  <a:gd name="connsiteY41" fmla="*/ 110422 h 247534"/>
                  <a:gd name="connsiteX42" fmla="*/ 119739 w 240635"/>
                  <a:gd name="connsiteY42" fmla="*/ 107165 h 247534"/>
                  <a:gd name="connsiteX43" fmla="*/ 123854 w 240635"/>
                  <a:gd name="connsiteY43" fmla="*/ 106479 h 247534"/>
                  <a:gd name="connsiteX44" fmla="*/ 136199 w 240635"/>
                  <a:gd name="connsiteY44" fmla="*/ 140769 h 247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40635" h="247534">
                    <a:moveTo>
                      <a:pt x="213694" y="140426"/>
                    </a:moveTo>
                    <a:cubicBezTo>
                      <a:pt x="203236" y="133054"/>
                      <a:pt x="191577" y="128253"/>
                      <a:pt x="179404" y="124824"/>
                    </a:cubicBezTo>
                    <a:cubicBezTo>
                      <a:pt x="183519" y="121909"/>
                      <a:pt x="186776" y="119338"/>
                      <a:pt x="188834" y="117623"/>
                    </a:cubicBezTo>
                    <a:cubicBezTo>
                      <a:pt x="200664" y="108536"/>
                      <a:pt x="212322" y="98249"/>
                      <a:pt x="219695" y="85048"/>
                    </a:cubicBezTo>
                    <a:cubicBezTo>
                      <a:pt x="225181" y="75446"/>
                      <a:pt x="231182" y="58816"/>
                      <a:pt x="224324" y="48529"/>
                    </a:cubicBezTo>
                    <a:cubicBezTo>
                      <a:pt x="214894" y="33955"/>
                      <a:pt x="199807" y="40642"/>
                      <a:pt x="186091" y="52301"/>
                    </a:cubicBezTo>
                    <a:cubicBezTo>
                      <a:pt x="182147" y="53844"/>
                      <a:pt x="178375" y="56244"/>
                      <a:pt x="175289" y="58301"/>
                    </a:cubicBezTo>
                    <a:cubicBezTo>
                      <a:pt x="165174" y="65331"/>
                      <a:pt x="155915" y="73560"/>
                      <a:pt x="148029" y="82990"/>
                    </a:cubicBezTo>
                    <a:cubicBezTo>
                      <a:pt x="147000" y="84190"/>
                      <a:pt x="145800" y="85562"/>
                      <a:pt x="144771" y="86933"/>
                    </a:cubicBezTo>
                    <a:cubicBezTo>
                      <a:pt x="144943" y="82304"/>
                      <a:pt x="144943" y="77846"/>
                      <a:pt x="144771" y="74417"/>
                    </a:cubicBezTo>
                    <a:cubicBezTo>
                      <a:pt x="144600" y="54529"/>
                      <a:pt x="140656" y="33270"/>
                      <a:pt x="131741" y="15439"/>
                    </a:cubicBezTo>
                    <a:cubicBezTo>
                      <a:pt x="124540" y="1208"/>
                      <a:pt x="108767" y="-5650"/>
                      <a:pt x="95394" y="5666"/>
                    </a:cubicBezTo>
                    <a:cubicBezTo>
                      <a:pt x="80306" y="18353"/>
                      <a:pt x="82363" y="45614"/>
                      <a:pt x="84592" y="62930"/>
                    </a:cubicBezTo>
                    <a:cubicBezTo>
                      <a:pt x="85449" y="69788"/>
                      <a:pt x="86821" y="76646"/>
                      <a:pt x="88536" y="83162"/>
                    </a:cubicBezTo>
                    <a:cubicBezTo>
                      <a:pt x="82192" y="78704"/>
                      <a:pt x="75505" y="74932"/>
                      <a:pt x="68304" y="72017"/>
                    </a:cubicBezTo>
                    <a:cubicBezTo>
                      <a:pt x="50988" y="64988"/>
                      <a:pt x="13098" y="59330"/>
                      <a:pt x="1953" y="80247"/>
                    </a:cubicBezTo>
                    <a:cubicBezTo>
                      <a:pt x="-8505" y="99792"/>
                      <a:pt x="25785" y="120881"/>
                      <a:pt x="39672" y="128081"/>
                    </a:cubicBezTo>
                    <a:cubicBezTo>
                      <a:pt x="48073" y="132539"/>
                      <a:pt x="56817" y="135968"/>
                      <a:pt x="65733" y="138368"/>
                    </a:cubicBezTo>
                    <a:cubicBezTo>
                      <a:pt x="55789" y="144198"/>
                      <a:pt x="46359" y="150884"/>
                      <a:pt x="37786" y="158771"/>
                    </a:cubicBezTo>
                    <a:cubicBezTo>
                      <a:pt x="25613" y="169744"/>
                      <a:pt x="-2162" y="195633"/>
                      <a:pt x="9669" y="214149"/>
                    </a:cubicBezTo>
                    <a:cubicBezTo>
                      <a:pt x="22184" y="233695"/>
                      <a:pt x="58703" y="217407"/>
                      <a:pt x="72762" y="207977"/>
                    </a:cubicBezTo>
                    <a:cubicBezTo>
                      <a:pt x="77734" y="204548"/>
                      <a:pt x="82706" y="200605"/>
                      <a:pt x="87507" y="196147"/>
                    </a:cubicBezTo>
                    <a:cubicBezTo>
                      <a:pt x="94879" y="192204"/>
                      <a:pt x="101737" y="186889"/>
                      <a:pt x="107224" y="181402"/>
                    </a:cubicBezTo>
                    <a:cubicBezTo>
                      <a:pt x="107224" y="182431"/>
                      <a:pt x="107395" y="183631"/>
                      <a:pt x="107395" y="184660"/>
                    </a:cubicBezTo>
                    <a:cubicBezTo>
                      <a:pt x="107395" y="191347"/>
                      <a:pt x="107738" y="197004"/>
                      <a:pt x="108252" y="200090"/>
                    </a:cubicBezTo>
                    <a:cubicBezTo>
                      <a:pt x="109281" y="205577"/>
                      <a:pt x="111167" y="212092"/>
                      <a:pt x="113739" y="218093"/>
                    </a:cubicBezTo>
                    <a:cubicBezTo>
                      <a:pt x="115282" y="224779"/>
                      <a:pt x="117682" y="231123"/>
                      <a:pt x="121282" y="236781"/>
                    </a:cubicBezTo>
                    <a:cubicBezTo>
                      <a:pt x="126940" y="246039"/>
                      <a:pt x="137742" y="251183"/>
                      <a:pt x="147686" y="244496"/>
                    </a:cubicBezTo>
                    <a:cubicBezTo>
                      <a:pt x="151458" y="241924"/>
                      <a:pt x="154372" y="238324"/>
                      <a:pt x="156601" y="234038"/>
                    </a:cubicBezTo>
                    <a:cubicBezTo>
                      <a:pt x="159859" y="230437"/>
                      <a:pt x="162088" y="225637"/>
                      <a:pt x="162602" y="219636"/>
                    </a:cubicBezTo>
                    <a:cubicBezTo>
                      <a:pt x="162945" y="217064"/>
                      <a:pt x="162945" y="214492"/>
                      <a:pt x="163116" y="211921"/>
                    </a:cubicBezTo>
                    <a:cubicBezTo>
                      <a:pt x="164659" y="199919"/>
                      <a:pt x="163459" y="187918"/>
                      <a:pt x="161059" y="176087"/>
                    </a:cubicBezTo>
                    <a:cubicBezTo>
                      <a:pt x="166202" y="179345"/>
                      <a:pt x="171517" y="182431"/>
                      <a:pt x="177347" y="184831"/>
                    </a:cubicBezTo>
                    <a:cubicBezTo>
                      <a:pt x="193120" y="191689"/>
                      <a:pt x="222952" y="202319"/>
                      <a:pt x="236668" y="186203"/>
                    </a:cubicBezTo>
                    <a:cubicBezTo>
                      <a:pt x="250213" y="170773"/>
                      <a:pt x="225696" y="148827"/>
                      <a:pt x="213694" y="140426"/>
                    </a:cubicBezTo>
                    <a:close/>
                    <a:moveTo>
                      <a:pt x="136199" y="140769"/>
                    </a:moveTo>
                    <a:cubicBezTo>
                      <a:pt x="134656" y="142140"/>
                      <a:pt x="133113" y="143169"/>
                      <a:pt x="131398" y="144026"/>
                    </a:cubicBezTo>
                    <a:cubicBezTo>
                      <a:pt x="131055" y="144369"/>
                      <a:pt x="130712" y="144541"/>
                      <a:pt x="130198" y="144712"/>
                    </a:cubicBezTo>
                    <a:cubicBezTo>
                      <a:pt x="125740" y="148655"/>
                      <a:pt x="119739" y="150713"/>
                      <a:pt x="113224" y="148827"/>
                    </a:cubicBezTo>
                    <a:cubicBezTo>
                      <a:pt x="112367" y="148484"/>
                      <a:pt x="111510" y="148141"/>
                      <a:pt x="110653" y="147798"/>
                    </a:cubicBezTo>
                    <a:cubicBezTo>
                      <a:pt x="107395" y="146770"/>
                      <a:pt x="104309" y="145055"/>
                      <a:pt x="101737" y="142483"/>
                    </a:cubicBezTo>
                    <a:cubicBezTo>
                      <a:pt x="93336" y="133568"/>
                      <a:pt x="94536" y="117794"/>
                      <a:pt x="104309" y="110422"/>
                    </a:cubicBezTo>
                    <a:cubicBezTo>
                      <a:pt x="109110" y="106650"/>
                      <a:pt x="114596" y="105964"/>
                      <a:pt x="119739" y="107165"/>
                    </a:cubicBezTo>
                    <a:cubicBezTo>
                      <a:pt x="121111" y="106822"/>
                      <a:pt x="122483" y="106479"/>
                      <a:pt x="123854" y="106479"/>
                    </a:cubicBezTo>
                    <a:cubicBezTo>
                      <a:pt x="142371" y="105450"/>
                      <a:pt x="149057" y="129453"/>
                      <a:pt x="136199" y="140769"/>
                    </a:cubicBez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7353E593-7241-4C1B-848C-654A5763DB52}"/>
                  </a:ext>
                </a:extLst>
              </p:cNvPr>
              <p:cNvSpPr/>
              <p:nvPr/>
            </p:nvSpPr>
            <p:spPr>
              <a:xfrm>
                <a:off x="-5476344" y="3395968"/>
                <a:ext cx="80414" cy="81539"/>
              </a:xfrm>
              <a:custGeom>
                <a:avLst/>
                <a:gdLst>
                  <a:gd name="connsiteX0" fmla="*/ 62525 w 80414"/>
                  <a:gd name="connsiteY0" fmla="*/ 37661 h 81539"/>
                  <a:gd name="connsiteX1" fmla="*/ 74012 w 80414"/>
                  <a:gd name="connsiteY1" fmla="*/ 23259 h 81539"/>
                  <a:gd name="connsiteX2" fmla="*/ 61839 w 80414"/>
                  <a:gd name="connsiteY2" fmla="*/ 13829 h 81539"/>
                  <a:gd name="connsiteX3" fmla="*/ 46580 w 80414"/>
                  <a:gd name="connsiteY3" fmla="*/ 24973 h 81539"/>
                  <a:gd name="connsiteX4" fmla="*/ 29778 w 80414"/>
                  <a:gd name="connsiteY4" fmla="*/ 2171 h 81539"/>
                  <a:gd name="connsiteX5" fmla="*/ 16234 w 80414"/>
                  <a:gd name="connsiteY5" fmla="*/ 10057 h 81539"/>
                  <a:gd name="connsiteX6" fmla="*/ 25663 w 80414"/>
                  <a:gd name="connsiteY6" fmla="*/ 32003 h 81539"/>
                  <a:gd name="connsiteX7" fmla="*/ 7490 w 80414"/>
                  <a:gd name="connsiteY7" fmla="*/ 32003 h 81539"/>
                  <a:gd name="connsiteX8" fmla="*/ 5432 w 80414"/>
                  <a:gd name="connsiteY8" fmla="*/ 47433 h 81539"/>
                  <a:gd name="connsiteX9" fmla="*/ 26692 w 80414"/>
                  <a:gd name="connsiteY9" fmla="*/ 52920 h 81539"/>
                  <a:gd name="connsiteX10" fmla="*/ 25835 w 80414"/>
                  <a:gd name="connsiteY10" fmla="*/ 74008 h 81539"/>
                  <a:gd name="connsiteX11" fmla="*/ 35265 w 80414"/>
                  <a:gd name="connsiteY11" fmla="*/ 81209 h 81539"/>
                  <a:gd name="connsiteX12" fmla="*/ 51552 w 80414"/>
                  <a:gd name="connsiteY12" fmla="*/ 64921 h 81539"/>
                  <a:gd name="connsiteX13" fmla="*/ 76927 w 80414"/>
                  <a:gd name="connsiteY13" fmla="*/ 69722 h 81539"/>
                  <a:gd name="connsiteX14" fmla="*/ 62525 w 80414"/>
                  <a:gd name="connsiteY14" fmla="*/ 37661 h 8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414" h="81539">
                    <a:moveTo>
                      <a:pt x="62525" y="37661"/>
                    </a:moveTo>
                    <a:cubicBezTo>
                      <a:pt x="67154" y="33717"/>
                      <a:pt x="70926" y="29088"/>
                      <a:pt x="74012" y="23259"/>
                    </a:cubicBezTo>
                    <a:cubicBezTo>
                      <a:pt x="78127" y="15201"/>
                      <a:pt x="68697" y="8514"/>
                      <a:pt x="61839" y="13829"/>
                    </a:cubicBezTo>
                    <a:cubicBezTo>
                      <a:pt x="58067" y="16915"/>
                      <a:pt x="49666" y="21030"/>
                      <a:pt x="46580" y="24973"/>
                    </a:cubicBezTo>
                    <a:cubicBezTo>
                      <a:pt x="42808" y="16058"/>
                      <a:pt x="36979" y="8514"/>
                      <a:pt x="29778" y="2171"/>
                    </a:cubicBezTo>
                    <a:cubicBezTo>
                      <a:pt x="23606" y="-3144"/>
                      <a:pt x="14348" y="1999"/>
                      <a:pt x="16234" y="10057"/>
                    </a:cubicBezTo>
                    <a:cubicBezTo>
                      <a:pt x="18120" y="18115"/>
                      <a:pt x="21206" y="25488"/>
                      <a:pt x="25663" y="32003"/>
                    </a:cubicBezTo>
                    <a:cubicBezTo>
                      <a:pt x="19663" y="31831"/>
                      <a:pt x="13490" y="32174"/>
                      <a:pt x="7490" y="32003"/>
                    </a:cubicBezTo>
                    <a:cubicBezTo>
                      <a:pt x="-1940" y="31660"/>
                      <a:pt x="-2283" y="44347"/>
                      <a:pt x="5432" y="47433"/>
                    </a:cubicBezTo>
                    <a:cubicBezTo>
                      <a:pt x="12290" y="50177"/>
                      <a:pt x="19491" y="51891"/>
                      <a:pt x="26692" y="52920"/>
                    </a:cubicBezTo>
                    <a:cubicBezTo>
                      <a:pt x="25492" y="59778"/>
                      <a:pt x="25149" y="66807"/>
                      <a:pt x="25835" y="74008"/>
                    </a:cubicBezTo>
                    <a:cubicBezTo>
                      <a:pt x="26349" y="78637"/>
                      <a:pt x="30292" y="82752"/>
                      <a:pt x="35265" y="81209"/>
                    </a:cubicBezTo>
                    <a:cubicBezTo>
                      <a:pt x="44351" y="78466"/>
                      <a:pt x="49323" y="72294"/>
                      <a:pt x="51552" y="64921"/>
                    </a:cubicBezTo>
                    <a:cubicBezTo>
                      <a:pt x="59610" y="72294"/>
                      <a:pt x="69383" y="77266"/>
                      <a:pt x="76927" y="69722"/>
                    </a:cubicBezTo>
                    <a:cubicBezTo>
                      <a:pt x="86700" y="59949"/>
                      <a:pt x="74012" y="46405"/>
                      <a:pt x="62525" y="37661"/>
                    </a:cubicBezTo>
                    <a:close/>
                  </a:path>
                </a:pathLst>
              </a:custGeom>
              <a:solidFill>
                <a:srgbClr val="FFFFFF"/>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A20FE48E-8AB4-44B4-AB97-8BC89B968215}"/>
                  </a:ext>
                </a:extLst>
              </p:cNvPr>
              <p:cNvSpPr/>
              <p:nvPr/>
            </p:nvSpPr>
            <p:spPr>
              <a:xfrm>
                <a:off x="-5378171" y="3609947"/>
                <a:ext cx="82702" cy="92216"/>
              </a:xfrm>
              <a:custGeom>
                <a:avLst/>
                <a:gdLst>
                  <a:gd name="connsiteX0" fmla="*/ 74423 w 82702"/>
                  <a:gd name="connsiteY0" fmla="*/ 27192 h 92216"/>
                  <a:gd name="connsiteX1" fmla="*/ 51791 w 82702"/>
                  <a:gd name="connsiteY1" fmla="*/ 30793 h 92216"/>
                  <a:gd name="connsiteX2" fmla="*/ 38761 w 82702"/>
                  <a:gd name="connsiteY2" fmla="*/ 961 h 92216"/>
                  <a:gd name="connsiteX3" fmla="*/ 25045 w 82702"/>
                  <a:gd name="connsiteY3" fmla="*/ 28393 h 92216"/>
                  <a:gd name="connsiteX4" fmla="*/ 8415 w 82702"/>
                  <a:gd name="connsiteY4" fmla="*/ 27364 h 92216"/>
                  <a:gd name="connsiteX5" fmla="*/ 2414 w 82702"/>
                  <a:gd name="connsiteY5" fmla="*/ 41937 h 92216"/>
                  <a:gd name="connsiteX6" fmla="*/ 17844 w 82702"/>
                  <a:gd name="connsiteY6" fmla="*/ 52053 h 92216"/>
                  <a:gd name="connsiteX7" fmla="*/ 15101 w 82702"/>
                  <a:gd name="connsiteY7" fmla="*/ 75542 h 92216"/>
                  <a:gd name="connsiteX8" fmla="*/ 35847 w 82702"/>
                  <a:gd name="connsiteY8" fmla="*/ 71426 h 92216"/>
                  <a:gd name="connsiteX9" fmla="*/ 51963 w 82702"/>
                  <a:gd name="connsiteY9" fmla="*/ 91143 h 92216"/>
                  <a:gd name="connsiteX10" fmla="*/ 64307 w 82702"/>
                  <a:gd name="connsiteY10" fmla="*/ 84114 h 92216"/>
                  <a:gd name="connsiteX11" fmla="*/ 58649 w 82702"/>
                  <a:gd name="connsiteY11" fmla="*/ 52739 h 92216"/>
                  <a:gd name="connsiteX12" fmla="*/ 80424 w 82702"/>
                  <a:gd name="connsiteY12" fmla="*/ 41252 h 92216"/>
                  <a:gd name="connsiteX13" fmla="*/ 74423 w 82702"/>
                  <a:gd name="connsiteY13" fmla="*/ 27192 h 92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2702" h="92216">
                    <a:moveTo>
                      <a:pt x="74423" y="27192"/>
                    </a:moveTo>
                    <a:cubicBezTo>
                      <a:pt x="66536" y="27021"/>
                      <a:pt x="58821" y="28221"/>
                      <a:pt x="51791" y="30793"/>
                    </a:cubicBezTo>
                    <a:cubicBezTo>
                      <a:pt x="52306" y="18449"/>
                      <a:pt x="49563" y="4904"/>
                      <a:pt x="38761" y="961"/>
                    </a:cubicBezTo>
                    <a:cubicBezTo>
                      <a:pt x="23674" y="-4526"/>
                      <a:pt x="23331" y="14677"/>
                      <a:pt x="25045" y="28393"/>
                    </a:cubicBezTo>
                    <a:cubicBezTo>
                      <a:pt x="19730" y="27021"/>
                      <a:pt x="14072" y="26678"/>
                      <a:pt x="8415" y="27364"/>
                    </a:cubicBezTo>
                    <a:cubicBezTo>
                      <a:pt x="1214" y="28050"/>
                      <a:pt x="-2901" y="36108"/>
                      <a:pt x="2414" y="41937"/>
                    </a:cubicBezTo>
                    <a:cubicBezTo>
                      <a:pt x="6872" y="46738"/>
                      <a:pt x="12187" y="50167"/>
                      <a:pt x="17844" y="52053"/>
                    </a:cubicBezTo>
                    <a:cubicBezTo>
                      <a:pt x="11844" y="59939"/>
                      <a:pt x="8072" y="69026"/>
                      <a:pt x="15101" y="75542"/>
                    </a:cubicBezTo>
                    <a:cubicBezTo>
                      <a:pt x="21788" y="81713"/>
                      <a:pt x="29503" y="77770"/>
                      <a:pt x="35847" y="71426"/>
                    </a:cubicBezTo>
                    <a:cubicBezTo>
                      <a:pt x="38933" y="79485"/>
                      <a:pt x="43733" y="86514"/>
                      <a:pt x="51963" y="91143"/>
                    </a:cubicBezTo>
                    <a:cubicBezTo>
                      <a:pt x="57621" y="94229"/>
                      <a:pt x="63964" y="90286"/>
                      <a:pt x="64307" y="84114"/>
                    </a:cubicBezTo>
                    <a:cubicBezTo>
                      <a:pt x="64822" y="73141"/>
                      <a:pt x="62936" y="62511"/>
                      <a:pt x="58649" y="52739"/>
                    </a:cubicBezTo>
                    <a:cubicBezTo>
                      <a:pt x="66536" y="50681"/>
                      <a:pt x="73566" y="47081"/>
                      <a:pt x="80424" y="41252"/>
                    </a:cubicBezTo>
                    <a:cubicBezTo>
                      <a:pt x="85739" y="36451"/>
                      <a:pt x="80938" y="27364"/>
                      <a:pt x="74423" y="27192"/>
                    </a:cubicBezTo>
                    <a:close/>
                  </a:path>
                </a:pathLst>
              </a:custGeom>
              <a:solidFill>
                <a:srgbClr val="FFFFFF"/>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E63C589A-7B4E-45FA-BAF4-24B92BFE806D}"/>
                  </a:ext>
                </a:extLst>
              </p:cNvPr>
              <p:cNvSpPr/>
              <p:nvPr/>
            </p:nvSpPr>
            <p:spPr>
              <a:xfrm>
                <a:off x="-4613897" y="3391226"/>
                <a:ext cx="74872" cy="85006"/>
              </a:xfrm>
              <a:custGeom>
                <a:avLst/>
                <a:gdLst>
                  <a:gd name="connsiteX0" fmla="*/ 62300 w 74872"/>
                  <a:gd name="connsiteY0" fmla="*/ 16857 h 85006"/>
                  <a:gd name="connsiteX1" fmla="*/ 45498 w 74872"/>
                  <a:gd name="connsiteY1" fmla="*/ 26287 h 85006"/>
                  <a:gd name="connsiteX2" fmla="*/ 37782 w 74872"/>
                  <a:gd name="connsiteY2" fmla="*/ 3998 h 85006"/>
                  <a:gd name="connsiteX3" fmla="*/ 22866 w 74872"/>
                  <a:gd name="connsiteY3" fmla="*/ 7941 h 85006"/>
                  <a:gd name="connsiteX4" fmla="*/ 23381 w 74872"/>
                  <a:gd name="connsiteY4" fmla="*/ 26115 h 85006"/>
                  <a:gd name="connsiteX5" fmla="*/ 10865 w 74872"/>
                  <a:gd name="connsiteY5" fmla="*/ 22000 h 85006"/>
                  <a:gd name="connsiteX6" fmla="*/ 1092 w 74872"/>
                  <a:gd name="connsiteY6" fmla="*/ 34687 h 85006"/>
                  <a:gd name="connsiteX7" fmla="*/ 19609 w 74872"/>
                  <a:gd name="connsiteY7" fmla="*/ 50975 h 85006"/>
                  <a:gd name="connsiteX8" fmla="*/ 13608 w 74872"/>
                  <a:gd name="connsiteY8" fmla="*/ 67263 h 85006"/>
                  <a:gd name="connsiteX9" fmla="*/ 25952 w 74872"/>
                  <a:gd name="connsiteY9" fmla="*/ 76693 h 85006"/>
                  <a:gd name="connsiteX10" fmla="*/ 37440 w 74872"/>
                  <a:gd name="connsiteY10" fmla="*/ 66063 h 85006"/>
                  <a:gd name="connsiteX11" fmla="*/ 49955 w 74872"/>
                  <a:gd name="connsiteY11" fmla="*/ 82522 h 85006"/>
                  <a:gd name="connsiteX12" fmla="*/ 64700 w 74872"/>
                  <a:gd name="connsiteY12" fmla="*/ 76350 h 85006"/>
                  <a:gd name="connsiteX13" fmla="*/ 53042 w 74872"/>
                  <a:gd name="connsiteY13" fmla="*/ 43432 h 85006"/>
                  <a:gd name="connsiteX14" fmla="*/ 70872 w 74872"/>
                  <a:gd name="connsiteY14" fmla="*/ 31430 h 85006"/>
                  <a:gd name="connsiteX15" fmla="*/ 62300 w 74872"/>
                  <a:gd name="connsiteY15" fmla="*/ 16857 h 85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72" h="85006">
                    <a:moveTo>
                      <a:pt x="62300" y="16857"/>
                    </a:moveTo>
                    <a:cubicBezTo>
                      <a:pt x="56299" y="19429"/>
                      <a:pt x="50813" y="22686"/>
                      <a:pt x="45498" y="26287"/>
                    </a:cubicBezTo>
                    <a:cubicBezTo>
                      <a:pt x="44126" y="18571"/>
                      <a:pt x="41726" y="11370"/>
                      <a:pt x="37782" y="3998"/>
                    </a:cubicBezTo>
                    <a:cubicBezTo>
                      <a:pt x="33839" y="-3717"/>
                      <a:pt x="23724" y="912"/>
                      <a:pt x="22866" y="7941"/>
                    </a:cubicBezTo>
                    <a:cubicBezTo>
                      <a:pt x="22181" y="14285"/>
                      <a:pt x="22352" y="20114"/>
                      <a:pt x="23381" y="26115"/>
                    </a:cubicBezTo>
                    <a:cubicBezTo>
                      <a:pt x="19437" y="24400"/>
                      <a:pt x="15323" y="23029"/>
                      <a:pt x="10865" y="22000"/>
                    </a:cubicBezTo>
                    <a:cubicBezTo>
                      <a:pt x="3321" y="20286"/>
                      <a:pt x="-2508" y="28001"/>
                      <a:pt x="1092" y="34687"/>
                    </a:cubicBezTo>
                    <a:cubicBezTo>
                      <a:pt x="5207" y="42574"/>
                      <a:pt x="11894" y="48232"/>
                      <a:pt x="19609" y="50975"/>
                    </a:cubicBezTo>
                    <a:cubicBezTo>
                      <a:pt x="16866" y="55947"/>
                      <a:pt x="14980" y="61262"/>
                      <a:pt x="13608" y="67263"/>
                    </a:cubicBezTo>
                    <a:cubicBezTo>
                      <a:pt x="12065" y="74293"/>
                      <a:pt x="19266" y="80465"/>
                      <a:pt x="25952" y="76693"/>
                    </a:cubicBezTo>
                    <a:cubicBezTo>
                      <a:pt x="30753" y="73950"/>
                      <a:pt x="34525" y="70349"/>
                      <a:pt x="37440" y="66063"/>
                    </a:cubicBezTo>
                    <a:cubicBezTo>
                      <a:pt x="40869" y="71892"/>
                      <a:pt x="45155" y="77379"/>
                      <a:pt x="49955" y="82522"/>
                    </a:cubicBezTo>
                    <a:cubicBezTo>
                      <a:pt x="55270" y="88009"/>
                      <a:pt x="64700" y="83722"/>
                      <a:pt x="64700" y="76350"/>
                    </a:cubicBezTo>
                    <a:cubicBezTo>
                      <a:pt x="64872" y="64348"/>
                      <a:pt x="61443" y="51147"/>
                      <a:pt x="53042" y="43432"/>
                    </a:cubicBezTo>
                    <a:cubicBezTo>
                      <a:pt x="59214" y="39660"/>
                      <a:pt x="65043" y="35716"/>
                      <a:pt x="70872" y="31430"/>
                    </a:cubicBezTo>
                    <a:cubicBezTo>
                      <a:pt x="79788" y="25086"/>
                      <a:pt x="72415" y="12399"/>
                      <a:pt x="62300" y="16857"/>
                    </a:cubicBez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3F7941DF-21A4-4F08-93F6-BB93C2BDA6BA}"/>
                  </a:ext>
                </a:extLst>
              </p:cNvPr>
              <p:cNvSpPr/>
              <p:nvPr/>
            </p:nvSpPr>
            <p:spPr>
              <a:xfrm>
                <a:off x="-4769111" y="3632677"/>
                <a:ext cx="77568" cy="75685"/>
              </a:xfrm>
              <a:custGeom>
                <a:avLst/>
                <a:gdLst>
                  <a:gd name="connsiteX0" fmla="*/ 76411 w 77568"/>
                  <a:gd name="connsiteY0" fmla="*/ 23323 h 75685"/>
                  <a:gd name="connsiteX1" fmla="*/ 76411 w 77568"/>
                  <a:gd name="connsiteY1" fmla="*/ 14750 h 75685"/>
                  <a:gd name="connsiteX2" fmla="*/ 44007 w 77568"/>
                  <a:gd name="connsiteY2" fmla="*/ 22122 h 75685"/>
                  <a:gd name="connsiteX3" fmla="*/ 35091 w 77568"/>
                  <a:gd name="connsiteY3" fmla="*/ 4120 h 75685"/>
                  <a:gd name="connsiteX4" fmla="*/ 26005 w 77568"/>
                  <a:gd name="connsiteY4" fmla="*/ 348 h 75685"/>
                  <a:gd name="connsiteX5" fmla="*/ 22747 w 77568"/>
                  <a:gd name="connsiteY5" fmla="*/ 27095 h 75685"/>
                  <a:gd name="connsiteX6" fmla="*/ 8688 w 77568"/>
                  <a:gd name="connsiteY6" fmla="*/ 24866 h 75685"/>
                  <a:gd name="connsiteX7" fmla="*/ 2516 w 77568"/>
                  <a:gd name="connsiteY7" fmla="*/ 39953 h 75685"/>
                  <a:gd name="connsiteX8" fmla="*/ 20861 w 77568"/>
                  <a:gd name="connsiteY8" fmla="*/ 50583 h 75685"/>
                  <a:gd name="connsiteX9" fmla="*/ 17432 w 77568"/>
                  <a:gd name="connsiteY9" fmla="*/ 67557 h 75685"/>
                  <a:gd name="connsiteX10" fmla="*/ 31662 w 77568"/>
                  <a:gd name="connsiteY10" fmla="*/ 73386 h 75685"/>
                  <a:gd name="connsiteX11" fmla="*/ 41949 w 77568"/>
                  <a:gd name="connsiteY11" fmla="*/ 61728 h 75685"/>
                  <a:gd name="connsiteX12" fmla="*/ 64238 w 77568"/>
                  <a:gd name="connsiteY12" fmla="*/ 73215 h 75685"/>
                  <a:gd name="connsiteX13" fmla="*/ 70067 w 77568"/>
                  <a:gd name="connsiteY13" fmla="*/ 67385 h 75685"/>
                  <a:gd name="connsiteX14" fmla="*/ 60638 w 77568"/>
                  <a:gd name="connsiteY14" fmla="*/ 38582 h 75685"/>
                  <a:gd name="connsiteX15" fmla="*/ 76411 w 77568"/>
                  <a:gd name="connsiteY15" fmla="*/ 23323 h 756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7568" h="75685">
                    <a:moveTo>
                      <a:pt x="76411" y="23323"/>
                    </a:moveTo>
                    <a:cubicBezTo>
                      <a:pt x="77954" y="20922"/>
                      <a:pt x="77954" y="16979"/>
                      <a:pt x="76411" y="14750"/>
                    </a:cubicBezTo>
                    <a:cubicBezTo>
                      <a:pt x="67324" y="1720"/>
                      <a:pt x="53951" y="11321"/>
                      <a:pt x="44007" y="22122"/>
                    </a:cubicBezTo>
                    <a:cubicBezTo>
                      <a:pt x="41606" y="15950"/>
                      <a:pt x="38692" y="9950"/>
                      <a:pt x="35091" y="4120"/>
                    </a:cubicBezTo>
                    <a:cubicBezTo>
                      <a:pt x="33377" y="1206"/>
                      <a:pt x="29434" y="-852"/>
                      <a:pt x="26005" y="348"/>
                    </a:cubicBezTo>
                    <a:cubicBezTo>
                      <a:pt x="14003" y="4635"/>
                      <a:pt x="17603" y="16636"/>
                      <a:pt x="22747" y="27095"/>
                    </a:cubicBezTo>
                    <a:cubicBezTo>
                      <a:pt x="18289" y="25723"/>
                      <a:pt x="13832" y="25037"/>
                      <a:pt x="8688" y="24866"/>
                    </a:cubicBezTo>
                    <a:cubicBezTo>
                      <a:pt x="801" y="24694"/>
                      <a:pt x="-2799" y="34638"/>
                      <a:pt x="2516" y="39953"/>
                    </a:cubicBezTo>
                    <a:cubicBezTo>
                      <a:pt x="7659" y="45268"/>
                      <a:pt x="14003" y="48869"/>
                      <a:pt x="20861" y="50583"/>
                    </a:cubicBezTo>
                    <a:cubicBezTo>
                      <a:pt x="18632" y="55727"/>
                      <a:pt x="17603" y="61556"/>
                      <a:pt x="17432" y="67557"/>
                    </a:cubicBezTo>
                    <a:cubicBezTo>
                      <a:pt x="17261" y="75101"/>
                      <a:pt x="26519" y="78187"/>
                      <a:pt x="31662" y="73386"/>
                    </a:cubicBezTo>
                    <a:cubicBezTo>
                      <a:pt x="35606" y="69786"/>
                      <a:pt x="39035" y="66014"/>
                      <a:pt x="41949" y="61728"/>
                    </a:cubicBezTo>
                    <a:cubicBezTo>
                      <a:pt x="47950" y="69100"/>
                      <a:pt x="55151" y="75101"/>
                      <a:pt x="64238" y="73215"/>
                    </a:cubicBezTo>
                    <a:cubicBezTo>
                      <a:pt x="67153" y="72529"/>
                      <a:pt x="69210" y="69957"/>
                      <a:pt x="70067" y="67385"/>
                    </a:cubicBezTo>
                    <a:cubicBezTo>
                      <a:pt x="73153" y="57956"/>
                      <a:pt x="68181" y="46640"/>
                      <a:pt x="60638" y="38582"/>
                    </a:cubicBezTo>
                    <a:cubicBezTo>
                      <a:pt x="66638" y="34810"/>
                      <a:pt x="71953" y="30009"/>
                      <a:pt x="76411" y="23323"/>
                    </a:cubicBez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DD7BA22F-4C27-410E-AA8B-BBBC7D3E2373}"/>
                  </a:ext>
                </a:extLst>
              </p:cNvPr>
              <p:cNvSpPr/>
              <p:nvPr/>
            </p:nvSpPr>
            <p:spPr>
              <a:xfrm>
                <a:off x="-5299048" y="3437304"/>
                <a:ext cx="76899" cy="81111"/>
              </a:xfrm>
              <a:custGeom>
                <a:avLst/>
                <a:gdLst>
                  <a:gd name="connsiteX0" fmla="*/ 75882 w 76899"/>
                  <a:gd name="connsiteY0" fmla="*/ 31300 h 81111"/>
                  <a:gd name="connsiteX1" fmla="*/ 68338 w 76899"/>
                  <a:gd name="connsiteY1" fmla="*/ 18270 h 81111"/>
                  <a:gd name="connsiteX2" fmla="*/ 49307 w 76899"/>
                  <a:gd name="connsiteY2" fmla="*/ 25299 h 81111"/>
                  <a:gd name="connsiteX3" fmla="*/ 39877 w 76899"/>
                  <a:gd name="connsiteY3" fmla="*/ 4211 h 81111"/>
                  <a:gd name="connsiteX4" fmla="*/ 24104 w 76899"/>
                  <a:gd name="connsiteY4" fmla="*/ 10897 h 81111"/>
                  <a:gd name="connsiteX5" fmla="*/ 31133 w 76899"/>
                  <a:gd name="connsiteY5" fmla="*/ 32157 h 81111"/>
                  <a:gd name="connsiteX6" fmla="*/ 4387 w 76899"/>
                  <a:gd name="connsiteY6" fmla="*/ 30957 h 81111"/>
                  <a:gd name="connsiteX7" fmla="*/ 4387 w 76899"/>
                  <a:gd name="connsiteY7" fmla="*/ 46559 h 81111"/>
                  <a:gd name="connsiteX8" fmla="*/ 26504 w 76899"/>
                  <a:gd name="connsiteY8" fmla="*/ 52217 h 81111"/>
                  <a:gd name="connsiteX9" fmla="*/ 21532 w 76899"/>
                  <a:gd name="connsiteY9" fmla="*/ 65247 h 81111"/>
                  <a:gd name="connsiteX10" fmla="*/ 33705 w 76899"/>
                  <a:gd name="connsiteY10" fmla="*/ 74677 h 81111"/>
                  <a:gd name="connsiteX11" fmla="*/ 45192 w 76899"/>
                  <a:gd name="connsiteY11" fmla="*/ 64904 h 81111"/>
                  <a:gd name="connsiteX12" fmla="*/ 60280 w 76899"/>
                  <a:gd name="connsiteY12" fmla="*/ 79820 h 81111"/>
                  <a:gd name="connsiteX13" fmla="*/ 72453 w 76899"/>
                  <a:gd name="connsiteY13" fmla="*/ 72791 h 81111"/>
                  <a:gd name="connsiteX14" fmla="*/ 64223 w 76899"/>
                  <a:gd name="connsiteY14" fmla="*/ 43816 h 81111"/>
                  <a:gd name="connsiteX15" fmla="*/ 75882 w 76899"/>
                  <a:gd name="connsiteY15" fmla="*/ 31300 h 81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899" h="81111">
                    <a:moveTo>
                      <a:pt x="75882" y="31300"/>
                    </a:moveTo>
                    <a:cubicBezTo>
                      <a:pt x="78796" y="26157"/>
                      <a:pt x="75196" y="17413"/>
                      <a:pt x="68338" y="18270"/>
                    </a:cubicBezTo>
                    <a:cubicBezTo>
                      <a:pt x="60794" y="19127"/>
                      <a:pt x="54622" y="21527"/>
                      <a:pt x="49307" y="25299"/>
                    </a:cubicBezTo>
                    <a:cubicBezTo>
                      <a:pt x="46221" y="18270"/>
                      <a:pt x="43306" y="11069"/>
                      <a:pt x="39877" y="4211"/>
                    </a:cubicBezTo>
                    <a:cubicBezTo>
                      <a:pt x="35762" y="-4533"/>
                      <a:pt x="21018" y="1639"/>
                      <a:pt x="24104" y="10897"/>
                    </a:cubicBezTo>
                    <a:cubicBezTo>
                      <a:pt x="26504" y="17927"/>
                      <a:pt x="28904" y="25128"/>
                      <a:pt x="31133" y="32157"/>
                    </a:cubicBezTo>
                    <a:cubicBezTo>
                      <a:pt x="23589" y="25471"/>
                      <a:pt x="13131" y="25814"/>
                      <a:pt x="4387" y="30957"/>
                    </a:cubicBezTo>
                    <a:cubicBezTo>
                      <a:pt x="-757" y="34215"/>
                      <a:pt x="-2128" y="43645"/>
                      <a:pt x="4387" y="46559"/>
                    </a:cubicBezTo>
                    <a:cubicBezTo>
                      <a:pt x="11759" y="49817"/>
                      <a:pt x="19132" y="51703"/>
                      <a:pt x="26504" y="52217"/>
                    </a:cubicBezTo>
                    <a:cubicBezTo>
                      <a:pt x="24790" y="56675"/>
                      <a:pt x="23075" y="60961"/>
                      <a:pt x="21532" y="65247"/>
                    </a:cubicBezTo>
                    <a:cubicBezTo>
                      <a:pt x="18789" y="72277"/>
                      <a:pt x="27876" y="78106"/>
                      <a:pt x="33705" y="74677"/>
                    </a:cubicBezTo>
                    <a:cubicBezTo>
                      <a:pt x="38163" y="72105"/>
                      <a:pt x="42106" y="68676"/>
                      <a:pt x="45192" y="64904"/>
                    </a:cubicBezTo>
                    <a:cubicBezTo>
                      <a:pt x="49307" y="70391"/>
                      <a:pt x="53936" y="75363"/>
                      <a:pt x="60280" y="79820"/>
                    </a:cubicBezTo>
                    <a:cubicBezTo>
                      <a:pt x="65766" y="83592"/>
                      <a:pt x="71938" y="78449"/>
                      <a:pt x="72453" y="72791"/>
                    </a:cubicBezTo>
                    <a:cubicBezTo>
                      <a:pt x="73310" y="62504"/>
                      <a:pt x="69881" y="52388"/>
                      <a:pt x="64223" y="43816"/>
                    </a:cubicBezTo>
                    <a:cubicBezTo>
                      <a:pt x="69024" y="40730"/>
                      <a:pt x="72967" y="36787"/>
                      <a:pt x="75882" y="31300"/>
                    </a:cubicBez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EACE7C1C-C961-4B0C-8703-330360AF64CA}"/>
                  </a:ext>
                </a:extLst>
              </p:cNvPr>
              <p:cNvSpPr/>
              <p:nvPr/>
            </p:nvSpPr>
            <p:spPr>
              <a:xfrm>
                <a:off x="-4807129" y="3436812"/>
                <a:ext cx="76349" cy="81931"/>
              </a:xfrm>
              <a:custGeom>
                <a:avLst/>
                <a:gdLst>
                  <a:gd name="connsiteX0" fmla="*/ 63680 w 76349"/>
                  <a:gd name="connsiteY0" fmla="*/ 9847 h 81931"/>
                  <a:gd name="connsiteX1" fmla="*/ 41391 w 76349"/>
                  <a:gd name="connsiteY1" fmla="*/ 24248 h 81931"/>
                  <a:gd name="connsiteX2" fmla="*/ 27675 w 76349"/>
                  <a:gd name="connsiteY2" fmla="*/ 2474 h 81931"/>
                  <a:gd name="connsiteX3" fmla="*/ 13273 w 76349"/>
                  <a:gd name="connsiteY3" fmla="*/ 10875 h 81931"/>
                  <a:gd name="connsiteX4" fmla="*/ 20989 w 76349"/>
                  <a:gd name="connsiteY4" fmla="*/ 28535 h 81931"/>
                  <a:gd name="connsiteX5" fmla="*/ 9330 w 76349"/>
                  <a:gd name="connsiteY5" fmla="*/ 28878 h 81931"/>
                  <a:gd name="connsiteX6" fmla="*/ 4701 w 76349"/>
                  <a:gd name="connsiteY6" fmla="*/ 46023 h 81931"/>
                  <a:gd name="connsiteX7" fmla="*/ 20474 w 76349"/>
                  <a:gd name="connsiteY7" fmla="*/ 50652 h 81931"/>
                  <a:gd name="connsiteX8" fmla="*/ 13273 w 76349"/>
                  <a:gd name="connsiteY8" fmla="*/ 71054 h 81931"/>
                  <a:gd name="connsiteX9" fmla="*/ 27847 w 76349"/>
                  <a:gd name="connsiteY9" fmla="*/ 79627 h 81931"/>
                  <a:gd name="connsiteX10" fmla="*/ 40363 w 76349"/>
                  <a:gd name="connsiteY10" fmla="*/ 64196 h 81931"/>
                  <a:gd name="connsiteX11" fmla="*/ 54421 w 76349"/>
                  <a:gd name="connsiteY11" fmla="*/ 78084 h 81931"/>
                  <a:gd name="connsiteX12" fmla="*/ 67795 w 76349"/>
                  <a:gd name="connsiteY12" fmla="*/ 70368 h 81931"/>
                  <a:gd name="connsiteX13" fmla="*/ 53736 w 76349"/>
                  <a:gd name="connsiteY13" fmla="*/ 38822 h 81931"/>
                  <a:gd name="connsiteX14" fmla="*/ 75853 w 76349"/>
                  <a:gd name="connsiteY14" fmla="*/ 19276 h 81931"/>
                  <a:gd name="connsiteX15" fmla="*/ 63680 w 76349"/>
                  <a:gd name="connsiteY15" fmla="*/ 9847 h 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6349" h="81931">
                    <a:moveTo>
                      <a:pt x="63680" y="9847"/>
                    </a:moveTo>
                    <a:cubicBezTo>
                      <a:pt x="55450" y="13790"/>
                      <a:pt x="48249" y="18762"/>
                      <a:pt x="41391" y="24248"/>
                    </a:cubicBezTo>
                    <a:cubicBezTo>
                      <a:pt x="38476" y="16190"/>
                      <a:pt x="34019" y="9161"/>
                      <a:pt x="27675" y="2474"/>
                    </a:cubicBezTo>
                    <a:cubicBezTo>
                      <a:pt x="21846" y="-3698"/>
                      <a:pt x="10702" y="2646"/>
                      <a:pt x="13273" y="10875"/>
                    </a:cubicBezTo>
                    <a:cubicBezTo>
                      <a:pt x="15331" y="17048"/>
                      <a:pt x="17731" y="22877"/>
                      <a:pt x="20989" y="28535"/>
                    </a:cubicBezTo>
                    <a:cubicBezTo>
                      <a:pt x="17217" y="28535"/>
                      <a:pt x="13273" y="28706"/>
                      <a:pt x="9330" y="28878"/>
                    </a:cubicBezTo>
                    <a:cubicBezTo>
                      <a:pt x="1100" y="29392"/>
                      <a:pt x="-4386" y="42079"/>
                      <a:pt x="4701" y="46023"/>
                    </a:cubicBezTo>
                    <a:cubicBezTo>
                      <a:pt x="10016" y="48423"/>
                      <a:pt x="15159" y="49966"/>
                      <a:pt x="20474" y="50652"/>
                    </a:cubicBezTo>
                    <a:cubicBezTo>
                      <a:pt x="17560" y="57167"/>
                      <a:pt x="15159" y="64025"/>
                      <a:pt x="13273" y="71054"/>
                    </a:cubicBezTo>
                    <a:cubicBezTo>
                      <a:pt x="10702" y="79798"/>
                      <a:pt x="21674" y="85285"/>
                      <a:pt x="27847" y="79627"/>
                    </a:cubicBezTo>
                    <a:cubicBezTo>
                      <a:pt x="32819" y="74998"/>
                      <a:pt x="37105" y="69854"/>
                      <a:pt x="40363" y="64196"/>
                    </a:cubicBezTo>
                    <a:cubicBezTo>
                      <a:pt x="43963" y="69511"/>
                      <a:pt x="48421" y="74312"/>
                      <a:pt x="54421" y="78084"/>
                    </a:cubicBezTo>
                    <a:cubicBezTo>
                      <a:pt x="59908" y="81513"/>
                      <a:pt x="68309" y="77227"/>
                      <a:pt x="67795" y="70368"/>
                    </a:cubicBezTo>
                    <a:cubicBezTo>
                      <a:pt x="66937" y="58024"/>
                      <a:pt x="62137" y="47051"/>
                      <a:pt x="53736" y="38822"/>
                    </a:cubicBezTo>
                    <a:cubicBezTo>
                      <a:pt x="61965" y="33335"/>
                      <a:pt x="71395" y="30421"/>
                      <a:pt x="75853" y="19276"/>
                    </a:cubicBezTo>
                    <a:cubicBezTo>
                      <a:pt x="78596" y="11904"/>
                      <a:pt x="69337" y="6932"/>
                      <a:pt x="63680" y="9847"/>
                    </a:cubicBezTo>
                    <a:close/>
                  </a:path>
                </a:pathLst>
              </a:custGeom>
              <a:solidFill>
                <a:srgbClr val="FFFFFF"/>
              </a:solidFill>
              <a:ln w="1715" cap="flat">
                <a:noFill/>
                <a:prstDash val="solid"/>
                <a:miter/>
              </a:ln>
            </p:spPr>
            <p:txBody>
              <a:bodyPr rtlCol="0" anchor="ctr"/>
              <a:lstStyle/>
              <a:p>
                <a:endParaRPr lang="en-US"/>
              </a:p>
            </p:txBody>
          </p:sp>
        </p:grpSp>
      </p:grpSp>
      <p:sp>
        <p:nvSpPr>
          <p:cNvPr id="10" name="TextBox 9">
            <a:extLst>
              <a:ext uri="{FF2B5EF4-FFF2-40B4-BE49-F238E27FC236}">
                <a16:creationId xmlns:a16="http://schemas.microsoft.com/office/drawing/2014/main" id="{307DC7C6-D75B-450C-B50E-D5E1DCA132D8}"/>
              </a:ext>
            </a:extLst>
          </p:cNvPr>
          <p:cNvSpPr txBox="1"/>
          <p:nvPr/>
        </p:nvSpPr>
        <p:spPr>
          <a:xfrm>
            <a:off x="5947832" y="1528358"/>
            <a:ext cx="5049939" cy="707886"/>
          </a:xfrm>
          <a:prstGeom prst="rect">
            <a:avLst/>
          </a:prstGeom>
          <a:noFill/>
        </p:spPr>
        <p:txBody>
          <a:bodyPr wrap="square" rtlCol="0">
            <a:spAutoFit/>
          </a:bodyPr>
          <a:lstStyle/>
          <a:p>
            <a:pPr algn="ctr"/>
            <a:r>
              <a:rPr lang="en-US" sz="4000" b="1" i="1">
                <a:solidFill>
                  <a:srgbClr val="0070C0"/>
                </a:solidFill>
                <a:latin typeface="Times New Roman" panose="02020603050405020304" pitchFamily="18" charset="0"/>
                <a:cs typeface="Times New Roman" panose="02020603050405020304" pitchFamily="18" charset="0"/>
              </a:rPr>
              <a:t>Hãy nêu cách đặt tính.</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293"/>
                                        </p:tgtEl>
                                        <p:attrNameLst>
                                          <p:attrName>style.visibility</p:attrName>
                                        </p:attrNameLst>
                                      </p:cBhvr>
                                      <p:to>
                                        <p:strVal val="visible"/>
                                      </p:to>
                                    </p:set>
                                    <p:animEffect transition="in" filter="wipe(left)">
                                      <p:cBhvr>
                                        <p:cTn id="12" dur="500"/>
                                        <p:tgtEl>
                                          <p:spTgt spid="1229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p:cTn id="17" dur="500" fill="hold"/>
                                        <p:tgtEl>
                                          <p:spTgt spid="12294"/>
                                        </p:tgtEl>
                                        <p:attrNameLst>
                                          <p:attrName>ppt_w</p:attrName>
                                        </p:attrNameLst>
                                      </p:cBhvr>
                                      <p:tavLst>
                                        <p:tav tm="0">
                                          <p:val>
                                            <p:fltVal val="0"/>
                                          </p:val>
                                        </p:tav>
                                        <p:tav tm="100000">
                                          <p:val>
                                            <p:strVal val="#ppt_w"/>
                                          </p:val>
                                        </p:tav>
                                      </p:tavLst>
                                    </p:anim>
                                    <p:anim calcmode="lin" valueType="num">
                                      <p:cBhvr>
                                        <p:cTn id="18" dur="500" fill="hold"/>
                                        <p:tgtEl>
                                          <p:spTgt spid="12294"/>
                                        </p:tgtEl>
                                        <p:attrNameLst>
                                          <p:attrName>ppt_h</p:attrName>
                                        </p:attrNameLst>
                                      </p:cBhvr>
                                      <p:tavLst>
                                        <p:tav tm="0">
                                          <p:val>
                                            <p:fltVal val="0"/>
                                          </p:val>
                                        </p:tav>
                                        <p:tav tm="100000">
                                          <p:val>
                                            <p:strVal val="#ppt_h"/>
                                          </p:val>
                                        </p:tav>
                                      </p:tavLst>
                                    </p:anim>
                                    <p:animEffect transition="in" filter="fade">
                                      <p:cBhvr>
                                        <p:cTn id="19" dur="500"/>
                                        <p:tgtEl>
                                          <p:spTgt spid="1229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297"/>
                                        </p:tgtEl>
                                        <p:attrNameLst>
                                          <p:attrName>style.visibility</p:attrName>
                                        </p:attrNameLst>
                                      </p:cBhvr>
                                      <p:to>
                                        <p:strVal val="visible"/>
                                      </p:to>
                                    </p:set>
                                    <p:animEffect transition="in" filter="wipe(left)">
                                      <p:cBhvr>
                                        <p:cTn id="24" dur="500"/>
                                        <p:tgtEl>
                                          <p:spTgt spid="1229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9">
                                            <p:bg/>
                                          </p:spTgt>
                                        </p:tgtEl>
                                        <p:attrNameLst>
                                          <p:attrName>style.visibility</p:attrName>
                                        </p:attrNameLst>
                                      </p:cBhvr>
                                      <p:to>
                                        <p:strVal val="visible"/>
                                      </p:to>
                                    </p:set>
                                    <p:animEffect transition="in" filter="barn(inVertical)">
                                      <p:cBhvr>
                                        <p:cTn id="44" dur="500"/>
                                        <p:tgtEl>
                                          <p:spTgt spid="9">
                                            <p:bg/>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9">
                                            <p:txEl>
                                              <p:pRg st="0" end="0"/>
                                            </p:txEl>
                                          </p:spTgt>
                                        </p:tgtEl>
                                        <p:attrNameLst>
                                          <p:attrName>style.visibility</p:attrName>
                                        </p:attrNameLst>
                                      </p:cBhvr>
                                      <p:to>
                                        <p:strVal val="visible"/>
                                      </p:to>
                                    </p:set>
                                    <p:animEffect transition="in" filter="barn(inVertical)">
                                      <p:cBhvr>
                                        <p:cTn id="49" dur="500"/>
                                        <p:tgtEl>
                                          <p:spTgt spid="9">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9">
                                            <p:txEl>
                                              <p:pRg st="1" end="1"/>
                                            </p:txEl>
                                          </p:spTgt>
                                        </p:tgtEl>
                                        <p:attrNameLst>
                                          <p:attrName>style.visibility</p:attrName>
                                        </p:attrNameLst>
                                      </p:cBhvr>
                                      <p:to>
                                        <p:strVal val="visible"/>
                                      </p:to>
                                    </p:set>
                                    <p:animEffect transition="in" filter="barn(inVertical)">
                                      <p:cBhvr>
                                        <p:cTn id="54" dur="500"/>
                                        <p:tgtEl>
                                          <p:spTgt spid="9">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9">
                                            <p:txEl>
                                              <p:pRg st="2" end="2"/>
                                            </p:txEl>
                                          </p:spTgt>
                                        </p:tgtEl>
                                        <p:attrNameLst>
                                          <p:attrName>style.visibility</p:attrName>
                                        </p:attrNameLst>
                                      </p:cBhvr>
                                      <p:to>
                                        <p:strVal val="visible"/>
                                      </p:to>
                                    </p:set>
                                    <p:animEffect transition="in" filter="barn(inVertical)">
                                      <p:cBhvr>
                                        <p:cTn id="59" dur="500"/>
                                        <p:tgtEl>
                                          <p:spTgt spid="9">
                                            <p:txEl>
                                              <p:pRg st="2" end="2"/>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32" presetClass="emph" presetSubtype="0" repeatCount="4000" fill="hold" nodeType="withEffect">
                                  <p:stCondLst>
                                    <p:cond delay="0"/>
                                  </p:stCondLst>
                                  <p:childTnLst>
                                    <p:animRot by="120000">
                                      <p:cBhvr>
                                        <p:cTn id="66" dur="100" fill="hold">
                                          <p:stCondLst>
                                            <p:cond delay="0"/>
                                          </p:stCondLst>
                                        </p:cTn>
                                        <p:tgtEl>
                                          <p:spTgt spid="17"/>
                                        </p:tgtEl>
                                        <p:attrNameLst>
                                          <p:attrName>r</p:attrName>
                                        </p:attrNameLst>
                                      </p:cBhvr>
                                    </p:animRot>
                                    <p:animRot by="-240000">
                                      <p:cBhvr>
                                        <p:cTn id="67" dur="200" fill="hold">
                                          <p:stCondLst>
                                            <p:cond delay="200"/>
                                          </p:stCondLst>
                                        </p:cTn>
                                        <p:tgtEl>
                                          <p:spTgt spid="17"/>
                                        </p:tgtEl>
                                        <p:attrNameLst>
                                          <p:attrName>r</p:attrName>
                                        </p:attrNameLst>
                                      </p:cBhvr>
                                    </p:animRot>
                                    <p:animRot by="240000">
                                      <p:cBhvr>
                                        <p:cTn id="68" dur="200" fill="hold">
                                          <p:stCondLst>
                                            <p:cond delay="400"/>
                                          </p:stCondLst>
                                        </p:cTn>
                                        <p:tgtEl>
                                          <p:spTgt spid="17"/>
                                        </p:tgtEl>
                                        <p:attrNameLst>
                                          <p:attrName>r</p:attrName>
                                        </p:attrNameLst>
                                      </p:cBhvr>
                                    </p:animRot>
                                    <p:animRot by="-240000">
                                      <p:cBhvr>
                                        <p:cTn id="69" dur="200" fill="hold">
                                          <p:stCondLst>
                                            <p:cond delay="600"/>
                                          </p:stCondLst>
                                        </p:cTn>
                                        <p:tgtEl>
                                          <p:spTgt spid="17"/>
                                        </p:tgtEl>
                                        <p:attrNameLst>
                                          <p:attrName>r</p:attrName>
                                        </p:attrNameLst>
                                      </p:cBhvr>
                                    </p:animRot>
                                    <p:animRot by="120000">
                                      <p:cBhvr>
                                        <p:cTn id="7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293" grpId="0"/>
      <p:bldP spid="12294" grpId="0"/>
      <p:bldP spid="14" grpId="0"/>
      <p:bldP spid="12297" grpId="0"/>
      <p:bldP spid="9" grpId="0" build="p"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a:extLst>
              <a:ext uri="{FF2B5EF4-FFF2-40B4-BE49-F238E27FC236}">
                <a16:creationId xmlns:a16="http://schemas.microsoft.com/office/drawing/2014/main" id="{F4508058-D3E8-43CF-9BFA-AC6B5C5A272F}"/>
              </a:ext>
            </a:extLst>
          </p:cNvPr>
          <p:cNvSpPr txBox="1">
            <a:spLocks noChangeArrowheads="1"/>
          </p:cNvSpPr>
          <p:nvPr/>
        </p:nvSpPr>
        <p:spPr bwMode="auto">
          <a:xfrm>
            <a:off x="197796" y="609600"/>
            <a:ext cx="5764213"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1. Đặt tính rồi tính:</a:t>
            </a:r>
          </a:p>
        </p:txBody>
      </p:sp>
      <p:sp>
        <p:nvSpPr>
          <p:cNvPr id="9" name="Text Box 11">
            <a:extLst>
              <a:ext uri="{FF2B5EF4-FFF2-40B4-BE49-F238E27FC236}">
                <a16:creationId xmlns:a16="http://schemas.microsoft.com/office/drawing/2014/main" id="{37D944C0-F4E6-4BBF-93E0-8D0ED54EE99D}"/>
              </a:ext>
            </a:extLst>
          </p:cNvPr>
          <p:cNvSpPr txBox="1">
            <a:spLocks noChangeArrowheads="1"/>
          </p:cNvSpPr>
          <p:nvPr/>
        </p:nvSpPr>
        <p:spPr bwMode="auto">
          <a:xfrm>
            <a:off x="1340796" y="1295400"/>
            <a:ext cx="4724400" cy="708025"/>
          </a:xfrm>
          <a:prstGeom prst="rect">
            <a:avLst/>
          </a:prstGeom>
          <a:noFill/>
          <a:ln w="9525">
            <a:noFill/>
            <a:miter lim="800000"/>
            <a:headEnd/>
            <a:tailEnd/>
          </a:ln>
          <a:effectLst/>
        </p:spPr>
        <p:txBody>
          <a:bodyPr>
            <a:spAutoFit/>
          </a:bodyPr>
          <a:lstStyle/>
          <a:p>
            <a:pPr algn="ct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b) 80,475 – 26,827</a:t>
            </a:r>
          </a:p>
        </p:txBody>
      </p:sp>
      <p:sp>
        <p:nvSpPr>
          <p:cNvPr id="14341" name="TextBox 5">
            <a:extLst>
              <a:ext uri="{FF2B5EF4-FFF2-40B4-BE49-F238E27FC236}">
                <a16:creationId xmlns:a16="http://schemas.microsoft.com/office/drawing/2014/main" id="{BBDA374D-E91E-4D92-8026-C2C1827D4541}"/>
              </a:ext>
            </a:extLst>
          </p:cNvPr>
          <p:cNvSpPr txBox="1">
            <a:spLocks noChangeArrowheads="1"/>
          </p:cNvSpPr>
          <p:nvPr/>
        </p:nvSpPr>
        <p:spPr bwMode="auto">
          <a:xfrm>
            <a:off x="2559996" y="2438400"/>
            <a:ext cx="2590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80,475 </a:t>
            </a:r>
          </a:p>
        </p:txBody>
      </p:sp>
      <p:sp>
        <p:nvSpPr>
          <p:cNvPr id="14342" name="TextBox 6">
            <a:extLst>
              <a:ext uri="{FF2B5EF4-FFF2-40B4-BE49-F238E27FC236}">
                <a16:creationId xmlns:a16="http://schemas.microsoft.com/office/drawing/2014/main" id="{0948D96F-B718-4A27-A48A-77EEA3DBB2BC}"/>
              </a:ext>
            </a:extLst>
          </p:cNvPr>
          <p:cNvSpPr txBox="1">
            <a:spLocks noChangeArrowheads="1"/>
          </p:cNvSpPr>
          <p:nvPr/>
        </p:nvSpPr>
        <p:spPr bwMode="auto">
          <a:xfrm>
            <a:off x="2407596" y="2819400"/>
            <a:ext cx="8382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00CC"/>
                </a:solidFill>
                <a:latin typeface="Times New Roman" panose="02020603050405020304" pitchFamily="18" charset="0"/>
                <a:cs typeface="Times New Roman" panose="02020603050405020304" pitchFamily="18" charset="0"/>
              </a:rPr>
              <a:t> -</a:t>
            </a:r>
          </a:p>
        </p:txBody>
      </p:sp>
      <p:cxnSp>
        <p:nvCxnSpPr>
          <p:cNvPr id="13" name="Straight Connector 12">
            <a:extLst>
              <a:ext uri="{FF2B5EF4-FFF2-40B4-BE49-F238E27FC236}">
                <a16:creationId xmlns:a16="http://schemas.microsoft.com/office/drawing/2014/main" id="{7C5D6EA7-B801-4613-AF5B-4E7A16030A08}"/>
              </a:ext>
            </a:extLst>
          </p:cNvPr>
          <p:cNvCxnSpPr/>
          <p:nvPr/>
        </p:nvCxnSpPr>
        <p:spPr>
          <a:xfrm>
            <a:off x="2940996" y="4114800"/>
            <a:ext cx="1600200" cy="1588"/>
          </a:xfrm>
          <a:prstGeom prst="line">
            <a:avLst/>
          </a:prstGeom>
        </p:spPr>
        <p:style>
          <a:lnRef idx="3">
            <a:schemeClr val="dk1"/>
          </a:lnRef>
          <a:fillRef idx="0">
            <a:schemeClr val="dk1"/>
          </a:fillRef>
          <a:effectRef idx="2">
            <a:schemeClr val="dk1"/>
          </a:effectRef>
          <a:fontRef idx="minor">
            <a:schemeClr val="tx1"/>
          </a:fontRef>
        </p:style>
      </p:cxnSp>
      <p:sp>
        <p:nvSpPr>
          <p:cNvPr id="14" name="TextBox 13">
            <a:extLst>
              <a:ext uri="{FF2B5EF4-FFF2-40B4-BE49-F238E27FC236}">
                <a16:creationId xmlns:a16="http://schemas.microsoft.com/office/drawing/2014/main" id="{B492DAB8-7056-498A-896C-BE4BFACB125A}"/>
              </a:ext>
            </a:extLst>
          </p:cNvPr>
          <p:cNvSpPr txBox="1">
            <a:spLocks noChangeArrowheads="1"/>
          </p:cNvSpPr>
          <p:nvPr/>
        </p:nvSpPr>
        <p:spPr bwMode="auto">
          <a:xfrm>
            <a:off x="2636196" y="4183063"/>
            <a:ext cx="21336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 53,648 </a:t>
            </a:r>
          </a:p>
        </p:txBody>
      </p:sp>
      <p:sp>
        <p:nvSpPr>
          <p:cNvPr id="14345" name="TextBox 9">
            <a:extLst>
              <a:ext uri="{FF2B5EF4-FFF2-40B4-BE49-F238E27FC236}">
                <a16:creationId xmlns:a16="http://schemas.microsoft.com/office/drawing/2014/main" id="{9891A607-A512-474C-8325-E91AAE4817A8}"/>
              </a:ext>
            </a:extLst>
          </p:cNvPr>
          <p:cNvSpPr txBox="1">
            <a:spLocks noChangeArrowheads="1"/>
          </p:cNvSpPr>
          <p:nvPr/>
        </p:nvSpPr>
        <p:spPr bwMode="auto">
          <a:xfrm>
            <a:off x="2483796" y="3200400"/>
            <a:ext cx="2590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 26,827 </a:t>
            </a:r>
          </a:p>
        </p:txBody>
      </p:sp>
      <p:sp>
        <p:nvSpPr>
          <p:cNvPr id="15" name="TextBox 14">
            <a:extLst>
              <a:ext uri="{FF2B5EF4-FFF2-40B4-BE49-F238E27FC236}">
                <a16:creationId xmlns:a16="http://schemas.microsoft.com/office/drawing/2014/main" id="{977C8520-AF54-4702-9B50-89343E5CFE35}"/>
              </a:ext>
            </a:extLst>
          </p:cNvPr>
          <p:cNvSpPr txBox="1"/>
          <p:nvPr/>
        </p:nvSpPr>
        <p:spPr>
          <a:xfrm>
            <a:off x="6020215" y="2158727"/>
            <a:ext cx="5029200" cy="4031873"/>
          </a:xfrm>
          <a:prstGeom prst="rect">
            <a:avLst/>
          </a:prstGeom>
          <a:solidFill>
            <a:schemeClr val="bg1">
              <a:lumMod val="95000"/>
            </a:schemeClr>
          </a:solidFill>
          <a:ln>
            <a:solidFill>
              <a:schemeClr val="accent2">
                <a:lumMod val="40000"/>
                <a:lumOff val="60000"/>
              </a:schemeClr>
            </a:solidFill>
          </a:ln>
          <a:effectLst>
            <a:outerShdw blurRad="50800" dist="38100" dir="16200000" rotWithShape="0">
              <a:prstClr val="black">
                <a:alpha val="40000"/>
              </a:prstClr>
            </a:outerShdw>
          </a:effectLst>
        </p:spPr>
        <p:txBody>
          <a:bodyPr wrap="square" rtlCol="0">
            <a:spAutoFit/>
          </a:bodyPr>
          <a:lstStyle/>
          <a:p>
            <a:pPr algn="just"/>
            <a:r>
              <a:rPr lang="en-US" sz="3200">
                <a:latin typeface="Times New Roman" panose="02020603050405020304" pitchFamily="18" charset="0"/>
                <a:cs typeface="Times New Roman" panose="02020603050405020304" pitchFamily="18" charset="0"/>
              </a:rPr>
              <a:t>- Đặt tính sao cho các chữ số cùng hàng thẳng cột với nhau.</a:t>
            </a:r>
          </a:p>
          <a:p>
            <a:pPr algn="just"/>
            <a:r>
              <a:rPr lang="en-US" sz="3200">
                <a:latin typeface="Times New Roman" panose="02020603050405020304" pitchFamily="18" charset="0"/>
                <a:cs typeface="Times New Roman" panose="02020603050405020304" pitchFamily="18" charset="0"/>
              </a:rPr>
              <a:t>- Tính trừ như trừ các số tự nhiên.</a:t>
            </a:r>
          </a:p>
          <a:p>
            <a:pPr algn="just"/>
            <a:r>
              <a:rPr lang="en-US" sz="3200">
                <a:latin typeface="Times New Roman" panose="02020603050405020304" pitchFamily="18" charset="0"/>
                <a:cs typeface="Times New Roman" panose="02020603050405020304" pitchFamily="18" charset="0"/>
              </a:rPr>
              <a:t>- Viết dấu phẩy vào hiệu thẳng cột với các dấu phẩy  của số bị trừ và số trừ.</a:t>
            </a:r>
          </a:p>
        </p:txBody>
      </p:sp>
      <p:pic>
        <p:nvPicPr>
          <p:cNvPr id="16" name="Picture 10" descr="Cute chef girl smiling in uniform mascot gesturing ok sign cartoon art  illustration 2335552 Vector Art at Vecteezy">
            <a:extLst>
              <a:ext uri="{FF2B5EF4-FFF2-40B4-BE49-F238E27FC236}">
                <a16:creationId xmlns:a16="http://schemas.microsoft.com/office/drawing/2014/main" id="{2D9DA2A7-F1A8-4652-A610-2CBBBB9EB217}"/>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95423" y="2236244"/>
            <a:ext cx="4572000" cy="478807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aphic 13">
            <a:extLst>
              <a:ext uri="{FF2B5EF4-FFF2-40B4-BE49-F238E27FC236}">
                <a16:creationId xmlns:a16="http://schemas.microsoft.com/office/drawing/2014/main" id="{9F38F192-C279-4A18-A0D2-D467952EBC55}"/>
              </a:ext>
            </a:extLst>
          </p:cNvPr>
          <p:cNvGrpSpPr/>
          <p:nvPr/>
        </p:nvGrpSpPr>
        <p:grpSpPr>
          <a:xfrm>
            <a:off x="10059238" y="0"/>
            <a:ext cx="1583931" cy="1630362"/>
            <a:chOff x="-5545738" y="264548"/>
            <a:chExt cx="1514278" cy="1683330"/>
          </a:xfrm>
          <a:effectLst>
            <a:outerShdw blurRad="50800" dist="38100" dir="10800000" algn="r" rotWithShape="0">
              <a:prstClr val="black">
                <a:alpha val="40000"/>
              </a:prstClr>
            </a:outerShdw>
          </a:effectLst>
        </p:grpSpPr>
        <p:sp>
          <p:nvSpPr>
            <p:cNvPr id="18" name="Freeform: Shape 17">
              <a:extLst>
                <a:ext uri="{FF2B5EF4-FFF2-40B4-BE49-F238E27FC236}">
                  <a16:creationId xmlns:a16="http://schemas.microsoft.com/office/drawing/2014/main" id="{C739D4AB-1C8A-467F-99DD-0B4B4FC4C7E9}"/>
                </a:ext>
              </a:extLst>
            </p:cNvPr>
            <p:cNvSpPr/>
            <p:nvPr/>
          </p:nvSpPr>
          <p:spPr>
            <a:xfrm>
              <a:off x="-5538964" y="1027161"/>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07C553B-9DF9-416A-9892-782EC78B7B53}"/>
                </a:ext>
              </a:extLst>
            </p:cNvPr>
            <p:cNvSpPr/>
            <p:nvPr/>
          </p:nvSpPr>
          <p:spPr>
            <a:xfrm>
              <a:off x="-5538964" y="1027161"/>
              <a:ext cx="1497622" cy="920716"/>
            </a:xfrm>
            <a:custGeom>
              <a:avLst/>
              <a:gdLst>
                <a:gd name="connsiteX0" fmla="*/ 12673 w 1497622"/>
                <a:gd name="connsiteY0" fmla="*/ 80577 h 920716"/>
                <a:gd name="connsiteX1" fmla="*/ 34105 w 1497622"/>
                <a:gd name="connsiteY1" fmla="*/ 538005 h 920716"/>
                <a:gd name="connsiteX2" fmla="*/ 103199 w 1497622"/>
                <a:gd name="connsiteY2" fmla="*/ 755575 h 920716"/>
                <a:gd name="connsiteX3" fmla="*/ 307396 w 1497622"/>
                <a:gd name="connsiteY3" fmla="*/ 865989 h 920716"/>
                <a:gd name="connsiteX4" fmla="*/ 1214709 w 1497622"/>
                <a:gd name="connsiteY4" fmla="*/ 838043 h 920716"/>
                <a:gd name="connsiteX5" fmla="*/ 1426107 w 1497622"/>
                <a:gd name="connsiteY5" fmla="*/ 710655 h 920716"/>
                <a:gd name="connsiteX6" fmla="*/ 1496059 w 1497622"/>
                <a:gd name="connsiteY6" fmla="*/ 373756 h 920716"/>
                <a:gd name="connsiteX7" fmla="*/ 1456454 w 1497622"/>
                <a:gd name="connsiteY7" fmla="*/ 63432 h 920716"/>
                <a:gd name="connsiteX8" fmla="*/ 1426279 w 1497622"/>
                <a:gd name="connsiteY8" fmla="*/ 13540 h 920716"/>
                <a:gd name="connsiteX9" fmla="*/ 1293405 w 1497622"/>
                <a:gd name="connsiteY9" fmla="*/ 19369 h 920716"/>
                <a:gd name="connsiteX10" fmla="*/ 687672 w 1497622"/>
                <a:gd name="connsiteY10" fmla="*/ 70975 h 920716"/>
                <a:gd name="connsiteX11" fmla="*/ 12673 w 1497622"/>
                <a:gd name="connsiteY11" fmla="*/ 80577 h 920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97622" h="920716">
                  <a:moveTo>
                    <a:pt x="12673" y="80577"/>
                  </a:moveTo>
                  <a:cubicBezTo>
                    <a:pt x="-12701" y="110752"/>
                    <a:pt x="2901" y="253055"/>
                    <a:pt x="34105" y="538005"/>
                  </a:cubicBezTo>
                  <a:cubicBezTo>
                    <a:pt x="44220" y="630417"/>
                    <a:pt x="53136" y="695053"/>
                    <a:pt x="103199" y="755575"/>
                  </a:cubicBezTo>
                  <a:cubicBezTo>
                    <a:pt x="152577" y="815240"/>
                    <a:pt x="230929" y="844901"/>
                    <a:pt x="307396" y="865989"/>
                  </a:cubicBezTo>
                  <a:cubicBezTo>
                    <a:pt x="602976" y="947599"/>
                    <a:pt x="925302" y="937655"/>
                    <a:pt x="1214709" y="838043"/>
                  </a:cubicBezTo>
                  <a:cubicBezTo>
                    <a:pt x="1294091" y="810611"/>
                    <a:pt x="1374329" y="774435"/>
                    <a:pt x="1426107" y="710655"/>
                  </a:cubicBezTo>
                  <a:cubicBezTo>
                    <a:pt x="1501031" y="618244"/>
                    <a:pt x="1500345" y="490685"/>
                    <a:pt x="1496059" y="373756"/>
                  </a:cubicBezTo>
                  <a:cubicBezTo>
                    <a:pt x="1492287" y="269343"/>
                    <a:pt x="1488343" y="163387"/>
                    <a:pt x="1456454" y="63432"/>
                  </a:cubicBezTo>
                  <a:cubicBezTo>
                    <a:pt x="1452853" y="52459"/>
                    <a:pt x="1447367" y="28456"/>
                    <a:pt x="1426279" y="13540"/>
                  </a:cubicBezTo>
                  <a:cubicBezTo>
                    <a:pt x="1383245" y="-16807"/>
                    <a:pt x="1311922" y="12339"/>
                    <a:pt x="1293405" y="19369"/>
                  </a:cubicBezTo>
                  <a:cubicBezTo>
                    <a:pt x="1256886" y="33256"/>
                    <a:pt x="1067091" y="45772"/>
                    <a:pt x="687672" y="70975"/>
                  </a:cubicBezTo>
                  <a:cubicBezTo>
                    <a:pt x="233158" y="100979"/>
                    <a:pt x="95655" y="-17836"/>
                    <a:pt x="12673" y="80577"/>
                  </a:cubicBezTo>
                  <a:close/>
                </a:path>
              </a:pathLst>
            </a:custGeom>
            <a:solidFill>
              <a:srgbClr val="F5F1D5"/>
            </a:solidFill>
            <a:ln w="1715" cap="flat">
              <a:noFill/>
              <a:prstDash val="solid"/>
              <a:miter/>
            </a:ln>
          </p:spPr>
          <p:txBody>
            <a:bodyPr rtlCol="0" anchor="ctr"/>
            <a:lstStyle/>
            <a:p>
              <a:endParaRPr lang="en-US"/>
            </a:p>
          </p:txBody>
        </p:sp>
        <p:grpSp>
          <p:nvGrpSpPr>
            <p:cNvPr id="20" name="Graphic 13">
              <a:extLst>
                <a:ext uri="{FF2B5EF4-FFF2-40B4-BE49-F238E27FC236}">
                  <a16:creationId xmlns:a16="http://schemas.microsoft.com/office/drawing/2014/main" id="{512F484B-0381-47B7-9666-B3320F275583}"/>
                </a:ext>
              </a:extLst>
            </p:cNvPr>
            <p:cNvGrpSpPr/>
            <p:nvPr/>
          </p:nvGrpSpPr>
          <p:grpSpPr>
            <a:xfrm>
              <a:off x="-5539004" y="1027161"/>
              <a:ext cx="1497840" cy="920545"/>
              <a:chOff x="-5539004" y="1027161"/>
              <a:chExt cx="1497840" cy="920545"/>
            </a:xfrm>
            <a:solidFill>
              <a:srgbClr val="FFAAA5"/>
            </a:solidFill>
          </p:grpSpPr>
          <p:sp>
            <p:nvSpPr>
              <p:cNvPr id="94" name="Freeform: Shape 93">
                <a:extLst>
                  <a:ext uri="{FF2B5EF4-FFF2-40B4-BE49-F238E27FC236}">
                    <a16:creationId xmlns:a16="http://schemas.microsoft.com/office/drawing/2014/main" id="{118530FE-821B-485F-A568-17B3326302BC}"/>
                  </a:ext>
                </a:extLst>
              </p:cNvPr>
              <p:cNvSpPr/>
              <p:nvPr/>
            </p:nvSpPr>
            <p:spPr>
              <a:xfrm>
                <a:off x="-5539004" y="1027161"/>
                <a:ext cx="1495070" cy="469607"/>
              </a:xfrm>
              <a:custGeom>
                <a:avLst/>
                <a:gdLst>
                  <a:gd name="connsiteX0" fmla="*/ 111126 w 1495070"/>
                  <a:gd name="connsiteY0" fmla="*/ 393301 h 469607"/>
                  <a:gd name="connsiteX1" fmla="*/ 285491 w 1495070"/>
                  <a:gd name="connsiteY1" fmla="*/ 434449 h 469607"/>
                  <a:gd name="connsiteX2" fmla="*/ 609874 w 1495070"/>
                  <a:gd name="connsiteY2" fmla="*/ 469254 h 469607"/>
                  <a:gd name="connsiteX3" fmla="*/ 943001 w 1495070"/>
                  <a:gd name="connsiteY3" fmla="*/ 447651 h 469607"/>
                  <a:gd name="connsiteX4" fmla="*/ 1108279 w 1495070"/>
                  <a:gd name="connsiteY4" fmla="*/ 447308 h 469607"/>
                  <a:gd name="connsiteX5" fmla="*/ 1269271 w 1495070"/>
                  <a:gd name="connsiteY5" fmla="*/ 424334 h 469607"/>
                  <a:gd name="connsiteX6" fmla="*/ 1415861 w 1495070"/>
                  <a:gd name="connsiteY6" fmla="*/ 383186 h 469607"/>
                  <a:gd name="connsiteX7" fmla="*/ 1495071 w 1495070"/>
                  <a:gd name="connsiteY7" fmla="*/ 350096 h 469607"/>
                  <a:gd name="connsiteX8" fmla="*/ 1456323 w 1495070"/>
                  <a:gd name="connsiteY8" fmla="*/ 63432 h 469607"/>
                  <a:gd name="connsiteX9" fmla="*/ 1426148 w 1495070"/>
                  <a:gd name="connsiteY9" fmla="*/ 13540 h 469607"/>
                  <a:gd name="connsiteX10" fmla="*/ 1293274 w 1495070"/>
                  <a:gd name="connsiteY10" fmla="*/ 19369 h 469607"/>
                  <a:gd name="connsiteX11" fmla="*/ 687541 w 1495070"/>
                  <a:gd name="connsiteY11" fmla="*/ 70975 h 469607"/>
                  <a:gd name="connsiteX12" fmla="*/ 12714 w 1495070"/>
                  <a:gd name="connsiteY12" fmla="*/ 80577 h 469607"/>
                  <a:gd name="connsiteX13" fmla="*/ 12542 w 1495070"/>
                  <a:gd name="connsiteY13" fmla="*/ 335694 h 469607"/>
                  <a:gd name="connsiteX14" fmla="*/ 111126 w 1495070"/>
                  <a:gd name="connsiteY14" fmla="*/ 393301 h 46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95070" h="469607">
                    <a:moveTo>
                      <a:pt x="111126" y="393301"/>
                    </a:moveTo>
                    <a:cubicBezTo>
                      <a:pt x="168733" y="408732"/>
                      <a:pt x="227369" y="421248"/>
                      <a:pt x="285491" y="434449"/>
                    </a:cubicBezTo>
                    <a:cubicBezTo>
                      <a:pt x="391961" y="458624"/>
                      <a:pt x="500660" y="471997"/>
                      <a:pt x="609874" y="469254"/>
                    </a:cubicBezTo>
                    <a:cubicBezTo>
                      <a:pt x="721317" y="466339"/>
                      <a:pt x="831559" y="448680"/>
                      <a:pt x="943001" y="447651"/>
                    </a:cubicBezTo>
                    <a:cubicBezTo>
                      <a:pt x="998037" y="447137"/>
                      <a:pt x="1053244" y="450223"/>
                      <a:pt x="1108279" y="447308"/>
                    </a:cubicBezTo>
                    <a:cubicBezTo>
                      <a:pt x="1162458" y="444565"/>
                      <a:pt x="1216293" y="436164"/>
                      <a:pt x="1269271" y="424334"/>
                    </a:cubicBezTo>
                    <a:cubicBezTo>
                      <a:pt x="1318820" y="413361"/>
                      <a:pt x="1368026" y="399988"/>
                      <a:pt x="1415861" y="383186"/>
                    </a:cubicBezTo>
                    <a:cubicBezTo>
                      <a:pt x="1443121" y="373585"/>
                      <a:pt x="1469182" y="362269"/>
                      <a:pt x="1495071" y="350096"/>
                    </a:cubicBezTo>
                    <a:cubicBezTo>
                      <a:pt x="1491470" y="253398"/>
                      <a:pt x="1485812" y="155843"/>
                      <a:pt x="1456323" y="63432"/>
                    </a:cubicBezTo>
                    <a:cubicBezTo>
                      <a:pt x="1452722" y="52459"/>
                      <a:pt x="1447236" y="28456"/>
                      <a:pt x="1426148" y="13540"/>
                    </a:cubicBezTo>
                    <a:cubicBezTo>
                      <a:pt x="1383114" y="-16807"/>
                      <a:pt x="1311790" y="12339"/>
                      <a:pt x="1293274" y="19369"/>
                    </a:cubicBezTo>
                    <a:cubicBezTo>
                      <a:pt x="1256755" y="33256"/>
                      <a:pt x="1066960" y="45772"/>
                      <a:pt x="687541" y="70975"/>
                    </a:cubicBezTo>
                    <a:cubicBezTo>
                      <a:pt x="233198" y="100979"/>
                      <a:pt x="95696" y="-17836"/>
                      <a:pt x="12714" y="80577"/>
                    </a:cubicBezTo>
                    <a:cubicBezTo>
                      <a:pt x="-5803" y="102522"/>
                      <a:pt x="-2545" y="183618"/>
                      <a:pt x="12542" y="335694"/>
                    </a:cubicBezTo>
                    <a:cubicBezTo>
                      <a:pt x="31573" y="370327"/>
                      <a:pt x="75293" y="383700"/>
                      <a:pt x="111126" y="393301"/>
                    </a:cubicBezTo>
                    <a:close/>
                  </a:path>
                </a:pathLst>
              </a:custGeom>
              <a:solidFill>
                <a:srgbClr val="FFAAA5"/>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316B00C0-973C-41E7-BAA0-24B5AD382BA3}"/>
                  </a:ext>
                </a:extLst>
              </p:cNvPr>
              <p:cNvSpPr/>
              <p:nvPr/>
            </p:nvSpPr>
            <p:spPr>
              <a:xfrm>
                <a:off x="-5517032" y="1444980"/>
                <a:ext cx="1475868" cy="174840"/>
              </a:xfrm>
              <a:custGeom>
                <a:avLst/>
                <a:gdLst>
                  <a:gd name="connsiteX0" fmla="*/ 146761 w 1475868"/>
                  <a:gd name="connsiteY0" fmla="*/ 111614 h 174840"/>
                  <a:gd name="connsiteX1" fmla="*/ 315468 w 1475868"/>
                  <a:gd name="connsiteY1" fmla="*/ 144532 h 174840"/>
                  <a:gd name="connsiteX2" fmla="*/ 640537 w 1475868"/>
                  <a:gd name="connsiteY2" fmla="*/ 174536 h 174840"/>
                  <a:gd name="connsiteX3" fmla="*/ 961663 w 1475868"/>
                  <a:gd name="connsiteY3" fmla="*/ 139560 h 174840"/>
                  <a:gd name="connsiteX4" fmla="*/ 1123512 w 1475868"/>
                  <a:gd name="connsiteY4" fmla="*/ 130816 h 174840"/>
                  <a:gd name="connsiteX5" fmla="*/ 1277817 w 1475868"/>
                  <a:gd name="connsiteY5" fmla="*/ 121215 h 174840"/>
                  <a:gd name="connsiteX6" fmla="*/ 1413948 w 1475868"/>
                  <a:gd name="connsiteY6" fmla="*/ 80410 h 174840"/>
                  <a:gd name="connsiteX7" fmla="*/ 1475670 w 1475868"/>
                  <a:gd name="connsiteY7" fmla="*/ 47835 h 174840"/>
                  <a:gd name="connsiteX8" fmla="*/ 1475670 w 1475868"/>
                  <a:gd name="connsiteY8" fmla="*/ 0 h 174840"/>
                  <a:gd name="connsiteX9" fmla="*/ 1393203 w 1475868"/>
                  <a:gd name="connsiteY9" fmla="*/ 30518 h 174840"/>
                  <a:gd name="connsiteX10" fmla="*/ 1219695 w 1475868"/>
                  <a:gd name="connsiteY10" fmla="*/ 74924 h 174840"/>
                  <a:gd name="connsiteX11" fmla="*/ 1043616 w 1475868"/>
                  <a:gd name="connsiteY11" fmla="*/ 92240 h 174840"/>
                  <a:gd name="connsiteX12" fmla="*/ 873366 w 1475868"/>
                  <a:gd name="connsiteY12" fmla="*/ 92755 h 174840"/>
                  <a:gd name="connsiteX13" fmla="*/ 528409 w 1475868"/>
                  <a:gd name="connsiteY13" fmla="*/ 112814 h 174840"/>
                  <a:gd name="connsiteX14" fmla="*/ 356959 w 1475868"/>
                  <a:gd name="connsiteY14" fmla="*/ 94298 h 174840"/>
                  <a:gd name="connsiteX15" fmla="*/ 186538 w 1475868"/>
                  <a:gd name="connsiteY15" fmla="*/ 62065 h 174840"/>
                  <a:gd name="connsiteX16" fmla="*/ 39948 w 1475868"/>
                  <a:gd name="connsiteY16" fmla="*/ 24517 h 174840"/>
                  <a:gd name="connsiteX17" fmla="*/ 0 w 1475868"/>
                  <a:gd name="connsiteY17" fmla="*/ 6687 h 174840"/>
                  <a:gd name="connsiteX18" fmla="*/ 5658 w 1475868"/>
                  <a:gd name="connsiteY18" fmla="*/ 58807 h 174840"/>
                  <a:gd name="connsiteX19" fmla="*/ 146761 w 1475868"/>
                  <a:gd name="connsiteY19" fmla="*/ 111614 h 174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475868" h="174840">
                    <a:moveTo>
                      <a:pt x="146761" y="111614"/>
                    </a:moveTo>
                    <a:cubicBezTo>
                      <a:pt x="202654" y="124987"/>
                      <a:pt x="258547" y="135788"/>
                      <a:pt x="315468" y="144532"/>
                    </a:cubicBezTo>
                    <a:cubicBezTo>
                      <a:pt x="422453" y="160992"/>
                      <a:pt x="531838" y="177279"/>
                      <a:pt x="640537" y="174536"/>
                    </a:cubicBezTo>
                    <a:cubicBezTo>
                      <a:pt x="748551" y="171793"/>
                      <a:pt x="854507" y="151562"/>
                      <a:pt x="961663" y="139560"/>
                    </a:cubicBezTo>
                    <a:cubicBezTo>
                      <a:pt x="1015498" y="133560"/>
                      <a:pt x="1069334" y="131331"/>
                      <a:pt x="1123512" y="130816"/>
                    </a:cubicBezTo>
                    <a:cubicBezTo>
                      <a:pt x="1174947" y="130302"/>
                      <a:pt x="1226896" y="129788"/>
                      <a:pt x="1277817" y="121215"/>
                    </a:cubicBezTo>
                    <a:cubicBezTo>
                      <a:pt x="1324623" y="113329"/>
                      <a:pt x="1370571" y="99613"/>
                      <a:pt x="1413948" y="80410"/>
                    </a:cubicBezTo>
                    <a:cubicBezTo>
                      <a:pt x="1435379" y="70809"/>
                      <a:pt x="1455782" y="59665"/>
                      <a:pt x="1475670" y="47835"/>
                    </a:cubicBezTo>
                    <a:cubicBezTo>
                      <a:pt x="1476013" y="31890"/>
                      <a:pt x="1475842" y="15945"/>
                      <a:pt x="1475670" y="0"/>
                    </a:cubicBezTo>
                    <a:cubicBezTo>
                      <a:pt x="1448581" y="11487"/>
                      <a:pt x="1420635" y="21431"/>
                      <a:pt x="1393203" y="30518"/>
                    </a:cubicBezTo>
                    <a:cubicBezTo>
                      <a:pt x="1336624" y="49206"/>
                      <a:pt x="1278331" y="64122"/>
                      <a:pt x="1219695" y="74924"/>
                    </a:cubicBezTo>
                    <a:cubicBezTo>
                      <a:pt x="1161574" y="85554"/>
                      <a:pt x="1102766" y="91726"/>
                      <a:pt x="1043616" y="92240"/>
                    </a:cubicBezTo>
                    <a:cubicBezTo>
                      <a:pt x="986866" y="92755"/>
                      <a:pt x="930288" y="91211"/>
                      <a:pt x="873366" y="92755"/>
                    </a:cubicBezTo>
                    <a:cubicBezTo>
                      <a:pt x="758152" y="96184"/>
                      <a:pt x="643966" y="116758"/>
                      <a:pt x="528409" y="112814"/>
                    </a:cubicBezTo>
                    <a:cubicBezTo>
                      <a:pt x="470630" y="110928"/>
                      <a:pt x="413880" y="103384"/>
                      <a:pt x="356959" y="94298"/>
                    </a:cubicBezTo>
                    <a:cubicBezTo>
                      <a:pt x="299866" y="85211"/>
                      <a:pt x="242773" y="75095"/>
                      <a:pt x="186538" y="62065"/>
                    </a:cubicBezTo>
                    <a:cubicBezTo>
                      <a:pt x="137674" y="50921"/>
                      <a:pt x="87097" y="41491"/>
                      <a:pt x="39948" y="24517"/>
                    </a:cubicBezTo>
                    <a:cubicBezTo>
                      <a:pt x="26232" y="19545"/>
                      <a:pt x="12687" y="13716"/>
                      <a:pt x="0" y="6687"/>
                    </a:cubicBezTo>
                    <a:cubicBezTo>
                      <a:pt x="1715" y="23317"/>
                      <a:pt x="3600" y="40805"/>
                      <a:pt x="5658" y="58807"/>
                    </a:cubicBezTo>
                    <a:cubicBezTo>
                      <a:pt x="49549" y="83496"/>
                      <a:pt x="97384" y="99784"/>
                      <a:pt x="146761" y="111614"/>
                    </a:cubicBezTo>
                    <a:close/>
                  </a:path>
                </a:pathLst>
              </a:custGeom>
              <a:solidFill>
                <a:srgbClr val="FFAAA5"/>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B2F8FA0A-B791-4A21-B4D0-8F317CE3EA6A}"/>
                  </a:ext>
                </a:extLst>
              </p:cNvPr>
              <p:cNvSpPr/>
              <p:nvPr/>
            </p:nvSpPr>
            <p:spPr>
              <a:xfrm>
                <a:off x="-5507088" y="1532763"/>
                <a:ext cx="1464011" cy="227723"/>
              </a:xfrm>
              <a:custGeom>
                <a:avLst/>
                <a:gdLst>
                  <a:gd name="connsiteX0" fmla="*/ 8401 w 1464011"/>
                  <a:gd name="connsiteY0" fmla="*/ 84696 h 227723"/>
                  <a:gd name="connsiteX1" fmla="*/ 133560 w 1464011"/>
                  <a:gd name="connsiteY1" fmla="*/ 152248 h 227723"/>
                  <a:gd name="connsiteX2" fmla="*/ 302609 w 1464011"/>
                  <a:gd name="connsiteY2" fmla="*/ 186881 h 227723"/>
                  <a:gd name="connsiteX3" fmla="*/ 610876 w 1464011"/>
                  <a:gd name="connsiteY3" fmla="*/ 225114 h 227723"/>
                  <a:gd name="connsiteX4" fmla="*/ 766039 w 1464011"/>
                  <a:gd name="connsiteY4" fmla="*/ 224257 h 227723"/>
                  <a:gd name="connsiteX5" fmla="*/ 920686 w 1464011"/>
                  <a:gd name="connsiteY5" fmla="*/ 212769 h 227723"/>
                  <a:gd name="connsiteX6" fmla="*/ 999725 w 1464011"/>
                  <a:gd name="connsiteY6" fmla="*/ 214484 h 227723"/>
                  <a:gd name="connsiteX7" fmla="*/ 1074134 w 1464011"/>
                  <a:gd name="connsiteY7" fmla="*/ 203340 h 227723"/>
                  <a:gd name="connsiteX8" fmla="*/ 1223810 w 1464011"/>
                  <a:gd name="connsiteY8" fmla="*/ 161677 h 227723"/>
                  <a:gd name="connsiteX9" fmla="*/ 1299077 w 1464011"/>
                  <a:gd name="connsiteY9" fmla="*/ 138703 h 227723"/>
                  <a:gd name="connsiteX10" fmla="*/ 1370400 w 1464011"/>
                  <a:gd name="connsiteY10" fmla="*/ 117443 h 227723"/>
                  <a:gd name="connsiteX11" fmla="*/ 1452525 w 1464011"/>
                  <a:gd name="connsiteY11" fmla="*/ 80582 h 227723"/>
                  <a:gd name="connsiteX12" fmla="*/ 1464012 w 1464011"/>
                  <a:gd name="connsiteY12" fmla="*/ 0 h 227723"/>
                  <a:gd name="connsiteX13" fmla="*/ 1405204 w 1464011"/>
                  <a:gd name="connsiteY13" fmla="*/ 27603 h 227723"/>
                  <a:gd name="connsiteX14" fmla="*/ 1247642 w 1464011"/>
                  <a:gd name="connsiteY14" fmla="*/ 69266 h 227723"/>
                  <a:gd name="connsiteX15" fmla="*/ 1085279 w 1464011"/>
                  <a:gd name="connsiteY15" fmla="*/ 76124 h 227723"/>
                  <a:gd name="connsiteX16" fmla="*/ 917772 w 1464011"/>
                  <a:gd name="connsiteY16" fmla="*/ 88468 h 227723"/>
                  <a:gd name="connsiteX17" fmla="*/ 750437 w 1464011"/>
                  <a:gd name="connsiteY17" fmla="*/ 109385 h 227723"/>
                  <a:gd name="connsiteX18" fmla="*/ 584987 w 1464011"/>
                  <a:gd name="connsiteY18" fmla="*/ 115214 h 227723"/>
                  <a:gd name="connsiteX19" fmla="*/ 255975 w 1464011"/>
                  <a:gd name="connsiteY19" fmla="*/ 77667 h 227723"/>
                  <a:gd name="connsiteX20" fmla="*/ 105785 w 1464011"/>
                  <a:gd name="connsiteY20" fmla="*/ 49892 h 227723"/>
                  <a:gd name="connsiteX21" fmla="*/ 0 w 1464011"/>
                  <a:gd name="connsiteY21" fmla="*/ 10287 h 227723"/>
                  <a:gd name="connsiteX22" fmla="*/ 2400 w 1464011"/>
                  <a:gd name="connsiteY22" fmla="*/ 32576 h 227723"/>
                  <a:gd name="connsiteX23" fmla="*/ 8401 w 1464011"/>
                  <a:gd name="connsiteY23" fmla="*/ 84696 h 227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64011" h="227723">
                    <a:moveTo>
                      <a:pt x="8401" y="84696"/>
                    </a:moveTo>
                    <a:cubicBezTo>
                      <a:pt x="45606" y="114014"/>
                      <a:pt x="88297" y="138017"/>
                      <a:pt x="133560" y="152248"/>
                    </a:cubicBezTo>
                    <a:cubicBezTo>
                      <a:pt x="188595" y="169564"/>
                      <a:pt x="245688" y="178479"/>
                      <a:pt x="302609" y="186881"/>
                    </a:cubicBezTo>
                    <a:cubicBezTo>
                      <a:pt x="404965" y="201625"/>
                      <a:pt x="507663" y="217742"/>
                      <a:pt x="610876" y="225114"/>
                    </a:cubicBezTo>
                    <a:cubicBezTo>
                      <a:pt x="662654" y="228886"/>
                      <a:pt x="714261" y="228543"/>
                      <a:pt x="766039" y="224257"/>
                    </a:cubicBezTo>
                    <a:cubicBezTo>
                      <a:pt x="817816" y="220142"/>
                      <a:pt x="868566" y="212084"/>
                      <a:pt x="920686" y="212769"/>
                    </a:cubicBezTo>
                    <a:cubicBezTo>
                      <a:pt x="947090" y="213112"/>
                      <a:pt x="973322" y="215170"/>
                      <a:pt x="999725" y="214484"/>
                    </a:cubicBezTo>
                    <a:cubicBezTo>
                      <a:pt x="1025100" y="213798"/>
                      <a:pt x="1049617" y="209340"/>
                      <a:pt x="1074134" y="203340"/>
                    </a:cubicBezTo>
                    <a:cubicBezTo>
                      <a:pt x="1124369" y="190995"/>
                      <a:pt x="1174261" y="176422"/>
                      <a:pt x="1223810" y="161677"/>
                    </a:cubicBezTo>
                    <a:cubicBezTo>
                      <a:pt x="1248842" y="154134"/>
                      <a:pt x="1273702" y="145390"/>
                      <a:pt x="1299077" y="138703"/>
                    </a:cubicBezTo>
                    <a:cubicBezTo>
                      <a:pt x="1323080" y="132359"/>
                      <a:pt x="1346911" y="125673"/>
                      <a:pt x="1370400" y="117443"/>
                    </a:cubicBezTo>
                    <a:cubicBezTo>
                      <a:pt x="1398861" y="107328"/>
                      <a:pt x="1425778" y="94298"/>
                      <a:pt x="1452525" y="80582"/>
                    </a:cubicBezTo>
                    <a:cubicBezTo>
                      <a:pt x="1458525" y="54350"/>
                      <a:pt x="1462126" y="27261"/>
                      <a:pt x="1464012" y="0"/>
                    </a:cubicBezTo>
                    <a:cubicBezTo>
                      <a:pt x="1444809" y="10287"/>
                      <a:pt x="1424921" y="19374"/>
                      <a:pt x="1405204" y="27603"/>
                    </a:cubicBezTo>
                    <a:cubicBezTo>
                      <a:pt x="1354798" y="48692"/>
                      <a:pt x="1301820" y="62579"/>
                      <a:pt x="1247642" y="69266"/>
                    </a:cubicBezTo>
                    <a:cubicBezTo>
                      <a:pt x="1193806" y="75781"/>
                      <a:pt x="1139457" y="75267"/>
                      <a:pt x="1085279" y="76124"/>
                    </a:cubicBezTo>
                    <a:cubicBezTo>
                      <a:pt x="1029214" y="76981"/>
                      <a:pt x="973493" y="81782"/>
                      <a:pt x="917772" y="88468"/>
                    </a:cubicBezTo>
                    <a:cubicBezTo>
                      <a:pt x="862051" y="95326"/>
                      <a:pt x="806329" y="103556"/>
                      <a:pt x="750437" y="109385"/>
                    </a:cubicBezTo>
                    <a:cubicBezTo>
                      <a:pt x="695401" y="115043"/>
                      <a:pt x="640194" y="116415"/>
                      <a:pt x="584987" y="115214"/>
                    </a:cubicBezTo>
                    <a:cubicBezTo>
                      <a:pt x="473888" y="112986"/>
                      <a:pt x="365017" y="98927"/>
                      <a:pt x="255975" y="77667"/>
                    </a:cubicBezTo>
                    <a:cubicBezTo>
                      <a:pt x="205911" y="67894"/>
                      <a:pt x="154991" y="63265"/>
                      <a:pt x="105785" y="49892"/>
                    </a:cubicBezTo>
                    <a:cubicBezTo>
                      <a:pt x="69266" y="40119"/>
                      <a:pt x="33604" y="27261"/>
                      <a:pt x="0" y="10287"/>
                    </a:cubicBezTo>
                    <a:cubicBezTo>
                      <a:pt x="857" y="17659"/>
                      <a:pt x="1543" y="25032"/>
                      <a:pt x="2400" y="32576"/>
                    </a:cubicBezTo>
                    <a:cubicBezTo>
                      <a:pt x="4286" y="50921"/>
                      <a:pt x="6172" y="68237"/>
                      <a:pt x="8401" y="84696"/>
                    </a:cubicBezTo>
                    <a:close/>
                  </a:path>
                </a:pathLst>
              </a:custGeom>
              <a:solidFill>
                <a:srgbClr val="FFAAA5"/>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37DE1FC0-65F8-47B9-9FB0-488A9D89EEB5}"/>
                  </a:ext>
                </a:extLst>
              </p:cNvPr>
              <p:cNvSpPr/>
              <p:nvPr/>
            </p:nvSpPr>
            <p:spPr>
              <a:xfrm>
                <a:off x="-5477770" y="1701641"/>
                <a:ext cx="1389259" cy="246065"/>
              </a:xfrm>
              <a:custGeom>
                <a:avLst/>
                <a:gdLst>
                  <a:gd name="connsiteX0" fmla="*/ 1350512 w 1389259"/>
                  <a:gd name="connsiteY0" fmla="*/ 14230 h 246065"/>
                  <a:gd name="connsiteX1" fmla="*/ 1263072 w 1389259"/>
                  <a:gd name="connsiteY1" fmla="*/ 39948 h 246065"/>
                  <a:gd name="connsiteX2" fmla="*/ 1176318 w 1389259"/>
                  <a:gd name="connsiteY2" fmla="*/ 66180 h 246065"/>
                  <a:gd name="connsiteX3" fmla="*/ 1021156 w 1389259"/>
                  <a:gd name="connsiteY3" fmla="*/ 105956 h 246065"/>
                  <a:gd name="connsiteX4" fmla="*/ 854507 w 1389259"/>
                  <a:gd name="connsiteY4" fmla="*/ 109728 h 246065"/>
                  <a:gd name="connsiteX5" fmla="*/ 694373 w 1389259"/>
                  <a:gd name="connsiteY5" fmla="*/ 123444 h 246065"/>
                  <a:gd name="connsiteX6" fmla="*/ 530638 w 1389259"/>
                  <a:gd name="connsiteY6" fmla="*/ 116929 h 246065"/>
                  <a:gd name="connsiteX7" fmla="*/ 206083 w 1389259"/>
                  <a:gd name="connsiteY7" fmla="*/ 73209 h 246065"/>
                  <a:gd name="connsiteX8" fmla="*/ 50578 w 1389259"/>
                  <a:gd name="connsiteY8" fmla="*/ 33090 h 246065"/>
                  <a:gd name="connsiteX9" fmla="*/ 0 w 1389259"/>
                  <a:gd name="connsiteY9" fmla="*/ 7887 h 246065"/>
                  <a:gd name="connsiteX10" fmla="*/ 41834 w 1389259"/>
                  <a:gd name="connsiteY10" fmla="*/ 80924 h 246065"/>
                  <a:gd name="connsiteX11" fmla="*/ 246031 w 1389259"/>
                  <a:gd name="connsiteY11" fmla="*/ 191338 h 246065"/>
                  <a:gd name="connsiteX12" fmla="*/ 1153344 w 1389259"/>
                  <a:gd name="connsiteY12" fmla="*/ 163392 h 246065"/>
                  <a:gd name="connsiteX13" fmla="*/ 1364742 w 1389259"/>
                  <a:gd name="connsiteY13" fmla="*/ 36005 h 246065"/>
                  <a:gd name="connsiteX14" fmla="*/ 1389259 w 1389259"/>
                  <a:gd name="connsiteY14" fmla="*/ 0 h 246065"/>
                  <a:gd name="connsiteX15" fmla="*/ 1350512 w 1389259"/>
                  <a:gd name="connsiteY15" fmla="*/ 14230 h 24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89259" h="246065">
                    <a:moveTo>
                      <a:pt x="1350512" y="14230"/>
                    </a:moveTo>
                    <a:cubicBezTo>
                      <a:pt x="1321708" y="24003"/>
                      <a:pt x="1291876" y="30518"/>
                      <a:pt x="1263072" y="39948"/>
                    </a:cubicBezTo>
                    <a:cubicBezTo>
                      <a:pt x="1234269" y="49378"/>
                      <a:pt x="1205294" y="57950"/>
                      <a:pt x="1176318" y="66180"/>
                    </a:cubicBezTo>
                    <a:cubicBezTo>
                      <a:pt x="1125398" y="80753"/>
                      <a:pt x="1073620" y="97555"/>
                      <a:pt x="1021156" y="105956"/>
                    </a:cubicBezTo>
                    <a:cubicBezTo>
                      <a:pt x="965949" y="114700"/>
                      <a:pt x="910228" y="108528"/>
                      <a:pt x="854507" y="109728"/>
                    </a:cubicBezTo>
                    <a:cubicBezTo>
                      <a:pt x="801014" y="110928"/>
                      <a:pt x="747865" y="120872"/>
                      <a:pt x="694373" y="123444"/>
                    </a:cubicBezTo>
                    <a:cubicBezTo>
                      <a:pt x="639680" y="126187"/>
                      <a:pt x="584987" y="122587"/>
                      <a:pt x="530638" y="116929"/>
                    </a:cubicBezTo>
                    <a:cubicBezTo>
                      <a:pt x="422281" y="105613"/>
                      <a:pt x="313582" y="91040"/>
                      <a:pt x="206083" y="73209"/>
                    </a:cubicBezTo>
                    <a:cubicBezTo>
                      <a:pt x="153448" y="64637"/>
                      <a:pt x="99784" y="54007"/>
                      <a:pt x="50578" y="33090"/>
                    </a:cubicBezTo>
                    <a:cubicBezTo>
                      <a:pt x="33090" y="25718"/>
                      <a:pt x="16288" y="17145"/>
                      <a:pt x="0" y="7887"/>
                    </a:cubicBezTo>
                    <a:cubicBezTo>
                      <a:pt x="9430" y="33776"/>
                      <a:pt x="22631" y="57607"/>
                      <a:pt x="41834" y="80924"/>
                    </a:cubicBezTo>
                    <a:cubicBezTo>
                      <a:pt x="91211" y="140589"/>
                      <a:pt x="169564" y="170250"/>
                      <a:pt x="246031" y="191338"/>
                    </a:cubicBezTo>
                    <a:cubicBezTo>
                      <a:pt x="541611" y="272948"/>
                      <a:pt x="863937" y="263004"/>
                      <a:pt x="1153344" y="163392"/>
                    </a:cubicBezTo>
                    <a:cubicBezTo>
                      <a:pt x="1232726" y="135960"/>
                      <a:pt x="1312964" y="99784"/>
                      <a:pt x="1364742" y="36005"/>
                    </a:cubicBezTo>
                    <a:cubicBezTo>
                      <a:pt x="1374000" y="24517"/>
                      <a:pt x="1382230" y="12516"/>
                      <a:pt x="1389259" y="0"/>
                    </a:cubicBezTo>
                    <a:cubicBezTo>
                      <a:pt x="1376401" y="5144"/>
                      <a:pt x="1363370" y="9944"/>
                      <a:pt x="1350512" y="14230"/>
                    </a:cubicBezTo>
                    <a:close/>
                  </a:path>
                </a:pathLst>
              </a:custGeom>
              <a:solidFill>
                <a:srgbClr val="FFAAA5"/>
              </a:solidFill>
              <a:ln w="1715"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0A2316A3-EA16-4B69-ADB4-909EB4E62889}"/>
                </a:ext>
              </a:extLst>
            </p:cNvPr>
            <p:cNvSpPr/>
            <p:nvPr/>
          </p:nvSpPr>
          <p:spPr>
            <a:xfrm>
              <a:off x="-5545738" y="966487"/>
              <a:ext cx="1514278" cy="874204"/>
            </a:xfrm>
            <a:custGeom>
              <a:avLst/>
              <a:gdLst>
                <a:gd name="connsiteX0" fmla="*/ 5389 w 1514278"/>
                <a:gd name="connsiteY0" fmla="*/ 99246 h 874204"/>
                <a:gd name="connsiteX1" fmla="*/ 2131 w 1514278"/>
                <a:gd name="connsiteY1" fmla="*/ 111419 h 874204"/>
                <a:gd name="connsiteX2" fmla="*/ 417 w 1514278"/>
                <a:gd name="connsiteY2" fmla="*/ 232806 h 874204"/>
                <a:gd name="connsiteX3" fmla="*/ 8132 w 1514278"/>
                <a:gd name="connsiteY3" fmla="*/ 416943 h 874204"/>
                <a:gd name="connsiteX4" fmla="*/ 111516 w 1514278"/>
                <a:gd name="connsiteY4" fmla="*/ 528557 h 874204"/>
                <a:gd name="connsiteX5" fmla="*/ 246447 w 1514278"/>
                <a:gd name="connsiteY5" fmla="*/ 424830 h 874204"/>
                <a:gd name="connsiteX6" fmla="*/ 390294 w 1514278"/>
                <a:gd name="connsiteY6" fmla="*/ 400312 h 874204"/>
                <a:gd name="connsiteX7" fmla="*/ 397666 w 1514278"/>
                <a:gd name="connsiteY7" fmla="*/ 546388 h 874204"/>
                <a:gd name="connsiteX8" fmla="*/ 520939 w 1514278"/>
                <a:gd name="connsiteY8" fmla="*/ 497524 h 874204"/>
                <a:gd name="connsiteX9" fmla="*/ 640611 w 1514278"/>
                <a:gd name="connsiteY9" fmla="*/ 412657 h 874204"/>
                <a:gd name="connsiteX10" fmla="*/ 677301 w 1514278"/>
                <a:gd name="connsiteY10" fmla="*/ 556332 h 874204"/>
                <a:gd name="connsiteX11" fmla="*/ 662385 w 1514278"/>
                <a:gd name="connsiteY11" fmla="*/ 791047 h 874204"/>
                <a:gd name="connsiteX12" fmla="*/ 666329 w 1514278"/>
                <a:gd name="connsiteY12" fmla="*/ 845053 h 874204"/>
                <a:gd name="connsiteX13" fmla="*/ 768684 w 1514278"/>
                <a:gd name="connsiteY13" fmla="*/ 837853 h 874204"/>
                <a:gd name="connsiteX14" fmla="*/ 800745 w 1514278"/>
                <a:gd name="connsiteY14" fmla="*/ 557189 h 874204"/>
                <a:gd name="connsiteX15" fmla="*/ 801603 w 1514278"/>
                <a:gd name="connsiteY15" fmla="*/ 503525 h 874204"/>
                <a:gd name="connsiteX16" fmla="*/ 873269 w 1514278"/>
                <a:gd name="connsiteY16" fmla="*/ 508669 h 874204"/>
                <a:gd name="connsiteX17" fmla="*/ 925218 w 1514278"/>
                <a:gd name="connsiteY17" fmla="*/ 681833 h 874204"/>
                <a:gd name="connsiteX18" fmla="*/ 980425 w 1514278"/>
                <a:gd name="connsiteY18" fmla="*/ 669146 h 874204"/>
                <a:gd name="connsiteX19" fmla="*/ 1019001 w 1514278"/>
                <a:gd name="connsiteY19" fmla="*/ 445061 h 874204"/>
                <a:gd name="connsiteX20" fmla="*/ 1295722 w 1514278"/>
                <a:gd name="connsiteY20" fmla="*/ 547073 h 874204"/>
                <a:gd name="connsiteX21" fmla="*/ 1373731 w 1514278"/>
                <a:gd name="connsiteY21" fmla="*/ 489809 h 874204"/>
                <a:gd name="connsiteX22" fmla="*/ 1424481 w 1514278"/>
                <a:gd name="connsiteY22" fmla="*/ 629369 h 874204"/>
                <a:gd name="connsiteX23" fmla="*/ 1490832 w 1514278"/>
                <a:gd name="connsiteY23" fmla="*/ 610853 h 874204"/>
                <a:gd name="connsiteX24" fmla="*/ 1510034 w 1514278"/>
                <a:gd name="connsiteY24" fmla="*/ 517927 h 874204"/>
                <a:gd name="connsiteX25" fmla="*/ 1490489 w 1514278"/>
                <a:gd name="connsiteY25" fmla="*/ 198001 h 874204"/>
                <a:gd name="connsiteX26" fmla="*/ 1449512 w 1514278"/>
                <a:gd name="connsiteY26" fmla="*/ 84673 h 874204"/>
                <a:gd name="connsiteX27" fmla="*/ 1212911 w 1514278"/>
                <a:gd name="connsiteY27" fmla="*/ 15235 h 874204"/>
                <a:gd name="connsiteX28" fmla="*/ 901215 w 1514278"/>
                <a:gd name="connsiteY28" fmla="*/ 15235 h 874204"/>
                <a:gd name="connsiteX29" fmla="*/ 679530 w 1514278"/>
                <a:gd name="connsiteY29" fmla="*/ 9578 h 874204"/>
                <a:gd name="connsiteX30" fmla="*/ 546142 w 1514278"/>
                <a:gd name="connsiteY30" fmla="*/ 15235 h 874204"/>
                <a:gd name="connsiteX31" fmla="*/ 429728 w 1514278"/>
                <a:gd name="connsiteY31" fmla="*/ 5806 h 874204"/>
                <a:gd name="connsiteX32" fmla="*/ 5389 w 1514278"/>
                <a:gd name="connsiteY32" fmla="*/ 99246 h 87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14278" h="874204">
                  <a:moveTo>
                    <a:pt x="5389" y="99246"/>
                  </a:moveTo>
                  <a:cubicBezTo>
                    <a:pt x="4360" y="102332"/>
                    <a:pt x="3160" y="105590"/>
                    <a:pt x="2131" y="111419"/>
                  </a:cubicBezTo>
                  <a:cubicBezTo>
                    <a:pt x="-783" y="127192"/>
                    <a:pt x="1445" y="145709"/>
                    <a:pt x="417" y="232806"/>
                  </a:cubicBezTo>
                  <a:cubicBezTo>
                    <a:pt x="-1298" y="378709"/>
                    <a:pt x="2474" y="395169"/>
                    <a:pt x="8132" y="416943"/>
                  </a:cubicBezTo>
                  <a:cubicBezTo>
                    <a:pt x="23563" y="475579"/>
                    <a:pt x="63682" y="528042"/>
                    <a:pt x="111516" y="528557"/>
                  </a:cubicBezTo>
                  <a:cubicBezTo>
                    <a:pt x="165180" y="529243"/>
                    <a:pt x="205642" y="469749"/>
                    <a:pt x="246447" y="424830"/>
                  </a:cubicBezTo>
                  <a:cubicBezTo>
                    <a:pt x="287424" y="379910"/>
                    <a:pt x="354290" y="349049"/>
                    <a:pt x="390294" y="400312"/>
                  </a:cubicBezTo>
                  <a:cubicBezTo>
                    <a:pt x="392694" y="449004"/>
                    <a:pt x="382236" y="500096"/>
                    <a:pt x="397666" y="546388"/>
                  </a:cubicBezTo>
                  <a:cubicBezTo>
                    <a:pt x="416012" y="601423"/>
                    <a:pt x="490421" y="547759"/>
                    <a:pt x="520939" y="497524"/>
                  </a:cubicBezTo>
                  <a:cubicBezTo>
                    <a:pt x="551457" y="447289"/>
                    <a:pt x="595691" y="385910"/>
                    <a:pt x="640611" y="412657"/>
                  </a:cubicBezTo>
                  <a:cubicBezTo>
                    <a:pt x="678502" y="435288"/>
                    <a:pt x="680730" y="502496"/>
                    <a:pt x="677301" y="556332"/>
                  </a:cubicBezTo>
                  <a:cubicBezTo>
                    <a:pt x="672329" y="634513"/>
                    <a:pt x="667357" y="712866"/>
                    <a:pt x="662385" y="791047"/>
                  </a:cubicBezTo>
                  <a:cubicBezTo>
                    <a:pt x="661185" y="809220"/>
                    <a:pt x="660156" y="828594"/>
                    <a:pt x="666329" y="845053"/>
                  </a:cubicBezTo>
                  <a:cubicBezTo>
                    <a:pt x="683988" y="892031"/>
                    <a:pt x="741767" y="876772"/>
                    <a:pt x="768684" y="837853"/>
                  </a:cubicBezTo>
                  <a:cubicBezTo>
                    <a:pt x="819262" y="764643"/>
                    <a:pt x="815147" y="653544"/>
                    <a:pt x="800745" y="557189"/>
                  </a:cubicBezTo>
                  <a:cubicBezTo>
                    <a:pt x="798002" y="539358"/>
                    <a:pt x="795259" y="519813"/>
                    <a:pt x="801603" y="503525"/>
                  </a:cubicBezTo>
                  <a:cubicBezTo>
                    <a:pt x="814633" y="470264"/>
                    <a:pt x="870354" y="474036"/>
                    <a:pt x="873269" y="508669"/>
                  </a:cubicBezTo>
                  <a:cubicBezTo>
                    <a:pt x="877041" y="551703"/>
                    <a:pt x="896757" y="643600"/>
                    <a:pt x="925218" y="681833"/>
                  </a:cubicBezTo>
                  <a:cubicBezTo>
                    <a:pt x="937563" y="698464"/>
                    <a:pt x="976139" y="682519"/>
                    <a:pt x="980425" y="669146"/>
                  </a:cubicBezTo>
                  <a:cubicBezTo>
                    <a:pt x="994655" y="625083"/>
                    <a:pt x="988826" y="472836"/>
                    <a:pt x="1019001" y="445061"/>
                  </a:cubicBezTo>
                  <a:cubicBezTo>
                    <a:pt x="1103183" y="367908"/>
                    <a:pt x="1206910" y="614968"/>
                    <a:pt x="1295722" y="547073"/>
                  </a:cubicBezTo>
                  <a:cubicBezTo>
                    <a:pt x="1322639" y="526499"/>
                    <a:pt x="1343899" y="478150"/>
                    <a:pt x="1373731" y="489809"/>
                  </a:cubicBezTo>
                  <a:cubicBezTo>
                    <a:pt x="1413679" y="505411"/>
                    <a:pt x="1391905" y="595765"/>
                    <a:pt x="1424481" y="629369"/>
                  </a:cubicBezTo>
                  <a:cubicBezTo>
                    <a:pt x="1444197" y="649772"/>
                    <a:pt x="1475573" y="636913"/>
                    <a:pt x="1490832" y="610853"/>
                  </a:cubicBezTo>
                  <a:cubicBezTo>
                    <a:pt x="1505919" y="584792"/>
                    <a:pt x="1508834" y="550331"/>
                    <a:pt x="1510034" y="517927"/>
                  </a:cubicBezTo>
                  <a:cubicBezTo>
                    <a:pt x="1516378" y="323331"/>
                    <a:pt x="1519464" y="322474"/>
                    <a:pt x="1490489" y="198001"/>
                  </a:cubicBezTo>
                  <a:cubicBezTo>
                    <a:pt x="1476944" y="139708"/>
                    <a:pt x="1466657" y="109019"/>
                    <a:pt x="1449512" y="84673"/>
                  </a:cubicBezTo>
                  <a:cubicBezTo>
                    <a:pt x="1431167" y="58612"/>
                    <a:pt x="1393620" y="27923"/>
                    <a:pt x="1212911" y="15235"/>
                  </a:cubicBezTo>
                  <a:cubicBezTo>
                    <a:pt x="1079180" y="5806"/>
                    <a:pt x="1078837" y="21065"/>
                    <a:pt x="901215" y="15235"/>
                  </a:cubicBezTo>
                  <a:cubicBezTo>
                    <a:pt x="783429" y="11292"/>
                    <a:pt x="760283" y="3920"/>
                    <a:pt x="679530" y="9578"/>
                  </a:cubicBezTo>
                  <a:cubicBezTo>
                    <a:pt x="645240" y="11978"/>
                    <a:pt x="605635" y="16436"/>
                    <a:pt x="546142" y="15235"/>
                  </a:cubicBezTo>
                  <a:cubicBezTo>
                    <a:pt x="490078" y="14035"/>
                    <a:pt x="451159" y="8377"/>
                    <a:pt x="429728" y="5806"/>
                  </a:cubicBezTo>
                  <a:cubicBezTo>
                    <a:pt x="265650" y="-13911"/>
                    <a:pt x="34364" y="16436"/>
                    <a:pt x="5389" y="99246"/>
                  </a:cubicBezTo>
                  <a:close/>
                </a:path>
              </a:pathLst>
            </a:custGeom>
            <a:solidFill>
              <a:srgbClr val="E86F7A"/>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073E509-4AB7-4703-861D-6481174DE509}"/>
                </a:ext>
              </a:extLst>
            </p:cNvPr>
            <p:cNvSpPr/>
            <p:nvPr/>
          </p:nvSpPr>
          <p:spPr>
            <a:xfrm>
              <a:off x="-4942332" y="1017041"/>
              <a:ext cx="2571" cy="5143"/>
            </a:xfrm>
            <a:custGeom>
              <a:avLst/>
              <a:gdLst>
                <a:gd name="connsiteX0" fmla="*/ 1886 w 2571"/>
                <a:gd name="connsiteY0" fmla="*/ 5144 h 5143"/>
                <a:gd name="connsiteX1" fmla="*/ 2572 w 2571"/>
                <a:gd name="connsiteY1" fmla="*/ 4115 h 5143"/>
                <a:gd name="connsiteX2" fmla="*/ 0 w 2571"/>
                <a:gd name="connsiteY2" fmla="*/ 0 h 5143"/>
                <a:gd name="connsiteX3" fmla="*/ 1886 w 2571"/>
                <a:gd name="connsiteY3" fmla="*/ 5144 h 5143"/>
              </a:gdLst>
              <a:ahLst/>
              <a:cxnLst>
                <a:cxn ang="0">
                  <a:pos x="connsiteX0" y="connsiteY0"/>
                </a:cxn>
                <a:cxn ang="0">
                  <a:pos x="connsiteX1" y="connsiteY1"/>
                </a:cxn>
                <a:cxn ang="0">
                  <a:pos x="connsiteX2" y="connsiteY2"/>
                </a:cxn>
                <a:cxn ang="0">
                  <a:pos x="connsiteX3" y="connsiteY3"/>
                </a:cxn>
              </a:cxnLst>
              <a:rect l="l" t="t" r="r" b="b"/>
              <a:pathLst>
                <a:path w="2571" h="5143">
                  <a:moveTo>
                    <a:pt x="1886" y="5144"/>
                  </a:moveTo>
                  <a:cubicBezTo>
                    <a:pt x="2057" y="4801"/>
                    <a:pt x="2229" y="4458"/>
                    <a:pt x="2572" y="4115"/>
                  </a:cubicBezTo>
                  <a:cubicBezTo>
                    <a:pt x="1715" y="2743"/>
                    <a:pt x="857" y="1372"/>
                    <a:pt x="0" y="0"/>
                  </a:cubicBezTo>
                  <a:cubicBezTo>
                    <a:pt x="686" y="1715"/>
                    <a:pt x="1372" y="3429"/>
                    <a:pt x="1886" y="5144"/>
                  </a:cubicBezTo>
                  <a:close/>
                </a:path>
              </a:pathLst>
            </a:custGeom>
            <a:noFill/>
            <a:ln w="1715" cap="flat">
              <a:noFill/>
              <a:prstDash val="solid"/>
              <a:miter/>
            </a:ln>
          </p:spPr>
          <p:txBody>
            <a:bodyPr rtlCol="0" anchor="ctr"/>
            <a:lstStyle/>
            <a:p>
              <a:endParaRPr lang="en-US"/>
            </a:p>
          </p:txBody>
        </p:sp>
        <p:grpSp>
          <p:nvGrpSpPr>
            <p:cNvPr id="23" name="Graphic 13">
              <a:extLst>
                <a:ext uri="{FF2B5EF4-FFF2-40B4-BE49-F238E27FC236}">
                  <a16:creationId xmlns:a16="http://schemas.microsoft.com/office/drawing/2014/main" id="{FDFADB38-A467-4544-A95C-8593737FC239}"/>
                </a:ext>
              </a:extLst>
            </p:cNvPr>
            <p:cNvGrpSpPr/>
            <p:nvPr/>
          </p:nvGrpSpPr>
          <p:grpSpPr>
            <a:xfrm>
              <a:off x="-5538826" y="747151"/>
              <a:ext cx="1411224" cy="965172"/>
              <a:chOff x="-5538826" y="747151"/>
              <a:chExt cx="1411224" cy="965172"/>
            </a:xfrm>
            <a:solidFill>
              <a:srgbClr val="FFD57E"/>
            </a:solidFill>
          </p:grpSpPr>
          <p:sp>
            <p:nvSpPr>
              <p:cNvPr id="81" name="Freeform: Shape 80">
                <a:extLst>
                  <a:ext uri="{FF2B5EF4-FFF2-40B4-BE49-F238E27FC236}">
                    <a16:creationId xmlns:a16="http://schemas.microsoft.com/office/drawing/2014/main" id="{68775FCA-16F3-4963-8BF9-4034AA7147E1}"/>
                  </a:ext>
                </a:extLst>
              </p:cNvPr>
              <p:cNvSpPr/>
              <p:nvPr/>
            </p:nvSpPr>
            <p:spPr>
              <a:xfrm>
                <a:off x="-5538826" y="747151"/>
                <a:ext cx="1408139" cy="507721"/>
              </a:xfrm>
              <a:custGeom>
                <a:avLst/>
                <a:gdLst>
                  <a:gd name="connsiteX0" fmla="*/ 1408139 w 1408139"/>
                  <a:gd name="connsiteY0" fmla="*/ 250002 h 507721"/>
                  <a:gd name="connsiteX1" fmla="*/ 1306812 w 1408139"/>
                  <a:gd name="connsiteY1" fmla="*/ 127072 h 507721"/>
                  <a:gd name="connsiteX2" fmla="*/ 1222458 w 1408139"/>
                  <a:gd name="connsiteY2" fmla="*/ 111984 h 507721"/>
                  <a:gd name="connsiteX3" fmla="*/ 1171195 w 1408139"/>
                  <a:gd name="connsiteY3" fmla="*/ 122443 h 507721"/>
                  <a:gd name="connsiteX4" fmla="*/ 1160393 w 1408139"/>
                  <a:gd name="connsiteY4" fmla="*/ 103926 h 507721"/>
                  <a:gd name="connsiteX5" fmla="*/ 1075697 w 1408139"/>
                  <a:gd name="connsiteY5" fmla="*/ 29688 h 507721"/>
                  <a:gd name="connsiteX6" fmla="*/ 999230 w 1408139"/>
                  <a:gd name="connsiteY6" fmla="*/ 16658 h 507721"/>
                  <a:gd name="connsiteX7" fmla="*/ 905962 w 1408139"/>
                  <a:gd name="connsiteY7" fmla="*/ 76666 h 507721"/>
                  <a:gd name="connsiteX8" fmla="*/ 853155 w 1408139"/>
                  <a:gd name="connsiteY8" fmla="*/ 240058 h 507721"/>
                  <a:gd name="connsiteX9" fmla="*/ 790576 w 1408139"/>
                  <a:gd name="connsiteY9" fmla="*/ 195309 h 507721"/>
                  <a:gd name="connsiteX10" fmla="*/ 733826 w 1408139"/>
                  <a:gd name="connsiteY10" fmla="*/ 181250 h 507721"/>
                  <a:gd name="connsiteX11" fmla="*/ 739312 w 1408139"/>
                  <a:gd name="connsiteY11" fmla="*/ 114899 h 507721"/>
                  <a:gd name="connsiteX12" fmla="*/ 711709 w 1408139"/>
                  <a:gd name="connsiteY12" fmla="*/ 49920 h 507721"/>
                  <a:gd name="connsiteX13" fmla="*/ 535458 w 1408139"/>
                  <a:gd name="connsiteY13" fmla="*/ 14944 h 507721"/>
                  <a:gd name="connsiteX14" fmla="*/ 471336 w 1408139"/>
                  <a:gd name="connsiteY14" fmla="*/ 72379 h 507721"/>
                  <a:gd name="connsiteX15" fmla="*/ 470821 w 1408139"/>
                  <a:gd name="connsiteY15" fmla="*/ 71865 h 507721"/>
                  <a:gd name="connsiteX16" fmla="*/ 294571 w 1408139"/>
                  <a:gd name="connsiteY16" fmla="*/ 36889 h 507721"/>
                  <a:gd name="connsiteX17" fmla="*/ 217590 w 1408139"/>
                  <a:gd name="connsiteY17" fmla="*/ 116614 h 507721"/>
                  <a:gd name="connsiteX18" fmla="*/ 197530 w 1408139"/>
                  <a:gd name="connsiteY18" fmla="*/ 104612 h 507721"/>
                  <a:gd name="connsiteX19" fmla="*/ 122092 w 1408139"/>
                  <a:gd name="connsiteY19" fmla="*/ 95525 h 507721"/>
                  <a:gd name="connsiteX20" fmla="*/ 59170 w 1408139"/>
                  <a:gd name="connsiteY20" fmla="*/ 120557 h 507721"/>
                  <a:gd name="connsiteX21" fmla="*/ 1734 w 1408139"/>
                  <a:gd name="connsiteY21" fmla="*/ 308638 h 507721"/>
                  <a:gd name="connsiteX22" fmla="*/ 23851 w 1408139"/>
                  <a:gd name="connsiteY22" fmla="*/ 382190 h 507721"/>
                  <a:gd name="connsiteX23" fmla="*/ 152782 w 1408139"/>
                  <a:gd name="connsiteY23" fmla="*/ 455056 h 507721"/>
                  <a:gd name="connsiteX24" fmla="*/ 264567 w 1408139"/>
                  <a:gd name="connsiteY24" fmla="*/ 417851 h 507721"/>
                  <a:gd name="connsiteX25" fmla="*/ 295085 w 1408139"/>
                  <a:gd name="connsiteY25" fmla="*/ 383733 h 507721"/>
                  <a:gd name="connsiteX26" fmla="*/ 333490 w 1408139"/>
                  <a:gd name="connsiteY26" fmla="*/ 456428 h 507721"/>
                  <a:gd name="connsiteX27" fmla="*/ 466535 w 1408139"/>
                  <a:gd name="connsiteY27" fmla="*/ 493804 h 507721"/>
                  <a:gd name="connsiteX28" fmla="*/ 575406 w 1408139"/>
                  <a:gd name="connsiteY28" fmla="*/ 437911 h 507721"/>
                  <a:gd name="connsiteX29" fmla="*/ 593923 w 1408139"/>
                  <a:gd name="connsiteY29" fmla="*/ 466372 h 507721"/>
                  <a:gd name="connsiteX30" fmla="*/ 658902 w 1408139"/>
                  <a:gd name="connsiteY30" fmla="*/ 490203 h 507721"/>
                  <a:gd name="connsiteX31" fmla="*/ 820751 w 1408139"/>
                  <a:gd name="connsiteY31" fmla="*/ 495175 h 507721"/>
                  <a:gd name="connsiteX32" fmla="*/ 880415 w 1408139"/>
                  <a:gd name="connsiteY32" fmla="*/ 444255 h 507721"/>
                  <a:gd name="connsiteX33" fmla="*/ 892417 w 1408139"/>
                  <a:gd name="connsiteY33" fmla="*/ 457113 h 507721"/>
                  <a:gd name="connsiteX34" fmla="*/ 1067468 w 1408139"/>
                  <a:gd name="connsiteY34" fmla="*/ 472029 h 507721"/>
                  <a:gd name="connsiteX35" fmla="*/ 1109987 w 1408139"/>
                  <a:gd name="connsiteY35" fmla="*/ 455227 h 507721"/>
                  <a:gd name="connsiteX36" fmla="*/ 1124389 w 1408139"/>
                  <a:gd name="connsiteY36" fmla="*/ 437397 h 507721"/>
                  <a:gd name="connsiteX37" fmla="*/ 1276294 w 1408139"/>
                  <a:gd name="connsiteY37" fmla="*/ 436368 h 507721"/>
                  <a:gd name="connsiteX38" fmla="*/ 1346417 w 1408139"/>
                  <a:gd name="connsiteY38" fmla="*/ 394191 h 507721"/>
                  <a:gd name="connsiteX39" fmla="*/ 1352760 w 1408139"/>
                  <a:gd name="connsiteY39" fmla="*/ 346357 h 507721"/>
                  <a:gd name="connsiteX40" fmla="*/ 1372477 w 1408139"/>
                  <a:gd name="connsiteY40" fmla="*/ 329726 h 507721"/>
                  <a:gd name="connsiteX41" fmla="*/ 1408139 w 1408139"/>
                  <a:gd name="connsiteY41" fmla="*/ 250002 h 50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408139" h="507721">
                    <a:moveTo>
                      <a:pt x="1408139" y="250002"/>
                    </a:moveTo>
                    <a:cubicBezTo>
                      <a:pt x="1408481" y="173535"/>
                      <a:pt x="1317099" y="131701"/>
                      <a:pt x="1306812" y="127072"/>
                    </a:cubicBezTo>
                    <a:cubicBezTo>
                      <a:pt x="1300125" y="124157"/>
                      <a:pt x="1266521" y="109756"/>
                      <a:pt x="1222458" y="111984"/>
                    </a:cubicBezTo>
                    <a:cubicBezTo>
                      <a:pt x="1208057" y="112670"/>
                      <a:pt x="1187654" y="113699"/>
                      <a:pt x="1171195" y="122443"/>
                    </a:cubicBezTo>
                    <a:cubicBezTo>
                      <a:pt x="1167251" y="114899"/>
                      <a:pt x="1163308" y="108727"/>
                      <a:pt x="1160393" y="103926"/>
                    </a:cubicBezTo>
                    <a:cubicBezTo>
                      <a:pt x="1152850" y="91582"/>
                      <a:pt x="1126961" y="51291"/>
                      <a:pt x="1075697" y="29688"/>
                    </a:cubicBezTo>
                    <a:cubicBezTo>
                      <a:pt x="1060952" y="23516"/>
                      <a:pt x="1033520" y="11858"/>
                      <a:pt x="999230" y="16658"/>
                    </a:cubicBezTo>
                    <a:cubicBezTo>
                      <a:pt x="949167" y="23688"/>
                      <a:pt x="918649" y="61235"/>
                      <a:pt x="905962" y="76666"/>
                    </a:cubicBezTo>
                    <a:cubicBezTo>
                      <a:pt x="869443" y="121414"/>
                      <a:pt x="847840" y="187765"/>
                      <a:pt x="853155" y="240058"/>
                    </a:cubicBezTo>
                    <a:cubicBezTo>
                      <a:pt x="839096" y="224627"/>
                      <a:pt x="818693" y="207139"/>
                      <a:pt x="790576" y="195309"/>
                    </a:cubicBezTo>
                    <a:cubicBezTo>
                      <a:pt x="778746" y="190337"/>
                      <a:pt x="758857" y="181936"/>
                      <a:pt x="733826" y="181250"/>
                    </a:cubicBezTo>
                    <a:cubicBezTo>
                      <a:pt x="739655" y="163077"/>
                      <a:pt x="743255" y="140445"/>
                      <a:pt x="739312" y="114899"/>
                    </a:cubicBezTo>
                    <a:cubicBezTo>
                      <a:pt x="737941" y="106498"/>
                      <a:pt x="733140" y="76494"/>
                      <a:pt x="711709" y="49920"/>
                    </a:cubicBezTo>
                    <a:cubicBezTo>
                      <a:pt x="672618" y="1228"/>
                      <a:pt x="595637" y="-14717"/>
                      <a:pt x="535458" y="14944"/>
                    </a:cubicBezTo>
                    <a:cubicBezTo>
                      <a:pt x="510426" y="27288"/>
                      <a:pt x="487795" y="47862"/>
                      <a:pt x="471336" y="72379"/>
                    </a:cubicBezTo>
                    <a:cubicBezTo>
                      <a:pt x="471164" y="72208"/>
                      <a:pt x="470993" y="72037"/>
                      <a:pt x="470821" y="71865"/>
                    </a:cubicBezTo>
                    <a:cubicBezTo>
                      <a:pt x="431731" y="23173"/>
                      <a:pt x="354750" y="7228"/>
                      <a:pt x="294571" y="36889"/>
                    </a:cubicBezTo>
                    <a:cubicBezTo>
                      <a:pt x="262167" y="52834"/>
                      <a:pt x="234049" y="82324"/>
                      <a:pt x="217590" y="116614"/>
                    </a:cubicBezTo>
                    <a:cubicBezTo>
                      <a:pt x="211418" y="112156"/>
                      <a:pt x="204902" y="108041"/>
                      <a:pt x="197530" y="104612"/>
                    </a:cubicBezTo>
                    <a:cubicBezTo>
                      <a:pt x="164955" y="89524"/>
                      <a:pt x="134265" y="93639"/>
                      <a:pt x="122092" y="95525"/>
                    </a:cubicBezTo>
                    <a:cubicBezTo>
                      <a:pt x="110091" y="97411"/>
                      <a:pt x="82830" y="99640"/>
                      <a:pt x="59170" y="120557"/>
                    </a:cubicBezTo>
                    <a:cubicBezTo>
                      <a:pt x="11850" y="162562"/>
                      <a:pt x="-5981" y="239372"/>
                      <a:pt x="1734" y="308638"/>
                    </a:cubicBezTo>
                    <a:cubicBezTo>
                      <a:pt x="3792" y="326811"/>
                      <a:pt x="7564" y="354072"/>
                      <a:pt x="23851" y="382190"/>
                    </a:cubicBezTo>
                    <a:cubicBezTo>
                      <a:pt x="63285" y="450084"/>
                      <a:pt x="137523" y="454199"/>
                      <a:pt x="152782" y="455056"/>
                    </a:cubicBezTo>
                    <a:cubicBezTo>
                      <a:pt x="168727" y="455913"/>
                      <a:pt x="219476" y="457971"/>
                      <a:pt x="264567" y="417851"/>
                    </a:cubicBezTo>
                    <a:cubicBezTo>
                      <a:pt x="272797" y="410479"/>
                      <a:pt x="284970" y="399678"/>
                      <a:pt x="295085" y="383733"/>
                    </a:cubicBezTo>
                    <a:cubicBezTo>
                      <a:pt x="299543" y="407564"/>
                      <a:pt x="310001" y="434139"/>
                      <a:pt x="333490" y="456428"/>
                    </a:cubicBezTo>
                    <a:cubicBezTo>
                      <a:pt x="383896" y="504605"/>
                      <a:pt x="454534" y="495347"/>
                      <a:pt x="466535" y="493804"/>
                    </a:cubicBezTo>
                    <a:cubicBezTo>
                      <a:pt x="503397" y="489003"/>
                      <a:pt x="550203" y="470829"/>
                      <a:pt x="575406" y="437911"/>
                    </a:cubicBezTo>
                    <a:cubicBezTo>
                      <a:pt x="579692" y="448884"/>
                      <a:pt x="585864" y="458485"/>
                      <a:pt x="593923" y="466372"/>
                    </a:cubicBezTo>
                    <a:cubicBezTo>
                      <a:pt x="605753" y="477687"/>
                      <a:pt x="623583" y="481974"/>
                      <a:pt x="658902" y="490203"/>
                    </a:cubicBezTo>
                    <a:cubicBezTo>
                      <a:pt x="728682" y="506662"/>
                      <a:pt x="773945" y="517292"/>
                      <a:pt x="820751" y="495175"/>
                    </a:cubicBezTo>
                    <a:cubicBezTo>
                      <a:pt x="824866" y="493289"/>
                      <a:pt x="856755" y="477516"/>
                      <a:pt x="880415" y="444255"/>
                    </a:cubicBezTo>
                    <a:cubicBezTo>
                      <a:pt x="883502" y="448369"/>
                      <a:pt x="887445" y="452656"/>
                      <a:pt x="892417" y="457113"/>
                    </a:cubicBezTo>
                    <a:cubicBezTo>
                      <a:pt x="938366" y="497576"/>
                      <a:pt x="1006088" y="486088"/>
                      <a:pt x="1067468" y="472029"/>
                    </a:cubicBezTo>
                    <a:cubicBezTo>
                      <a:pt x="1082212" y="468600"/>
                      <a:pt x="1097300" y="465000"/>
                      <a:pt x="1109987" y="455227"/>
                    </a:cubicBezTo>
                    <a:cubicBezTo>
                      <a:pt x="1116159" y="450427"/>
                      <a:pt x="1120788" y="444255"/>
                      <a:pt x="1124389" y="437397"/>
                    </a:cubicBezTo>
                    <a:cubicBezTo>
                      <a:pt x="1175995" y="453684"/>
                      <a:pt x="1240460" y="445798"/>
                      <a:pt x="1276294" y="436368"/>
                    </a:cubicBezTo>
                    <a:cubicBezTo>
                      <a:pt x="1302354" y="429510"/>
                      <a:pt x="1332015" y="420423"/>
                      <a:pt x="1346417" y="394191"/>
                    </a:cubicBezTo>
                    <a:cubicBezTo>
                      <a:pt x="1354646" y="379275"/>
                      <a:pt x="1355846" y="362816"/>
                      <a:pt x="1352760" y="346357"/>
                    </a:cubicBezTo>
                    <a:cubicBezTo>
                      <a:pt x="1362704" y="339499"/>
                      <a:pt x="1369391" y="332812"/>
                      <a:pt x="1372477" y="329726"/>
                    </a:cubicBezTo>
                    <a:cubicBezTo>
                      <a:pt x="1380021" y="322354"/>
                      <a:pt x="1407967" y="292178"/>
                      <a:pt x="1408139" y="250002"/>
                    </a:cubicBezTo>
                    <a:close/>
                  </a:path>
                </a:pathLst>
              </a:custGeom>
              <a:solidFill>
                <a:srgbClr val="FFD57E"/>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DD903831-430A-45DA-ABA6-0EE67C59F7E2}"/>
                  </a:ext>
                </a:extLst>
              </p:cNvPr>
              <p:cNvSpPr/>
              <p:nvPr/>
            </p:nvSpPr>
            <p:spPr>
              <a:xfrm>
                <a:off x="-5495121" y="1224131"/>
                <a:ext cx="29344" cy="53318"/>
              </a:xfrm>
              <a:custGeom>
                <a:avLst/>
                <a:gdLst>
                  <a:gd name="connsiteX0" fmla="*/ 206 w 29344"/>
                  <a:gd name="connsiteY0" fmla="*/ 5679 h 53318"/>
                  <a:gd name="connsiteX1" fmla="*/ 19066 w 29344"/>
                  <a:gd name="connsiteY1" fmla="*/ 51800 h 53318"/>
                  <a:gd name="connsiteX2" fmla="*/ 27467 w 29344"/>
                  <a:gd name="connsiteY2" fmla="*/ 43398 h 53318"/>
                  <a:gd name="connsiteX3" fmla="*/ 12036 w 29344"/>
                  <a:gd name="connsiteY3" fmla="*/ 5508 h 53318"/>
                  <a:gd name="connsiteX4" fmla="*/ 206 w 29344"/>
                  <a:gd name="connsiteY4" fmla="*/ 5679 h 53318"/>
                  <a:gd name="connsiteX5" fmla="*/ 206 w 29344"/>
                  <a:gd name="connsiteY5" fmla="*/ 5679 h 5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44" h="53318">
                    <a:moveTo>
                      <a:pt x="206" y="5679"/>
                    </a:moveTo>
                    <a:cubicBezTo>
                      <a:pt x="-1337" y="23167"/>
                      <a:pt x="5864" y="40484"/>
                      <a:pt x="19066" y="51800"/>
                    </a:cubicBezTo>
                    <a:cubicBezTo>
                      <a:pt x="24723" y="56771"/>
                      <a:pt x="33125" y="48371"/>
                      <a:pt x="27467" y="43398"/>
                    </a:cubicBezTo>
                    <a:cubicBezTo>
                      <a:pt x="16322" y="33797"/>
                      <a:pt x="10836" y="20253"/>
                      <a:pt x="12036" y="5508"/>
                    </a:cubicBezTo>
                    <a:cubicBezTo>
                      <a:pt x="12551" y="-1864"/>
                      <a:pt x="720" y="-1864"/>
                      <a:pt x="206" y="5679"/>
                    </a:cubicBezTo>
                    <a:lnTo>
                      <a:pt x="206" y="5679"/>
                    </a:lnTo>
                    <a:close/>
                  </a:path>
                </a:pathLst>
              </a:custGeom>
              <a:solidFill>
                <a:srgbClr val="FFD57E"/>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A7934BA4-EE22-448C-B1A1-9250EFAA4370}"/>
                  </a:ext>
                </a:extLst>
              </p:cNvPr>
              <p:cNvSpPr/>
              <p:nvPr/>
            </p:nvSpPr>
            <p:spPr>
              <a:xfrm>
                <a:off x="-5333752" y="1279188"/>
                <a:ext cx="11830" cy="78481"/>
              </a:xfrm>
              <a:custGeom>
                <a:avLst/>
                <a:gdLst>
                  <a:gd name="connsiteX0" fmla="*/ 11830 w 11830"/>
                  <a:gd name="connsiteY0" fmla="*/ 72695 h 78481"/>
                  <a:gd name="connsiteX1" fmla="*/ 11830 w 11830"/>
                  <a:gd name="connsiteY1" fmla="*/ 5658 h 78481"/>
                  <a:gd name="connsiteX2" fmla="*/ 0 w 11830"/>
                  <a:gd name="connsiteY2" fmla="*/ 5658 h 78481"/>
                  <a:gd name="connsiteX3" fmla="*/ 0 w 11830"/>
                  <a:gd name="connsiteY3" fmla="*/ 72695 h 78481"/>
                  <a:gd name="connsiteX4" fmla="*/ 11830 w 11830"/>
                  <a:gd name="connsiteY4" fmla="*/ 72695 h 78481"/>
                  <a:gd name="connsiteX5" fmla="*/ 11830 w 11830"/>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7A53B59-03F2-4FC5-A0DA-76D9754BD69B}"/>
                  </a:ext>
                </a:extLst>
              </p:cNvPr>
              <p:cNvSpPr/>
              <p:nvPr/>
            </p:nvSpPr>
            <p:spPr>
              <a:xfrm>
                <a:off x="-5244776" y="1272201"/>
                <a:ext cx="30309" cy="53408"/>
              </a:xfrm>
              <a:custGeom>
                <a:avLst/>
                <a:gdLst>
                  <a:gd name="connsiteX0" fmla="*/ 522 w 30309"/>
                  <a:gd name="connsiteY0" fmla="*/ 6987 h 53408"/>
                  <a:gd name="connsiteX1" fmla="*/ 18352 w 30309"/>
                  <a:gd name="connsiteY1" fmla="*/ 49507 h 53408"/>
                  <a:gd name="connsiteX2" fmla="*/ 29839 w 30309"/>
                  <a:gd name="connsiteY2" fmla="*/ 46421 h 53408"/>
                  <a:gd name="connsiteX3" fmla="*/ 12009 w 30309"/>
                  <a:gd name="connsiteY3" fmla="*/ 3901 h 53408"/>
                  <a:gd name="connsiteX4" fmla="*/ 522 w 30309"/>
                  <a:gd name="connsiteY4" fmla="*/ 6987 h 53408"/>
                  <a:gd name="connsiteX5" fmla="*/ 522 w 30309"/>
                  <a:gd name="connsiteY5" fmla="*/ 6987 h 5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9" h="53408">
                    <a:moveTo>
                      <a:pt x="522" y="6987"/>
                    </a:moveTo>
                    <a:cubicBezTo>
                      <a:pt x="6522" y="21218"/>
                      <a:pt x="12352" y="35276"/>
                      <a:pt x="18352" y="49507"/>
                    </a:cubicBezTo>
                    <a:cubicBezTo>
                      <a:pt x="21267" y="56365"/>
                      <a:pt x="32754" y="53450"/>
                      <a:pt x="29839" y="46421"/>
                    </a:cubicBezTo>
                    <a:cubicBezTo>
                      <a:pt x="23839" y="32190"/>
                      <a:pt x="18009" y="18131"/>
                      <a:pt x="12009" y="3901"/>
                    </a:cubicBezTo>
                    <a:cubicBezTo>
                      <a:pt x="8923" y="-2957"/>
                      <a:pt x="-2565" y="-42"/>
                      <a:pt x="522" y="6987"/>
                    </a:cubicBezTo>
                    <a:lnTo>
                      <a:pt x="522" y="6987"/>
                    </a:lnTo>
                    <a:close/>
                  </a:path>
                </a:pathLst>
              </a:custGeom>
              <a:solidFill>
                <a:srgbClr val="FFD57E"/>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22F78D69-4CFE-482B-AFBA-61B2A4C712BB}"/>
                  </a:ext>
                </a:extLst>
              </p:cNvPr>
              <p:cNvSpPr/>
              <p:nvPr/>
            </p:nvSpPr>
            <p:spPr>
              <a:xfrm>
                <a:off x="-4974681" y="1318382"/>
                <a:ext cx="42753" cy="35870"/>
              </a:xfrm>
              <a:custGeom>
                <a:avLst/>
                <a:gdLst>
                  <a:gd name="connsiteX0" fmla="*/ 8518 w 42753"/>
                  <a:gd name="connsiteY0" fmla="*/ 34700 h 35870"/>
                  <a:gd name="connsiteX1" fmla="*/ 40236 w 42753"/>
                  <a:gd name="connsiteY1" fmla="*/ 11383 h 35870"/>
                  <a:gd name="connsiteX2" fmla="*/ 34235 w 42753"/>
                  <a:gd name="connsiteY2" fmla="*/ 1096 h 35870"/>
                  <a:gd name="connsiteX3" fmla="*/ 2517 w 42753"/>
                  <a:gd name="connsiteY3" fmla="*/ 24413 h 35870"/>
                  <a:gd name="connsiteX4" fmla="*/ 8518 w 42753"/>
                  <a:gd name="connsiteY4" fmla="*/ 34700 h 35870"/>
                  <a:gd name="connsiteX5" fmla="*/ 8518 w 42753"/>
                  <a:gd name="connsiteY5" fmla="*/ 34700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753" h="35870">
                    <a:moveTo>
                      <a:pt x="8518" y="34700"/>
                    </a:moveTo>
                    <a:cubicBezTo>
                      <a:pt x="19148" y="26985"/>
                      <a:pt x="29606" y="19098"/>
                      <a:pt x="40236" y="11383"/>
                    </a:cubicBezTo>
                    <a:cubicBezTo>
                      <a:pt x="46237" y="6926"/>
                      <a:pt x="40408" y="-3361"/>
                      <a:pt x="34235" y="1096"/>
                    </a:cubicBezTo>
                    <a:cubicBezTo>
                      <a:pt x="23606" y="8811"/>
                      <a:pt x="13147" y="16698"/>
                      <a:pt x="2517" y="24413"/>
                    </a:cubicBezTo>
                    <a:cubicBezTo>
                      <a:pt x="-3484" y="29043"/>
                      <a:pt x="2346" y="39330"/>
                      <a:pt x="8518" y="34700"/>
                    </a:cubicBezTo>
                    <a:lnTo>
                      <a:pt x="8518" y="34700"/>
                    </a:lnTo>
                    <a:close/>
                  </a:path>
                </a:pathLst>
              </a:custGeom>
              <a:solidFill>
                <a:srgbClr val="FFD57E"/>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D37F288F-17BD-43C6-BA3D-9A4168C855D5}"/>
                  </a:ext>
                </a:extLst>
              </p:cNvPr>
              <p:cNvSpPr/>
              <p:nvPr/>
            </p:nvSpPr>
            <p:spPr>
              <a:xfrm>
                <a:off x="-5097322" y="1421149"/>
                <a:ext cx="11830" cy="50877"/>
              </a:xfrm>
              <a:custGeom>
                <a:avLst/>
                <a:gdLst>
                  <a:gd name="connsiteX0" fmla="*/ 11830 w 11830"/>
                  <a:gd name="connsiteY0" fmla="*/ 45091 h 50877"/>
                  <a:gd name="connsiteX1" fmla="*/ 11830 w 11830"/>
                  <a:gd name="connsiteY1" fmla="*/ 5658 h 50877"/>
                  <a:gd name="connsiteX2" fmla="*/ 0 w 11830"/>
                  <a:gd name="connsiteY2" fmla="*/ 5658 h 50877"/>
                  <a:gd name="connsiteX3" fmla="*/ 0 w 11830"/>
                  <a:gd name="connsiteY3" fmla="*/ 45091 h 50877"/>
                  <a:gd name="connsiteX4" fmla="*/ 11830 w 11830"/>
                  <a:gd name="connsiteY4" fmla="*/ 45091 h 50877"/>
                  <a:gd name="connsiteX5" fmla="*/ 11830 w 11830"/>
                  <a:gd name="connsiteY5" fmla="*/ 45091 h 5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50877">
                    <a:moveTo>
                      <a:pt x="11830" y="45091"/>
                    </a:moveTo>
                    <a:cubicBezTo>
                      <a:pt x="11830" y="31890"/>
                      <a:pt x="11830" y="18860"/>
                      <a:pt x="11830" y="5658"/>
                    </a:cubicBezTo>
                    <a:cubicBezTo>
                      <a:pt x="11830" y="-1886"/>
                      <a:pt x="0" y="-1886"/>
                      <a:pt x="0" y="5658"/>
                    </a:cubicBezTo>
                    <a:cubicBezTo>
                      <a:pt x="0" y="18860"/>
                      <a:pt x="0" y="31890"/>
                      <a:pt x="0" y="45091"/>
                    </a:cubicBezTo>
                    <a:cubicBezTo>
                      <a:pt x="0" y="52807"/>
                      <a:pt x="11830" y="52807"/>
                      <a:pt x="11830" y="45091"/>
                    </a:cubicBezTo>
                    <a:lnTo>
                      <a:pt x="11830" y="45091"/>
                    </a:lnTo>
                    <a:close/>
                  </a:path>
                </a:pathLst>
              </a:custGeom>
              <a:solidFill>
                <a:srgbClr val="FFD57E"/>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559FB7DA-0008-47F0-808D-A599793B31FE}"/>
                  </a:ext>
                </a:extLst>
              </p:cNvPr>
              <p:cNvSpPr/>
              <p:nvPr/>
            </p:nvSpPr>
            <p:spPr>
              <a:xfrm>
                <a:off x="-4845812" y="1661236"/>
                <a:ext cx="28352" cy="51087"/>
              </a:xfrm>
              <a:custGeom>
                <a:avLst/>
                <a:gdLst>
                  <a:gd name="connsiteX0" fmla="*/ 10808 w 28352"/>
                  <a:gd name="connsiteY0" fmla="*/ 47948 h 51087"/>
                  <a:gd name="connsiteX1" fmla="*/ 27782 w 28352"/>
                  <a:gd name="connsiteY1" fmla="*/ 9029 h 51087"/>
                  <a:gd name="connsiteX2" fmla="*/ 17495 w 28352"/>
                  <a:gd name="connsiteY2" fmla="*/ 3028 h 51087"/>
                  <a:gd name="connsiteX3" fmla="*/ 521 w 28352"/>
                  <a:gd name="connsiteY3" fmla="*/ 41948 h 51087"/>
                  <a:gd name="connsiteX4" fmla="*/ 10808 w 28352"/>
                  <a:gd name="connsiteY4" fmla="*/ 47948 h 51087"/>
                  <a:gd name="connsiteX5" fmla="*/ 10808 w 28352"/>
                  <a:gd name="connsiteY5" fmla="*/ 47948 h 51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352" h="51087">
                    <a:moveTo>
                      <a:pt x="10808" y="47948"/>
                    </a:moveTo>
                    <a:cubicBezTo>
                      <a:pt x="16466" y="34918"/>
                      <a:pt x="22124" y="22059"/>
                      <a:pt x="27782" y="9029"/>
                    </a:cubicBezTo>
                    <a:cubicBezTo>
                      <a:pt x="30868" y="2171"/>
                      <a:pt x="20581" y="-3830"/>
                      <a:pt x="17495" y="3028"/>
                    </a:cubicBezTo>
                    <a:cubicBezTo>
                      <a:pt x="11837" y="16059"/>
                      <a:pt x="6179" y="28917"/>
                      <a:pt x="521" y="41948"/>
                    </a:cubicBezTo>
                    <a:cubicBezTo>
                      <a:pt x="-2393" y="48977"/>
                      <a:pt x="7722" y="54978"/>
                      <a:pt x="10808" y="47948"/>
                    </a:cubicBezTo>
                    <a:lnTo>
                      <a:pt x="10808" y="47948"/>
                    </a:lnTo>
                    <a:close/>
                  </a:path>
                </a:pathLst>
              </a:custGeom>
              <a:solidFill>
                <a:srgbClr val="FFD57E"/>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0AC2624F-2537-4CFF-A3B9-3769CA0DD6F7}"/>
                  </a:ext>
                </a:extLst>
              </p:cNvPr>
              <p:cNvSpPr/>
              <p:nvPr/>
            </p:nvSpPr>
            <p:spPr>
              <a:xfrm>
                <a:off x="-4797996" y="1405385"/>
                <a:ext cx="28239" cy="74463"/>
              </a:xfrm>
              <a:custGeom>
                <a:avLst/>
                <a:gdLst>
                  <a:gd name="connsiteX0" fmla="*/ 12198 w 28239"/>
                  <a:gd name="connsiteY0" fmla="*/ 68741 h 74463"/>
                  <a:gd name="connsiteX1" fmla="*/ 27286 w 28239"/>
                  <a:gd name="connsiteY1" fmla="*/ 8734 h 74463"/>
                  <a:gd name="connsiteX2" fmla="*/ 16999 w 28239"/>
                  <a:gd name="connsiteY2" fmla="*/ 2733 h 74463"/>
                  <a:gd name="connsiteX3" fmla="*/ 197 w 28239"/>
                  <a:gd name="connsiteY3" fmla="*/ 68741 h 74463"/>
                  <a:gd name="connsiteX4" fmla="*/ 12198 w 28239"/>
                  <a:gd name="connsiteY4" fmla="*/ 68741 h 74463"/>
                  <a:gd name="connsiteX5" fmla="*/ 12198 w 28239"/>
                  <a:gd name="connsiteY5" fmla="*/ 68741 h 74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9" h="74463">
                    <a:moveTo>
                      <a:pt x="12198" y="68741"/>
                    </a:moveTo>
                    <a:cubicBezTo>
                      <a:pt x="10826" y="47482"/>
                      <a:pt x="15970" y="26908"/>
                      <a:pt x="27286" y="8734"/>
                    </a:cubicBezTo>
                    <a:cubicBezTo>
                      <a:pt x="31400" y="2219"/>
                      <a:pt x="21113" y="-3610"/>
                      <a:pt x="16999" y="2733"/>
                    </a:cubicBezTo>
                    <a:cubicBezTo>
                      <a:pt x="4654" y="22450"/>
                      <a:pt x="-1175" y="45424"/>
                      <a:pt x="197" y="68741"/>
                    </a:cubicBezTo>
                    <a:cubicBezTo>
                      <a:pt x="711" y="76285"/>
                      <a:pt x="12541" y="76457"/>
                      <a:pt x="12198" y="68741"/>
                    </a:cubicBezTo>
                    <a:lnTo>
                      <a:pt x="12198" y="68741"/>
                    </a:lnTo>
                    <a:close/>
                  </a:path>
                </a:pathLst>
              </a:custGeom>
              <a:solidFill>
                <a:srgbClr val="FFD57E"/>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4EB79AC5-6CD3-4584-85E2-FF6D05B96BA8}"/>
                  </a:ext>
                </a:extLst>
              </p:cNvPr>
              <p:cNvSpPr/>
              <p:nvPr/>
            </p:nvSpPr>
            <p:spPr>
              <a:xfrm>
                <a:off x="-4758279" y="1326257"/>
                <a:ext cx="43795" cy="38994"/>
              </a:xfrm>
              <a:custGeom>
                <a:avLst/>
                <a:gdLst>
                  <a:gd name="connsiteX0" fmla="*/ 1970 w 43795"/>
                  <a:gd name="connsiteY0" fmla="*/ 9853 h 38994"/>
                  <a:gd name="connsiteX1" fmla="*/ 33517 w 43795"/>
                  <a:gd name="connsiteY1" fmla="*/ 37456 h 38994"/>
                  <a:gd name="connsiteX2" fmla="*/ 41918 w 43795"/>
                  <a:gd name="connsiteY2" fmla="*/ 29055 h 38994"/>
                  <a:gd name="connsiteX3" fmla="*/ 10372 w 43795"/>
                  <a:gd name="connsiteY3" fmla="*/ 1452 h 38994"/>
                  <a:gd name="connsiteX4" fmla="*/ 1970 w 43795"/>
                  <a:gd name="connsiteY4" fmla="*/ 9853 h 38994"/>
                  <a:gd name="connsiteX5" fmla="*/ 1970 w 43795"/>
                  <a:gd name="connsiteY5" fmla="*/ 9853 h 38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95" h="38994">
                    <a:moveTo>
                      <a:pt x="1970" y="9853"/>
                    </a:moveTo>
                    <a:cubicBezTo>
                      <a:pt x="12429" y="19111"/>
                      <a:pt x="23059" y="28198"/>
                      <a:pt x="33517" y="37456"/>
                    </a:cubicBezTo>
                    <a:cubicBezTo>
                      <a:pt x="39175" y="42428"/>
                      <a:pt x="47576" y="34198"/>
                      <a:pt x="41918" y="29055"/>
                    </a:cubicBezTo>
                    <a:cubicBezTo>
                      <a:pt x="31460" y="19797"/>
                      <a:pt x="20830" y="10710"/>
                      <a:pt x="10372" y="1452"/>
                    </a:cubicBezTo>
                    <a:cubicBezTo>
                      <a:pt x="4542" y="-3349"/>
                      <a:pt x="-3859" y="4881"/>
                      <a:pt x="1970" y="9853"/>
                    </a:cubicBezTo>
                    <a:lnTo>
                      <a:pt x="1970" y="9853"/>
                    </a:lnTo>
                    <a:close/>
                  </a:path>
                </a:pathLst>
              </a:custGeom>
              <a:solidFill>
                <a:srgbClr val="FFD57E"/>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80ADDDB8-1AA5-4681-A86A-2D46C1E90BFE}"/>
                  </a:ext>
                </a:extLst>
              </p:cNvPr>
              <p:cNvSpPr/>
              <p:nvPr/>
            </p:nvSpPr>
            <p:spPr>
              <a:xfrm>
                <a:off x="-4470501" y="1279188"/>
                <a:ext cx="11829" cy="70594"/>
              </a:xfrm>
              <a:custGeom>
                <a:avLst/>
                <a:gdLst>
                  <a:gd name="connsiteX0" fmla="*/ 11830 w 11829"/>
                  <a:gd name="connsiteY0" fmla="*/ 64808 h 70594"/>
                  <a:gd name="connsiteX1" fmla="*/ 11830 w 11829"/>
                  <a:gd name="connsiteY1" fmla="*/ 5658 h 70594"/>
                  <a:gd name="connsiteX2" fmla="*/ 0 w 11829"/>
                  <a:gd name="connsiteY2" fmla="*/ 5658 h 70594"/>
                  <a:gd name="connsiteX3" fmla="*/ 0 w 11829"/>
                  <a:gd name="connsiteY3" fmla="*/ 64808 h 70594"/>
                  <a:gd name="connsiteX4" fmla="*/ 11830 w 11829"/>
                  <a:gd name="connsiteY4" fmla="*/ 64808 h 70594"/>
                  <a:gd name="connsiteX5" fmla="*/ 11830 w 11829"/>
                  <a:gd name="connsiteY5" fmla="*/ 64808 h 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0594">
                    <a:moveTo>
                      <a:pt x="11830" y="64808"/>
                    </a:moveTo>
                    <a:cubicBezTo>
                      <a:pt x="11830" y="45091"/>
                      <a:pt x="11830" y="25375"/>
                      <a:pt x="11830" y="5658"/>
                    </a:cubicBezTo>
                    <a:cubicBezTo>
                      <a:pt x="11830" y="-1886"/>
                      <a:pt x="0" y="-1886"/>
                      <a:pt x="0" y="5658"/>
                    </a:cubicBezTo>
                    <a:cubicBezTo>
                      <a:pt x="0" y="25375"/>
                      <a:pt x="0" y="45091"/>
                      <a:pt x="0" y="64808"/>
                    </a:cubicBezTo>
                    <a:cubicBezTo>
                      <a:pt x="0" y="72523"/>
                      <a:pt x="11830" y="72523"/>
                      <a:pt x="11830" y="64808"/>
                    </a:cubicBezTo>
                    <a:lnTo>
                      <a:pt x="11830" y="64808"/>
                    </a:lnTo>
                    <a:close/>
                  </a:path>
                </a:pathLst>
              </a:custGeom>
              <a:solidFill>
                <a:srgbClr val="FFD57E"/>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571F775-774D-405D-BBB0-94189F2CD87F}"/>
                  </a:ext>
                </a:extLst>
              </p:cNvPr>
              <p:cNvSpPr/>
              <p:nvPr/>
            </p:nvSpPr>
            <p:spPr>
              <a:xfrm>
                <a:off x="-4305998" y="1255603"/>
                <a:ext cx="36669" cy="66531"/>
              </a:xfrm>
              <a:custGeom>
                <a:avLst/>
                <a:gdLst>
                  <a:gd name="connsiteX0" fmla="*/ 89 w 36669"/>
                  <a:gd name="connsiteY0" fmla="*/ 7469 h 66531"/>
                  <a:gd name="connsiteX1" fmla="*/ 26835 w 36669"/>
                  <a:gd name="connsiteY1" fmla="*/ 64561 h 66531"/>
                  <a:gd name="connsiteX2" fmla="*/ 35236 w 36669"/>
                  <a:gd name="connsiteY2" fmla="*/ 56160 h 66531"/>
                  <a:gd name="connsiteX3" fmla="*/ 11405 w 36669"/>
                  <a:gd name="connsiteY3" fmla="*/ 4211 h 66531"/>
                  <a:gd name="connsiteX4" fmla="*/ 89 w 36669"/>
                  <a:gd name="connsiteY4" fmla="*/ 7469 h 66531"/>
                  <a:gd name="connsiteX5" fmla="*/ 89 w 36669"/>
                  <a:gd name="connsiteY5" fmla="*/ 7469 h 6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669" h="66531">
                    <a:moveTo>
                      <a:pt x="89" y="7469"/>
                    </a:moveTo>
                    <a:cubicBezTo>
                      <a:pt x="3861" y="28728"/>
                      <a:pt x="13119" y="48102"/>
                      <a:pt x="26835" y="64561"/>
                    </a:cubicBezTo>
                    <a:cubicBezTo>
                      <a:pt x="31636" y="70391"/>
                      <a:pt x="40037" y="61990"/>
                      <a:pt x="35236" y="56160"/>
                    </a:cubicBezTo>
                    <a:cubicBezTo>
                      <a:pt x="22720" y="41244"/>
                      <a:pt x="14834" y="23413"/>
                      <a:pt x="11405" y="4211"/>
                    </a:cubicBezTo>
                    <a:cubicBezTo>
                      <a:pt x="10204" y="-3161"/>
                      <a:pt x="-1111" y="-75"/>
                      <a:pt x="89" y="7469"/>
                    </a:cubicBezTo>
                    <a:lnTo>
                      <a:pt x="89" y="7469"/>
                    </a:lnTo>
                    <a:close/>
                  </a:path>
                </a:pathLst>
              </a:custGeom>
              <a:solidFill>
                <a:srgbClr val="FFD57E"/>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1A3FA9FE-203F-4CB3-952C-E7F20A5B0BB1}"/>
                  </a:ext>
                </a:extLst>
              </p:cNvPr>
              <p:cNvSpPr/>
              <p:nvPr/>
            </p:nvSpPr>
            <p:spPr>
              <a:xfrm>
                <a:off x="-4139431" y="1291018"/>
                <a:ext cx="11829" cy="78481"/>
              </a:xfrm>
              <a:custGeom>
                <a:avLst/>
                <a:gdLst>
                  <a:gd name="connsiteX0" fmla="*/ 11830 w 11829"/>
                  <a:gd name="connsiteY0" fmla="*/ 72695 h 78481"/>
                  <a:gd name="connsiteX1" fmla="*/ 11830 w 11829"/>
                  <a:gd name="connsiteY1" fmla="*/ 5658 h 78481"/>
                  <a:gd name="connsiteX2" fmla="*/ 0 w 11829"/>
                  <a:gd name="connsiteY2" fmla="*/ 5658 h 78481"/>
                  <a:gd name="connsiteX3" fmla="*/ 0 w 11829"/>
                  <a:gd name="connsiteY3" fmla="*/ 72695 h 78481"/>
                  <a:gd name="connsiteX4" fmla="*/ 11830 w 11829"/>
                  <a:gd name="connsiteY4" fmla="*/ 72695 h 78481"/>
                  <a:gd name="connsiteX5" fmla="*/ 11830 w 11829"/>
                  <a:gd name="connsiteY5" fmla="*/ 72695 h 78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9" h="78481">
                    <a:moveTo>
                      <a:pt x="11830" y="72695"/>
                    </a:moveTo>
                    <a:cubicBezTo>
                      <a:pt x="11830" y="50406"/>
                      <a:pt x="11830" y="27946"/>
                      <a:pt x="11830" y="5658"/>
                    </a:cubicBezTo>
                    <a:cubicBezTo>
                      <a:pt x="11830" y="-1886"/>
                      <a:pt x="0" y="-1886"/>
                      <a:pt x="0" y="5658"/>
                    </a:cubicBezTo>
                    <a:cubicBezTo>
                      <a:pt x="0" y="27946"/>
                      <a:pt x="0" y="50406"/>
                      <a:pt x="0" y="72695"/>
                    </a:cubicBezTo>
                    <a:cubicBezTo>
                      <a:pt x="0" y="80410"/>
                      <a:pt x="11830" y="80410"/>
                      <a:pt x="11830" y="72695"/>
                    </a:cubicBezTo>
                    <a:lnTo>
                      <a:pt x="11830" y="72695"/>
                    </a:lnTo>
                    <a:close/>
                  </a:path>
                </a:pathLst>
              </a:custGeom>
              <a:solidFill>
                <a:srgbClr val="FFD57E"/>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07A6549E-65F2-4994-8A73-8255C00928E5}"/>
                  </a:ext>
                </a:extLst>
              </p:cNvPr>
              <p:cNvSpPr/>
              <p:nvPr/>
            </p:nvSpPr>
            <p:spPr>
              <a:xfrm>
                <a:off x="-4229914" y="1211980"/>
                <a:ext cx="39047" cy="11829"/>
              </a:xfrm>
              <a:custGeom>
                <a:avLst/>
                <a:gdLst>
                  <a:gd name="connsiteX0" fmla="*/ 5786 w 39047"/>
                  <a:gd name="connsiteY0" fmla="*/ 11830 h 11829"/>
                  <a:gd name="connsiteX1" fmla="*/ 33390 w 39047"/>
                  <a:gd name="connsiteY1" fmla="*/ 11830 h 11829"/>
                  <a:gd name="connsiteX2" fmla="*/ 33390 w 39047"/>
                  <a:gd name="connsiteY2" fmla="*/ 0 h 11829"/>
                  <a:gd name="connsiteX3" fmla="*/ 5786 w 39047"/>
                  <a:gd name="connsiteY3" fmla="*/ 0 h 11829"/>
                  <a:gd name="connsiteX4" fmla="*/ 5786 w 39047"/>
                  <a:gd name="connsiteY4" fmla="*/ 11830 h 11829"/>
                  <a:gd name="connsiteX5" fmla="*/ 5786 w 39047"/>
                  <a:gd name="connsiteY5" fmla="*/ 11830 h 11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047" h="11829">
                    <a:moveTo>
                      <a:pt x="5786" y="11830"/>
                    </a:moveTo>
                    <a:cubicBezTo>
                      <a:pt x="15045" y="11830"/>
                      <a:pt x="24132" y="11830"/>
                      <a:pt x="33390" y="11830"/>
                    </a:cubicBezTo>
                    <a:cubicBezTo>
                      <a:pt x="40934" y="11830"/>
                      <a:pt x="40934" y="0"/>
                      <a:pt x="33390" y="0"/>
                    </a:cubicBezTo>
                    <a:cubicBezTo>
                      <a:pt x="24132" y="0"/>
                      <a:pt x="15045" y="0"/>
                      <a:pt x="5786" y="0"/>
                    </a:cubicBezTo>
                    <a:cubicBezTo>
                      <a:pt x="-1929" y="0"/>
                      <a:pt x="-1929" y="11830"/>
                      <a:pt x="5786" y="11830"/>
                    </a:cubicBezTo>
                    <a:lnTo>
                      <a:pt x="5786" y="11830"/>
                    </a:lnTo>
                    <a:close/>
                  </a:path>
                </a:pathLst>
              </a:custGeom>
              <a:solidFill>
                <a:srgbClr val="FFD57E"/>
              </a:solidFill>
              <a:ln w="1715" cap="flat">
                <a:noFill/>
                <a:prstDash val="solid"/>
                <a:miter/>
              </a:ln>
            </p:spPr>
            <p:txBody>
              <a:bodyPr rtlCol="0" anchor="ctr"/>
              <a:lstStyle/>
              <a:p>
                <a:endParaRPr lang="en-US"/>
              </a:p>
            </p:txBody>
          </p:sp>
        </p:grpSp>
        <p:grpSp>
          <p:nvGrpSpPr>
            <p:cNvPr id="24" name="Graphic 13">
              <a:extLst>
                <a:ext uri="{FF2B5EF4-FFF2-40B4-BE49-F238E27FC236}">
                  <a16:creationId xmlns:a16="http://schemas.microsoft.com/office/drawing/2014/main" id="{61BAB9E4-8D8A-423B-B236-9003C3D7005F}"/>
                </a:ext>
              </a:extLst>
            </p:cNvPr>
            <p:cNvGrpSpPr/>
            <p:nvPr/>
          </p:nvGrpSpPr>
          <p:grpSpPr>
            <a:xfrm>
              <a:off x="-5479752" y="850021"/>
              <a:ext cx="1313566" cy="354327"/>
              <a:chOff x="-5479752" y="850021"/>
              <a:chExt cx="1313566" cy="354327"/>
            </a:xfrm>
            <a:solidFill>
              <a:srgbClr val="DB5D78"/>
            </a:solidFill>
          </p:grpSpPr>
          <p:sp>
            <p:nvSpPr>
              <p:cNvPr id="67" name="Freeform: Shape 66">
                <a:extLst>
                  <a:ext uri="{FF2B5EF4-FFF2-40B4-BE49-F238E27FC236}">
                    <a16:creationId xmlns:a16="http://schemas.microsoft.com/office/drawing/2014/main" id="{D2D0C50B-02A5-4356-A9BD-FDBF1DC7F0D4}"/>
                  </a:ext>
                </a:extLst>
              </p:cNvPr>
              <p:cNvSpPr/>
              <p:nvPr/>
            </p:nvSpPr>
            <p:spPr>
              <a:xfrm>
                <a:off x="-5479752" y="1017659"/>
                <a:ext cx="54219" cy="56260"/>
              </a:xfrm>
              <a:custGeom>
                <a:avLst/>
                <a:gdLst>
                  <a:gd name="connsiteX0" fmla="*/ 11240 w 54219"/>
                  <a:gd name="connsiteY0" fmla="*/ 53560 h 56260"/>
                  <a:gd name="connsiteX1" fmla="*/ 51703 w 54219"/>
                  <a:gd name="connsiteY1" fmla="*/ 11383 h 56260"/>
                  <a:gd name="connsiteX2" fmla="*/ 45702 w 54219"/>
                  <a:gd name="connsiteY2" fmla="*/ 1096 h 56260"/>
                  <a:gd name="connsiteX3" fmla="*/ 953 w 54219"/>
                  <a:gd name="connsiteY3" fmla="*/ 47559 h 56260"/>
                  <a:gd name="connsiteX4" fmla="*/ 11240 w 54219"/>
                  <a:gd name="connsiteY4" fmla="*/ 53560 h 56260"/>
                  <a:gd name="connsiteX5" fmla="*/ 11240 w 54219"/>
                  <a:gd name="connsiteY5" fmla="*/ 53560 h 5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219" h="56260">
                    <a:moveTo>
                      <a:pt x="11240" y="53560"/>
                    </a:moveTo>
                    <a:cubicBezTo>
                      <a:pt x="22213" y="37272"/>
                      <a:pt x="35929" y="23042"/>
                      <a:pt x="51703" y="11383"/>
                    </a:cubicBezTo>
                    <a:cubicBezTo>
                      <a:pt x="57703" y="6926"/>
                      <a:pt x="51874" y="-3361"/>
                      <a:pt x="45702" y="1096"/>
                    </a:cubicBezTo>
                    <a:cubicBezTo>
                      <a:pt x="28214" y="13955"/>
                      <a:pt x="13298" y="29557"/>
                      <a:pt x="953" y="47559"/>
                    </a:cubicBezTo>
                    <a:cubicBezTo>
                      <a:pt x="-3161" y="53903"/>
                      <a:pt x="7126" y="59904"/>
                      <a:pt x="11240" y="53560"/>
                    </a:cubicBezTo>
                    <a:lnTo>
                      <a:pt x="11240" y="53560"/>
                    </a:lnTo>
                    <a:close/>
                  </a:path>
                </a:pathLst>
              </a:custGeom>
              <a:solidFill>
                <a:srgbClr val="DB5D78"/>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5434F3F4-A30B-4818-AED6-AB298B67D0BA}"/>
                  </a:ext>
                </a:extLst>
              </p:cNvPr>
              <p:cNvSpPr/>
              <p:nvPr/>
            </p:nvSpPr>
            <p:spPr>
              <a:xfrm>
                <a:off x="-5353469" y="908685"/>
                <a:ext cx="11830" cy="66522"/>
              </a:xfrm>
              <a:custGeom>
                <a:avLst/>
                <a:gdLst>
                  <a:gd name="connsiteX0" fmla="*/ 0 w 11830"/>
                  <a:gd name="connsiteY0" fmla="*/ 5658 h 66522"/>
                  <a:gd name="connsiteX1" fmla="*/ 0 w 11830"/>
                  <a:gd name="connsiteY1" fmla="*/ 60865 h 66522"/>
                  <a:gd name="connsiteX2" fmla="*/ 11830 w 11830"/>
                  <a:gd name="connsiteY2" fmla="*/ 60865 h 66522"/>
                  <a:gd name="connsiteX3" fmla="*/ 11830 w 11830"/>
                  <a:gd name="connsiteY3" fmla="*/ 5658 h 66522"/>
                  <a:gd name="connsiteX4" fmla="*/ 0 w 11830"/>
                  <a:gd name="connsiteY4" fmla="*/ 5658 h 66522"/>
                  <a:gd name="connsiteX5" fmla="*/ 0 w 11830"/>
                  <a:gd name="connsiteY5" fmla="*/ 5658 h 6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30" h="66522">
                    <a:moveTo>
                      <a:pt x="0" y="5658"/>
                    </a:moveTo>
                    <a:cubicBezTo>
                      <a:pt x="0" y="24003"/>
                      <a:pt x="0" y="42520"/>
                      <a:pt x="0" y="60865"/>
                    </a:cubicBezTo>
                    <a:cubicBezTo>
                      <a:pt x="0" y="68409"/>
                      <a:pt x="11830" y="68409"/>
                      <a:pt x="11830" y="60865"/>
                    </a:cubicBezTo>
                    <a:cubicBezTo>
                      <a:pt x="11830" y="42520"/>
                      <a:pt x="11830" y="24003"/>
                      <a:pt x="11830" y="5658"/>
                    </a:cubicBezTo>
                    <a:cubicBezTo>
                      <a:pt x="11830" y="-1886"/>
                      <a:pt x="0" y="-1886"/>
                      <a:pt x="0" y="5658"/>
                    </a:cubicBezTo>
                    <a:lnTo>
                      <a:pt x="0" y="5658"/>
                    </a:lnTo>
                    <a:close/>
                  </a:path>
                </a:pathLst>
              </a:custGeom>
              <a:solidFill>
                <a:srgbClr val="DB5D78"/>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C887CF2-FA46-42BB-91A0-7DD4DEF70F2C}"/>
                  </a:ext>
                </a:extLst>
              </p:cNvPr>
              <p:cNvSpPr/>
              <p:nvPr/>
            </p:nvSpPr>
            <p:spPr>
              <a:xfrm>
                <a:off x="-5179535" y="1062187"/>
                <a:ext cx="30673" cy="55248"/>
              </a:xfrm>
              <a:custGeom>
                <a:avLst/>
                <a:gdLst>
                  <a:gd name="connsiteX0" fmla="*/ 11575 w 30673"/>
                  <a:gd name="connsiteY0" fmla="*/ 51037 h 55248"/>
                  <a:gd name="connsiteX1" fmla="*/ 29577 w 30673"/>
                  <a:gd name="connsiteY1" fmla="*/ 8518 h 55248"/>
                  <a:gd name="connsiteX2" fmla="*/ 19290 w 30673"/>
                  <a:gd name="connsiteY2" fmla="*/ 2517 h 55248"/>
                  <a:gd name="connsiteX3" fmla="*/ 88 w 30673"/>
                  <a:gd name="connsiteY3" fmla="*/ 47780 h 55248"/>
                  <a:gd name="connsiteX4" fmla="*/ 11575 w 30673"/>
                  <a:gd name="connsiteY4" fmla="*/ 51037 h 55248"/>
                  <a:gd name="connsiteX5" fmla="*/ 11575 w 30673"/>
                  <a:gd name="connsiteY5" fmla="*/ 51037 h 55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73" h="55248">
                    <a:moveTo>
                      <a:pt x="11575" y="51037"/>
                    </a:moveTo>
                    <a:cubicBezTo>
                      <a:pt x="14147" y="35435"/>
                      <a:pt x="20147" y="21205"/>
                      <a:pt x="29577" y="8518"/>
                    </a:cubicBezTo>
                    <a:cubicBezTo>
                      <a:pt x="34035" y="2346"/>
                      <a:pt x="23748" y="-3484"/>
                      <a:pt x="19290" y="2517"/>
                    </a:cubicBezTo>
                    <a:cubicBezTo>
                      <a:pt x="9346" y="15890"/>
                      <a:pt x="2831" y="31492"/>
                      <a:pt x="88" y="47780"/>
                    </a:cubicBezTo>
                    <a:cubicBezTo>
                      <a:pt x="-1112" y="55324"/>
                      <a:pt x="10375" y="58410"/>
                      <a:pt x="11575" y="51037"/>
                    </a:cubicBezTo>
                    <a:lnTo>
                      <a:pt x="11575" y="51037"/>
                    </a:lnTo>
                    <a:close/>
                  </a:path>
                </a:pathLst>
              </a:custGeom>
              <a:solidFill>
                <a:srgbClr val="DB5D78"/>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A9C4217-CCF5-4A0C-906A-FE1B94D56F84}"/>
                  </a:ext>
                </a:extLst>
              </p:cNvPr>
              <p:cNvSpPr/>
              <p:nvPr/>
            </p:nvSpPr>
            <p:spPr>
              <a:xfrm>
                <a:off x="-5015262" y="1035101"/>
                <a:ext cx="25111" cy="62350"/>
              </a:xfrm>
              <a:custGeom>
                <a:avLst/>
                <a:gdLst>
                  <a:gd name="connsiteX0" fmla="*/ 25096 w 25111"/>
                  <a:gd name="connsiteY0" fmla="*/ 56692 h 62350"/>
                  <a:gd name="connsiteX1" fmla="*/ 10865 w 25111"/>
                  <a:gd name="connsiteY1" fmla="*/ 3028 h 62350"/>
                  <a:gd name="connsiteX2" fmla="*/ 578 w 25111"/>
                  <a:gd name="connsiteY2" fmla="*/ 9029 h 62350"/>
                  <a:gd name="connsiteX3" fmla="*/ 13266 w 25111"/>
                  <a:gd name="connsiteY3" fmla="*/ 56692 h 62350"/>
                  <a:gd name="connsiteX4" fmla="*/ 25096 w 25111"/>
                  <a:gd name="connsiteY4" fmla="*/ 56692 h 62350"/>
                  <a:gd name="connsiteX5" fmla="*/ 25096 w 25111"/>
                  <a:gd name="connsiteY5" fmla="*/ 56692 h 6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11" h="62350">
                    <a:moveTo>
                      <a:pt x="25096" y="56692"/>
                    </a:moveTo>
                    <a:cubicBezTo>
                      <a:pt x="23553" y="38004"/>
                      <a:pt x="18752" y="20002"/>
                      <a:pt x="10865" y="3028"/>
                    </a:cubicBezTo>
                    <a:cubicBezTo>
                      <a:pt x="7608" y="-3830"/>
                      <a:pt x="-2508" y="2171"/>
                      <a:pt x="578" y="9029"/>
                    </a:cubicBezTo>
                    <a:cubicBezTo>
                      <a:pt x="7608" y="24117"/>
                      <a:pt x="11894" y="40233"/>
                      <a:pt x="13266" y="56692"/>
                    </a:cubicBezTo>
                    <a:cubicBezTo>
                      <a:pt x="13780" y="64236"/>
                      <a:pt x="25610" y="64236"/>
                      <a:pt x="25096" y="56692"/>
                    </a:cubicBezTo>
                    <a:lnTo>
                      <a:pt x="25096" y="56692"/>
                    </a:lnTo>
                    <a:close/>
                  </a:path>
                </a:pathLst>
              </a:custGeom>
              <a:solidFill>
                <a:srgbClr val="DB5D78"/>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BF99F709-6E74-4D33-B31E-BDEE3FE534CE}"/>
                  </a:ext>
                </a:extLst>
              </p:cNvPr>
              <p:cNvSpPr/>
              <p:nvPr/>
            </p:nvSpPr>
            <p:spPr>
              <a:xfrm>
                <a:off x="-4872757" y="1031019"/>
                <a:ext cx="28010" cy="54511"/>
              </a:xfrm>
              <a:custGeom>
                <a:avLst/>
                <a:gdLst>
                  <a:gd name="connsiteX0" fmla="*/ 377 w 28010"/>
                  <a:gd name="connsiteY0" fmla="*/ 7110 h 54511"/>
                  <a:gd name="connsiteX1" fmla="*/ 16151 w 28010"/>
                  <a:gd name="connsiteY1" fmla="*/ 50487 h 54511"/>
                  <a:gd name="connsiteX2" fmla="*/ 27638 w 28010"/>
                  <a:gd name="connsiteY2" fmla="*/ 47401 h 54511"/>
                  <a:gd name="connsiteX3" fmla="*/ 11865 w 28010"/>
                  <a:gd name="connsiteY3" fmla="*/ 4024 h 54511"/>
                  <a:gd name="connsiteX4" fmla="*/ 377 w 28010"/>
                  <a:gd name="connsiteY4" fmla="*/ 7110 h 54511"/>
                  <a:gd name="connsiteX5" fmla="*/ 377 w 28010"/>
                  <a:gd name="connsiteY5" fmla="*/ 7110 h 54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010" h="54511">
                    <a:moveTo>
                      <a:pt x="377" y="7110"/>
                    </a:moveTo>
                    <a:cubicBezTo>
                      <a:pt x="5692" y="21512"/>
                      <a:pt x="10836" y="36086"/>
                      <a:pt x="16151" y="50487"/>
                    </a:cubicBezTo>
                    <a:cubicBezTo>
                      <a:pt x="18723" y="57517"/>
                      <a:pt x="30210" y="54602"/>
                      <a:pt x="27638" y="47401"/>
                    </a:cubicBezTo>
                    <a:cubicBezTo>
                      <a:pt x="22323" y="32999"/>
                      <a:pt x="17179" y="18426"/>
                      <a:pt x="11865" y="4024"/>
                    </a:cubicBezTo>
                    <a:cubicBezTo>
                      <a:pt x="9121" y="-3005"/>
                      <a:pt x="-2194" y="-90"/>
                      <a:pt x="377" y="7110"/>
                    </a:cubicBezTo>
                    <a:lnTo>
                      <a:pt x="377" y="7110"/>
                    </a:lnTo>
                    <a:close/>
                  </a:path>
                </a:pathLst>
              </a:custGeom>
              <a:solidFill>
                <a:srgbClr val="DB5D78"/>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D8D54A8F-3CA5-486A-A32A-9C8868ED60FD}"/>
                  </a:ext>
                </a:extLst>
              </p:cNvPr>
              <p:cNvSpPr/>
              <p:nvPr/>
            </p:nvSpPr>
            <p:spPr>
              <a:xfrm>
                <a:off x="-4789565" y="1153383"/>
                <a:ext cx="59320" cy="50965"/>
              </a:xfrm>
              <a:custGeom>
                <a:avLst/>
                <a:gdLst>
                  <a:gd name="connsiteX0" fmla="*/ 9939 w 59320"/>
                  <a:gd name="connsiteY0" fmla="*/ 48995 h 50965"/>
                  <a:gd name="connsiteX1" fmla="*/ 56402 w 59320"/>
                  <a:gd name="connsiteY1" fmla="*/ 11105 h 50965"/>
                  <a:gd name="connsiteX2" fmla="*/ 50402 w 59320"/>
                  <a:gd name="connsiteY2" fmla="*/ 818 h 50965"/>
                  <a:gd name="connsiteX3" fmla="*/ 1538 w 59320"/>
                  <a:gd name="connsiteY3" fmla="*/ 40594 h 50965"/>
                  <a:gd name="connsiteX4" fmla="*/ 9939 w 59320"/>
                  <a:gd name="connsiteY4" fmla="*/ 48995 h 50965"/>
                  <a:gd name="connsiteX5" fmla="*/ 9939 w 59320"/>
                  <a:gd name="connsiteY5" fmla="*/ 48995 h 50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320" h="50965">
                    <a:moveTo>
                      <a:pt x="9939" y="48995"/>
                    </a:moveTo>
                    <a:cubicBezTo>
                      <a:pt x="23312" y="33736"/>
                      <a:pt x="38743" y="21049"/>
                      <a:pt x="56402" y="11105"/>
                    </a:cubicBezTo>
                    <a:cubicBezTo>
                      <a:pt x="63089" y="7333"/>
                      <a:pt x="57088" y="-2954"/>
                      <a:pt x="50402" y="818"/>
                    </a:cubicBezTo>
                    <a:cubicBezTo>
                      <a:pt x="32056" y="11276"/>
                      <a:pt x="15597" y="24649"/>
                      <a:pt x="1538" y="40594"/>
                    </a:cubicBezTo>
                    <a:cubicBezTo>
                      <a:pt x="-3434" y="46424"/>
                      <a:pt x="4796" y="54825"/>
                      <a:pt x="9939" y="48995"/>
                    </a:cubicBezTo>
                    <a:lnTo>
                      <a:pt x="9939" y="48995"/>
                    </a:lnTo>
                    <a:close/>
                  </a:path>
                </a:pathLst>
              </a:custGeom>
              <a:solidFill>
                <a:srgbClr val="DB5D78"/>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931EFC83-0DED-40C7-91D0-FD6079DE8ACD}"/>
                  </a:ext>
                </a:extLst>
              </p:cNvPr>
              <p:cNvSpPr/>
              <p:nvPr/>
            </p:nvSpPr>
            <p:spPr>
              <a:xfrm>
                <a:off x="-4548980" y="1055242"/>
                <a:ext cx="36722" cy="69844"/>
              </a:xfrm>
              <a:custGeom>
                <a:avLst/>
                <a:gdLst>
                  <a:gd name="connsiteX0" fmla="*/ 24816 w 36722"/>
                  <a:gd name="connsiteY0" fmla="*/ 3975 h 69844"/>
                  <a:gd name="connsiteX1" fmla="*/ 470 w 36722"/>
                  <a:gd name="connsiteY1" fmla="*/ 62783 h 69844"/>
                  <a:gd name="connsiteX2" fmla="*/ 11957 w 36722"/>
                  <a:gd name="connsiteY2" fmla="*/ 65869 h 69844"/>
                  <a:gd name="connsiteX3" fmla="*/ 36303 w 36722"/>
                  <a:gd name="connsiteY3" fmla="*/ 7062 h 69844"/>
                  <a:gd name="connsiteX4" fmla="*/ 24816 w 36722"/>
                  <a:gd name="connsiteY4" fmla="*/ 3975 h 69844"/>
                  <a:gd name="connsiteX5" fmla="*/ 24816 w 36722"/>
                  <a:gd name="connsiteY5" fmla="*/ 3975 h 6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22" h="69844">
                    <a:moveTo>
                      <a:pt x="24816" y="3975"/>
                    </a:moveTo>
                    <a:cubicBezTo>
                      <a:pt x="16757" y="23521"/>
                      <a:pt x="8528" y="43238"/>
                      <a:pt x="470" y="62783"/>
                    </a:cubicBezTo>
                    <a:cubicBezTo>
                      <a:pt x="-2445" y="69812"/>
                      <a:pt x="9042" y="72898"/>
                      <a:pt x="11957" y="65869"/>
                    </a:cubicBezTo>
                    <a:cubicBezTo>
                      <a:pt x="20015" y="46324"/>
                      <a:pt x="28245" y="26607"/>
                      <a:pt x="36303" y="7062"/>
                    </a:cubicBezTo>
                    <a:cubicBezTo>
                      <a:pt x="39046" y="32"/>
                      <a:pt x="27559" y="-3054"/>
                      <a:pt x="24816" y="3975"/>
                    </a:cubicBezTo>
                    <a:lnTo>
                      <a:pt x="24816" y="3975"/>
                    </a:lnTo>
                    <a:close/>
                  </a:path>
                </a:pathLst>
              </a:custGeom>
              <a:solidFill>
                <a:srgbClr val="DB5D78"/>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B72E97DE-03E8-4345-AEA1-8E463478990B}"/>
                  </a:ext>
                </a:extLst>
              </p:cNvPr>
              <p:cNvSpPr/>
              <p:nvPr/>
            </p:nvSpPr>
            <p:spPr>
              <a:xfrm>
                <a:off x="-4451749" y="1035257"/>
                <a:ext cx="33584" cy="69908"/>
              </a:xfrm>
              <a:custGeom>
                <a:avLst/>
                <a:gdLst>
                  <a:gd name="connsiteX0" fmla="*/ 33540 w 33584"/>
                  <a:gd name="connsiteY0" fmla="*/ 64251 h 69908"/>
                  <a:gd name="connsiteX1" fmla="*/ 11252 w 33584"/>
                  <a:gd name="connsiteY1" fmla="*/ 2700 h 69908"/>
                  <a:gd name="connsiteX2" fmla="*/ 965 w 33584"/>
                  <a:gd name="connsiteY2" fmla="*/ 8701 h 69908"/>
                  <a:gd name="connsiteX3" fmla="*/ 21539 w 33584"/>
                  <a:gd name="connsiteY3" fmla="*/ 64251 h 69908"/>
                  <a:gd name="connsiteX4" fmla="*/ 33540 w 33584"/>
                  <a:gd name="connsiteY4" fmla="*/ 64251 h 69908"/>
                  <a:gd name="connsiteX5" fmla="*/ 33540 w 33584"/>
                  <a:gd name="connsiteY5" fmla="*/ 64251 h 69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584" h="69908">
                    <a:moveTo>
                      <a:pt x="33540" y="64251"/>
                    </a:moveTo>
                    <a:cubicBezTo>
                      <a:pt x="30969" y="42134"/>
                      <a:pt x="23596" y="21217"/>
                      <a:pt x="11252" y="2700"/>
                    </a:cubicBezTo>
                    <a:cubicBezTo>
                      <a:pt x="6966" y="-3643"/>
                      <a:pt x="-3150" y="2357"/>
                      <a:pt x="965" y="8701"/>
                    </a:cubicBezTo>
                    <a:cubicBezTo>
                      <a:pt x="12109" y="25332"/>
                      <a:pt x="19310" y="44191"/>
                      <a:pt x="21539" y="64251"/>
                    </a:cubicBezTo>
                    <a:cubicBezTo>
                      <a:pt x="22567" y="71795"/>
                      <a:pt x="34398" y="71795"/>
                      <a:pt x="33540" y="64251"/>
                    </a:cubicBezTo>
                    <a:lnTo>
                      <a:pt x="33540" y="64251"/>
                    </a:lnTo>
                    <a:close/>
                  </a:path>
                </a:pathLst>
              </a:custGeom>
              <a:solidFill>
                <a:srgbClr val="DB5D78"/>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D5BBC5E3-C735-4643-A317-40929C3D2089}"/>
                  </a:ext>
                </a:extLst>
              </p:cNvPr>
              <p:cNvSpPr/>
              <p:nvPr/>
            </p:nvSpPr>
            <p:spPr>
              <a:xfrm>
                <a:off x="-4383656" y="979237"/>
                <a:ext cx="38632" cy="44060"/>
              </a:xfrm>
              <a:custGeom>
                <a:avLst/>
                <a:gdLst>
                  <a:gd name="connsiteX0" fmla="*/ 1451 w 38632"/>
                  <a:gd name="connsiteY0" fmla="*/ 10372 h 44060"/>
                  <a:gd name="connsiteX1" fmla="*/ 28712 w 38632"/>
                  <a:gd name="connsiteY1" fmla="*/ 42090 h 44060"/>
                  <a:gd name="connsiteX2" fmla="*/ 37113 w 38632"/>
                  <a:gd name="connsiteY2" fmla="*/ 33689 h 44060"/>
                  <a:gd name="connsiteX3" fmla="*/ 9852 w 38632"/>
                  <a:gd name="connsiteY3" fmla="*/ 1970 h 44060"/>
                  <a:gd name="connsiteX4" fmla="*/ 1451 w 38632"/>
                  <a:gd name="connsiteY4" fmla="*/ 10372 h 44060"/>
                  <a:gd name="connsiteX5" fmla="*/ 1451 w 38632"/>
                  <a:gd name="connsiteY5" fmla="*/ 10372 h 44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632" h="44060">
                    <a:moveTo>
                      <a:pt x="1451" y="10372"/>
                    </a:moveTo>
                    <a:cubicBezTo>
                      <a:pt x="10538" y="21001"/>
                      <a:pt x="19625" y="31631"/>
                      <a:pt x="28712" y="42090"/>
                    </a:cubicBezTo>
                    <a:cubicBezTo>
                      <a:pt x="33684" y="47919"/>
                      <a:pt x="42085" y="39518"/>
                      <a:pt x="37113" y="33689"/>
                    </a:cubicBezTo>
                    <a:cubicBezTo>
                      <a:pt x="28026" y="23059"/>
                      <a:pt x="18939" y="12429"/>
                      <a:pt x="9852" y="1970"/>
                    </a:cubicBezTo>
                    <a:cubicBezTo>
                      <a:pt x="4880" y="-3859"/>
                      <a:pt x="-3349" y="4542"/>
                      <a:pt x="1451" y="10372"/>
                    </a:cubicBezTo>
                    <a:lnTo>
                      <a:pt x="1451" y="10372"/>
                    </a:lnTo>
                    <a:close/>
                  </a:path>
                </a:pathLst>
              </a:custGeom>
              <a:solidFill>
                <a:srgbClr val="DB5D78"/>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1A8A05C0-B35D-4D08-980A-B9F9796F8972}"/>
                  </a:ext>
                </a:extLst>
              </p:cNvPr>
              <p:cNvSpPr/>
              <p:nvPr/>
            </p:nvSpPr>
            <p:spPr>
              <a:xfrm>
                <a:off x="-4293474" y="1121377"/>
                <a:ext cx="47747" cy="42959"/>
              </a:xfrm>
              <a:custGeom>
                <a:avLst/>
                <a:gdLst>
                  <a:gd name="connsiteX0" fmla="*/ 11396 w 47747"/>
                  <a:gd name="connsiteY0" fmla="*/ 40367 h 42959"/>
                  <a:gd name="connsiteX1" fmla="*/ 44829 w 47747"/>
                  <a:gd name="connsiteY1" fmla="*/ 11049 h 42959"/>
                  <a:gd name="connsiteX2" fmla="*/ 38828 w 47747"/>
                  <a:gd name="connsiteY2" fmla="*/ 762 h 42959"/>
                  <a:gd name="connsiteX3" fmla="*/ 1109 w 47747"/>
                  <a:gd name="connsiteY3" fmla="*/ 34366 h 42959"/>
                  <a:gd name="connsiteX4" fmla="*/ 11396 w 47747"/>
                  <a:gd name="connsiteY4" fmla="*/ 40367 h 42959"/>
                  <a:gd name="connsiteX5" fmla="*/ 11396 w 47747"/>
                  <a:gd name="connsiteY5" fmla="*/ 40367 h 4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747" h="42959">
                    <a:moveTo>
                      <a:pt x="11396" y="40367"/>
                    </a:moveTo>
                    <a:cubicBezTo>
                      <a:pt x="20311" y="28194"/>
                      <a:pt x="31627" y="18422"/>
                      <a:pt x="44829" y="11049"/>
                    </a:cubicBezTo>
                    <a:cubicBezTo>
                      <a:pt x="51515" y="7277"/>
                      <a:pt x="45515" y="-2838"/>
                      <a:pt x="38828" y="762"/>
                    </a:cubicBezTo>
                    <a:cubicBezTo>
                      <a:pt x="23912" y="9163"/>
                      <a:pt x="11396" y="20650"/>
                      <a:pt x="1109" y="34366"/>
                    </a:cubicBezTo>
                    <a:cubicBezTo>
                      <a:pt x="-3349" y="40539"/>
                      <a:pt x="6767" y="46540"/>
                      <a:pt x="11396" y="40367"/>
                    </a:cubicBezTo>
                    <a:lnTo>
                      <a:pt x="11396" y="40367"/>
                    </a:lnTo>
                    <a:close/>
                  </a:path>
                </a:pathLst>
              </a:custGeom>
              <a:solidFill>
                <a:srgbClr val="DB5D78"/>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0818715B-6AD5-4594-8279-60706C67C625}"/>
                  </a:ext>
                </a:extLst>
              </p:cNvPr>
              <p:cNvSpPr/>
              <p:nvPr/>
            </p:nvSpPr>
            <p:spPr>
              <a:xfrm>
                <a:off x="-4221890" y="911878"/>
                <a:ext cx="55704" cy="50876"/>
              </a:xfrm>
              <a:custGeom>
                <a:avLst/>
                <a:gdLst>
                  <a:gd name="connsiteX0" fmla="*/ 53827 w 55704"/>
                  <a:gd name="connsiteY0" fmla="*/ 40869 h 50876"/>
                  <a:gd name="connsiteX1" fmla="*/ 10279 w 55704"/>
                  <a:gd name="connsiteY1" fmla="*/ 1607 h 50876"/>
                  <a:gd name="connsiteX2" fmla="*/ 1878 w 55704"/>
                  <a:gd name="connsiteY2" fmla="*/ 10008 h 50876"/>
                  <a:gd name="connsiteX3" fmla="*/ 45426 w 55704"/>
                  <a:gd name="connsiteY3" fmla="*/ 49270 h 50876"/>
                  <a:gd name="connsiteX4" fmla="*/ 53827 w 55704"/>
                  <a:gd name="connsiteY4" fmla="*/ 40869 h 50876"/>
                  <a:gd name="connsiteX5" fmla="*/ 53827 w 55704"/>
                  <a:gd name="connsiteY5" fmla="*/ 40869 h 508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704" h="50876">
                    <a:moveTo>
                      <a:pt x="53827" y="40869"/>
                    </a:moveTo>
                    <a:cubicBezTo>
                      <a:pt x="39254" y="27839"/>
                      <a:pt x="24852" y="14637"/>
                      <a:pt x="10279" y="1607"/>
                    </a:cubicBezTo>
                    <a:cubicBezTo>
                      <a:pt x="4621" y="-3537"/>
                      <a:pt x="-3780" y="4865"/>
                      <a:pt x="1878" y="10008"/>
                    </a:cubicBezTo>
                    <a:cubicBezTo>
                      <a:pt x="16451" y="23038"/>
                      <a:pt x="30853" y="36240"/>
                      <a:pt x="45426" y="49270"/>
                    </a:cubicBezTo>
                    <a:cubicBezTo>
                      <a:pt x="51084" y="54414"/>
                      <a:pt x="59485" y="46013"/>
                      <a:pt x="53827" y="40869"/>
                    </a:cubicBezTo>
                    <a:lnTo>
                      <a:pt x="53827" y="40869"/>
                    </a:lnTo>
                    <a:close/>
                  </a:path>
                </a:pathLst>
              </a:custGeom>
              <a:solidFill>
                <a:srgbClr val="DB5D78"/>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0FBDBF15-CF2C-44AE-AF1D-CE31522F6215}"/>
                  </a:ext>
                </a:extLst>
              </p:cNvPr>
              <p:cNvSpPr/>
              <p:nvPr/>
            </p:nvSpPr>
            <p:spPr>
              <a:xfrm>
                <a:off x="-4493496" y="885201"/>
                <a:ext cx="38821" cy="31952"/>
              </a:xfrm>
              <a:custGeom>
                <a:avLst/>
                <a:gdLst>
                  <a:gd name="connsiteX0" fmla="*/ 8593 w 38821"/>
                  <a:gd name="connsiteY0" fmla="*/ 30856 h 31952"/>
                  <a:gd name="connsiteX1" fmla="*/ 36197 w 38821"/>
                  <a:gd name="connsiteY1" fmla="*/ 11311 h 31952"/>
                  <a:gd name="connsiteX2" fmla="*/ 30196 w 38821"/>
                  <a:gd name="connsiteY2" fmla="*/ 1024 h 31952"/>
                  <a:gd name="connsiteX3" fmla="*/ 2593 w 38821"/>
                  <a:gd name="connsiteY3" fmla="*/ 20569 h 31952"/>
                  <a:gd name="connsiteX4" fmla="*/ 8593 w 38821"/>
                  <a:gd name="connsiteY4" fmla="*/ 30856 h 31952"/>
                  <a:gd name="connsiteX5" fmla="*/ 8593 w 38821"/>
                  <a:gd name="connsiteY5" fmla="*/ 30856 h 319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821" h="31952">
                    <a:moveTo>
                      <a:pt x="8593" y="30856"/>
                    </a:moveTo>
                    <a:cubicBezTo>
                      <a:pt x="17852" y="24341"/>
                      <a:pt x="27110" y="17826"/>
                      <a:pt x="36197" y="11311"/>
                    </a:cubicBezTo>
                    <a:cubicBezTo>
                      <a:pt x="42369" y="7025"/>
                      <a:pt x="36540" y="-3262"/>
                      <a:pt x="30196" y="1024"/>
                    </a:cubicBezTo>
                    <a:cubicBezTo>
                      <a:pt x="20938" y="7539"/>
                      <a:pt x="11679" y="14054"/>
                      <a:pt x="2593" y="20569"/>
                    </a:cubicBezTo>
                    <a:cubicBezTo>
                      <a:pt x="-3580" y="25027"/>
                      <a:pt x="2421" y="35314"/>
                      <a:pt x="8593" y="30856"/>
                    </a:cubicBezTo>
                    <a:lnTo>
                      <a:pt x="8593" y="30856"/>
                    </a:lnTo>
                    <a:close/>
                  </a:path>
                </a:pathLst>
              </a:custGeom>
              <a:solidFill>
                <a:srgbClr val="DB5D78"/>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2C800192-5ACD-4934-BDE3-36DF630D727A}"/>
                  </a:ext>
                </a:extLst>
              </p:cNvPr>
              <p:cNvSpPr/>
              <p:nvPr/>
            </p:nvSpPr>
            <p:spPr>
              <a:xfrm>
                <a:off x="-5234477" y="852707"/>
                <a:ext cx="40794" cy="49469"/>
              </a:xfrm>
              <a:custGeom>
                <a:avLst/>
                <a:gdLst>
                  <a:gd name="connsiteX0" fmla="*/ 1366 w 40794"/>
                  <a:gd name="connsiteY0" fmla="*/ 10371 h 49469"/>
                  <a:gd name="connsiteX1" fmla="*/ 31027 w 40794"/>
                  <a:gd name="connsiteY1" fmla="*/ 47405 h 49469"/>
                  <a:gd name="connsiteX2" fmla="*/ 39428 w 40794"/>
                  <a:gd name="connsiteY2" fmla="*/ 39004 h 49469"/>
                  <a:gd name="connsiteX3" fmla="*/ 9767 w 40794"/>
                  <a:gd name="connsiteY3" fmla="*/ 1970 h 49469"/>
                  <a:gd name="connsiteX4" fmla="*/ 1366 w 40794"/>
                  <a:gd name="connsiteY4" fmla="*/ 10371 h 49469"/>
                  <a:gd name="connsiteX5" fmla="*/ 1366 w 40794"/>
                  <a:gd name="connsiteY5" fmla="*/ 10371 h 4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94" h="49469">
                    <a:moveTo>
                      <a:pt x="1366" y="10371"/>
                    </a:moveTo>
                    <a:cubicBezTo>
                      <a:pt x="11310" y="22716"/>
                      <a:pt x="21083" y="35060"/>
                      <a:pt x="31027" y="47405"/>
                    </a:cubicBezTo>
                    <a:cubicBezTo>
                      <a:pt x="35828" y="53405"/>
                      <a:pt x="44057" y="45004"/>
                      <a:pt x="39428" y="39004"/>
                    </a:cubicBezTo>
                    <a:cubicBezTo>
                      <a:pt x="29484" y="26659"/>
                      <a:pt x="19711" y="14315"/>
                      <a:pt x="9767" y="1970"/>
                    </a:cubicBezTo>
                    <a:cubicBezTo>
                      <a:pt x="4967" y="-3859"/>
                      <a:pt x="-3263" y="4542"/>
                      <a:pt x="1366" y="10371"/>
                    </a:cubicBezTo>
                    <a:lnTo>
                      <a:pt x="1366" y="10371"/>
                    </a:lnTo>
                    <a:close/>
                  </a:path>
                </a:pathLst>
              </a:custGeom>
              <a:solidFill>
                <a:srgbClr val="DB5D78"/>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9C6DED53-FF4C-497C-BA6E-793666800209}"/>
                  </a:ext>
                </a:extLst>
              </p:cNvPr>
              <p:cNvSpPr/>
              <p:nvPr/>
            </p:nvSpPr>
            <p:spPr>
              <a:xfrm>
                <a:off x="-5136917" y="850021"/>
                <a:ext cx="79437" cy="54130"/>
              </a:xfrm>
              <a:custGeom>
                <a:avLst/>
                <a:gdLst>
                  <a:gd name="connsiteX0" fmla="*/ 8734 w 79437"/>
                  <a:gd name="connsiteY0" fmla="*/ 53177 h 54130"/>
                  <a:gd name="connsiteX1" fmla="*/ 76628 w 79437"/>
                  <a:gd name="connsiteY1" fmla="*/ 11172 h 54130"/>
                  <a:gd name="connsiteX2" fmla="*/ 70627 w 79437"/>
                  <a:gd name="connsiteY2" fmla="*/ 885 h 54130"/>
                  <a:gd name="connsiteX3" fmla="*/ 2733 w 79437"/>
                  <a:gd name="connsiteY3" fmla="*/ 42890 h 54130"/>
                  <a:gd name="connsiteX4" fmla="*/ 8734 w 79437"/>
                  <a:gd name="connsiteY4" fmla="*/ 53177 h 54130"/>
                  <a:gd name="connsiteX5" fmla="*/ 8734 w 79437"/>
                  <a:gd name="connsiteY5" fmla="*/ 53177 h 5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437" h="54130">
                    <a:moveTo>
                      <a:pt x="8734" y="53177"/>
                    </a:moveTo>
                    <a:cubicBezTo>
                      <a:pt x="31365" y="39118"/>
                      <a:pt x="53997" y="25231"/>
                      <a:pt x="76628" y="11172"/>
                    </a:cubicBezTo>
                    <a:cubicBezTo>
                      <a:pt x="83143" y="7228"/>
                      <a:pt x="77143" y="-3059"/>
                      <a:pt x="70627" y="885"/>
                    </a:cubicBezTo>
                    <a:cubicBezTo>
                      <a:pt x="47996" y="14944"/>
                      <a:pt x="25365" y="28831"/>
                      <a:pt x="2733" y="42890"/>
                    </a:cubicBezTo>
                    <a:cubicBezTo>
                      <a:pt x="-3610" y="47005"/>
                      <a:pt x="2219" y="57292"/>
                      <a:pt x="8734" y="53177"/>
                    </a:cubicBezTo>
                    <a:lnTo>
                      <a:pt x="8734" y="53177"/>
                    </a:lnTo>
                    <a:close/>
                  </a:path>
                </a:pathLst>
              </a:custGeom>
              <a:solidFill>
                <a:srgbClr val="DB5D78"/>
              </a:solidFill>
              <a:ln w="1715" cap="flat">
                <a:noFill/>
                <a:prstDash val="solid"/>
                <a:miter/>
              </a:ln>
            </p:spPr>
            <p:txBody>
              <a:bodyPr rtlCol="0" anchor="ctr"/>
              <a:lstStyle/>
              <a:p>
                <a:endParaRPr lang="en-US"/>
              </a:p>
            </p:txBody>
          </p:sp>
        </p:grpSp>
        <p:sp>
          <p:nvSpPr>
            <p:cNvPr id="25" name="Freeform: Shape 24">
              <a:extLst>
                <a:ext uri="{FF2B5EF4-FFF2-40B4-BE49-F238E27FC236}">
                  <a16:creationId xmlns:a16="http://schemas.microsoft.com/office/drawing/2014/main" id="{1FFFFB33-9715-48F9-9679-77FADB7A1224}"/>
                </a:ext>
              </a:extLst>
            </p:cNvPr>
            <p:cNvSpPr/>
            <p:nvPr/>
          </p:nvSpPr>
          <p:spPr>
            <a:xfrm>
              <a:off x="-5039456" y="565785"/>
              <a:ext cx="550422" cy="476802"/>
            </a:xfrm>
            <a:custGeom>
              <a:avLst/>
              <a:gdLst>
                <a:gd name="connsiteX0" fmla="*/ 99696 w 550422"/>
                <a:gd name="connsiteY0" fmla="*/ 455371 h 476802"/>
                <a:gd name="connsiteX1" fmla="*/ 121128 w 550422"/>
                <a:gd name="connsiteY1" fmla="*/ 423824 h 476802"/>
                <a:gd name="connsiteX2" fmla="*/ 214396 w 550422"/>
                <a:gd name="connsiteY2" fmla="*/ 363817 h 476802"/>
                <a:gd name="connsiteX3" fmla="*/ 290863 w 550422"/>
                <a:gd name="connsiteY3" fmla="*/ 376847 h 476802"/>
                <a:gd name="connsiteX4" fmla="*/ 375559 w 550422"/>
                <a:gd name="connsiteY4" fmla="*/ 451085 h 476802"/>
                <a:gd name="connsiteX5" fmla="*/ 390133 w 550422"/>
                <a:gd name="connsiteY5" fmla="*/ 476802 h 476802"/>
                <a:gd name="connsiteX6" fmla="*/ 409164 w 550422"/>
                <a:gd name="connsiteY6" fmla="*/ 421081 h 476802"/>
                <a:gd name="connsiteX7" fmla="*/ 470200 w 550422"/>
                <a:gd name="connsiteY7" fmla="*/ 387648 h 476802"/>
                <a:gd name="connsiteX8" fmla="*/ 524892 w 550422"/>
                <a:gd name="connsiteY8" fmla="*/ 44920 h 476802"/>
                <a:gd name="connsiteX9" fmla="*/ 467114 w 550422"/>
                <a:gd name="connsiteY9" fmla="*/ 49549 h 476802"/>
                <a:gd name="connsiteX10" fmla="*/ 359615 w 550422"/>
                <a:gd name="connsiteY10" fmla="*/ 5829 h 476802"/>
                <a:gd name="connsiteX11" fmla="*/ 387732 w 550422"/>
                <a:gd name="connsiteY11" fmla="*/ 71838 h 476802"/>
                <a:gd name="connsiteX12" fmla="*/ 385675 w 550422"/>
                <a:gd name="connsiteY12" fmla="*/ 82467 h 476802"/>
                <a:gd name="connsiteX13" fmla="*/ 374359 w 550422"/>
                <a:gd name="connsiteY13" fmla="*/ 85382 h 476802"/>
                <a:gd name="connsiteX14" fmla="*/ 290692 w 550422"/>
                <a:gd name="connsiteY14" fmla="*/ 6858 h 476802"/>
                <a:gd name="connsiteX15" fmla="*/ 223998 w 550422"/>
                <a:gd name="connsiteY15" fmla="*/ 83496 h 476802"/>
                <a:gd name="connsiteX16" fmla="*/ 209596 w 550422"/>
                <a:gd name="connsiteY16" fmla="*/ 88468 h 476802"/>
                <a:gd name="connsiteX17" fmla="*/ 204624 w 550422"/>
                <a:gd name="connsiteY17" fmla="*/ 79724 h 476802"/>
                <a:gd name="connsiteX18" fmla="*/ 186279 w 550422"/>
                <a:gd name="connsiteY18" fmla="*/ 9258 h 476802"/>
                <a:gd name="connsiteX19" fmla="*/ 51176 w 550422"/>
                <a:gd name="connsiteY19" fmla="*/ 80924 h 476802"/>
                <a:gd name="connsiteX20" fmla="*/ 114270 w 550422"/>
                <a:gd name="connsiteY20" fmla="*/ 0 h 476802"/>
                <a:gd name="connsiteX21" fmla="*/ 70550 w 550422"/>
                <a:gd name="connsiteY21" fmla="*/ 9258 h 476802"/>
                <a:gd name="connsiteX22" fmla="*/ 34031 w 550422"/>
                <a:gd name="connsiteY22" fmla="*/ 20403 h 476802"/>
                <a:gd name="connsiteX23" fmla="*/ 770 w 550422"/>
                <a:gd name="connsiteY23" fmla="*/ 131502 h 476802"/>
                <a:gd name="connsiteX24" fmla="*/ 17057 w 550422"/>
                <a:gd name="connsiteY24" fmla="*/ 252717 h 476802"/>
                <a:gd name="connsiteX25" fmla="*/ 73979 w 550422"/>
                <a:gd name="connsiteY25" fmla="*/ 410451 h 476802"/>
                <a:gd name="connsiteX26" fmla="*/ 96782 w 550422"/>
                <a:gd name="connsiteY26" fmla="*/ 451256 h 476802"/>
                <a:gd name="connsiteX27" fmla="*/ 99696 w 550422"/>
                <a:gd name="connsiteY27" fmla="*/ 455371 h 476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50422" h="476802">
                  <a:moveTo>
                    <a:pt x="99696" y="455371"/>
                  </a:moveTo>
                  <a:cubicBezTo>
                    <a:pt x="106040" y="444056"/>
                    <a:pt x="113241" y="433426"/>
                    <a:pt x="121128" y="423824"/>
                  </a:cubicBezTo>
                  <a:cubicBezTo>
                    <a:pt x="133815" y="408222"/>
                    <a:pt x="164333" y="370846"/>
                    <a:pt x="214396" y="363817"/>
                  </a:cubicBezTo>
                  <a:cubicBezTo>
                    <a:pt x="248686" y="359016"/>
                    <a:pt x="276118" y="370675"/>
                    <a:pt x="290863" y="376847"/>
                  </a:cubicBezTo>
                  <a:cubicBezTo>
                    <a:pt x="342298" y="398621"/>
                    <a:pt x="368016" y="438912"/>
                    <a:pt x="375559" y="451085"/>
                  </a:cubicBezTo>
                  <a:cubicBezTo>
                    <a:pt x="379503" y="457257"/>
                    <a:pt x="384818" y="466001"/>
                    <a:pt x="390133" y="476802"/>
                  </a:cubicBezTo>
                  <a:cubicBezTo>
                    <a:pt x="398534" y="444741"/>
                    <a:pt x="404192" y="427082"/>
                    <a:pt x="409164" y="421081"/>
                  </a:cubicBezTo>
                  <a:cubicBezTo>
                    <a:pt x="426994" y="400164"/>
                    <a:pt x="449111" y="391420"/>
                    <a:pt x="470200" y="387648"/>
                  </a:cubicBezTo>
                  <a:cubicBezTo>
                    <a:pt x="532436" y="255118"/>
                    <a:pt x="582842" y="133045"/>
                    <a:pt x="524892" y="44920"/>
                  </a:cubicBezTo>
                  <a:cubicBezTo>
                    <a:pt x="519577" y="57436"/>
                    <a:pt x="479458" y="51435"/>
                    <a:pt x="467114" y="49549"/>
                  </a:cubicBezTo>
                  <a:cubicBezTo>
                    <a:pt x="441396" y="45777"/>
                    <a:pt x="402991" y="35662"/>
                    <a:pt x="359615" y="5829"/>
                  </a:cubicBezTo>
                  <a:cubicBezTo>
                    <a:pt x="375559" y="24174"/>
                    <a:pt x="385675" y="47663"/>
                    <a:pt x="387732" y="71838"/>
                  </a:cubicBezTo>
                  <a:cubicBezTo>
                    <a:pt x="388075" y="75609"/>
                    <a:pt x="388075" y="79724"/>
                    <a:pt x="385675" y="82467"/>
                  </a:cubicBezTo>
                  <a:cubicBezTo>
                    <a:pt x="382932" y="85554"/>
                    <a:pt x="378303" y="85725"/>
                    <a:pt x="374359" y="85382"/>
                  </a:cubicBezTo>
                  <a:cubicBezTo>
                    <a:pt x="334583" y="81610"/>
                    <a:pt x="309551" y="42005"/>
                    <a:pt x="290692" y="6858"/>
                  </a:cubicBezTo>
                  <a:cubicBezTo>
                    <a:pt x="270803" y="34290"/>
                    <a:pt x="248515" y="60008"/>
                    <a:pt x="223998" y="83496"/>
                  </a:cubicBezTo>
                  <a:cubicBezTo>
                    <a:pt x="220054" y="87268"/>
                    <a:pt x="214396" y="91211"/>
                    <a:pt x="209596" y="88468"/>
                  </a:cubicBezTo>
                  <a:cubicBezTo>
                    <a:pt x="206510" y="86754"/>
                    <a:pt x="205481" y="83153"/>
                    <a:pt x="204624" y="79724"/>
                  </a:cubicBezTo>
                  <a:cubicBezTo>
                    <a:pt x="198452" y="56064"/>
                    <a:pt x="196566" y="9258"/>
                    <a:pt x="186279" y="9258"/>
                  </a:cubicBezTo>
                  <a:cubicBezTo>
                    <a:pt x="165705" y="9258"/>
                    <a:pt x="82551" y="80924"/>
                    <a:pt x="51176" y="80924"/>
                  </a:cubicBezTo>
                  <a:cubicBezTo>
                    <a:pt x="25459" y="80924"/>
                    <a:pt x="84609" y="19717"/>
                    <a:pt x="114270" y="0"/>
                  </a:cubicBezTo>
                  <a:cubicBezTo>
                    <a:pt x="100039" y="686"/>
                    <a:pt x="84437" y="5486"/>
                    <a:pt x="70550" y="9258"/>
                  </a:cubicBezTo>
                  <a:cubicBezTo>
                    <a:pt x="60263" y="12002"/>
                    <a:pt x="46375" y="16802"/>
                    <a:pt x="34031" y="20403"/>
                  </a:cubicBezTo>
                  <a:cubicBezTo>
                    <a:pt x="6599" y="61722"/>
                    <a:pt x="2827" y="107156"/>
                    <a:pt x="770" y="131502"/>
                  </a:cubicBezTo>
                  <a:cubicBezTo>
                    <a:pt x="-1288" y="157391"/>
                    <a:pt x="-259" y="189281"/>
                    <a:pt x="17057" y="252717"/>
                  </a:cubicBezTo>
                  <a:cubicBezTo>
                    <a:pt x="29573" y="298494"/>
                    <a:pt x="45004" y="353187"/>
                    <a:pt x="73979" y="410451"/>
                  </a:cubicBezTo>
                  <a:cubicBezTo>
                    <a:pt x="83923" y="423653"/>
                    <a:pt x="91638" y="437540"/>
                    <a:pt x="96782" y="451256"/>
                  </a:cubicBezTo>
                  <a:cubicBezTo>
                    <a:pt x="97982" y="452628"/>
                    <a:pt x="98839" y="454000"/>
                    <a:pt x="99696" y="455371"/>
                  </a:cubicBezTo>
                  <a:close/>
                </a:path>
              </a:pathLst>
            </a:custGeom>
            <a:solidFill>
              <a:srgbClr val="DE5460"/>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DBDB30BC-4F5D-401B-8A9C-E6B6E9921D73}"/>
                </a:ext>
              </a:extLst>
            </p:cNvPr>
            <p:cNvSpPr/>
            <p:nvPr/>
          </p:nvSpPr>
          <p:spPr>
            <a:xfrm>
              <a:off x="-5028425" y="264548"/>
              <a:ext cx="514591" cy="390791"/>
            </a:xfrm>
            <a:custGeom>
              <a:avLst/>
              <a:gdLst>
                <a:gd name="connsiteX0" fmla="*/ 103410 w 514591"/>
                <a:gd name="connsiteY0" fmla="*/ 301408 h 390791"/>
                <a:gd name="connsiteX1" fmla="*/ 40316 w 514591"/>
                <a:gd name="connsiteY1" fmla="*/ 382332 h 390791"/>
                <a:gd name="connsiteX2" fmla="*/ 175419 w 514591"/>
                <a:gd name="connsiteY2" fmla="*/ 310666 h 390791"/>
                <a:gd name="connsiteX3" fmla="*/ 193764 w 514591"/>
                <a:gd name="connsiteY3" fmla="*/ 381132 h 390791"/>
                <a:gd name="connsiteX4" fmla="*/ 198736 w 514591"/>
                <a:gd name="connsiteY4" fmla="*/ 389876 h 390791"/>
                <a:gd name="connsiteX5" fmla="*/ 213138 w 514591"/>
                <a:gd name="connsiteY5" fmla="*/ 384904 h 390791"/>
                <a:gd name="connsiteX6" fmla="*/ 279832 w 514591"/>
                <a:gd name="connsiteY6" fmla="*/ 308266 h 390791"/>
                <a:gd name="connsiteX7" fmla="*/ 363500 w 514591"/>
                <a:gd name="connsiteY7" fmla="*/ 386790 h 390791"/>
                <a:gd name="connsiteX8" fmla="*/ 374815 w 514591"/>
                <a:gd name="connsiteY8" fmla="*/ 383875 h 390791"/>
                <a:gd name="connsiteX9" fmla="*/ 376873 w 514591"/>
                <a:gd name="connsiteY9" fmla="*/ 373246 h 390791"/>
                <a:gd name="connsiteX10" fmla="*/ 348755 w 514591"/>
                <a:gd name="connsiteY10" fmla="*/ 307237 h 390791"/>
                <a:gd name="connsiteX11" fmla="*/ 456254 w 514591"/>
                <a:gd name="connsiteY11" fmla="*/ 350957 h 390791"/>
                <a:gd name="connsiteX12" fmla="*/ 514033 w 514591"/>
                <a:gd name="connsiteY12" fmla="*/ 346328 h 390791"/>
                <a:gd name="connsiteX13" fmla="*/ 475114 w 514591"/>
                <a:gd name="connsiteY13" fmla="*/ 300208 h 390791"/>
                <a:gd name="connsiteX14" fmla="*/ 278803 w 514591"/>
                <a:gd name="connsiteY14" fmla="*/ 233685 h 390791"/>
                <a:gd name="connsiteX15" fmla="*/ 281375 w 514591"/>
                <a:gd name="connsiteY15" fmla="*/ 217226 h 390791"/>
                <a:gd name="connsiteX16" fmla="*/ 304521 w 514591"/>
                <a:gd name="connsiteY16" fmla="*/ 118299 h 390791"/>
                <a:gd name="connsiteX17" fmla="*/ 346869 w 514591"/>
                <a:gd name="connsiteY17" fmla="*/ 7543 h 390791"/>
                <a:gd name="connsiteX18" fmla="*/ 326638 w 514591"/>
                <a:gd name="connsiteY18" fmla="*/ 4285 h 390791"/>
                <a:gd name="connsiteX19" fmla="*/ 297834 w 514591"/>
                <a:gd name="connsiteY19" fmla="*/ 66864 h 390791"/>
                <a:gd name="connsiteX20" fmla="*/ 262344 w 514591"/>
                <a:gd name="connsiteY20" fmla="*/ 233171 h 390791"/>
                <a:gd name="connsiteX21" fmla="*/ 174047 w 514591"/>
                <a:gd name="connsiteY21" fmla="*/ 234028 h 390791"/>
                <a:gd name="connsiteX22" fmla="*/ 86608 w 514591"/>
                <a:gd name="connsiteY22" fmla="*/ 259574 h 390791"/>
                <a:gd name="connsiteX23" fmla="*/ 1912 w 514591"/>
                <a:gd name="connsiteY23" fmla="*/ 326268 h 390791"/>
                <a:gd name="connsiteX24" fmla="*/ 23343 w 514591"/>
                <a:gd name="connsiteY24" fmla="*/ 321811 h 390791"/>
                <a:gd name="connsiteX25" fmla="*/ 59862 w 514591"/>
                <a:gd name="connsiteY25" fmla="*/ 310666 h 390791"/>
                <a:gd name="connsiteX26" fmla="*/ 103410 w 514591"/>
                <a:gd name="connsiteY26" fmla="*/ 301408 h 390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4591" h="390791">
                  <a:moveTo>
                    <a:pt x="103410" y="301408"/>
                  </a:moveTo>
                  <a:cubicBezTo>
                    <a:pt x="73749" y="321125"/>
                    <a:pt x="14599" y="382332"/>
                    <a:pt x="40316" y="382332"/>
                  </a:cubicBezTo>
                  <a:cubicBezTo>
                    <a:pt x="71692" y="382332"/>
                    <a:pt x="154845" y="310666"/>
                    <a:pt x="175419" y="310666"/>
                  </a:cubicBezTo>
                  <a:cubicBezTo>
                    <a:pt x="185706" y="310666"/>
                    <a:pt x="187592" y="357301"/>
                    <a:pt x="193764" y="381132"/>
                  </a:cubicBezTo>
                  <a:cubicBezTo>
                    <a:pt x="194621" y="384390"/>
                    <a:pt x="195822" y="388162"/>
                    <a:pt x="198736" y="389876"/>
                  </a:cubicBezTo>
                  <a:cubicBezTo>
                    <a:pt x="203537" y="392619"/>
                    <a:pt x="209195" y="388676"/>
                    <a:pt x="213138" y="384904"/>
                  </a:cubicBezTo>
                  <a:cubicBezTo>
                    <a:pt x="237655" y="361416"/>
                    <a:pt x="259944" y="335698"/>
                    <a:pt x="279832" y="308266"/>
                  </a:cubicBezTo>
                  <a:cubicBezTo>
                    <a:pt x="298692" y="343585"/>
                    <a:pt x="323723" y="383018"/>
                    <a:pt x="363500" y="386790"/>
                  </a:cubicBezTo>
                  <a:cubicBezTo>
                    <a:pt x="367614" y="387133"/>
                    <a:pt x="372072" y="386962"/>
                    <a:pt x="374815" y="383875"/>
                  </a:cubicBezTo>
                  <a:cubicBezTo>
                    <a:pt x="377216" y="381132"/>
                    <a:pt x="377216" y="377017"/>
                    <a:pt x="376873" y="373246"/>
                  </a:cubicBezTo>
                  <a:cubicBezTo>
                    <a:pt x="374644" y="349071"/>
                    <a:pt x="364700" y="325582"/>
                    <a:pt x="348755" y="307237"/>
                  </a:cubicBezTo>
                  <a:cubicBezTo>
                    <a:pt x="392303" y="336898"/>
                    <a:pt x="430708" y="347014"/>
                    <a:pt x="456254" y="350957"/>
                  </a:cubicBezTo>
                  <a:cubicBezTo>
                    <a:pt x="468427" y="352843"/>
                    <a:pt x="508718" y="358844"/>
                    <a:pt x="514033" y="346328"/>
                  </a:cubicBezTo>
                  <a:cubicBezTo>
                    <a:pt x="519348" y="333469"/>
                    <a:pt x="485229" y="307923"/>
                    <a:pt x="475114" y="300208"/>
                  </a:cubicBezTo>
                  <a:cubicBezTo>
                    <a:pt x="405676" y="248087"/>
                    <a:pt x="324580" y="236257"/>
                    <a:pt x="278803" y="233685"/>
                  </a:cubicBezTo>
                  <a:cubicBezTo>
                    <a:pt x="279489" y="227685"/>
                    <a:pt x="280175" y="222027"/>
                    <a:pt x="281375" y="217226"/>
                  </a:cubicBezTo>
                  <a:cubicBezTo>
                    <a:pt x="290805" y="177450"/>
                    <a:pt x="292862" y="167163"/>
                    <a:pt x="304521" y="118299"/>
                  </a:cubicBezTo>
                  <a:cubicBezTo>
                    <a:pt x="311550" y="88639"/>
                    <a:pt x="320466" y="55720"/>
                    <a:pt x="346869" y="7543"/>
                  </a:cubicBezTo>
                  <a:cubicBezTo>
                    <a:pt x="350984" y="-1"/>
                    <a:pt x="346526" y="-3259"/>
                    <a:pt x="326638" y="4285"/>
                  </a:cubicBezTo>
                  <a:cubicBezTo>
                    <a:pt x="311379" y="10114"/>
                    <a:pt x="301606" y="52806"/>
                    <a:pt x="297834" y="66864"/>
                  </a:cubicBezTo>
                  <a:cubicBezTo>
                    <a:pt x="285147" y="112813"/>
                    <a:pt x="268516" y="185336"/>
                    <a:pt x="262344" y="233171"/>
                  </a:cubicBezTo>
                  <a:cubicBezTo>
                    <a:pt x="221368" y="232314"/>
                    <a:pt x="193936" y="230771"/>
                    <a:pt x="174047" y="234028"/>
                  </a:cubicBezTo>
                  <a:cubicBezTo>
                    <a:pt x="136843" y="240029"/>
                    <a:pt x="100838" y="255288"/>
                    <a:pt x="86608" y="259574"/>
                  </a:cubicBezTo>
                  <a:cubicBezTo>
                    <a:pt x="42202" y="273290"/>
                    <a:pt x="-10776" y="326783"/>
                    <a:pt x="1912" y="326268"/>
                  </a:cubicBezTo>
                  <a:cubicBezTo>
                    <a:pt x="7227" y="326097"/>
                    <a:pt x="14942" y="324211"/>
                    <a:pt x="23343" y="321811"/>
                  </a:cubicBezTo>
                  <a:cubicBezTo>
                    <a:pt x="35687" y="318210"/>
                    <a:pt x="49575" y="313581"/>
                    <a:pt x="59862" y="310666"/>
                  </a:cubicBezTo>
                  <a:cubicBezTo>
                    <a:pt x="73406" y="306723"/>
                    <a:pt x="89008" y="301922"/>
                    <a:pt x="103410" y="301408"/>
                  </a:cubicBezTo>
                  <a:close/>
                </a:path>
              </a:pathLst>
            </a:custGeom>
            <a:solidFill>
              <a:srgbClr val="6AAB98"/>
            </a:solidFill>
            <a:ln w="1715" cap="flat">
              <a:noFill/>
              <a:prstDash val="solid"/>
              <a:miter/>
            </a:ln>
          </p:spPr>
          <p:txBody>
            <a:bodyPr rtlCol="0" anchor="ctr"/>
            <a:lstStyle/>
            <a:p>
              <a:endParaRPr lang="en-US"/>
            </a:p>
          </p:txBody>
        </p:sp>
        <p:grpSp>
          <p:nvGrpSpPr>
            <p:cNvPr id="27" name="Graphic 13">
              <a:extLst>
                <a:ext uri="{FF2B5EF4-FFF2-40B4-BE49-F238E27FC236}">
                  <a16:creationId xmlns:a16="http://schemas.microsoft.com/office/drawing/2014/main" id="{355FB484-9C29-450E-B86B-51633F4D0776}"/>
                </a:ext>
              </a:extLst>
            </p:cNvPr>
            <p:cNvGrpSpPr/>
            <p:nvPr/>
          </p:nvGrpSpPr>
          <p:grpSpPr>
            <a:xfrm>
              <a:off x="-5008683" y="648595"/>
              <a:ext cx="490132" cy="296737"/>
              <a:chOff x="-5008683" y="648595"/>
              <a:chExt cx="490132" cy="296737"/>
            </a:xfrm>
            <a:solidFill>
              <a:srgbClr val="3D3B3C"/>
            </a:solidFill>
          </p:grpSpPr>
          <p:sp>
            <p:nvSpPr>
              <p:cNvPr id="51" name="Freeform: Shape 50">
                <a:extLst>
                  <a:ext uri="{FF2B5EF4-FFF2-40B4-BE49-F238E27FC236}">
                    <a16:creationId xmlns:a16="http://schemas.microsoft.com/office/drawing/2014/main" id="{FC0CCE0A-6D3F-4636-B1DF-E8589F865AC8}"/>
                  </a:ext>
                </a:extLst>
              </p:cNvPr>
              <p:cNvSpPr/>
              <p:nvPr/>
            </p:nvSpPr>
            <p:spPr>
              <a:xfrm>
                <a:off x="-4976793" y="653567"/>
                <a:ext cx="15170" cy="22077"/>
              </a:xfrm>
              <a:custGeom>
                <a:avLst/>
                <a:gdLst>
                  <a:gd name="connsiteX0" fmla="*/ 14573 w 15170"/>
                  <a:gd name="connsiteY0" fmla="*/ 2572 h 22077"/>
                  <a:gd name="connsiteX1" fmla="*/ 11487 w 15170"/>
                  <a:gd name="connsiteY1" fmla="*/ 171 h 22077"/>
                  <a:gd name="connsiteX2" fmla="*/ 7544 w 15170"/>
                  <a:gd name="connsiteY2" fmla="*/ 686 h 22077"/>
                  <a:gd name="connsiteX3" fmla="*/ 6515 w 15170"/>
                  <a:gd name="connsiteY3" fmla="*/ 1543 h 22077"/>
                  <a:gd name="connsiteX4" fmla="*/ 5144 w 15170"/>
                  <a:gd name="connsiteY4" fmla="*/ 3772 h 22077"/>
                  <a:gd name="connsiteX5" fmla="*/ 3258 w 15170"/>
                  <a:gd name="connsiteY5" fmla="*/ 8401 h 22077"/>
                  <a:gd name="connsiteX6" fmla="*/ 1886 w 15170"/>
                  <a:gd name="connsiteY6" fmla="*/ 11487 h 22077"/>
                  <a:gd name="connsiteX7" fmla="*/ 1029 w 15170"/>
                  <a:gd name="connsiteY7" fmla="*/ 13202 h 22077"/>
                  <a:gd name="connsiteX8" fmla="*/ 171 w 15170"/>
                  <a:gd name="connsiteY8" fmla="*/ 15259 h 22077"/>
                  <a:gd name="connsiteX9" fmla="*/ 686 w 15170"/>
                  <a:gd name="connsiteY9" fmla="*/ 19545 h 22077"/>
                  <a:gd name="connsiteX10" fmla="*/ 6515 w 15170"/>
                  <a:gd name="connsiteY10" fmla="*/ 21946 h 22077"/>
                  <a:gd name="connsiteX11" fmla="*/ 10630 w 15170"/>
                  <a:gd name="connsiteY11" fmla="*/ 17659 h 22077"/>
                  <a:gd name="connsiteX12" fmla="*/ 11144 w 15170"/>
                  <a:gd name="connsiteY12" fmla="*/ 15945 h 22077"/>
                  <a:gd name="connsiteX13" fmla="*/ 12344 w 15170"/>
                  <a:gd name="connsiteY13" fmla="*/ 12859 h 22077"/>
                  <a:gd name="connsiteX14" fmla="*/ 14916 w 15170"/>
                  <a:gd name="connsiteY14" fmla="*/ 6515 h 22077"/>
                  <a:gd name="connsiteX15" fmla="*/ 14573 w 15170"/>
                  <a:gd name="connsiteY15" fmla="*/ 2572 h 22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170" h="22077">
                    <a:moveTo>
                      <a:pt x="14573" y="2572"/>
                    </a:moveTo>
                    <a:cubicBezTo>
                      <a:pt x="13887" y="1543"/>
                      <a:pt x="12687" y="514"/>
                      <a:pt x="11487" y="171"/>
                    </a:cubicBezTo>
                    <a:cubicBezTo>
                      <a:pt x="10116" y="-171"/>
                      <a:pt x="8744" y="0"/>
                      <a:pt x="7544" y="686"/>
                    </a:cubicBezTo>
                    <a:cubicBezTo>
                      <a:pt x="7201" y="1029"/>
                      <a:pt x="6858" y="1200"/>
                      <a:pt x="6515" y="1543"/>
                    </a:cubicBezTo>
                    <a:cubicBezTo>
                      <a:pt x="5829" y="2229"/>
                      <a:pt x="5486" y="2915"/>
                      <a:pt x="5144" y="3772"/>
                    </a:cubicBezTo>
                    <a:cubicBezTo>
                      <a:pt x="4458" y="5315"/>
                      <a:pt x="3943" y="6858"/>
                      <a:pt x="3258" y="8401"/>
                    </a:cubicBezTo>
                    <a:cubicBezTo>
                      <a:pt x="2743" y="9430"/>
                      <a:pt x="2400" y="10458"/>
                      <a:pt x="1886" y="11487"/>
                    </a:cubicBezTo>
                    <a:cubicBezTo>
                      <a:pt x="1715" y="12002"/>
                      <a:pt x="1372" y="12687"/>
                      <a:pt x="1029" y="13202"/>
                    </a:cubicBezTo>
                    <a:cubicBezTo>
                      <a:pt x="686" y="13887"/>
                      <a:pt x="343" y="14573"/>
                      <a:pt x="171" y="15259"/>
                    </a:cubicBezTo>
                    <a:cubicBezTo>
                      <a:pt x="-171" y="16802"/>
                      <a:pt x="0" y="18345"/>
                      <a:pt x="686" y="19545"/>
                    </a:cubicBezTo>
                    <a:cubicBezTo>
                      <a:pt x="1886" y="21431"/>
                      <a:pt x="4286" y="22460"/>
                      <a:pt x="6515" y="21946"/>
                    </a:cubicBezTo>
                    <a:cubicBezTo>
                      <a:pt x="8744" y="21260"/>
                      <a:pt x="9944" y="19717"/>
                      <a:pt x="10630" y="17659"/>
                    </a:cubicBezTo>
                    <a:cubicBezTo>
                      <a:pt x="10801" y="17145"/>
                      <a:pt x="10973" y="16459"/>
                      <a:pt x="11144" y="15945"/>
                    </a:cubicBezTo>
                    <a:cubicBezTo>
                      <a:pt x="11487" y="14916"/>
                      <a:pt x="11830" y="13887"/>
                      <a:pt x="12344" y="12859"/>
                    </a:cubicBezTo>
                    <a:cubicBezTo>
                      <a:pt x="13202" y="10630"/>
                      <a:pt x="14059" y="8573"/>
                      <a:pt x="14916" y="6515"/>
                    </a:cubicBezTo>
                    <a:cubicBezTo>
                      <a:pt x="15431" y="5315"/>
                      <a:pt x="15088" y="3600"/>
                      <a:pt x="14573" y="2572"/>
                    </a:cubicBezTo>
                    <a:close/>
                  </a:path>
                </a:pathLst>
              </a:custGeom>
              <a:solidFill>
                <a:srgbClr val="3D3B3C"/>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0168E8A4-7A29-4CF9-A14C-8FDC29AE953E}"/>
                  </a:ext>
                </a:extLst>
              </p:cNvPr>
              <p:cNvSpPr/>
              <p:nvPr/>
            </p:nvSpPr>
            <p:spPr>
              <a:xfrm>
                <a:off x="-4956733" y="702360"/>
                <a:ext cx="12858" cy="20156"/>
              </a:xfrm>
              <a:custGeom>
                <a:avLst/>
                <a:gdLst>
                  <a:gd name="connsiteX0" fmla="*/ 12173 w 12858"/>
                  <a:gd name="connsiteY0" fmla="*/ 7271 h 20156"/>
                  <a:gd name="connsiteX1" fmla="*/ 12687 w 12858"/>
                  <a:gd name="connsiteY1" fmla="*/ 3499 h 20156"/>
                  <a:gd name="connsiteX2" fmla="*/ 10459 w 12858"/>
                  <a:gd name="connsiteY2" fmla="*/ 584 h 20156"/>
                  <a:gd name="connsiteX3" fmla="*/ 3772 w 12858"/>
                  <a:gd name="connsiteY3" fmla="*/ 2299 h 20156"/>
                  <a:gd name="connsiteX4" fmla="*/ 857 w 12858"/>
                  <a:gd name="connsiteY4" fmla="*/ 8814 h 20156"/>
                  <a:gd name="connsiteX5" fmla="*/ 172 w 12858"/>
                  <a:gd name="connsiteY5" fmla="*/ 12929 h 20156"/>
                  <a:gd name="connsiteX6" fmla="*/ 0 w 12858"/>
                  <a:gd name="connsiteY6" fmla="*/ 14472 h 20156"/>
                  <a:gd name="connsiteX7" fmla="*/ 0 w 12858"/>
                  <a:gd name="connsiteY7" fmla="*/ 15158 h 20156"/>
                  <a:gd name="connsiteX8" fmla="*/ 686 w 12858"/>
                  <a:gd name="connsiteY8" fmla="*/ 17729 h 20156"/>
                  <a:gd name="connsiteX9" fmla="*/ 1543 w 12858"/>
                  <a:gd name="connsiteY9" fmla="*/ 18758 h 20156"/>
                  <a:gd name="connsiteX10" fmla="*/ 4972 w 12858"/>
                  <a:gd name="connsiteY10" fmla="*/ 20130 h 20156"/>
                  <a:gd name="connsiteX11" fmla="*/ 8401 w 12858"/>
                  <a:gd name="connsiteY11" fmla="*/ 18758 h 20156"/>
                  <a:gd name="connsiteX12" fmla="*/ 9258 w 12858"/>
                  <a:gd name="connsiteY12" fmla="*/ 17729 h 20156"/>
                  <a:gd name="connsiteX13" fmla="*/ 9944 w 12858"/>
                  <a:gd name="connsiteY13" fmla="*/ 15158 h 20156"/>
                  <a:gd name="connsiteX14" fmla="*/ 9944 w 12858"/>
                  <a:gd name="connsiteY14" fmla="*/ 14300 h 20156"/>
                  <a:gd name="connsiteX15" fmla="*/ 9944 w 12858"/>
                  <a:gd name="connsiteY15" fmla="*/ 13615 h 20156"/>
                  <a:gd name="connsiteX16" fmla="*/ 11144 w 12858"/>
                  <a:gd name="connsiteY16" fmla="*/ 9157 h 20156"/>
                  <a:gd name="connsiteX17" fmla="*/ 12173 w 12858"/>
                  <a:gd name="connsiteY17" fmla="*/ 7271 h 2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858" h="20156">
                    <a:moveTo>
                      <a:pt x="12173" y="7271"/>
                    </a:moveTo>
                    <a:cubicBezTo>
                      <a:pt x="12859" y="6242"/>
                      <a:pt x="13030" y="4699"/>
                      <a:pt x="12687" y="3499"/>
                    </a:cubicBezTo>
                    <a:cubicBezTo>
                      <a:pt x="12344" y="2299"/>
                      <a:pt x="11487" y="1099"/>
                      <a:pt x="10459" y="584"/>
                    </a:cubicBezTo>
                    <a:cubicBezTo>
                      <a:pt x="8058" y="-616"/>
                      <a:pt x="5144" y="70"/>
                      <a:pt x="3772" y="2299"/>
                    </a:cubicBezTo>
                    <a:cubicBezTo>
                      <a:pt x="2572" y="4356"/>
                      <a:pt x="1543" y="6585"/>
                      <a:pt x="857" y="8814"/>
                    </a:cubicBezTo>
                    <a:cubicBezTo>
                      <a:pt x="514" y="10186"/>
                      <a:pt x="343" y="11557"/>
                      <a:pt x="172" y="12929"/>
                    </a:cubicBezTo>
                    <a:cubicBezTo>
                      <a:pt x="172" y="13443"/>
                      <a:pt x="0" y="13957"/>
                      <a:pt x="0" y="14472"/>
                    </a:cubicBezTo>
                    <a:cubicBezTo>
                      <a:pt x="0" y="14643"/>
                      <a:pt x="0" y="14986"/>
                      <a:pt x="0" y="15158"/>
                    </a:cubicBezTo>
                    <a:cubicBezTo>
                      <a:pt x="0" y="16015"/>
                      <a:pt x="172" y="16872"/>
                      <a:pt x="686" y="17729"/>
                    </a:cubicBezTo>
                    <a:cubicBezTo>
                      <a:pt x="1029" y="18072"/>
                      <a:pt x="1200" y="18415"/>
                      <a:pt x="1543" y="18758"/>
                    </a:cubicBezTo>
                    <a:cubicBezTo>
                      <a:pt x="2229" y="19615"/>
                      <a:pt x="3943" y="20301"/>
                      <a:pt x="4972" y="20130"/>
                    </a:cubicBezTo>
                    <a:cubicBezTo>
                      <a:pt x="6172" y="20130"/>
                      <a:pt x="7544" y="19615"/>
                      <a:pt x="8401" y="18758"/>
                    </a:cubicBezTo>
                    <a:cubicBezTo>
                      <a:pt x="8744" y="18415"/>
                      <a:pt x="9087" y="18072"/>
                      <a:pt x="9258" y="17729"/>
                    </a:cubicBezTo>
                    <a:cubicBezTo>
                      <a:pt x="9773" y="16872"/>
                      <a:pt x="9773" y="16015"/>
                      <a:pt x="9944" y="15158"/>
                    </a:cubicBezTo>
                    <a:cubicBezTo>
                      <a:pt x="9944" y="14815"/>
                      <a:pt x="9944" y="14643"/>
                      <a:pt x="9944" y="14300"/>
                    </a:cubicBezTo>
                    <a:cubicBezTo>
                      <a:pt x="9944" y="13957"/>
                      <a:pt x="9944" y="13786"/>
                      <a:pt x="9944" y="13615"/>
                    </a:cubicBezTo>
                    <a:cubicBezTo>
                      <a:pt x="10116" y="12072"/>
                      <a:pt x="10630" y="10700"/>
                      <a:pt x="11144" y="9157"/>
                    </a:cubicBezTo>
                    <a:cubicBezTo>
                      <a:pt x="11487" y="8643"/>
                      <a:pt x="11659" y="7957"/>
                      <a:pt x="12173" y="7271"/>
                    </a:cubicBezTo>
                    <a:close/>
                  </a:path>
                </a:pathLst>
              </a:custGeom>
              <a:solidFill>
                <a:srgbClr val="3D3B3C"/>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D0735CC-271E-4A8A-AE9B-74AEF2B0F609}"/>
                  </a:ext>
                </a:extLst>
              </p:cNvPr>
              <p:cNvSpPr/>
              <p:nvPr/>
            </p:nvSpPr>
            <p:spPr>
              <a:xfrm>
                <a:off x="-4866252" y="737749"/>
                <a:ext cx="10936" cy="18457"/>
              </a:xfrm>
              <a:custGeom>
                <a:avLst/>
                <a:gdLst>
                  <a:gd name="connsiteX0" fmla="*/ 9646 w 10936"/>
                  <a:gd name="connsiteY0" fmla="*/ 1543 h 18457"/>
                  <a:gd name="connsiteX1" fmla="*/ 6045 w 10936"/>
                  <a:gd name="connsiteY1" fmla="*/ 0 h 18457"/>
                  <a:gd name="connsiteX2" fmla="*/ 2445 w 10936"/>
                  <a:gd name="connsiteY2" fmla="*/ 1543 h 18457"/>
                  <a:gd name="connsiteX3" fmla="*/ 1588 w 10936"/>
                  <a:gd name="connsiteY3" fmla="*/ 2572 h 18457"/>
                  <a:gd name="connsiteX4" fmla="*/ 902 w 10936"/>
                  <a:gd name="connsiteY4" fmla="*/ 5144 h 18457"/>
                  <a:gd name="connsiteX5" fmla="*/ 387 w 10936"/>
                  <a:gd name="connsiteY5" fmla="*/ 9601 h 18457"/>
                  <a:gd name="connsiteX6" fmla="*/ 216 w 10936"/>
                  <a:gd name="connsiteY6" fmla="*/ 11830 h 18457"/>
                  <a:gd name="connsiteX7" fmla="*/ 45 w 10936"/>
                  <a:gd name="connsiteY7" fmla="*/ 12859 h 18457"/>
                  <a:gd name="connsiteX8" fmla="*/ 730 w 10936"/>
                  <a:gd name="connsiteY8" fmla="*/ 16116 h 18457"/>
                  <a:gd name="connsiteX9" fmla="*/ 4159 w 10936"/>
                  <a:gd name="connsiteY9" fmla="*/ 18345 h 18457"/>
                  <a:gd name="connsiteX10" fmla="*/ 6045 w 10936"/>
                  <a:gd name="connsiteY10" fmla="*/ 18174 h 18457"/>
                  <a:gd name="connsiteX11" fmla="*/ 8103 w 10936"/>
                  <a:gd name="connsiteY11" fmla="*/ 16974 h 18457"/>
                  <a:gd name="connsiteX12" fmla="*/ 9474 w 10936"/>
                  <a:gd name="connsiteY12" fmla="*/ 14573 h 18457"/>
                  <a:gd name="connsiteX13" fmla="*/ 9817 w 10936"/>
                  <a:gd name="connsiteY13" fmla="*/ 12859 h 18457"/>
                  <a:gd name="connsiteX14" fmla="*/ 9989 w 10936"/>
                  <a:gd name="connsiteY14" fmla="*/ 11830 h 18457"/>
                  <a:gd name="connsiteX15" fmla="*/ 10332 w 10936"/>
                  <a:gd name="connsiteY15" fmla="*/ 9430 h 18457"/>
                  <a:gd name="connsiteX16" fmla="*/ 10846 w 10936"/>
                  <a:gd name="connsiteY16" fmla="*/ 4801 h 18457"/>
                  <a:gd name="connsiteX17" fmla="*/ 9646 w 10936"/>
                  <a:gd name="connsiteY17" fmla="*/ 1543 h 1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936" h="18457">
                    <a:moveTo>
                      <a:pt x="9646" y="1543"/>
                    </a:moveTo>
                    <a:cubicBezTo>
                      <a:pt x="8789" y="686"/>
                      <a:pt x="7417" y="0"/>
                      <a:pt x="6045" y="0"/>
                    </a:cubicBezTo>
                    <a:cubicBezTo>
                      <a:pt x="4674" y="0"/>
                      <a:pt x="3474" y="514"/>
                      <a:pt x="2445" y="1543"/>
                    </a:cubicBezTo>
                    <a:lnTo>
                      <a:pt x="1588" y="2572"/>
                    </a:lnTo>
                    <a:cubicBezTo>
                      <a:pt x="1073" y="3429"/>
                      <a:pt x="902" y="4115"/>
                      <a:pt x="902" y="5144"/>
                    </a:cubicBezTo>
                    <a:lnTo>
                      <a:pt x="387" y="9601"/>
                    </a:lnTo>
                    <a:cubicBezTo>
                      <a:pt x="387" y="10287"/>
                      <a:pt x="216" y="11144"/>
                      <a:pt x="216" y="11830"/>
                    </a:cubicBezTo>
                    <a:cubicBezTo>
                      <a:pt x="216" y="12173"/>
                      <a:pt x="216" y="12516"/>
                      <a:pt x="45" y="12859"/>
                    </a:cubicBezTo>
                    <a:cubicBezTo>
                      <a:pt x="-127" y="14059"/>
                      <a:pt x="216" y="15088"/>
                      <a:pt x="730" y="16116"/>
                    </a:cubicBezTo>
                    <a:cubicBezTo>
                      <a:pt x="1416" y="17488"/>
                      <a:pt x="2788" y="18174"/>
                      <a:pt x="4159" y="18345"/>
                    </a:cubicBezTo>
                    <a:cubicBezTo>
                      <a:pt x="4845" y="18517"/>
                      <a:pt x="5360" y="18517"/>
                      <a:pt x="6045" y="18174"/>
                    </a:cubicBezTo>
                    <a:cubicBezTo>
                      <a:pt x="6903" y="18002"/>
                      <a:pt x="7588" y="17488"/>
                      <a:pt x="8103" y="16974"/>
                    </a:cubicBezTo>
                    <a:cubicBezTo>
                      <a:pt x="8789" y="16116"/>
                      <a:pt x="9131" y="15602"/>
                      <a:pt x="9474" y="14573"/>
                    </a:cubicBezTo>
                    <a:cubicBezTo>
                      <a:pt x="9646" y="14059"/>
                      <a:pt x="9646" y="13373"/>
                      <a:pt x="9817" y="12859"/>
                    </a:cubicBezTo>
                    <a:cubicBezTo>
                      <a:pt x="9817" y="12516"/>
                      <a:pt x="9817" y="12173"/>
                      <a:pt x="9989" y="11830"/>
                    </a:cubicBezTo>
                    <a:cubicBezTo>
                      <a:pt x="10160" y="10973"/>
                      <a:pt x="10160" y="10287"/>
                      <a:pt x="10332" y="9430"/>
                    </a:cubicBezTo>
                    <a:cubicBezTo>
                      <a:pt x="10503" y="7887"/>
                      <a:pt x="10674" y="6344"/>
                      <a:pt x="10846" y="4801"/>
                    </a:cubicBezTo>
                    <a:cubicBezTo>
                      <a:pt x="11189" y="3772"/>
                      <a:pt x="10503" y="2229"/>
                      <a:pt x="9646" y="1543"/>
                    </a:cubicBezTo>
                    <a:close/>
                  </a:path>
                </a:pathLst>
              </a:custGeom>
              <a:solidFill>
                <a:srgbClr val="3D3B3C"/>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691DAEED-18E9-4772-AA81-35D8ABF0102B}"/>
                  </a:ext>
                </a:extLst>
              </p:cNvPr>
              <p:cNvSpPr/>
              <p:nvPr/>
            </p:nvSpPr>
            <p:spPr>
              <a:xfrm>
                <a:off x="-4737277" y="778608"/>
                <a:ext cx="10553" cy="25051"/>
              </a:xfrm>
              <a:custGeom>
                <a:avLst/>
                <a:gdLst>
                  <a:gd name="connsiteX0" fmla="*/ 10459 w 10553"/>
                  <a:gd name="connsiteY0" fmla="*/ 5946 h 25051"/>
                  <a:gd name="connsiteX1" fmla="*/ 9944 w 10553"/>
                  <a:gd name="connsiteY1" fmla="*/ 2346 h 25051"/>
                  <a:gd name="connsiteX2" fmla="*/ 7030 w 10553"/>
                  <a:gd name="connsiteY2" fmla="*/ 117 h 25051"/>
                  <a:gd name="connsiteX3" fmla="*/ 1200 w 10553"/>
                  <a:gd name="connsiteY3" fmla="*/ 3374 h 25051"/>
                  <a:gd name="connsiteX4" fmla="*/ 0 w 10553"/>
                  <a:gd name="connsiteY4" fmla="*/ 12633 h 25051"/>
                  <a:gd name="connsiteX5" fmla="*/ 0 w 10553"/>
                  <a:gd name="connsiteY5" fmla="*/ 16748 h 25051"/>
                  <a:gd name="connsiteX6" fmla="*/ 1029 w 10553"/>
                  <a:gd name="connsiteY6" fmla="*/ 22748 h 25051"/>
                  <a:gd name="connsiteX7" fmla="*/ 5829 w 10553"/>
                  <a:gd name="connsiteY7" fmla="*/ 24977 h 25051"/>
                  <a:gd name="connsiteX8" fmla="*/ 9773 w 10553"/>
                  <a:gd name="connsiteY8" fmla="*/ 21548 h 25051"/>
                  <a:gd name="connsiteX9" fmla="*/ 9944 w 10553"/>
                  <a:gd name="connsiteY9" fmla="*/ 17262 h 25051"/>
                  <a:gd name="connsiteX10" fmla="*/ 9944 w 10553"/>
                  <a:gd name="connsiteY10" fmla="*/ 14004 h 25051"/>
                  <a:gd name="connsiteX11" fmla="*/ 10287 w 10553"/>
                  <a:gd name="connsiteY11" fmla="*/ 8175 h 25051"/>
                  <a:gd name="connsiteX12" fmla="*/ 10459 w 10553"/>
                  <a:gd name="connsiteY12" fmla="*/ 5946 h 25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53" h="25051">
                    <a:moveTo>
                      <a:pt x="10459" y="5946"/>
                    </a:moveTo>
                    <a:cubicBezTo>
                      <a:pt x="10630" y="4746"/>
                      <a:pt x="10630" y="3374"/>
                      <a:pt x="9944" y="2346"/>
                    </a:cubicBezTo>
                    <a:cubicBezTo>
                      <a:pt x="9430" y="1317"/>
                      <a:pt x="8230" y="460"/>
                      <a:pt x="7030" y="117"/>
                    </a:cubicBezTo>
                    <a:cubicBezTo>
                      <a:pt x="4629" y="-397"/>
                      <a:pt x="1715" y="803"/>
                      <a:pt x="1200" y="3374"/>
                    </a:cubicBezTo>
                    <a:cubicBezTo>
                      <a:pt x="514" y="6461"/>
                      <a:pt x="172" y="9547"/>
                      <a:pt x="0" y="12633"/>
                    </a:cubicBezTo>
                    <a:cubicBezTo>
                      <a:pt x="0" y="14004"/>
                      <a:pt x="0" y="15376"/>
                      <a:pt x="0" y="16748"/>
                    </a:cubicBezTo>
                    <a:cubicBezTo>
                      <a:pt x="0" y="18805"/>
                      <a:pt x="0" y="20862"/>
                      <a:pt x="1029" y="22748"/>
                    </a:cubicBezTo>
                    <a:cubicBezTo>
                      <a:pt x="1886" y="24463"/>
                      <a:pt x="3943" y="25320"/>
                      <a:pt x="5829" y="24977"/>
                    </a:cubicBezTo>
                    <a:cubicBezTo>
                      <a:pt x="7715" y="24806"/>
                      <a:pt x="9258" y="23434"/>
                      <a:pt x="9773" y="21548"/>
                    </a:cubicBezTo>
                    <a:cubicBezTo>
                      <a:pt x="10287" y="20177"/>
                      <a:pt x="9944" y="18634"/>
                      <a:pt x="9944" y="17262"/>
                    </a:cubicBezTo>
                    <a:cubicBezTo>
                      <a:pt x="9944" y="16233"/>
                      <a:pt x="9773" y="15205"/>
                      <a:pt x="9944" y="14004"/>
                    </a:cubicBezTo>
                    <a:cubicBezTo>
                      <a:pt x="9944" y="11947"/>
                      <a:pt x="10116" y="10061"/>
                      <a:pt x="10287" y="8175"/>
                    </a:cubicBezTo>
                    <a:cubicBezTo>
                      <a:pt x="10116" y="7661"/>
                      <a:pt x="10287" y="6803"/>
                      <a:pt x="10459" y="5946"/>
                    </a:cubicBezTo>
                    <a:close/>
                  </a:path>
                </a:pathLst>
              </a:custGeom>
              <a:solidFill>
                <a:srgbClr val="3D3B3C"/>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0E7877F6-1A7C-4077-846C-642DB87B112B}"/>
                  </a:ext>
                </a:extLst>
              </p:cNvPr>
              <p:cNvSpPr/>
              <p:nvPr/>
            </p:nvSpPr>
            <p:spPr>
              <a:xfrm>
                <a:off x="-4642487" y="675684"/>
                <a:ext cx="12902" cy="20987"/>
              </a:xfrm>
              <a:custGeom>
                <a:avLst/>
                <a:gdLst>
                  <a:gd name="connsiteX0" fmla="*/ 12709 w 12902"/>
                  <a:gd name="connsiteY0" fmla="*/ 13545 h 20987"/>
                  <a:gd name="connsiteX1" fmla="*/ 12366 w 12902"/>
                  <a:gd name="connsiteY1" fmla="*/ 10973 h 20987"/>
                  <a:gd name="connsiteX2" fmla="*/ 11681 w 12902"/>
                  <a:gd name="connsiteY2" fmla="*/ 5829 h 20987"/>
                  <a:gd name="connsiteX3" fmla="*/ 11166 w 12902"/>
                  <a:gd name="connsiteY3" fmla="*/ 3600 h 20987"/>
                  <a:gd name="connsiteX4" fmla="*/ 9966 w 12902"/>
                  <a:gd name="connsiteY4" fmla="*/ 1715 h 20987"/>
                  <a:gd name="connsiteX5" fmla="*/ 5851 w 12902"/>
                  <a:gd name="connsiteY5" fmla="*/ 0 h 20987"/>
                  <a:gd name="connsiteX6" fmla="*/ 1736 w 12902"/>
                  <a:gd name="connsiteY6" fmla="*/ 1715 h 20987"/>
                  <a:gd name="connsiteX7" fmla="*/ 22 w 12902"/>
                  <a:gd name="connsiteY7" fmla="*/ 5829 h 20987"/>
                  <a:gd name="connsiteX8" fmla="*/ 708 w 12902"/>
                  <a:gd name="connsiteY8" fmla="*/ 10973 h 20987"/>
                  <a:gd name="connsiteX9" fmla="*/ 1051 w 12902"/>
                  <a:gd name="connsiteY9" fmla="*/ 13545 h 20987"/>
                  <a:gd name="connsiteX10" fmla="*/ 1222 w 12902"/>
                  <a:gd name="connsiteY10" fmla="*/ 14916 h 20987"/>
                  <a:gd name="connsiteX11" fmla="*/ 2079 w 12902"/>
                  <a:gd name="connsiteY11" fmla="*/ 18002 h 20987"/>
                  <a:gd name="connsiteX12" fmla="*/ 4308 w 12902"/>
                  <a:gd name="connsiteY12" fmla="*/ 20231 h 20987"/>
                  <a:gd name="connsiteX13" fmla="*/ 5680 w 12902"/>
                  <a:gd name="connsiteY13" fmla="*/ 20745 h 20987"/>
                  <a:gd name="connsiteX14" fmla="*/ 7909 w 12902"/>
                  <a:gd name="connsiteY14" fmla="*/ 20917 h 20987"/>
                  <a:gd name="connsiteX15" fmla="*/ 9280 w 12902"/>
                  <a:gd name="connsiteY15" fmla="*/ 20574 h 20987"/>
                  <a:gd name="connsiteX16" fmla="*/ 10995 w 12902"/>
                  <a:gd name="connsiteY16" fmla="*/ 19374 h 20987"/>
                  <a:gd name="connsiteX17" fmla="*/ 12881 w 12902"/>
                  <a:gd name="connsiteY17" fmla="*/ 14745 h 20987"/>
                  <a:gd name="connsiteX18" fmla="*/ 12709 w 12902"/>
                  <a:gd name="connsiteY18" fmla="*/ 13545 h 20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902" h="20987">
                    <a:moveTo>
                      <a:pt x="12709" y="13545"/>
                    </a:moveTo>
                    <a:cubicBezTo>
                      <a:pt x="12538" y="12687"/>
                      <a:pt x="12538" y="11830"/>
                      <a:pt x="12366" y="10973"/>
                    </a:cubicBezTo>
                    <a:cubicBezTo>
                      <a:pt x="12195" y="9258"/>
                      <a:pt x="12023" y="7544"/>
                      <a:pt x="11681" y="5829"/>
                    </a:cubicBezTo>
                    <a:cubicBezTo>
                      <a:pt x="11681" y="4972"/>
                      <a:pt x="11509" y="4286"/>
                      <a:pt x="11166" y="3600"/>
                    </a:cubicBezTo>
                    <a:cubicBezTo>
                      <a:pt x="10995" y="2915"/>
                      <a:pt x="10480" y="2229"/>
                      <a:pt x="9966" y="1715"/>
                    </a:cubicBezTo>
                    <a:cubicBezTo>
                      <a:pt x="8937" y="686"/>
                      <a:pt x="7223" y="0"/>
                      <a:pt x="5851" y="0"/>
                    </a:cubicBezTo>
                    <a:cubicBezTo>
                      <a:pt x="4308" y="0"/>
                      <a:pt x="2765" y="514"/>
                      <a:pt x="1736" y="1715"/>
                    </a:cubicBezTo>
                    <a:cubicBezTo>
                      <a:pt x="708" y="2743"/>
                      <a:pt x="-150" y="4286"/>
                      <a:pt x="22" y="5829"/>
                    </a:cubicBezTo>
                    <a:cubicBezTo>
                      <a:pt x="193" y="7544"/>
                      <a:pt x="365" y="9258"/>
                      <a:pt x="708" y="10973"/>
                    </a:cubicBezTo>
                    <a:cubicBezTo>
                      <a:pt x="879" y="11830"/>
                      <a:pt x="879" y="12687"/>
                      <a:pt x="1051" y="13545"/>
                    </a:cubicBezTo>
                    <a:cubicBezTo>
                      <a:pt x="1051" y="14059"/>
                      <a:pt x="1222" y="14402"/>
                      <a:pt x="1222" y="14916"/>
                    </a:cubicBezTo>
                    <a:cubicBezTo>
                      <a:pt x="1394" y="16288"/>
                      <a:pt x="1394" y="16974"/>
                      <a:pt x="2079" y="18002"/>
                    </a:cubicBezTo>
                    <a:cubicBezTo>
                      <a:pt x="2594" y="18860"/>
                      <a:pt x="3451" y="19717"/>
                      <a:pt x="4308" y="20231"/>
                    </a:cubicBezTo>
                    <a:lnTo>
                      <a:pt x="5680" y="20745"/>
                    </a:lnTo>
                    <a:cubicBezTo>
                      <a:pt x="6366" y="20917"/>
                      <a:pt x="7223" y="21088"/>
                      <a:pt x="7909" y="20917"/>
                    </a:cubicBezTo>
                    <a:cubicBezTo>
                      <a:pt x="8423" y="20917"/>
                      <a:pt x="8937" y="20745"/>
                      <a:pt x="9280" y="20574"/>
                    </a:cubicBezTo>
                    <a:cubicBezTo>
                      <a:pt x="9966" y="20403"/>
                      <a:pt x="10480" y="19888"/>
                      <a:pt x="10995" y="19374"/>
                    </a:cubicBezTo>
                    <a:cubicBezTo>
                      <a:pt x="12195" y="18345"/>
                      <a:pt x="13052" y="16288"/>
                      <a:pt x="12881" y="14745"/>
                    </a:cubicBezTo>
                    <a:cubicBezTo>
                      <a:pt x="12709" y="14402"/>
                      <a:pt x="12709" y="13887"/>
                      <a:pt x="12709" y="13545"/>
                    </a:cubicBezTo>
                    <a:close/>
                  </a:path>
                </a:pathLst>
              </a:custGeom>
              <a:solidFill>
                <a:srgbClr val="3D3B3C"/>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71E6173-DA51-4B69-BC16-C0FDD5A2F53B}"/>
                  </a:ext>
                </a:extLst>
              </p:cNvPr>
              <p:cNvSpPr/>
              <p:nvPr/>
            </p:nvSpPr>
            <p:spPr>
              <a:xfrm>
                <a:off x="-4574914" y="753008"/>
                <a:ext cx="12172" cy="22320"/>
              </a:xfrm>
              <a:custGeom>
                <a:avLst/>
                <a:gdLst>
                  <a:gd name="connsiteX0" fmla="*/ 12002 w 12172"/>
                  <a:gd name="connsiteY0" fmla="*/ 7029 h 22320"/>
                  <a:gd name="connsiteX1" fmla="*/ 11487 w 12172"/>
                  <a:gd name="connsiteY1" fmla="*/ 2743 h 22320"/>
                  <a:gd name="connsiteX2" fmla="*/ 8230 w 12172"/>
                  <a:gd name="connsiteY2" fmla="*/ 171 h 22320"/>
                  <a:gd name="connsiteX3" fmla="*/ 3943 w 12172"/>
                  <a:gd name="connsiteY3" fmla="*/ 686 h 22320"/>
                  <a:gd name="connsiteX4" fmla="*/ 1372 w 12172"/>
                  <a:gd name="connsiteY4" fmla="*/ 3943 h 22320"/>
                  <a:gd name="connsiteX5" fmla="*/ 172 w 12172"/>
                  <a:gd name="connsiteY5" fmla="*/ 11487 h 22320"/>
                  <a:gd name="connsiteX6" fmla="*/ 0 w 12172"/>
                  <a:gd name="connsiteY6" fmla="*/ 14573 h 22320"/>
                  <a:gd name="connsiteX7" fmla="*/ 0 w 12172"/>
                  <a:gd name="connsiteY7" fmla="*/ 16116 h 22320"/>
                  <a:gd name="connsiteX8" fmla="*/ 343 w 12172"/>
                  <a:gd name="connsiteY8" fmla="*/ 18002 h 22320"/>
                  <a:gd name="connsiteX9" fmla="*/ 1886 w 12172"/>
                  <a:gd name="connsiteY9" fmla="*/ 20745 h 22320"/>
                  <a:gd name="connsiteX10" fmla="*/ 6344 w 12172"/>
                  <a:gd name="connsiteY10" fmla="*/ 22289 h 22320"/>
                  <a:gd name="connsiteX11" fmla="*/ 10287 w 12172"/>
                  <a:gd name="connsiteY11" fmla="*/ 19717 h 22320"/>
                  <a:gd name="connsiteX12" fmla="*/ 11144 w 12172"/>
                  <a:gd name="connsiteY12" fmla="*/ 16459 h 22320"/>
                  <a:gd name="connsiteX13" fmla="*/ 11144 w 12172"/>
                  <a:gd name="connsiteY13" fmla="*/ 15431 h 22320"/>
                  <a:gd name="connsiteX14" fmla="*/ 11144 w 12172"/>
                  <a:gd name="connsiteY14" fmla="*/ 13373 h 22320"/>
                  <a:gd name="connsiteX15" fmla="*/ 11316 w 12172"/>
                  <a:gd name="connsiteY15" fmla="*/ 9944 h 22320"/>
                  <a:gd name="connsiteX16" fmla="*/ 12002 w 12172"/>
                  <a:gd name="connsiteY16" fmla="*/ 7029 h 2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72" h="22320">
                    <a:moveTo>
                      <a:pt x="12002" y="7029"/>
                    </a:moveTo>
                    <a:cubicBezTo>
                      <a:pt x="12344" y="5658"/>
                      <a:pt x="12173" y="4115"/>
                      <a:pt x="11487" y="2743"/>
                    </a:cubicBezTo>
                    <a:cubicBezTo>
                      <a:pt x="10801" y="1543"/>
                      <a:pt x="9601" y="514"/>
                      <a:pt x="8230" y="171"/>
                    </a:cubicBezTo>
                    <a:cubicBezTo>
                      <a:pt x="6858" y="-171"/>
                      <a:pt x="5315" y="0"/>
                      <a:pt x="3943" y="686"/>
                    </a:cubicBezTo>
                    <a:cubicBezTo>
                      <a:pt x="2743" y="1372"/>
                      <a:pt x="1886" y="2572"/>
                      <a:pt x="1372" y="3943"/>
                    </a:cubicBezTo>
                    <a:cubicBezTo>
                      <a:pt x="686" y="6344"/>
                      <a:pt x="343" y="8915"/>
                      <a:pt x="172" y="11487"/>
                    </a:cubicBezTo>
                    <a:cubicBezTo>
                      <a:pt x="172" y="12516"/>
                      <a:pt x="0" y="13545"/>
                      <a:pt x="0" y="14573"/>
                    </a:cubicBezTo>
                    <a:cubicBezTo>
                      <a:pt x="0" y="15088"/>
                      <a:pt x="0" y="15602"/>
                      <a:pt x="0" y="16116"/>
                    </a:cubicBezTo>
                    <a:cubicBezTo>
                      <a:pt x="0" y="16802"/>
                      <a:pt x="0" y="17488"/>
                      <a:pt x="343" y="18002"/>
                    </a:cubicBezTo>
                    <a:cubicBezTo>
                      <a:pt x="686" y="19202"/>
                      <a:pt x="1200" y="19888"/>
                      <a:pt x="1886" y="20745"/>
                    </a:cubicBezTo>
                    <a:cubicBezTo>
                      <a:pt x="2915" y="21946"/>
                      <a:pt x="4801" y="22460"/>
                      <a:pt x="6344" y="22289"/>
                    </a:cubicBezTo>
                    <a:cubicBezTo>
                      <a:pt x="7887" y="22117"/>
                      <a:pt x="9430" y="21260"/>
                      <a:pt x="10287" y="19717"/>
                    </a:cubicBezTo>
                    <a:cubicBezTo>
                      <a:pt x="10801" y="18688"/>
                      <a:pt x="11144" y="17659"/>
                      <a:pt x="11144" y="16459"/>
                    </a:cubicBezTo>
                    <a:cubicBezTo>
                      <a:pt x="11144" y="16116"/>
                      <a:pt x="11144" y="15773"/>
                      <a:pt x="11144" y="15431"/>
                    </a:cubicBezTo>
                    <a:cubicBezTo>
                      <a:pt x="11144" y="14745"/>
                      <a:pt x="11144" y="14059"/>
                      <a:pt x="11144" y="13373"/>
                    </a:cubicBezTo>
                    <a:cubicBezTo>
                      <a:pt x="11144" y="12173"/>
                      <a:pt x="11316" y="11144"/>
                      <a:pt x="11316" y="9944"/>
                    </a:cubicBezTo>
                    <a:cubicBezTo>
                      <a:pt x="11487" y="9258"/>
                      <a:pt x="11659" y="8058"/>
                      <a:pt x="12002" y="7029"/>
                    </a:cubicBezTo>
                    <a:close/>
                  </a:path>
                </a:pathLst>
              </a:custGeom>
              <a:solidFill>
                <a:srgbClr val="3D3B3C"/>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CD00AA7-C180-40AB-895E-9BB2D74B6A0A}"/>
                  </a:ext>
                </a:extLst>
              </p:cNvPr>
              <p:cNvSpPr/>
              <p:nvPr/>
            </p:nvSpPr>
            <p:spPr>
              <a:xfrm>
                <a:off x="-4823345" y="827932"/>
                <a:ext cx="10979" cy="19132"/>
              </a:xfrm>
              <a:custGeom>
                <a:avLst/>
                <a:gdLst>
                  <a:gd name="connsiteX0" fmla="*/ 9773 w 10979"/>
                  <a:gd name="connsiteY0" fmla="*/ 9258 h 19132"/>
                  <a:gd name="connsiteX1" fmla="*/ 10458 w 10979"/>
                  <a:gd name="connsiteY1" fmla="*/ 7029 h 19132"/>
                  <a:gd name="connsiteX2" fmla="*/ 10801 w 10979"/>
                  <a:gd name="connsiteY2" fmla="*/ 3600 h 19132"/>
                  <a:gd name="connsiteX3" fmla="*/ 8573 w 10979"/>
                  <a:gd name="connsiteY3" fmla="*/ 686 h 19132"/>
                  <a:gd name="connsiteX4" fmla="*/ 4801 w 10979"/>
                  <a:gd name="connsiteY4" fmla="*/ 171 h 19132"/>
                  <a:gd name="connsiteX5" fmla="*/ 1886 w 10979"/>
                  <a:gd name="connsiteY5" fmla="*/ 2400 h 19132"/>
                  <a:gd name="connsiteX6" fmla="*/ 0 w 10979"/>
                  <a:gd name="connsiteY6" fmla="*/ 9944 h 19132"/>
                  <a:gd name="connsiteX7" fmla="*/ 343 w 10979"/>
                  <a:gd name="connsiteY7" fmla="*/ 13716 h 19132"/>
                  <a:gd name="connsiteX8" fmla="*/ 3429 w 10979"/>
                  <a:gd name="connsiteY8" fmla="*/ 18517 h 19132"/>
                  <a:gd name="connsiteX9" fmla="*/ 9944 w 10979"/>
                  <a:gd name="connsiteY9" fmla="*/ 15945 h 19132"/>
                  <a:gd name="connsiteX10" fmla="*/ 9944 w 10979"/>
                  <a:gd name="connsiteY10" fmla="*/ 12173 h 19132"/>
                  <a:gd name="connsiteX11" fmla="*/ 9773 w 10979"/>
                  <a:gd name="connsiteY11" fmla="*/ 9258 h 19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979" h="19132">
                    <a:moveTo>
                      <a:pt x="9773" y="9258"/>
                    </a:moveTo>
                    <a:cubicBezTo>
                      <a:pt x="9944" y="8573"/>
                      <a:pt x="10115" y="7715"/>
                      <a:pt x="10458" y="7029"/>
                    </a:cubicBezTo>
                    <a:cubicBezTo>
                      <a:pt x="10973" y="6001"/>
                      <a:pt x="11144" y="4801"/>
                      <a:pt x="10801" y="3600"/>
                    </a:cubicBezTo>
                    <a:cubicBezTo>
                      <a:pt x="10458" y="2400"/>
                      <a:pt x="9601" y="1200"/>
                      <a:pt x="8573" y="686"/>
                    </a:cubicBezTo>
                    <a:cubicBezTo>
                      <a:pt x="7372" y="0"/>
                      <a:pt x="6001" y="-171"/>
                      <a:pt x="4801" y="171"/>
                    </a:cubicBezTo>
                    <a:cubicBezTo>
                      <a:pt x="3600" y="514"/>
                      <a:pt x="2400" y="1372"/>
                      <a:pt x="1886" y="2400"/>
                    </a:cubicBezTo>
                    <a:cubicBezTo>
                      <a:pt x="686" y="4801"/>
                      <a:pt x="0" y="7201"/>
                      <a:pt x="0" y="9944"/>
                    </a:cubicBezTo>
                    <a:cubicBezTo>
                      <a:pt x="0" y="11144"/>
                      <a:pt x="171" y="12516"/>
                      <a:pt x="343" y="13716"/>
                    </a:cubicBezTo>
                    <a:cubicBezTo>
                      <a:pt x="686" y="15602"/>
                      <a:pt x="1886" y="17316"/>
                      <a:pt x="3429" y="18517"/>
                    </a:cubicBezTo>
                    <a:cubicBezTo>
                      <a:pt x="5829" y="20060"/>
                      <a:pt x="9258" y="18517"/>
                      <a:pt x="9944" y="15945"/>
                    </a:cubicBezTo>
                    <a:cubicBezTo>
                      <a:pt x="10287" y="14573"/>
                      <a:pt x="10115" y="13373"/>
                      <a:pt x="9944" y="12173"/>
                    </a:cubicBezTo>
                    <a:cubicBezTo>
                      <a:pt x="9773" y="11144"/>
                      <a:pt x="9773" y="10116"/>
                      <a:pt x="9773" y="9258"/>
                    </a:cubicBezTo>
                    <a:close/>
                  </a:path>
                </a:pathLst>
              </a:custGeom>
              <a:solidFill>
                <a:srgbClr val="3D3B3C"/>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DE22456-C4D2-4E2B-814B-F539B0C0615B}"/>
                  </a:ext>
                </a:extLst>
              </p:cNvPr>
              <p:cNvSpPr/>
              <p:nvPr/>
            </p:nvSpPr>
            <p:spPr>
              <a:xfrm>
                <a:off x="-4924356" y="830950"/>
                <a:ext cx="9799" cy="14983"/>
              </a:xfrm>
              <a:custGeom>
                <a:avLst/>
                <a:gdLst>
                  <a:gd name="connsiteX0" fmla="*/ 8256 w 9799"/>
                  <a:gd name="connsiteY0" fmla="*/ 1439 h 14983"/>
                  <a:gd name="connsiteX1" fmla="*/ 6713 w 9799"/>
                  <a:gd name="connsiteY1" fmla="*/ 410 h 14983"/>
                  <a:gd name="connsiteX2" fmla="*/ 4827 w 9799"/>
                  <a:gd name="connsiteY2" fmla="*/ 67 h 14983"/>
                  <a:gd name="connsiteX3" fmla="*/ 1398 w 9799"/>
                  <a:gd name="connsiteY3" fmla="*/ 1439 h 14983"/>
                  <a:gd name="connsiteX4" fmla="*/ 26 w 9799"/>
                  <a:gd name="connsiteY4" fmla="*/ 4868 h 14983"/>
                  <a:gd name="connsiteX5" fmla="*/ 198 w 9799"/>
                  <a:gd name="connsiteY5" fmla="*/ 8125 h 14983"/>
                  <a:gd name="connsiteX6" fmla="*/ 541 w 9799"/>
                  <a:gd name="connsiteY6" fmla="*/ 10869 h 14983"/>
                  <a:gd name="connsiteX7" fmla="*/ 712 w 9799"/>
                  <a:gd name="connsiteY7" fmla="*/ 11554 h 14983"/>
                  <a:gd name="connsiteX8" fmla="*/ 1912 w 9799"/>
                  <a:gd name="connsiteY8" fmla="*/ 13612 h 14983"/>
                  <a:gd name="connsiteX9" fmla="*/ 2941 w 9799"/>
                  <a:gd name="connsiteY9" fmla="*/ 14469 h 14983"/>
                  <a:gd name="connsiteX10" fmla="*/ 4999 w 9799"/>
                  <a:gd name="connsiteY10" fmla="*/ 14983 h 14983"/>
                  <a:gd name="connsiteX11" fmla="*/ 7056 w 9799"/>
                  <a:gd name="connsiteY11" fmla="*/ 14469 h 14983"/>
                  <a:gd name="connsiteX12" fmla="*/ 8085 w 9799"/>
                  <a:gd name="connsiteY12" fmla="*/ 13612 h 14983"/>
                  <a:gd name="connsiteX13" fmla="*/ 9285 w 9799"/>
                  <a:gd name="connsiteY13" fmla="*/ 11554 h 14983"/>
                  <a:gd name="connsiteX14" fmla="*/ 9456 w 9799"/>
                  <a:gd name="connsiteY14" fmla="*/ 10869 h 14983"/>
                  <a:gd name="connsiteX15" fmla="*/ 9799 w 9799"/>
                  <a:gd name="connsiteY15" fmla="*/ 8125 h 14983"/>
                  <a:gd name="connsiteX16" fmla="*/ 9799 w 9799"/>
                  <a:gd name="connsiteY16" fmla="*/ 4868 h 14983"/>
                  <a:gd name="connsiteX17" fmla="*/ 8256 w 9799"/>
                  <a:gd name="connsiteY17" fmla="*/ 1439 h 14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9799" h="14983">
                    <a:moveTo>
                      <a:pt x="8256" y="1439"/>
                    </a:moveTo>
                    <a:cubicBezTo>
                      <a:pt x="7742" y="925"/>
                      <a:pt x="7227" y="582"/>
                      <a:pt x="6713" y="410"/>
                    </a:cubicBezTo>
                    <a:cubicBezTo>
                      <a:pt x="6199" y="67"/>
                      <a:pt x="5513" y="-104"/>
                      <a:pt x="4827" y="67"/>
                    </a:cubicBezTo>
                    <a:cubicBezTo>
                      <a:pt x="3627" y="67"/>
                      <a:pt x="2255" y="582"/>
                      <a:pt x="1398" y="1439"/>
                    </a:cubicBezTo>
                    <a:cubicBezTo>
                      <a:pt x="541" y="2296"/>
                      <a:pt x="-145" y="3496"/>
                      <a:pt x="26" y="4868"/>
                    </a:cubicBezTo>
                    <a:cubicBezTo>
                      <a:pt x="26" y="5897"/>
                      <a:pt x="26" y="6925"/>
                      <a:pt x="198" y="8125"/>
                    </a:cubicBezTo>
                    <a:cubicBezTo>
                      <a:pt x="198" y="8983"/>
                      <a:pt x="369" y="10011"/>
                      <a:pt x="541" y="10869"/>
                    </a:cubicBezTo>
                    <a:cubicBezTo>
                      <a:pt x="541" y="11212"/>
                      <a:pt x="712" y="11383"/>
                      <a:pt x="712" y="11554"/>
                    </a:cubicBezTo>
                    <a:cubicBezTo>
                      <a:pt x="1055" y="12412"/>
                      <a:pt x="1227" y="13097"/>
                      <a:pt x="1912" y="13612"/>
                    </a:cubicBezTo>
                    <a:cubicBezTo>
                      <a:pt x="2255" y="13955"/>
                      <a:pt x="2598" y="14126"/>
                      <a:pt x="2941" y="14469"/>
                    </a:cubicBezTo>
                    <a:cubicBezTo>
                      <a:pt x="3627" y="14812"/>
                      <a:pt x="4313" y="14983"/>
                      <a:pt x="4999" y="14983"/>
                    </a:cubicBezTo>
                    <a:cubicBezTo>
                      <a:pt x="5684" y="14983"/>
                      <a:pt x="6370" y="14812"/>
                      <a:pt x="7056" y="14469"/>
                    </a:cubicBezTo>
                    <a:cubicBezTo>
                      <a:pt x="7399" y="14126"/>
                      <a:pt x="7913" y="13955"/>
                      <a:pt x="8085" y="13612"/>
                    </a:cubicBezTo>
                    <a:cubicBezTo>
                      <a:pt x="8599" y="13097"/>
                      <a:pt x="9113" y="12240"/>
                      <a:pt x="9285" y="11554"/>
                    </a:cubicBezTo>
                    <a:cubicBezTo>
                      <a:pt x="9285" y="11383"/>
                      <a:pt x="9456" y="11040"/>
                      <a:pt x="9456" y="10869"/>
                    </a:cubicBezTo>
                    <a:cubicBezTo>
                      <a:pt x="9628" y="10011"/>
                      <a:pt x="9628" y="9154"/>
                      <a:pt x="9799" y="8125"/>
                    </a:cubicBezTo>
                    <a:cubicBezTo>
                      <a:pt x="9799" y="7097"/>
                      <a:pt x="9799" y="6068"/>
                      <a:pt x="9799" y="4868"/>
                    </a:cubicBezTo>
                    <a:cubicBezTo>
                      <a:pt x="9799" y="3496"/>
                      <a:pt x="9285" y="2296"/>
                      <a:pt x="8256" y="1439"/>
                    </a:cubicBezTo>
                    <a:close/>
                  </a:path>
                </a:pathLst>
              </a:custGeom>
              <a:solidFill>
                <a:srgbClr val="3D3B3C"/>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C096D66E-4CB1-422F-B5B5-89F967EC36D6}"/>
                  </a:ext>
                </a:extLst>
              </p:cNvPr>
              <p:cNvSpPr/>
              <p:nvPr/>
            </p:nvSpPr>
            <p:spPr>
              <a:xfrm>
                <a:off x="-4949842" y="926858"/>
                <a:ext cx="12365" cy="18473"/>
              </a:xfrm>
              <a:custGeom>
                <a:avLst/>
                <a:gdLst>
                  <a:gd name="connsiteX0" fmla="*/ 11111 w 12365"/>
                  <a:gd name="connsiteY0" fmla="*/ 8058 h 18473"/>
                  <a:gd name="connsiteX1" fmla="*/ 9568 w 12365"/>
                  <a:gd name="connsiteY1" fmla="*/ 3600 h 18473"/>
                  <a:gd name="connsiteX2" fmla="*/ 7339 w 12365"/>
                  <a:gd name="connsiteY2" fmla="*/ 686 h 18473"/>
                  <a:gd name="connsiteX3" fmla="*/ 3567 w 12365"/>
                  <a:gd name="connsiteY3" fmla="*/ 171 h 18473"/>
                  <a:gd name="connsiteX4" fmla="*/ 652 w 12365"/>
                  <a:gd name="connsiteY4" fmla="*/ 2400 h 18473"/>
                  <a:gd name="connsiteX5" fmla="*/ 138 w 12365"/>
                  <a:gd name="connsiteY5" fmla="*/ 6172 h 18473"/>
                  <a:gd name="connsiteX6" fmla="*/ 1681 w 12365"/>
                  <a:gd name="connsiteY6" fmla="*/ 10801 h 18473"/>
                  <a:gd name="connsiteX7" fmla="*/ 2367 w 12365"/>
                  <a:gd name="connsiteY7" fmla="*/ 13030 h 18473"/>
                  <a:gd name="connsiteX8" fmla="*/ 3224 w 12365"/>
                  <a:gd name="connsiteY8" fmla="*/ 15259 h 18473"/>
                  <a:gd name="connsiteX9" fmla="*/ 4424 w 12365"/>
                  <a:gd name="connsiteY9" fmla="*/ 17145 h 18473"/>
                  <a:gd name="connsiteX10" fmla="*/ 6482 w 12365"/>
                  <a:gd name="connsiteY10" fmla="*/ 18345 h 18473"/>
                  <a:gd name="connsiteX11" fmla="*/ 8882 w 12365"/>
                  <a:gd name="connsiteY11" fmla="*/ 18345 h 18473"/>
                  <a:gd name="connsiteX12" fmla="*/ 12140 w 12365"/>
                  <a:gd name="connsiteY12" fmla="*/ 15088 h 18473"/>
                  <a:gd name="connsiteX13" fmla="*/ 11111 w 12365"/>
                  <a:gd name="connsiteY13" fmla="*/ 8058 h 18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65" h="18473">
                    <a:moveTo>
                      <a:pt x="11111" y="8058"/>
                    </a:moveTo>
                    <a:cubicBezTo>
                      <a:pt x="10596" y="6515"/>
                      <a:pt x="10082" y="4972"/>
                      <a:pt x="9568" y="3600"/>
                    </a:cubicBezTo>
                    <a:cubicBezTo>
                      <a:pt x="9225" y="2400"/>
                      <a:pt x="8368" y="1372"/>
                      <a:pt x="7339" y="686"/>
                    </a:cubicBezTo>
                    <a:cubicBezTo>
                      <a:pt x="6310" y="0"/>
                      <a:pt x="4767" y="-171"/>
                      <a:pt x="3567" y="171"/>
                    </a:cubicBezTo>
                    <a:cubicBezTo>
                      <a:pt x="2367" y="514"/>
                      <a:pt x="1167" y="1372"/>
                      <a:pt x="652" y="2400"/>
                    </a:cubicBezTo>
                    <a:cubicBezTo>
                      <a:pt x="138" y="3600"/>
                      <a:pt x="-205" y="4972"/>
                      <a:pt x="138" y="6172"/>
                    </a:cubicBezTo>
                    <a:cubicBezTo>
                      <a:pt x="652" y="7715"/>
                      <a:pt x="1167" y="9258"/>
                      <a:pt x="1681" y="10801"/>
                    </a:cubicBezTo>
                    <a:cubicBezTo>
                      <a:pt x="1853" y="11487"/>
                      <a:pt x="2195" y="12344"/>
                      <a:pt x="2367" y="13030"/>
                    </a:cubicBezTo>
                    <a:cubicBezTo>
                      <a:pt x="2538" y="13716"/>
                      <a:pt x="2881" y="14402"/>
                      <a:pt x="3224" y="15259"/>
                    </a:cubicBezTo>
                    <a:cubicBezTo>
                      <a:pt x="3567" y="15945"/>
                      <a:pt x="3910" y="16631"/>
                      <a:pt x="4424" y="17145"/>
                    </a:cubicBezTo>
                    <a:cubicBezTo>
                      <a:pt x="4939" y="17659"/>
                      <a:pt x="5624" y="18174"/>
                      <a:pt x="6482" y="18345"/>
                    </a:cubicBezTo>
                    <a:cubicBezTo>
                      <a:pt x="7339" y="18517"/>
                      <a:pt x="8196" y="18517"/>
                      <a:pt x="8882" y="18345"/>
                    </a:cubicBezTo>
                    <a:cubicBezTo>
                      <a:pt x="10425" y="18002"/>
                      <a:pt x="11625" y="16631"/>
                      <a:pt x="12140" y="15088"/>
                    </a:cubicBezTo>
                    <a:cubicBezTo>
                      <a:pt x="12825" y="12516"/>
                      <a:pt x="11797" y="10287"/>
                      <a:pt x="11111" y="8058"/>
                    </a:cubicBezTo>
                    <a:close/>
                  </a:path>
                </a:pathLst>
              </a:custGeom>
              <a:solidFill>
                <a:srgbClr val="3D3B3C"/>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8AB3DE5B-C37B-494D-9DDF-CC3C65C53605}"/>
                  </a:ext>
                </a:extLst>
              </p:cNvPr>
              <p:cNvSpPr/>
              <p:nvPr/>
            </p:nvSpPr>
            <p:spPr>
              <a:xfrm>
                <a:off x="-4658753" y="912628"/>
                <a:ext cx="11830" cy="20447"/>
              </a:xfrm>
              <a:custGeom>
                <a:avLst/>
                <a:gdLst>
                  <a:gd name="connsiteX0" fmla="*/ 11659 w 11830"/>
                  <a:gd name="connsiteY0" fmla="*/ 6687 h 20447"/>
                  <a:gd name="connsiteX1" fmla="*/ 11144 w 11830"/>
                  <a:gd name="connsiteY1" fmla="*/ 2572 h 20447"/>
                  <a:gd name="connsiteX2" fmla="*/ 7887 w 11830"/>
                  <a:gd name="connsiteY2" fmla="*/ 171 h 20447"/>
                  <a:gd name="connsiteX3" fmla="*/ 3772 w 11830"/>
                  <a:gd name="connsiteY3" fmla="*/ 686 h 20447"/>
                  <a:gd name="connsiteX4" fmla="*/ 1372 w 11830"/>
                  <a:gd name="connsiteY4" fmla="*/ 3943 h 20447"/>
                  <a:gd name="connsiteX5" fmla="*/ 171 w 11830"/>
                  <a:gd name="connsiteY5" fmla="*/ 10287 h 20447"/>
                  <a:gd name="connsiteX6" fmla="*/ 0 w 11830"/>
                  <a:gd name="connsiteY6" fmla="*/ 12859 h 20447"/>
                  <a:gd name="connsiteX7" fmla="*/ 1029 w 11830"/>
                  <a:gd name="connsiteY7" fmla="*/ 17831 h 20447"/>
                  <a:gd name="connsiteX8" fmla="*/ 2915 w 11830"/>
                  <a:gd name="connsiteY8" fmla="*/ 19717 h 20447"/>
                  <a:gd name="connsiteX9" fmla="*/ 6172 w 11830"/>
                  <a:gd name="connsiteY9" fmla="*/ 20403 h 20447"/>
                  <a:gd name="connsiteX10" fmla="*/ 8573 w 11830"/>
                  <a:gd name="connsiteY10" fmla="*/ 19374 h 20447"/>
                  <a:gd name="connsiteX11" fmla="*/ 10458 w 11830"/>
                  <a:gd name="connsiteY11" fmla="*/ 16631 h 20447"/>
                  <a:gd name="connsiteX12" fmla="*/ 10630 w 11830"/>
                  <a:gd name="connsiteY12" fmla="*/ 12344 h 20447"/>
                  <a:gd name="connsiteX13" fmla="*/ 10801 w 11830"/>
                  <a:gd name="connsiteY13" fmla="*/ 10116 h 20447"/>
                  <a:gd name="connsiteX14" fmla="*/ 11659 w 11830"/>
                  <a:gd name="connsiteY14" fmla="*/ 6687 h 20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830" h="20447">
                    <a:moveTo>
                      <a:pt x="11659" y="6687"/>
                    </a:moveTo>
                    <a:cubicBezTo>
                      <a:pt x="12002" y="5315"/>
                      <a:pt x="11830" y="3772"/>
                      <a:pt x="11144" y="2572"/>
                    </a:cubicBezTo>
                    <a:cubicBezTo>
                      <a:pt x="10458" y="1543"/>
                      <a:pt x="9258" y="343"/>
                      <a:pt x="7887" y="171"/>
                    </a:cubicBezTo>
                    <a:cubicBezTo>
                      <a:pt x="6515" y="-171"/>
                      <a:pt x="4972" y="0"/>
                      <a:pt x="3772" y="686"/>
                    </a:cubicBezTo>
                    <a:cubicBezTo>
                      <a:pt x="2572" y="1372"/>
                      <a:pt x="1715" y="2572"/>
                      <a:pt x="1372" y="3943"/>
                    </a:cubicBezTo>
                    <a:cubicBezTo>
                      <a:pt x="686" y="6001"/>
                      <a:pt x="343" y="8230"/>
                      <a:pt x="171" y="10287"/>
                    </a:cubicBezTo>
                    <a:cubicBezTo>
                      <a:pt x="171" y="11144"/>
                      <a:pt x="0" y="12001"/>
                      <a:pt x="0" y="12859"/>
                    </a:cubicBezTo>
                    <a:cubicBezTo>
                      <a:pt x="0" y="14573"/>
                      <a:pt x="171" y="16288"/>
                      <a:pt x="1029" y="17831"/>
                    </a:cubicBezTo>
                    <a:cubicBezTo>
                      <a:pt x="1372" y="18517"/>
                      <a:pt x="2229" y="19202"/>
                      <a:pt x="2915" y="19717"/>
                    </a:cubicBezTo>
                    <a:cubicBezTo>
                      <a:pt x="3943" y="20231"/>
                      <a:pt x="5144" y="20574"/>
                      <a:pt x="6172" y="20403"/>
                    </a:cubicBezTo>
                    <a:cubicBezTo>
                      <a:pt x="7029" y="20231"/>
                      <a:pt x="7887" y="19888"/>
                      <a:pt x="8573" y="19374"/>
                    </a:cubicBezTo>
                    <a:cubicBezTo>
                      <a:pt x="9430" y="18688"/>
                      <a:pt x="10115" y="17831"/>
                      <a:pt x="10458" y="16631"/>
                    </a:cubicBezTo>
                    <a:cubicBezTo>
                      <a:pt x="10801" y="15259"/>
                      <a:pt x="10630" y="13716"/>
                      <a:pt x="10630" y="12344"/>
                    </a:cubicBezTo>
                    <a:cubicBezTo>
                      <a:pt x="10630" y="11659"/>
                      <a:pt x="10630" y="10801"/>
                      <a:pt x="10801" y="10116"/>
                    </a:cubicBezTo>
                    <a:cubicBezTo>
                      <a:pt x="10973" y="8915"/>
                      <a:pt x="11316" y="7715"/>
                      <a:pt x="11659" y="6687"/>
                    </a:cubicBezTo>
                    <a:close/>
                  </a:path>
                </a:pathLst>
              </a:custGeom>
              <a:solidFill>
                <a:srgbClr val="3D3B3C"/>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18CDB04-B66B-4B4C-8540-8D3C40A1962C}"/>
                  </a:ext>
                </a:extLst>
              </p:cNvPr>
              <p:cNvSpPr/>
              <p:nvPr/>
            </p:nvSpPr>
            <p:spPr>
              <a:xfrm>
                <a:off x="-4783297" y="657339"/>
                <a:ext cx="11305" cy="19030"/>
              </a:xfrm>
              <a:custGeom>
                <a:avLst/>
                <a:gdLst>
                  <a:gd name="connsiteX0" fmla="*/ 10015 w 11305"/>
                  <a:gd name="connsiteY0" fmla="*/ 1543 h 19030"/>
                  <a:gd name="connsiteX1" fmla="*/ 6243 w 11305"/>
                  <a:gd name="connsiteY1" fmla="*/ 0 h 19030"/>
                  <a:gd name="connsiteX2" fmla="*/ 2471 w 11305"/>
                  <a:gd name="connsiteY2" fmla="*/ 1543 h 19030"/>
                  <a:gd name="connsiteX3" fmla="*/ 1614 w 11305"/>
                  <a:gd name="connsiteY3" fmla="*/ 2572 h 19030"/>
                  <a:gd name="connsiteX4" fmla="*/ 928 w 11305"/>
                  <a:gd name="connsiteY4" fmla="*/ 5315 h 19030"/>
                  <a:gd name="connsiteX5" fmla="*/ 414 w 11305"/>
                  <a:gd name="connsiteY5" fmla="*/ 10287 h 19030"/>
                  <a:gd name="connsiteX6" fmla="*/ 71 w 11305"/>
                  <a:gd name="connsiteY6" fmla="*/ 12687 h 19030"/>
                  <a:gd name="connsiteX7" fmla="*/ 243 w 11305"/>
                  <a:gd name="connsiteY7" fmla="*/ 15088 h 19030"/>
                  <a:gd name="connsiteX8" fmla="*/ 5214 w 11305"/>
                  <a:gd name="connsiteY8" fmla="*/ 19031 h 19030"/>
                  <a:gd name="connsiteX9" fmla="*/ 7786 w 11305"/>
                  <a:gd name="connsiteY9" fmla="*/ 18345 h 19030"/>
                  <a:gd name="connsiteX10" fmla="*/ 10187 w 11305"/>
                  <a:gd name="connsiteY10" fmla="*/ 15088 h 19030"/>
                  <a:gd name="connsiteX11" fmla="*/ 10530 w 11305"/>
                  <a:gd name="connsiteY11" fmla="*/ 12687 h 19030"/>
                  <a:gd name="connsiteX12" fmla="*/ 10701 w 11305"/>
                  <a:gd name="connsiteY12" fmla="*/ 10287 h 19030"/>
                  <a:gd name="connsiteX13" fmla="*/ 11215 w 11305"/>
                  <a:gd name="connsiteY13" fmla="*/ 5315 h 19030"/>
                  <a:gd name="connsiteX14" fmla="*/ 10015 w 11305"/>
                  <a:gd name="connsiteY14" fmla="*/ 1543 h 19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05" h="19030">
                    <a:moveTo>
                      <a:pt x="10015" y="1543"/>
                    </a:moveTo>
                    <a:cubicBezTo>
                      <a:pt x="9158" y="686"/>
                      <a:pt x="7615" y="0"/>
                      <a:pt x="6243" y="0"/>
                    </a:cubicBezTo>
                    <a:cubicBezTo>
                      <a:pt x="4872" y="0"/>
                      <a:pt x="3500" y="514"/>
                      <a:pt x="2471" y="1543"/>
                    </a:cubicBezTo>
                    <a:cubicBezTo>
                      <a:pt x="2128" y="1886"/>
                      <a:pt x="1957" y="2229"/>
                      <a:pt x="1614" y="2572"/>
                    </a:cubicBezTo>
                    <a:cubicBezTo>
                      <a:pt x="1100" y="3429"/>
                      <a:pt x="928" y="4286"/>
                      <a:pt x="928" y="5315"/>
                    </a:cubicBezTo>
                    <a:cubicBezTo>
                      <a:pt x="757" y="7029"/>
                      <a:pt x="585" y="8573"/>
                      <a:pt x="414" y="10287"/>
                    </a:cubicBezTo>
                    <a:cubicBezTo>
                      <a:pt x="243" y="11144"/>
                      <a:pt x="243" y="12002"/>
                      <a:pt x="71" y="12687"/>
                    </a:cubicBezTo>
                    <a:cubicBezTo>
                      <a:pt x="-100" y="13545"/>
                      <a:pt x="71" y="14402"/>
                      <a:pt x="243" y="15088"/>
                    </a:cubicBezTo>
                    <a:cubicBezTo>
                      <a:pt x="928" y="17316"/>
                      <a:pt x="2814" y="19031"/>
                      <a:pt x="5214" y="19031"/>
                    </a:cubicBezTo>
                    <a:cubicBezTo>
                      <a:pt x="6243" y="19031"/>
                      <a:pt x="7101" y="18688"/>
                      <a:pt x="7786" y="18345"/>
                    </a:cubicBezTo>
                    <a:cubicBezTo>
                      <a:pt x="8986" y="17659"/>
                      <a:pt x="9844" y="16459"/>
                      <a:pt x="10187" y="15088"/>
                    </a:cubicBezTo>
                    <a:cubicBezTo>
                      <a:pt x="10358" y="14230"/>
                      <a:pt x="10530" y="13545"/>
                      <a:pt x="10530" y="12687"/>
                    </a:cubicBezTo>
                    <a:cubicBezTo>
                      <a:pt x="10530" y="11830"/>
                      <a:pt x="10701" y="10973"/>
                      <a:pt x="10701" y="10287"/>
                    </a:cubicBezTo>
                    <a:cubicBezTo>
                      <a:pt x="10872" y="8573"/>
                      <a:pt x="11044" y="7029"/>
                      <a:pt x="11215" y="5315"/>
                    </a:cubicBezTo>
                    <a:cubicBezTo>
                      <a:pt x="11558" y="4115"/>
                      <a:pt x="10872" y="2400"/>
                      <a:pt x="10015" y="1543"/>
                    </a:cubicBezTo>
                    <a:close/>
                  </a:path>
                </a:pathLst>
              </a:custGeom>
              <a:solidFill>
                <a:srgbClr val="3D3B3C"/>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8C2BF11B-06BE-44B3-8D74-42AC5A94590F}"/>
                  </a:ext>
                </a:extLst>
              </p:cNvPr>
              <p:cNvSpPr/>
              <p:nvPr/>
            </p:nvSpPr>
            <p:spPr>
              <a:xfrm>
                <a:off x="-4641635" y="812501"/>
                <a:ext cx="12660" cy="18302"/>
              </a:xfrm>
              <a:custGeom>
                <a:avLst/>
                <a:gdLst>
                  <a:gd name="connsiteX0" fmla="*/ 11857 w 12660"/>
                  <a:gd name="connsiteY0" fmla="*/ 2743 h 18302"/>
                  <a:gd name="connsiteX1" fmla="*/ 8599 w 12660"/>
                  <a:gd name="connsiteY1" fmla="*/ 171 h 18302"/>
                  <a:gd name="connsiteX2" fmla="*/ 4484 w 12660"/>
                  <a:gd name="connsiteY2" fmla="*/ 686 h 18302"/>
                  <a:gd name="connsiteX3" fmla="*/ 1912 w 12660"/>
                  <a:gd name="connsiteY3" fmla="*/ 3943 h 18302"/>
                  <a:gd name="connsiteX4" fmla="*/ 884 w 12660"/>
                  <a:gd name="connsiteY4" fmla="*/ 7887 h 18302"/>
                  <a:gd name="connsiteX5" fmla="*/ 369 w 12660"/>
                  <a:gd name="connsiteY5" fmla="*/ 9944 h 18302"/>
                  <a:gd name="connsiteX6" fmla="*/ 198 w 12660"/>
                  <a:gd name="connsiteY6" fmla="*/ 10801 h 18302"/>
                  <a:gd name="connsiteX7" fmla="*/ 198 w 12660"/>
                  <a:gd name="connsiteY7" fmla="*/ 14402 h 18302"/>
                  <a:gd name="connsiteX8" fmla="*/ 712 w 12660"/>
                  <a:gd name="connsiteY8" fmla="*/ 15602 h 18302"/>
                  <a:gd name="connsiteX9" fmla="*/ 1570 w 12660"/>
                  <a:gd name="connsiteY9" fmla="*/ 16631 h 18302"/>
                  <a:gd name="connsiteX10" fmla="*/ 2598 w 12660"/>
                  <a:gd name="connsiteY10" fmla="*/ 17488 h 18302"/>
                  <a:gd name="connsiteX11" fmla="*/ 4484 w 12660"/>
                  <a:gd name="connsiteY11" fmla="*/ 18174 h 18302"/>
                  <a:gd name="connsiteX12" fmla="*/ 5856 w 12660"/>
                  <a:gd name="connsiteY12" fmla="*/ 18174 h 18302"/>
                  <a:gd name="connsiteX13" fmla="*/ 7227 w 12660"/>
                  <a:gd name="connsiteY13" fmla="*/ 17831 h 18302"/>
                  <a:gd name="connsiteX14" fmla="*/ 8428 w 12660"/>
                  <a:gd name="connsiteY14" fmla="*/ 17145 h 18302"/>
                  <a:gd name="connsiteX15" fmla="*/ 9799 w 12660"/>
                  <a:gd name="connsiteY15" fmla="*/ 15602 h 18302"/>
                  <a:gd name="connsiteX16" fmla="*/ 10314 w 12660"/>
                  <a:gd name="connsiteY16" fmla="*/ 14573 h 18302"/>
                  <a:gd name="connsiteX17" fmla="*/ 10656 w 12660"/>
                  <a:gd name="connsiteY17" fmla="*/ 13545 h 18302"/>
                  <a:gd name="connsiteX18" fmla="*/ 10828 w 12660"/>
                  <a:gd name="connsiteY18" fmla="*/ 12516 h 18302"/>
                  <a:gd name="connsiteX19" fmla="*/ 11342 w 12660"/>
                  <a:gd name="connsiteY19" fmla="*/ 10630 h 18302"/>
                  <a:gd name="connsiteX20" fmla="*/ 12371 w 12660"/>
                  <a:gd name="connsiteY20" fmla="*/ 6687 h 18302"/>
                  <a:gd name="connsiteX21" fmla="*/ 11857 w 12660"/>
                  <a:gd name="connsiteY21" fmla="*/ 2743 h 1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660" h="18302">
                    <a:moveTo>
                      <a:pt x="11857" y="2743"/>
                    </a:moveTo>
                    <a:cubicBezTo>
                      <a:pt x="11171" y="1543"/>
                      <a:pt x="9971" y="514"/>
                      <a:pt x="8599" y="171"/>
                    </a:cubicBezTo>
                    <a:cubicBezTo>
                      <a:pt x="7227" y="-171"/>
                      <a:pt x="5684" y="0"/>
                      <a:pt x="4484" y="686"/>
                    </a:cubicBezTo>
                    <a:cubicBezTo>
                      <a:pt x="3284" y="1372"/>
                      <a:pt x="2255" y="2572"/>
                      <a:pt x="1912" y="3943"/>
                    </a:cubicBezTo>
                    <a:cubicBezTo>
                      <a:pt x="1570" y="5315"/>
                      <a:pt x="1227" y="6515"/>
                      <a:pt x="884" y="7887"/>
                    </a:cubicBezTo>
                    <a:cubicBezTo>
                      <a:pt x="712" y="8573"/>
                      <a:pt x="541" y="9258"/>
                      <a:pt x="369" y="9944"/>
                    </a:cubicBezTo>
                    <a:cubicBezTo>
                      <a:pt x="369" y="10287"/>
                      <a:pt x="198" y="10630"/>
                      <a:pt x="198" y="10801"/>
                    </a:cubicBezTo>
                    <a:cubicBezTo>
                      <a:pt x="-145" y="12173"/>
                      <a:pt x="27" y="12859"/>
                      <a:pt x="198" y="14402"/>
                    </a:cubicBezTo>
                    <a:cubicBezTo>
                      <a:pt x="369" y="14745"/>
                      <a:pt x="541" y="15259"/>
                      <a:pt x="712" y="15602"/>
                    </a:cubicBezTo>
                    <a:cubicBezTo>
                      <a:pt x="1055" y="15945"/>
                      <a:pt x="1227" y="16288"/>
                      <a:pt x="1570" y="16631"/>
                    </a:cubicBezTo>
                    <a:cubicBezTo>
                      <a:pt x="1912" y="16974"/>
                      <a:pt x="2255" y="17145"/>
                      <a:pt x="2598" y="17488"/>
                    </a:cubicBezTo>
                    <a:cubicBezTo>
                      <a:pt x="3284" y="17831"/>
                      <a:pt x="3798" y="18002"/>
                      <a:pt x="4484" y="18174"/>
                    </a:cubicBezTo>
                    <a:cubicBezTo>
                      <a:pt x="4999" y="18345"/>
                      <a:pt x="5341" y="18345"/>
                      <a:pt x="5856" y="18174"/>
                    </a:cubicBezTo>
                    <a:cubicBezTo>
                      <a:pt x="6370" y="18174"/>
                      <a:pt x="6713" y="18002"/>
                      <a:pt x="7227" y="17831"/>
                    </a:cubicBezTo>
                    <a:cubicBezTo>
                      <a:pt x="7742" y="17659"/>
                      <a:pt x="8085" y="17488"/>
                      <a:pt x="8428" y="17145"/>
                    </a:cubicBezTo>
                    <a:cubicBezTo>
                      <a:pt x="8942" y="16802"/>
                      <a:pt x="9456" y="16288"/>
                      <a:pt x="9799" y="15602"/>
                    </a:cubicBezTo>
                    <a:cubicBezTo>
                      <a:pt x="9971" y="15259"/>
                      <a:pt x="10142" y="14916"/>
                      <a:pt x="10314" y="14573"/>
                    </a:cubicBezTo>
                    <a:cubicBezTo>
                      <a:pt x="10485" y="14230"/>
                      <a:pt x="10656" y="13887"/>
                      <a:pt x="10656" y="13545"/>
                    </a:cubicBezTo>
                    <a:cubicBezTo>
                      <a:pt x="10828" y="13202"/>
                      <a:pt x="10828" y="12859"/>
                      <a:pt x="10828" y="12516"/>
                    </a:cubicBezTo>
                    <a:cubicBezTo>
                      <a:pt x="10999" y="11830"/>
                      <a:pt x="11171" y="11316"/>
                      <a:pt x="11342" y="10630"/>
                    </a:cubicBezTo>
                    <a:cubicBezTo>
                      <a:pt x="11685" y="9258"/>
                      <a:pt x="12028" y="8058"/>
                      <a:pt x="12371" y="6687"/>
                    </a:cubicBezTo>
                    <a:cubicBezTo>
                      <a:pt x="12885" y="5486"/>
                      <a:pt x="12714" y="3943"/>
                      <a:pt x="11857" y="2743"/>
                    </a:cubicBezTo>
                    <a:close/>
                  </a:path>
                </a:pathLst>
              </a:custGeom>
              <a:solidFill>
                <a:srgbClr val="3D3B3C"/>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3D6C67A-37FC-4C0A-ADC3-480A3C08A116}"/>
                  </a:ext>
                </a:extLst>
              </p:cNvPr>
              <p:cNvSpPr/>
              <p:nvPr/>
            </p:nvSpPr>
            <p:spPr>
              <a:xfrm>
                <a:off x="-4785455" y="904570"/>
                <a:ext cx="12001" cy="17830"/>
              </a:xfrm>
              <a:custGeom>
                <a:avLst/>
                <a:gdLst>
                  <a:gd name="connsiteX0" fmla="*/ 11830 w 12001"/>
                  <a:gd name="connsiteY0" fmla="*/ 4629 h 17830"/>
                  <a:gd name="connsiteX1" fmla="*/ 11144 w 12001"/>
                  <a:gd name="connsiteY1" fmla="*/ 2572 h 17830"/>
                  <a:gd name="connsiteX2" fmla="*/ 7887 w 12001"/>
                  <a:gd name="connsiteY2" fmla="*/ 171 h 17830"/>
                  <a:gd name="connsiteX3" fmla="*/ 3772 w 12001"/>
                  <a:gd name="connsiteY3" fmla="*/ 686 h 17830"/>
                  <a:gd name="connsiteX4" fmla="*/ 2743 w 12001"/>
                  <a:gd name="connsiteY4" fmla="*/ 1543 h 17830"/>
                  <a:gd name="connsiteX5" fmla="*/ 1372 w 12001"/>
                  <a:gd name="connsiteY5" fmla="*/ 3943 h 17830"/>
                  <a:gd name="connsiteX6" fmla="*/ 171 w 12001"/>
                  <a:gd name="connsiteY6" fmla="*/ 9258 h 17830"/>
                  <a:gd name="connsiteX7" fmla="*/ 0 w 12001"/>
                  <a:gd name="connsiteY7" fmla="*/ 11316 h 17830"/>
                  <a:gd name="connsiteX8" fmla="*/ 343 w 12001"/>
                  <a:gd name="connsiteY8" fmla="*/ 13545 h 17830"/>
                  <a:gd name="connsiteX9" fmla="*/ 2057 w 12001"/>
                  <a:gd name="connsiteY9" fmla="*/ 16459 h 17830"/>
                  <a:gd name="connsiteX10" fmla="*/ 4286 w 12001"/>
                  <a:gd name="connsiteY10" fmla="*/ 17659 h 17830"/>
                  <a:gd name="connsiteX11" fmla="*/ 6344 w 12001"/>
                  <a:gd name="connsiteY11" fmla="*/ 17831 h 17830"/>
                  <a:gd name="connsiteX12" fmla="*/ 8230 w 12001"/>
                  <a:gd name="connsiteY12" fmla="*/ 17316 h 17830"/>
                  <a:gd name="connsiteX13" fmla="*/ 9944 w 12001"/>
                  <a:gd name="connsiteY13" fmla="*/ 15602 h 17830"/>
                  <a:gd name="connsiteX14" fmla="*/ 10973 w 12001"/>
                  <a:gd name="connsiteY14" fmla="*/ 11144 h 17830"/>
                  <a:gd name="connsiteX15" fmla="*/ 11144 w 12001"/>
                  <a:gd name="connsiteY15" fmla="*/ 9601 h 17830"/>
                  <a:gd name="connsiteX16" fmla="*/ 12002 w 12001"/>
                  <a:gd name="connsiteY16" fmla="*/ 6687 h 17830"/>
                  <a:gd name="connsiteX17" fmla="*/ 11830 w 12001"/>
                  <a:gd name="connsiteY17" fmla="*/ 4629 h 1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001" h="17830">
                    <a:moveTo>
                      <a:pt x="11830" y="4629"/>
                    </a:moveTo>
                    <a:cubicBezTo>
                      <a:pt x="11830" y="3943"/>
                      <a:pt x="11659" y="3258"/>
                      <a:pt x="11144" y="2572"/>
                    </a:cubicBezTo>
                    <a:cubicBezTo>
                      <a:pt x="10458" y="1543"/>
                      <a:pt x="9258" y="343"/>
                      <a:pt x="7887" y="171"/>
                    </a:cubicBezTo>
                    <a:cubicBezTo>
                      <a:pt x="6515" y="-171"/>
                      <a:pt x="4972" y="0"/>
                      <a:pt x="3772" y="686"/>
                    </a:cubicBezTo>
                    <a:cubicBezTo>
                      <a:pt x="3429" y="1029"/>
                      <a:pt x="3086" y="1200"/>
                      <a:pt x="2743" y="1543"/>
                    </a:cubicBezTo>
                    <a:cubicBezTo>
                      <a:pt x="2057" y="2229"/>
                      <a:pt x="1543" y="2915"/>
                      <a:pt x="1372" y="3943"/>
                    </a:cubicBezTo>
                    <a:cubicBezTo>
                      <a:pt x="686" y="5658"/>
                      <a:pt x="514" y="7544"/>
                      <a:pt x="171" y="9258"/>
                    </a:cubicBezTo>
                    <a:cubicBezTo>
                      <a:pt x="171" y="9944"/>
                      <a:pt x="0" y="10630"/>
                      <a:pt x="0" y="11316"/>
                    </a:cubicBezTo>
                    <a:cubicBezTo>
                      <a:pt x="0" y="12001"/>
                      <a:pt x="171" y="12859"/>
                      <a:pt x="343" y="13545"/>
                    </a:cubicBezTo>
                    <a:cubicBezTo>
                      <a:pt x="514" y="14573"/>
                      <a:pt x="1200" y="15773"/>
                      <a:pt x="2057" y="16459"/>
                    </a:cubicBezTo>
                    <a:cubicBezTo>
                      <a:pt x="2743" y="17145"/>
                      <a:pt x="3429" y="17488"/>
                      <a:pt x="4286" y="17659"/>
                    </a:cubicBezTo>
                    <a:cubicBezTo>
                      <a:pt x="4972" y="17831"/>
                      <a:pt x="5658" y="17831"/>
                      <a:pt x="6344" y="17831"/>
                    </a:cubicBezTo>
                    <a:cubicBezTo>
                      <a:pt x="7029" y="17831"/>
                      <a:pt x="7544" y="17659"/>
                      <a:pt x="8230" y="17316"/>
                    </a:cubicBezTo>
                    <a:cubicBezTo>
                      <a:pt x="8915" y="16802"/>
                      <a:pt x="9601" y="16288"/>
                      <a:pt x="9944" y="15602"/>
                    </a:cubicBezTo>
                    <a:cubicBezTo>
                      <a:pt x="10801" y="14402"/>
                      <a:pt x="10973" y="12687"/>
                      <a:pt x="10973" y="11144"/>
                    </a:cubicBezTo>
                    <a:cubicBezTo>
                      <a:pt x="10973" y="10630"/>
                      <a:pt x="10973" y="10116"/>
                      <a:pt x="11144" y="9601"/>
                    </a:cubicBezTo>
                    <a:cubicBezTo>
                      <a:pt x="11316" y="8572"/>
                      <a:pt x="11487" y="7544"/>
                      <a:pt x="12002" y="6687"/>
                    </a:cubicBezTo>
                    <a:cubicBezTo>
                      <a:pt x="12002" y="6001"/>
                      <a:pt x="12002" y="5315"/>
                      <a:pt x="11830" y="4629"/>
                    </a:cubicBezTo>
                    <a:close/>
                  </a:path>
                </a:pathLst>
              </a:custGeom>
              <a:solidFill>
                <a:srgbClr val="3D3B3C"/>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1EFFA526-DB53-482C-A839-25CC03A986C2}"/>
                  </a:ext>
                </a:extLst>
              </p:cNvPr>
              <p:cNvSpPr/>
              <p:nvPr/>
            </p:nvSpPr>
            <p:spPr>
              <a:xfrm>
                <a:off x="-5008683" y="798957"/>
                <a:ext cx="11530" cy="21795"/>
              </a:xfrm>
              <a:custGeom>
                <a:avLst/>
                <a:gdLst>
                  <a:gd name="connsiteX0" fmla="*/ 11316 w 11530"/>
                  <a:gd name="connsiteY0" fmla="*/ 14059 h 21795"/>
                  <a:gd name="connsiteX1" fmla="*/ 10973 w 11530"/>
                  <a:gd name="connsiteY1" fmla="*/ 11144 h 21795"/>
                  <a:gd name="connsiteX2" fmla="*/ 10287 w 11530"/>
                  <a:gd name="connsiteY2" fmla="*/ 5144 h 21795"/>
                  <a:gd name="connsiteX3" fmla="*/ 8744 w 11530"/>
                  <a:gd name="connsiteY3" fmla="*/ 1543 h 21795"/>
                  <a:gd name="connsiteX4" fmla="*/ 5144 w 11530"/>
                  <a:gd name="connsiteY4" fmla="*/ 0 h 21795"/>
                  <a:gd name="connsiteX5" fmla="*/ 1543 w 11530"/>
                  <a:gd name="connsiteY5" fmla="*/ 1543 h 21795"/>
                  <a:gd name="connsiteX6" fmla="*/ 0 w 11530"/>
                  <a:gd name="connsiteY6" fmla="*/ 5144 h 21795"/>
                  <a:gd name="connsiteX7" fmla="*/ 514 w 11530"/>
                  <a:gd name="connsiteY7" fmla="*/ 11144 h 21795"/>
                  <a:gd name="connsiteX8" fmla="*/ 857 w 11530"/>
                  <a:gd name="connsiteY8" fmla="*/ 14230 h 21795"/>
                  <a:gd name="connsiteX9" fmla="*/ 1886 w 11530"/>
                  <a:gd name="connsiteY9" fmla="*/ 19374 h 21795"/>
                  <a:gd name="connsiteX10" fmla="*/ 6858 w 11530"/>
                  <a:gd name="connsiteY10" fmla="*/ 21774 h 21795"/>
                  <a:gd name="connsiteX11" fmla="*/ 9258 w 11530"/>
                  <a:gd name="connsiteY11" fmla="*/ 20745 h 21795"/>
                  <a:gd name="connsiteX12" fmla="*/ 10973 w 11530"/>
                  <a:gd name="connsiteY12" fmla="*/ 18174 h 21795"/>
                  <a:gd name="connsiteX13" fmla="*/ 11316 w 11530"/>
                  <a:gd name="connsiteY13" fmla="*/ 14059 h 21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30" h="21795">
                    <a:moveTo>
                      <a:pt x="11316" y="14059"/>
                    </a:moveTo>
                    <a:cubicBezTo>
                      <a:pt x="11144" y="13030"/>
                      <a:pt x="11144" y="12173"/>
                      <a:pt x="10973" y="11144"/>
                    </a:cubicBezTo>
                    <a:cubicBezTo>
                      <a:pt x="10801" y="9087"/>
                      <a:pt x="10459" y="7201"/>
                      <a:pt x="10287" y="5144"/>
                    </a:cubicBezTo>
                    <a:cubicBezTo>
                      <a:pt x="10116" y="3772"/>
                      <a:pt x="9773" y="2572"/>
                      <a:pt x="8744" y="1543"/>
                    </a:cubicBezTo>
                    <a:cubicBezTo>
                      <a:pt x="7887" y="686"/>
                      <a:pt x="6344" y="0"/>
                      <a:pt x="5144" y="0"/>
                    </a:cubicBezTo>
                    <a:cubicBezTo>
                      <a:pt x="3772" y="0"/>
                      <a:pt x="2400" y="514"/>
                      <a:pt x="1543" y="1543"/>
                    </a:cubicBezTo>
                    <a:cubicBezTo>
                      <a:pt x="686" y="2400"/>
                      <a:pt x="0" y="3772"/>
                      <a:pt x="0" y="5144"/>
                    </a:cubicBezTo>
                    <a:cubicBezTo>
                      <a:pt x="172" y="7201"/>
                      <a:pt x="343" y="9087"/>
                      <a:pt x="514" y="11144"/>
                    </a:cubicBezTo>
                    <a:cubicBezTo>
                      <a:pt x="686" y="12173"/>
                      <a:pt x="686" y="13202"/>
                      <a:pt x="857" y="14230"/>
                    </a:cubicBezTo>
                    <a:cubicBezTo>
                      <a:pt x="1029" y="15945"/>
                      <a:pt x="1029" y="17831"/>
                      <a:pt x="1886" y="19374"/>
                    </a:cubicBezTo>
                    <a:cubicBezTo>
                      <a:pt x="2915" y="21088"/>
                      <a:pt x="4801" y="21946"/>
                      <a:pt x="6858" y="21774"/>
                    </a:cubicBezTo>
                    <a:cubicBezTo>
                      <a:pt x="7715" y="21603"/>
                      <a:pt x="8573" y="21431"/>
                      <a:pt x="9258" y="20745"/>
                    </a:cubicBezTo>
                    <a:cubicBezTo>
                      <a:pt x="10116" y="20060"/>
                      <a:pt x="10630" y="19202"/>
                      <a:pt x="10973" y="18174"/>
                    </a:cubicBezTo>
                    <a:cubicBezTo>
                      <a:pt x="11830" y="16802"/>
                      <a:pt x="11487" y="15431"/>
                      <a:pt x="11316" y="14059"/>
                    </a:cubicBezTo>
                    <a:close/>
                  </a:path>
                </a:pathLst>
              </a:custGeom>
              <a:solidFill>
                <a:srgbClr val="3D3B3C"/>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516314CA-CEA5-422D-A37E-1D3A7B95878A}"/>
                  </a:ext>
                </a:extLst>
              </p:cNvPr>
              <p:cNvSpPr/>
              <p:nvPr/>
            </p:nvSpPr>
            <p:spPr>
              <a:xfrm>
                <a:off x="-4530722" y="648595"/>
                <a:ext cx="12171" cy="20757"/>
              </a:xfrm>
              <a:custGeom>
                <a:avLst/>
                <a:gdLst>
                  <a:gd name="connsiteX0" fmla="*/ 12043 w 12171"/>
                  <a:gd name="connsiteY0" fmla="*/ 13202 h 20757"/>
                  <a:gd name="connsiteX1" fmla="*/ 11529 w 12171"/>
                  <a:gd name="connsiteY1" fmla="*/ 9258 h 20757"/>
                  <a:gd name="connsiteX2" fmla="*/ 9986 w 12171"/>
                  <a:gd name="connsiteY2" fmla="*/ 3772 h 20757"/>
                  <a:gd name="connsiteX3" fmla="*/ 9128 w 12171"/>
                  <a:gd name="connsiteY3" fmla="*/ 2057 h 20757"/>
                  <a:gd name="connsiteX4" fmla="*/ 7757 w 12171"/>
                  <a:gd name="connsiteY4" fmla="*/ 686 h 20757"/>
                  <a:gd name="connsiteX5" fmla="*/ 3813 w 12171"/>
                  <a:gd name="connsiteY5" fmla="*/ 171 h 20757"/>
                  <a:gd name="connsiteX6" fmla="*/ 727 w 12171"/>
                  <a:gd name="connsiteY6" fmla="*/ 2572 h 20757"/>
                  <a:gd name="connsiteX7" fmla="*/ 213 w 12171"/>
                  <a:gd name="connsiteY7" fmla="*/ 6515 h 20757"/>
                  <a:gd name="connsiteX8" fmla="*/ 1928 w 12171"/>
                  <a:gd name="connsiteY8" fmla="*/ 12859 h 20757"/>
                  <a:gd name="connsiteX9" fmla="*/ 2099 w 12171"/>
                  <a:gd name="connsiteY9" fmla="*/ 14059 h 20757"/>
                  <a:gd name="connsiteX10" fmla="*/ 2442 w 12171"/>
                  <a:gd name="connsiteY10" fmla="*/ 17145 h 20757"/>
                  <a:gd name="connsiteX11" fmla="*/ 7242 w 12171"/>
                  <a:gd name="connsiteY11" fmla="*/ 20745 h 20757"/>
                  <a:gd name="connsiteX12" fmla="*/ 12043 w 12171"/>
                  <a:gd name="connsiteY12" fmla="*/ 17145 h 20757"/>
                  <a:gd name="connsiteX13" fmla="*/ 12043 w 12171"/>
                  <a:gd name="connsiteY13" fmla="*/ 13202 h 2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71" h="20757">
                    <a:moveTo>
                      <a:pt x="12043" y="13202"/>
                    </a:moveTo>
                    <a:cubicBezTo>
                      <a:pt x="11872" y="11830"/>
                      <a:pt x="11700" y="10630"/>
                      <a:pt x="11529" y="9258"/>
                    </a:cubicBezTo>
                    <a:cubicBezTo>
                      <a:pt x="11186" y="7372"/>
                      <a:pt x="10671" y="5658"/>
                      <a:pt x="9986" y="3772"/>
                    </a:cubicBezTo>
                    <a:cubicBezTo>
                      <a:pt x="9814" y="3086"/>
                      <a:pt x="9471" y="2572"/>
                      <a:pt x="9128" y="2057"/>
                    </a:cubicBezTo>
                    <a:cubicBezTo>
                      <a:pt x="8786" y="1543"/>
                      <a:pt x="8271" y="1029"/>
                      <a:pt x="7757" y="686"/>
                    </a:cubicBezTo>
                    <a:cubicBezTo>
                      <a:pt x="6728" y="0"/>
                      <a:pt x="5014" y="-171"/>
                      <a:pt x="3813" y="171"/>
                    </a:cubicBezTo>
                    <a:cubicBezTo>
                      <a:pt x="2613" y="514"/>
                      <a:pt x="1413" y="1372"/>
                      <a:pt x="727" y="2572"/>
                    </a:cubicBezTo>
                    <a:cubicBezTo>
                      <a:pt x="213" y="3772"/>
                      <a:pt x="-301" y="5315"/>
                      <a:pt x="213" y="6515"/>
                    </a:cubicBezTo>
                    <a:cubicBezTo>
                      <a:pt x="1070" y="8572"/>
                      <a:pt x="1585" y="10630"/>
                      <a:pt x="1928" y="12859"/>
                    </a:cubicBezTo>
                    <a:cubicBezTo>
                      <a:pt x="1928" y="13202"/>
                      <a:pt x="2099" y="13545"/>
                      <a:pt x="2099" y="14059"/>
                    </a:cubicBezTo>
                    <a:cubicBezTo>
                      <a:pt x="2099" y="15088"/>
                      <a:pt x="2099" y="16288"/>
                      <a:pt x="2442" y="17145"/>
                    </a:cubicBezTo>
                    <a:cubicBezTo>
                      <a:pt x="2956" y="19202"/>
                      <a:pt x="5014" y="20917"/>
                      <a:pt x="7242" y="20745"/>
                    </a:cubicBezTo>
                    <a:cubicBezTo>
                      <a:pt x="9471" y="20574"/>
                      <a:pt x="11357" y="19202"/>
                      <a:pt x="12043" y="17145"/>
                    </a:cubicBezTo>
                    <a:cubicBezTo>
                      <a:pt x="12215" y="15945"/>
                      <a:pt x="12215" y="14573"/>
                      <a:pt x="12043" y="13202"/>
                    </a:cubicBezTo>
                    <a:close/>
                  </a:path>
                </a:pathLst>
              </a:custGeom>
              <a:solidFill>
                <a:srgbClr val="3D3B3C"/>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08136C86-3DC8-45F4-A1F8-9EF1AB725BF2}"/>
                  </a:ext>
                </a:extLst>
              </p:cNvPr>
              <p:cNvSpPr/>
              <p:nvPr/>
            </p:nvSpPr>
            <p:spPr>
              <a:xfrm>
                <a:off x="-4576629" y="865136"/>
                <a:ext cx="11830" cy="21838"/>
              </a:xfrm>
              <a:custGeom>
                <a:avLst/>
                <a:gdLst>
                  <a:gd name="connsiteX0" fmla="*/ 10116 w 11830"/>
                  <a:gd name="connsiteY0" fmla="*/ 1543 h 21838"/>
                  <a:gd name="connsiteX1" fmla="*/ 6515 w 11830"/>
                  <a:gd name="connsiteY1" fmla="*/ 0 h 21838"/>
                  <a:gd name="connsiteX2" fmla="*/ 2915 w 11830"/>
                  <a:gd name="connsiteY2" fmla="*/ 1543 h 21838"/>
                  <a:gd name="connsiteX3" fmla="*/ 2057 w 11830"/>
                  <a:gd name="connsiteY3" fmla="*/ 2572 h 21838"/>
                  <a:gd name="connsiteX4" fmla="*/ 1372 w 11830"/>
                  <a:gd name="connsiteY4" fmla="*/ 5144 h 21838"/>
                  <a:gd name="connsiteX5" fmla="*/ 514 w 11830"/>
                  <a:gd name="connsiteY5" fmla="*/ 12002 h 21838"/>
                  <a:gd name="connsiteX6" fmla="*/ 172 w 11830"/>
                  <a:gd name="connsiteY6" fmla="*/ 14059 h 21838"/>
                  <a:gd name="connsiteX7" fmla="*/ 0 w 11830"/>
                  <a:gd name="connsiteY7" fmla="*/ 16288 h 21838"/>
                  <a:gd name="connsiteX8" fmla="*/ 172 w 11830"/>
                  <a:gd name="connsiteY8" fmla="*/ 18002 h 21838"/>
                  <a:gd name="connsiteX9" fmla="*/ 1543 w 11830"/>
                  <a:gd name="connsiteY9" fmla="*/ 20403 h 21838"/>
                  <a:gd name="connsiteX10" fmla="*/ 2572 w 11830"/>
                  <a:gd name="connsiteY10" fmla="*/ 21260 h 21838"/>
                  <a:gd name="connsiteX11" fmla="*/ 4458 w 11830"/>
                  <a:gd name="connsiteY11" fmla="*/ 21774 h 21838"/>
                  <a:gd name="connsiteX12" fmla="*/ 7715 w 11830"/>
                  <a:gd name="connsiteY12" fmla="*/ 21260 h 21838"/>
                  <a:gd name="connsiteX13" fmla="*/ 8915 w 11830"/>
                  <a:gd name="connsiteY13" fmla="*/ 20403 h 21838"/>
                  <a:gd name="connsiteX14" fmla="*/ 10287 w 11830"/>
                  <a:gd name="connsiteY14" fmla="*/ 18174 h 21838"/>
                  <a:gd name="connsiteX15" fmla="*/ 10459 w 11830"/>
                  <a:gd name="connsiteY15" fmla="*/ 17488 h 21838"/>
                  <a:gd name="connsiteX16" fmla="*/ 10801 w 11830"/>
                  <a:gd name="connsiteY16" fmla="*/ 14745 h 21838"/>
                  <a:gd name="connsiteX17" fmla="*/ 11144 w 11830"/>
                  <a:gd name="connsiteY17" fmla="*/ 11659 h 21838"/>
                  <a:gd name="connsiteX18" fmla="*/ 11830 w 11830"/>
                  <a:gd name="connsiteY18" fmla="*/ 5315 h 21838"/>
                  <a:gd name="connsiteX19" fmla="*/ 10116 w 11830"/>
                  <a:gd name="connsiteY19" fmla="*/ 1543 h 21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30" h="21838">
                    <a:moveTo>
                      <a:pt x="10116" y="1543"/>
                    </a:moveTo>
                    <a:cubicBezTo>
                      <a:pt x="9258" y="686"/>
                      <a:pt x="7715" y="0"/>
                      <a:pt x="6515" y="0"/>
                    </a:cubicBezTo>
                    <a:cubicBezTo>
                      <a:pt x="5144" y="0"/>
                      <a:pt x="3772" y="514"/>
                      <a:pt x="2915" y="1543"/>
                    </a:cubicBezTo>
                    <a:cubicBezTo>
                      <a:pt x="2572" y="1886"/>
                      <a:pt x="2400" y="2229"/>
                      <a:pt x="2057" y="2572"/>
                    </a:cubicBezTo>
                    <a:cubicBezTo>
                      <a:pt x="1543" y="3429"/>
                      <a:pt x="1372" y="4286"/>
                      <a:pt x="1372" y="5144"/>
                    </a:cubicBezTo>
                    <a:lnTo>
                      <a:pt x="514" y="12002"/>
                    </a:lnTo>
                    <a:cubicBezTo>
                      <a:pt x="343" y="12687"/>
                      <a:pt x="343" y="13373"/>
                      <a:pt x="172" y="14059"/>
                    </a:cubicBezTo>
                    <a:cubicBezTo>
                      <a:pt x="0" y="14745"/>
                      <a:pt x="0" y="15602"/>
                      <a:pt x="0" y="16288"/>
                    </a:cubicBezTo>
                    <a:cubicBezTo>
                      <a:pt x="0" y="16802"/>
                      <a:pt x="0" y="17488"/>
                      <a:pt x="172" y="18002"/>
                    </a:cubicBezTo>
                    <a:cubicBezTo>
                      <a:pt x="514" y="18859"/>
                      <a:pt x="1029" y="19717"/>
                      <a:pt x="1543" y="20403"/>
                    </a:cubicBezTo>
                    <a:cubicBezTo>
                      <a:pt x="1886" y="20745"/>
                      <a:pt x="2229" y="20917"/>
                      <a:pt x="2572" y="21260"/>
                    </a:cubicBezTo>
                    <a:cubicBezTo>
                      <a:pt x="3086" y="21603"/>
                      <a:pt x="3772" y="21774"/>
                      <a:pt x="4458" y="21774"/>
                    </a:cubicBezTo>
                    <a:cubicBezTo>
                      <a:pt x="5486" y="21946"/>
                      <a:pt x="6858" y="21774"/>
                      <a:pt x="7715" y="21260"/>
                    </a:cubicBezTo>
                    <a:cubicBezTo>
                      <a:pt x="8058" y="20917"/>
                      <a:pt x="8573" y="20745"/>
                      <a:pt x="8915" y="20403"/>
                    </a:cubicBezTo>
                    <a:cubicBezTo>
                      <a:pt x="9601" y="19717"/>
                      <a:pt x="9944" y="19031"/>
                      <a:pt x="10287" y="18174"/>
                    </a:cubicBezTo>
                    <a:cubicBezTo>
                      <a:pt x="10287" y="18002"/>
                      <a:pt x="10459" y="17659"/>
                      <a:pt x="10459" y="17488"/>
                    </a:cubicBezTo>
                    <a:cubicBezTo>
                      <a:pt x="10630" y="16631"/>
                      <a:pt x="10801" y="15602"/>
                      <a:pt x="10801" y="14745"/>
                    </a:cubicBezTo>
                    <a:cubicBezTo>
                      <a:pt x="10973" y="13716"/>
                      <a:pt x="10973" y="12687"/>
                      <a:pt x="11144" y="11659"/>
                    </a:cubicBezTo>
                    <a:cubicBezTo>
                      <a:pt x="11316" y="9601"/>
                      <a:pt x="11659" y="7372"/>
                      <a:pt x="11830" y="5315"/>
                    </a:cubicBezTo>
                    <a:cubicBezTo>
                      <a:pt x="11659" y="3943"/>
                      <a:pt x="10973" y="2400"/>
                      <a:pt x="10116" y="1543"/>
                    </a:cubicBezTo>
                    <a:close/>
                  </a:path>
                </a:pathLst>
              </a:custGeom>
              <a:solidFill>
                <a:srgbClr val="3D3B3C"/>
              </a:solidFill>
              <a:ln w="1715" cap="flat">
                <a:noFill/>
                <a:prstDash val="solid"/>
                <a:miter/>
              </a:ln>
            </p:spPr>
            <p:txBody>
              <a:bodyPr rtlCol="0" anchor="ctr"/>
              <a:lstStyle/>
              <a:p>
                <a:endParaRPr lang="en-US"/>
              </a:p>
            </p:txBody>
          </p:sp>
        </p:grpSp>
        <p:grpSp>
          <p:nvGrpSpPr>
            <p:cNvPr id="28" name="Graphic 13">
              <a:extLst>
                <a:ext uri="{FF2B5EF4-FFF2-40B4-BE49-F238E27FC236}">
                  <a16:creationId xmlns:a16="http://schemas.microsoft.com/office/drawing/2014/main" id="{18561A5B-114D-4978-A70B-D53E31B0BE6D}"/>
                </a:ext>
              </a:extLst>
            </p:cNvPr>
            <p:cNvGrpSpPr/>
            <p:nvPr/>
          </p:nvGrpSpPr>
          <p:grpSpPr>
            <a:xfrm>
              <a:off x="-5499536" y="838010"/>
              <a:ext cx="1383192" cy="925405"/>
              <a:chOff x="-5499536" y="838010"/>
              <a:chExt cx="1383192" cy="925405"/>
            </a:xfrm>
            <a:solidFill>
              <a:srgbClr val="FFFFFF"/>
            </a:solidFill>
          </p:grpSpPr>
          <p:sp>
            <p:nvSpPr>
              <p:cNvPr id="29" name="Freeform: Shape 28">
                <a:extLst>
                  <a:ext uri="{FF2B5EF4-FFF2-40B4-BE49-F238E27FC236}">
                    <a16:creationId xmlns:a16="http://schemas.microsoft.com/office/drawing/2014/main" id="{5E2F2294-6EB1-4915-B17E-6FCEC570A43D}"/>
                  </a:ext>
                </a:extLst>
              </p:cNvPr>
              <p:cNvSpPr/>
              <p:nvPr/>
            </p:nvSpPr>
            <p:spPr>
              <a:xfrm>
                <a:off x="-5471750" y="920341"/>
                <a:ext cx="63056" cy="63096"/>
              </a:xfrm>
              <a:custGeom>
                <a:avLst/>
                <a:gdLst>
                  <a:gd name="connsiteX0" fmla="*/ 1696 w 63056"/>
                  <a:gd name="connsiteY0" fmla="*/ 10117 h 63096"/>
                  <a:gd name="connsiteX1" fmla="*/ 52959 w 63056"/>
                  <a:gd name="connsiteY1" fmla="*/ 61381 h 63096"/>
                  <a:gd name="connsiteX2" fmla="*/ 61360 w 63056"/>
                  <a:gd name="connsiteY2" fmla="*/ 52980 h 63096"/>
                  <a:gd name="connsiteX3" fmla="*/ 10097 w 63056"/>
                  <a:gd name="connsiteY3" fmla="*/ 1716 h 63096"/>
                  <a:gd name="connsiteX4" fmla="*/ 1696 w 63056"/>
                  <a:gd name="connsiteY4" fmla="*/ 10117 h 63096"/>
                  <a:gd name="connsiteX5" fmla="*/ 1696 w 63056"/>
                  <a:gd name="connsiteY5" fmla="*/ 10117 h 63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96">
                    <a:moveTo>
                      <a:pt x="1696" y="10117"/>
                    </a:moveTo>
                    <a:cubicBezTo>
                      <a:pt x="18841" y="27262"/>
                      <a:pt x="35814" y="44236"/>
                      <a:pt x="52959" y="61381"/>
                    </a:cubicBezTo>
                    <a:cubicBezTo>
                      <a:pt x="58274" y="66696"/>
                      <a:pt x="66675" y="58466"/>
                      <a:pt x="61360" y="52980"/>
                    </a:cubicBezTo>
                    <a:cubicBezTo>
                      <a:pt x="44215" y="35835"/>
                      <a:pt x="27242" y="18861"/>
                      <a:pt x="10097" y="1716"/>
                    </a:cubicBezTo>
                    <a:cubicBezTo>
                      <a:pt x="4782" y="-3599"/>
                      <a:pt x="-3619" y="4631"/>
                      <a:pt x="1696" y="10117"/>
                    </a:cubicBezTo>
                    <a:lnTo>
                      <a:pt x="1696" y="10117"/>
                    </a:ln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4553F959-58CF-4343-9E5B-DEB58C426473}"/>
                  </a:ext>
                </a:extLst>
              </p:cNvPr>
              <p:cNvSpPr/>
              <p:nvPr/>
            </p:nvSpPr>
            <p:spPr>
              <a:xfrm>
                <a:off x="-5356983" y="1038563"/>
                <a:ext cx="62438" cy="51656"/>
              </a:xfrm>
              <a:custGeom>
                <a:avLst/>
                <a:gdLst>
                  <a:gd name="connsiteX0" fmla="*/ 8486 w 62438"/>
                  <a:gd name="connsiteY0" fmla="*/ 50487 h 51656"/>
                  <a:gd name="connsiteX1" fmla="*/ 59921 w 62438"/>
                  <a:gd name="connsiteY1" fmla="*/ 11396 h 51656"/>
                  <a:gd name="connsiteX2" fmla="*/ 53921 w 62438"/>
                  <a:gd name="connsiteY2" fmla="*/ 1109 h 51656"/>
                  <a:gd name="connsiteX3" fmla="*/ 2486 w 62438"/>
                  <a:gd name="connsiteY3" fmla="*/ 40200 h 51656"/>
                  <a:gd name="connsiteX4" fmla="*/ 8486 w 62438"/>
                  <a:gd name="connsiteY4" fmla="*/ 50487 h 51656"/>
                  <a:gd name="connsiteX5" fmla="*/ 8486 w 62438"/>
                  <a:gd name="connsiteY5" fmla="*/ 50487 h 5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38" h="51656">
                    <a:moveTo>
                      <a:pt x="8486" y="50487"/>
                    </a:moveTo>
                    <a:cubicBezTo>
                      <a:pt x="25631" y="37456"/>
                      <a:pt x="42776" y="24426"/>
                      <a:pt x="59921" y="11396"/>
                    </a:cubicBezTo>
                    <a:cubicBezTo>
                      <a:pt x="65922" y="6767"/>
                      <a:pt x="60093" y="-3349"/>
                      <a:pt x="53921" y="1109"/>
                    </a:cubicBezTo>
                    <a:cubicBezTo>
                      <a:pt x="36776" y="14139"/>
                      <a:pt x="19631" y="27169"/>
                      <a:pt x="2486" y="40200"/>
                    </a:cubicBezTo>
                    <a:cubicBezTo>
                      <a:pt x="-3515" y="44829"/>
                      <a:pt x="2486" y="55116"/>
                      <a:pt x="8486" y="50487"/>
                    </a:cubicBezTo>
                    <a:lnTo>
                      <a:pt x="8486" y="50487"/>
                    </a:lnTo>
                    <a:close/>
                  </a:path>
                </a:pathLst>
              </a:custGeom>
              <a:solidFill>
                <a:srgbClr val="FFFFFF"/>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68B9E47-A2B1-42DB-AAEA-5DABE569ED98}"/>
                  </a:ext>
                </a:extLst>
              </p:cNvPr>
              <p:cNvSpPr/>
              <p:nvPr/>
            </p:nvSpPr>
            <p:spPr>
              <a:xfrm>
                <a:off x="-5129079" y="979675"/>
                <a:ext cx="47900" cy="70521"/>
              </a:xfrm>
              <a:custGeom>
                <a:avLst/>
                <a:gdLst>
                  <a:gd name="connsiteX0" fmla="*/ 895 w 47900"/>
                  <a:gd name="connsiteY0" fmla="*/ 8734 h 70521"/>
                  <a:gd name="connsiteX1" fmla="*/ 36728 w 47900"/>
                  <a:gd name="connsiteY1" fmla="*/ 67713 h 70521"/>
                  <a:gd name="connsiteX2" fmla="*/ 47015 w 47900"/>
                  <a:gd name="connsiteY2" fmla="*/ 61712 h 70521"/>
                  <a:gd name="connsiteX3" fmla="*/ 11182 w 47900"/>
                  <a:gd name="connsiteY3" fmla="*/ 2733 h 70521"/>
                  <a:gd name="connsiteX4" fmla="*/ 895 w 47900"/>
                  <a:gd name="connsiteY4" fmla="*/ 8734 h 70521"/>
                  <a:gd name="connsiteX5" fmla="*/ 895 w 47900"/>
                  <a:gd name="connsiteY5" fmla="*/ 8734 h 70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900" h="70521">
                    <a:moveTo>
                      <a:pt x="895" y="8734"/>
                    </a:moveTo>
                    <a:cubicBezTo>
                      <a:pt x="12897" y="28451"/>
                      <a:pt x="24727" y="47996"/>
                      <a:pt x="36728" y="67713"/>
                    </a:cubicBezTo>
                    <a:cubicBezTo>
                      <a:pt x="40672" y="74228"/>
                      <a:pt x="50959" y="68227"/>
                      <a:pt x="47015" y="61712"/>
                    </a:cubicBezTo>
                    <a:cubicBezTo>
                      <a:pt x="35014" y="41995"/>
                      <a:pt x="23184" y="22450"/>
                      <a:pt x="11182" y="2733"/>
                    </a:cubicBezTo>
                    <a:cubicBezTo>
                      <a:pt x="7068" y="-3610"/>
                      <a:pt x="-3048" y="2219"/>
                      <a:pt x="895" y="8734"/>
                    </a:cubicBezTo>
                    <a:lnTo>
                      <a:pt x="895" y="8734"/>
                    </a:lnTo>
                    <a:close/>
                  </a:path>
                </a:pathLst>
              </a:custGeom>
              <a:solidFill>
                <a:srgbClr val="FFFFFF"/>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AA88B750-2761-4D32-94B5-FFEC25DCDA44}"/>
                  </a:ext>
                </a:extLst>
              </p:cNvPr>
              <p:cNvSpPr/>
              <p:nvPr/>
            </p:nvSpPr>
            <p:spPr>
              <a:xfrm>
                <a:off x="-5101051" y="1110111"/>
                <a:ext cx="67231" cy="46929"/>
              </a:xfrm>
              <a:custGeom>
                <a:avLst/>
                <a:gdLst>
                  <a:gd name="connsiteX0" fmla="*/ 8701 w 67231"/>
                  <a:gd name="connsiteY0" fmla="*/ 45976 h 46929"/>
                  <a:gd name="connsiteX1" fmla="*/ 64422 w 67231"/>
                  <a:gd name="connsiteY1" fmla="*/ 11172 h 46929"/>
                  <a:gd name="connsiteX2" fmla="*/ 58422 w 67231"/>
                  <a:gd name="connsiteY2" fmla="*/ 885 h 46929"/>
                  <a:gd name="connsiteX3" fmla="*/ 2700 w 67231"/>
                  <a:gd name="connsiteY3" fmla="*/ 35689 h 46929"/>
                  <a:gd name="connsiteX4" fmla="*/ 8701 w 67231"/>
                  <a:gd name="connsiteY4" fmla="*/ 45976 h 46929"/>
                  <a:gd name="connsiteX5" fmla="*/ 8701 w 67231"/>
                  <a:gd name="connsiteY5" fmla="*/ 45976 h 46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31" h="46929">
                    <a:moveTo>
                      <a:pt x="8701" y="45976"/>
                    </a:moveTo>
                    <a:cubicBezTo>
                      <a:pt x="27218" y="34317"/>
                      <a:pt x="45734" y="22830"/>
                      <a:pt x="64422" y="11172"/>
                    </a:cubicBezTo>
                    <a:cubicBezTo>
                      <a:pt x="70937" y="7228"/>
                      <a:pt x="64937" y="-3059"/>
                      <a:pt x="58422" y="885"/>
                    </a:cubicBezTo>
                    <a:cubicBezTo>
                      <a:pt x="39905" y="12543"/>
                      <a:pt x="21388" y="24030"/>
                      <a:pt x="2700" y="35689"/>
                    </a:cubicBezTo>
                    <a:cubicBezTo>
                      <a:pt x="-3643" y="39804"/>
                      <a:pt x="2357" y="50091"/>
                      <a:pt x="8701" y="45976"/>
                    </a:cubicBezTo>
                    <a:lnTo>
                      <a:pt x="8701" y="45976"/>
                    </a:lnTo>
                    <a:close/>
                  </a:path>
                </a:pathLst>
              </a:custGeom>
              <a:solidFill>
                <a:srgbClr val="FFFFFF"/>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1E0E7C11-196B-4478-B726-BF5C5AF49C7D}"/>
                  </a:ext>
                </a:extLst>
              </p:cNvPr>
              <p:cNvSpPr/>
              <p:nvPr/>
            </p:nvSpPr>
            <p:spPr>
              <a:xfrm>
                <a:off x="-4835548" y="1054433"/>
                <a:ext cx="37440" cy="79054"/>
              </a:xfrm>
              <a:custGeom>
                <a:avLst/>
                <a:gdLst>
                  <a:gd name="connsiteX0" fmla="*/ 11860 w 37440"/>
                  <a:gd name="connsiteY0" fmla="*/ 75079 h 79054"/>
                  <a:gd name="connsiteX1" fmla="*/ 37063 w 37440"/>
                  <a:gd name="connsiteY1" fmla="*/ 7185 h 79054"/>
                  <a:gd name="connsiteX2" fmla="*/ 25576 w 37440"/>
                  <a:gd name="connsiteY2" fmla="*/ 4099 h 79054"/>
                  <a:gd name="connsiteX3" fmla="*/ 373 w 37440"/>
                  <a:gd name="connsiteY3" fmla="*/ 71993 h 79054"/>
                  <a:gd name="connsiteX4" fmla="*/ 11860 w 37440"/>
                  <a:gd name="connsiteY4" fmla="*/ 75079 h 79054"/>
                  <a:gd name="connsiteX5" fmla="*/ 11860 w 37440"/>
                  <a:gd name="connsiteY5" fmla="*/ 75079 h 79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0" h="79054">
                    <a:moveTo>
                      <a:pt x="11860" y="75079"/>
                    </a:moveTo>
                    <a:cubicBezTo>
                      <a:pt x="20261" y="52447"/>
                      <a:pt x="28662" y="29816"/>
                      <a:pt x="37063" y="7185"/>
                    </a:cubicBezTo>
                    <a:cubicBezTo>
                      <a:pt x="39635" y="-16"/>
                      <a:pt x="28319" y="-3102"/>
                      <a:pt x="25576" y="4099"/>
                    </a:cubicBezTo>
                    <a:cubicBezTo>
                      <a:pt x="17175" y="26730"/>
                      <a:pt x="8774" y="49361"/>
                      <a:pt x="373" y="71993"/>
                    </a:cubicBezTo>
                    <a:cubicBezTo>
                      <a:pt x="-2199" y="79022"/>
                      <a:pt x="9288" y="82108"/>
                      <a:pt x="11860" y="75079"/>
                    </a:cubicBezTo>
                    <a:lnTo>
                      <a:pt x="11860" y="75079"/>
                    </a:lnTo>
                    <a:close/>
                  </a:path>
                </a:pathLst>
              </a:custGeom>
              <a:solidFill>
                <a:srgbClr val="FFFFFF"/>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C4725EC-A71C-46BD-9FED-D83EFAFD0E6F}"/>
                  </a:ext>
                </a:extLst>
              </p:cNvPr>
              <p:cNvSpPr/>
              <p:nvPr/>
            </p:nvSpPr>
            <p:spPr>
              <a:xfrm>
                <a:off x="-4785743" y="987300"/>
                <a:ext cx="63059" cy="50896"/>
              </a:xfrm>
              <a:custGeom>
                <a:avLst/>
                <a:gdLst>
                  <a:gd name="connsiteX0" fmla="*/ 60467 w 63059"/>
                  <a:gd name="connsiteY0" fmla="*/ 39514 h 50896"/>
                  <a:gd name="connsiteX1" fmla="*/ 8518 w 63059"/>
                  <a:gd name="connsiteY1" fmla="*/ 1109 h 50896"/>
                  <a:gd name="connsiteX2" fmla="*/ 2517 w 63059"/>
                  <a:gd name="connsiteY2" fmla="*/ 11396 h 50896"/>
                  <a:gd name="connsiteX3" fmla="*/ 54466 w 63059"/>
                  <a:gd name="connsiteY3" fmla="*/ 49801 h 50896"/>
                  <a:gd name="connsiteX4" fmla="*/ 60467 w 63059"/>
                  <a:gd name="connsiteY4" fmla="*/ 39514 h 50896"/>
                  <a:gd name="connsiteX5" fmla="*/ 60467 w 63059"/>
                  <a:gd name="connsiteY5" fmla="*/ 39514 h 50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9" h="50896">
                    <a:moveTo>
                      <a:pt x="60467" y="39514"/>
                    </a:moveTo>
                    <a:cubicBezTo>
                      <a:pt x="43151" y="26655"/>
                      <a:pt x="25834" y="13796"/>
                      <a:pt x="8518" y="1109"/>
                    </a:cubicBezTo>
                    <a:cubicBezTo>
                      <a:pt x="2346" y="-3349"/>
                      <a:pt x="-3484" y="6767"/>
                      <a:pt x="2517" y="11396"/>
                    </a:cubicBezTo>
                    <a:cubicBezTo>
                      <a:pt x="19834" y="24255"/>
                      <a:pt x="37150" y="37113"/>
                      <a:pt x="54466" y="49801"/>
                    </a:cubicBezTo>
                    <a:cubicBezTo>
                      <a:pt x="60639" y="54258"/>
                      <a:pt x="66639" y="43971"/>
                      <a:pt x="60467" y="39514"/>
                    </a:cubicBezTo>
                    <a:lnTo>
                      <a:pt x="60467" y="39514"/>
                    </a:lnTo>
                    <a:close/>
                  </a:path>
                </a:pathLst>
              </a:custGeom>
              <a:solidFill>
                <a:srgbClr val="FFFFFF"/>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5A46DAAB-6C1E-4D2A-BD05-485F7002D439}"/>
                  </a:ext>
                </a:extLst>
              </p:cNvPr>
              <p:cNvSpPr/>
              <p:nvPr/>
            </p:nvSpPr>
            <p:spPr>
              <a:xfrm>
                <a:off x="-4608500" y="1125244"/>
                <a:ext cx="63056" cy="63076"/>
              </a:xfrm>
              <a:custGeom>
                <a:avLst/>
                <a:gdLst>
                  <a:gd name="connsiteX0" fmla="*/ 1696 w 63056"/>
                  <a:gd name="connsiteY0" fmla="*/ 10097 h 63076"/>
                  <a:gd name="connsiteX1" fmla="*/ 52959 w 63056"/>
                  <a:gd name="connsiteY1" fmla="*/ 61360 h 63076"/>
                  <a:gd name="connsiteX2" fmla="*/ 61360 w 63056"/>
                  <a:gd name="connsiteY2" fmla="*/ 52959 h 63076"/>
                  <a:gd name="connsiteX3" fmla="*/ 10097 w 63056"/>
                  <a:gd name="connsiteY3" fmla="*/ 1696 h 63076"/>
                  <a:gd name="connsiteX4" fmla="*/ 1696 w 63056"/>
                  <a:gd name="connsiteY4" fmla="*/ 10097 h 63076"/>
                  <a:gd name="connsiteX5" fmla="*/ 1696 w 63056"/>
                  <a:gd name="connsiteY5" fmla="*/ 10097 h 63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056" h="63076">
                    <a:moveTo>
                      <a:pt x="1696" y="10097"/>
                    </a:moveTo>
                    <a:cubicBezTo>
                      <a:pt x="18841" y="27242"/>
                      <a:pt x="35814" y="44215"/>
                      <a:pt x="52959" y="61360"/>
                    </a:cubicBezTo>
                    <a:cubicBezTo>
                      <a:pt x="58274" y="66675"/>
                      <a:pt x="66675" y="58446"/>
                      <a:pt x="61360" y="52959"/>
                    </a:cubicBezTo>
                    <a:cubicBezTo>
                      <a:pt x="44215" y="35814"/>
                      <a:pt x="27242" y="18841"/>
                      <a:pt x="10097" y="1696"/>
                    </a:cubicBezTo>
                    <a:cubicBezTo>
                      <a:pt x="4782" y="-3619"/>
                      <a:pt x="-3619" y="4782"/>
                      <a:pt x="1696" y="10097"/>
                    </a:cubicBezTo>
                    <a:lnTo>
                      <a:pt x="1696" y="10097"/>
                    </a:lnTo>
                    <a:close/>
                  </a:path>
                </a:pathLst>
              </a:custGeom>
              <a:solidFill>
                <a:srgbClr val="FFFFFF"/>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2F9E539-B616-4331-92EC-A0B0FA8170DA}"/>
                  </a:ext>
                </a:extLst>
              </p:cNvPr>
              <p:cNvSpPr/>
              <p:nvPr/>
            </p:nvSpPr>
            <p:spPr>
              <a:xfrm>
                <a:off x="-4576953" y="979422"/>
                <a:ext cx="43814" cy="34768"/>
              </a:xfrm>
              <a:custGeom>
                <a:avLst/>
                <a:gdLst>
                  <a:gd name="connsiteX0" fmla="*/ 1696 w 43814"/>
                  <a:gd name="connsiteY0" fmla="*/ 10187 h 34768"/>
                  <a:gd name="connsiteX1" fmla="*/ 34786 w 43814"/>
                  <a:gd name="connsiteY1" fmla="*/ 34190 h 34768"/>
                  <a:gd name="connsiteX2" fmla="*/ 40787 w 43814"/>
                  <a:gd name="connsiteY2" fmla="*/ 23903 h 34768"/>
                  <a:gd name="connsiteX3" fmla="*/ 10097 w 43814"/>
                  <a:gd name="connsiteY3" fmla="*/ 1786 h 34768"/>
                  <a:gd name="connsiteX4" fmla="*/ 1696 w 43814"/>
                  <a:gd name="connsiteY4" fmla="*/ 10187 h 34768"/>
                  <a:gd name="connsiteX5" fmla="*/ 1696 w 43814"/>
                  <a:gd name="connsiteY5" fmla="*/ 10187 h 34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814" h="34768">
                    <a:moveTo>
                      <a:pt x="1696" y="10187"/>
                    </a:moveTo>
                    <a:cubicBezTo>
                      <a:pt x="11126" y="20303"/>
                      <a:pt x="22270" y="28361"/>
                      <a:pt x="34786" y="34190"/>
                    </a:cubicBezTo>
                    <a:cubicBezTo>
                      <a:pt x="41644" y="37276"/>
                      <a:pt x="47645" y="27161"/>
                      <a:pt x="40787" y="23903"/>
                    </a:cubicBezTo>
                    <a:cubicBezTo>
                      <a:pt x="29128" y="18588"/>
                      <a:pt x="18841" y="11216"/>
                      <a:pt x="10097" y="1786"/>
                    </a:cubicBezTo>
                    <a:cubicBezTo>
                      <a:pt x="4782" y="-3700"/>
                      <a:pt x="-3619" y="4701"/>
                      <a:pt x="1696" y="10187"/>
                    </a:cubicBezTo>
                    <a:lnTo>
                      <a:pt x="1696" y="10187"/>
                    </a:lnTo>
                    <a:close/>
                  </a:path>
                </a:pathLst>
              </a:custGeom>
              <a:solidFill>
                <a:srgbClr val="FFFFFF"/>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A54A545-D4AC-4E9C-A990-13254B457C8E}"/>
                  </a:ext>
                </a:extLst>
              </p:cNvPr>
              <p:cNvSpPr/>
              <p:nvPr/>
            </p:nvSpPr>
            <p:spPr>
              <a:xfrm>
                <a:off x="-4383804" y="1050484"/>
                <a:ext cx="47472" cy="78799"/>
              </a:xfrm>
              <a:custGeom>
                <a:avLst/>
                <a:gdLst>
                  <a:gd name="connsiteX0" fmla="*/ 10858 w 47472"/>
                  <a:gd name="connsiteY0" fmla="*/ 75771 h 78799"/>
                  <a:gd name="connsiteX1" fmla="*/ 46520 w 47472"/>
                  <a:gd name="connsiteY1" fmla="*/ 8734 h 78799"/>
                  <a:gd name="connsiteX2" fmla="*/ 36233 w 47472"/>
                  <a:gd name="connsiteY2" fmla="*/ 2733 h 78799"/>
                  <a:gd name="connsiteX3" fmla="*/ 571 w 47472"/>
                  <a:gd name="connsiteY3" fmla="*/ 69770 h 78799"/>
                  <a:gd name="connsiteX4" fmla="*/ 10858 w 47472"/>
                  <a:gd name="connsiteY4" fmla="*/ 75771 h 78799"/>
                  <a:gd name="connsiteX5" fmla="*/ 10858 w 47472"/>
                  <a:gd name="connsiteY5" fmla="*/ 75771 h 78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472" h="78799">
                    <a:moveTo>
                      <a:pt x="10858" y="75771"/>
                    </a:moveTo>
                    <a:cubicBezTo>
                      <a:pt x="20973" y="52625"/>
                      <a:pt x="32975" y="30165"/>
                      <a:pt x="46520" y="8734"/>
                    </a:cubicBezTo>
                    <a:cubicBezTo>
                      <a:pt x="50634" y="2219"/>
                      <a:pt x="40347" y="-3610"/>
                      <a:pt x="36233" y="2733"/>
                    </a:cubicBezTo>
                    <a:cubicBezTo>
                      <a:pt x="22688" y="24164"/>
                      <a:pt x="10858" y="46453"/>
                      <a:pt x="571" y="69770"/>
                    </a:cubicBezTo>
                    <a:cubicBezTo>
                      <a:pt x="-2515" y="76628"/>
                      <a:pt x="7772" y="82629"/>
                      <a:pt x="10858" y="75771"/>
                    </a:cubicBezTo>
                    <a:lnTo>
                      <a:pt x="10858" y="75771"/>
                    </a:ln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2414AB5-9130-4FFA-A672-3D5BC25D0E40}"/>
                  </a:ext>
                </a:extLst>
              </p:cNvPr>
              <p:cNvSpPr/>
              <p:nvPr/>
            </p:nvSpPr>
            <p:spPr>
              <a:xfrm>
                <a:off x="-4305509" y="964625"/>
                <a:ext cx="44599" cy="37926"/>
              </a:xfrm>
              <a:custGeom>
                <a:avLst/>
                <a:gdLst>
                  <a:gd name="connsiteX0" fmla="*/ 43148 w 44599"/>
                  <a:gd name="connsiteY0" fmla="*/ 27555 h 37926"/>
                  <a:gd name="connsiteX1" fmla="*/ 9029 w 44599"/>
                  <a:gd name="connsiteY1" fmla="*/ 638 h 37926"/>
                  <a:gd name="connsiteX2" fmla="*/ 3028 w 44599"/>
                  <a:gd name="connsiteY2" fmla="*/ 10925 h 37926"/>
                  <a:gd name="connsiteX3" fmla="*/ 34747 w 44599"/>
                  <a:gd name="connsiteY3" fmla="*/ 35956 h 37926"/>
                  <a:gd name="connsiteX4" fmla="*/ 43148 w 44599"/>
                  <a:gd name="connsiteY4" fmla="*/ 27555 h 37926"/>
                  <a:gd name="connsiteX5" fmla="*/ 43148 w 44599"/>
                  <a:gd name="connsiteY5" fmla="*/ 27555 h 3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599" h="37926">
                    <a:moveTo>
                      <a:pt x="43148" y="27555"/>
                    </a:moveTo>
                    <a:cubicBezTo>
                      <a:pt x="33718" y="16239"/>
                      <a:pt x="22231" y="7153"/>
                      <a:pt x="9029" y="638"/>
                    </a:cubicBezTo>
                    <a:cubicBezTo>
                      <a:pt x="2171" y="-2620"/>
                      <a:pt x="-3830" y="7496"/>
                      <a:pt x="3028" y="10925"/>
                    </a:cubicBezTo>
                    <a:cubicBezTo>
                      <a:pt x="15373" y="16925"/>
                      <a:pt x="26003" y="25326"/>
                      <a:pt x="34747" y="35956"/>
                    </a:cubicBezTo>
                    <a:cubicBezTo>
                      <a:pt x="39719" y="41786"/>
                      <a:pt x="47948" y="33384"/>
                      <a:pt x="43148" y="27555"/>
                    </a:cubicBezTo>
                    <a:lnTo>
                      <a:pt x="43148" y="27555"/>
                    </a:lnTo>
                    <a:close/>
                  </a:path>
                </a:pathLst>
              </a:custGeom>
              <a:solidFill>
                <a:srgbClr val="FFFFFF"/>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193079F5-D29C-43FD-8DB4-C83B9EB5EA77}"/>
                  </a:ext>
                </a:extLst>
              </p:cNvPr>
              <p:cNvSpPr/>
              <p:nvPr/>
            </p:nvSpPr>
            <p:spPr>
              <a:xfrm>
                <a:off x="-4493754" y="838010"/>
                <a:ext cx="42905" cy="20133"/>
              </a:xfrm>
              <a:custGeom>
                <a:avLst/>
                <a:gdLst>
                  <a:gd name="connsiteX0" fmla="*/ 7308 w 42905"/>
                  <a:gd name="connsiteY0" fmla="*/ 19925 h 20133"/>
                  <a:gd name="connsiteX1" fmla="*/ 38683 w 42905"/>
                  <a:gd name="connsiteY1" fmla="*/ 11696 h 20133"/>
                  <a:gd name="connsiteX2" fmla="*/ 35597 w 42905"/>
                  <a:gd name="connsiteY2" fmla="*/ 208 h 20133"/>
                  <a:gd name="connsiteX3" fmla="*/ 4222 w 42905"/>
                  <a:gd name="connsiteY3" fmla="*/ 8438 h 20133"/>
                  <a:gd name="connsiteX4" fmla="*/ 7308 w 42905"/>
                  <a:gd name="connsiteY4" fmla="*/ 19925 h 20133"/>
                  <a:gd name="connsiteX5" fmla="*/ 7308 w 42905"/>
                  <a:gd name="connsiteY5" fmla="*/ 19925 h 2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05" h="20133">
                    <a:moveTo>
                      <a:pt x="7308" y="19925"/>
                    </a:moveTo>
                    <a:cubicBezTo>
                      <a:pt x="17766" y="17182"/>
                      <a:pt x="28225" y="14439"/>
                      <a:pt x="38683" y="11696"/>
                    </a:cubicBezTo>
                    <a:cubicBezTo>
                      <a:pt x="46056" y="9810"/>
                      <a:pt x="42970" y="-1678"/>
                      <a:pt x="35597" y="208"/>
                    </a:cubicBezTo>
                    <a:cubicBezTo>
                      <a:pt x="25139" y="2952"/>
                      <a:pt x="14680" y="5695"/>
                      <a:pt x="4222" y="8438"/>
                    </a:cubicBezTo>
                    <a:cubicBezTo>
                      <a:pt x="-3151" y="10324"/>
                      <a:pt x="-64" y="21811"/>
                      <a:pt x="7308" y="19925"/>
                    </a:cubicBezTo>
                    <a:lnTo>
                      <a:pt x="7308" y="19925"/>
                    </a:lnTo>
                    <a:close/>
                  </a:path>
                </a:pathLst>
              </a:custGeom>
              <a:solidFill>
                <a:srgbClr val="FFFFFF"/>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E72C700-AABB-41D7-859D-663B079E2509}"/>
                  </a:ext>
                </a:extLst>
              </p:cNvPr>
              <p:cNvSpPr/>
              <p:nvPr/>
            </p:nvSpPr>
            <p:spPr>
              <a:xfrm>
                <a:off x="-5499536" y="1326444"/>
                <a:ext cx="58870" cy="55525"/>
              </a:xfrm>
              <a:custGeom>
                <a:avLst/>
                <a:gdLst>
                  <a:gd name="connsiteX0" fmla="*/ 1878 w 58870"/>
                  <a:gd name="connsiteY0" fmla="*/ 10008 h 55525"/>
                  <a:gd name="connsiteX1" fmla="*/ 48684 w 58870"/>
                  <a:gd name="connsiteY1" fmla="*/ 53899 h 55525"/>
                  <a:gd name="connsiteX2" fmla="*/ 57085 w 58870"/>
                  <a:gd name="connsiteY2" fmla="*/ 45498 h 55525"/>
                  <a:gd name="connsiteX3" fmla="*/ 10279 w 58870"/>
                  <a:gd name="connsiteY3" fmla="*/ 1607 h 55525"/>
                  <a:gd name="connsiteX4" fmla="*/ 1878 w 58870"/>
                  <a:gd name="connsiteY4" fmla="*/ 10008 h 55525"/>
                  <a:gd name="connsiteX5" fmla="*/ 1878 w 58870"/>
                  <a:gd name="connsiteY5" fmla="*/ 10008 h 55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870" h="55525">
                    <a:moveTo>
                      <a:pt x="1878" y="10008"/>
                    </a:moveTo>
                    <a:cubicBezTo>
                      <a:pt x="17480" y="24581"/>
                      <a:pt x="33082" y="39326"/>
                      <a:pt x="48684" y="53899"/>
                    </a:cubicBezTo>
                    <a:cubicBezTo>
                      <a:pt x="54170" y="59043"/>
                      <a:pt x="62571" y="50813"/>
                      <a:pt x="57085" y="45498"/>
                    </a:cubicBezTo>
                    <a:cubicBezTo>
                      <a:pt x="41483" y="30925"/>
                      <a:pt x="25881" y="16180"/>
                      <a:pt x="10279" y="1607"/>
                    </a:cubicBezTo>
                    <a:cubicBezTo>
                      <a:pt x="4621" y="-3537"/>
                      <a:pt x="-3780" y="4865"/>
                      <a:pt x="1878" y="10008"/>
                    </a:cubicBezTo>
                    <a:lnTo>
                      <a:pt x="1878" y="10008"/>
                    </a:ln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18B9719C-E305-4E72-A326-3F6FD2858EDD}"/>
                  </a:ext>
                </a:extLst>
              </p:cNvPr>
              <p:cNvSpPr/>
              <p:nvPr/>
            </p:nvSpPr>
            <p:spPr>
              <a:xfrm>
                <a:off x="-5416112" y="1241983"/>
                <a:ext cx="81727" cy="61199"/>
              </a:xfrm>
              <a:custGeom>
                <a:avLst/>
                <a:gdLst>
                  <a:gd name="connsiteX0" fmla="*/ 10008 w 81727"/>
                  <a:gd name="connsiteY0" fmla="*/ 59322 h 61199"/>
                  <a:gd name="connsiteX1" fmla="*/ 78588 w 81727"/>
                  <a:gd name="connsiteY1" fmla="*/ 10802 h 61199"/>
                  <a:gd name="connsiteX2" fmla="*/ 72587 w 81727"/>
                  <a:gd name="connsiteY2" fmla="*/ 515 h 61199"/>
                  <a:gd name="connsiteX3" fmla="*/ 1607 w 81727"/>
                  <a:gd name="connsiteY3" fmla="*/ 50921 h 61199"/>
                  <a:gd name="connsiteX4" fmla="*/ 10008 w 81727"/>
                  <a:gd name="connsiteY4" fmla="*/ 59322 h 61199"/>
                  <a:gd name="connsiteX5" fmla="*/ 10008 w 81727"/>
                  <a:gd name="connsiteY5" fmla="*/ 59322 h 611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27" h="61199">
                    <a:moveTo>
                      <a:pt x="10008" y="59322"/>
                    </a:moveTo>
                    <a:cubicBezTo>
                      <a:pt x="29210" y="38234"/>
                      <a:pt x="52356" y="21946"/>
                      <a:pt x="78588" y="10802"/>
                    </a:cubicBezTo>
                    <a:cubicBezTo>
                      <a:pt x="85617" y="7887"/>
                      <a:pt x="79617" y="-2400"/>
                      <a:pt x="72587" y="515"/>
                    </a:cubicBezTo>
                    <a:cubicBezTo>
                      <a:pt x="45670" y="12002"/>
                      <a:pt x="21324" y="29318"/>
                      <a:pt x="1607" y="50921"/>
                    </a:cubicBezTo>
                    <a:cubicBezTo>
                      <a:pt x="-3537" y="56579"/>
                      <a:pt x="4864" y="64980"/>
                      <a:pt x="10008" y="59322"/>
                    </a:cubicBezTo>
                    <a:lnTo>
                      <a:pt x="10008" y="59322"/>
                    </a:ln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47194C23-D917-4310-AFB1-158222166735}"/>
                  </a:ext>
                </a:extLst>
              </p:cNvPr>
              <p:cNvSpPr/>
              <p:nvPr/>
            </p:nvSpPr>
            <p:spPr>
              <a:xfrm>
                <a:off x="-5070310" y="1314846"/>
                <a:ext cx="37005" cy="58300"/>
              </a:xfrm>
              <a:custGeom>
                <a:avLst/>
                <a:gdLst>
                  <a:gd name="connsiteX0" fmla="*/ 762 w 37005"/>
                  <a:gd name="connsiteY0" fmla="*/ 8919 h 58300"/>
                  <a:gd name="connsiteX1" fmla="*/ 25966 w 37005"/>
                  <a:gd name="connsiteY1" fmla="*/ 55382 h 58300"/>
                  <a:gd name="connsiteX2" fmla="*/ 36253 w 37005"/>
                  <a:gd name="connsiteY2" fmla="*/ 49381 h 58300"/>
                  <a:gd name="connsiteX3" fmla="*/ 11049 w 37005"/>
                  <a:gd name="connsiteY3" fmla="*/ 2918 h 58300"/>
                  <a:gd name="connsiteX4" fmla="*/ 762 w 37005"/>
                  <a:gd name="connsiteY4" fmla="*/ 8919 h 58300"/>
                  <a:gd name="connsiteX5" fmla="*/ 762 w 37005"/>
                  <a:gd name="connsiteY5" fmla="*/ 8919 h 5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005" h="58300">
                    <a:moveTo>
                      <a:pt x="762" y="8919"/>
                    </a:moveTo>
                    <a:cubicBezTo>
                      <a:pt x="9163" y="24350"/>
                      <a:pt x="17564" y="39952"/>
                      <a:pt x="25966" y="55382"/>
                    </a:cubicBezTo>
                    <a:cubicBezTo>
                      <a:pt x="29566" y="62069"/>
                      <a:pt x="39853" y="56068"/>
                      <a:pt x="36253" y="49381"/>
                    </a:cubicBezTo>
                    <a:cubicBezTo>
                      <a:pt x="27851" y="33951"/>
                      <a:pt x="19450" y="18349"/>
                      <a:pt x="11049" y="2918"/>
                    </a:cubicBezTo>
                    <a:cubicBezTo>
                      <a:pt x="7277" y="-3768"/>
                      <a:pt x="-2838" y="2233"/>
                      <a:pt x="762" y="8919"/>
                    </a:cubicBezTo>
                    <a:lnTo>
                      <a:pt x="762" y="8919"/>
                    </a:ln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55FB760-F712-4786-9906-8DB469CCE009}"/>
                  </a:ext>
                </a:extLst>
              </p:cNvPr>
              <p:cNvSpPr/>
              <p:nvPr/>
            </p:nvSpPr>
            <p:spPr>
              <a:xfrm>
                <a:off x="-4951247" y="1259978"/>
                <a:ext cx="67261" cy="25940"/>
              </a:xfrm>
              <a:custGeom>
                <a:avLst/>
                <a:gdLst>
                  <a:gd name="connsiteX0" fmla="*/ 5658 w 67261"/>
                  <a:gd name="connsiteY0" fmla="*/ 25896 h 25940"/>
                  <a:gd name="connsiteX1" fmla="*/ 64122 w 67261"/>
                  <a:gd name="connsiteY1" fmla="*/ 10808 h 25940"/>
                  <a:gd name="connsiteX2" fmla="*/ 58122 w 67261"/>
                  <a:gd name="connsiteY2" fmla="*/ 521 h 25940"/>
                  <a:gd name="connsiteX3" fmla="*/ 5658 w 67261"/>
                  <a:gd name="connsiteY3" fmla="*/ 14066 h 25940"/>
                  <a:gd name="connsiteX4" fmla="*/ 5658 w 67261"/>
                  <a:gd name="connsiteY4" fmla="*/ 25896 h 25940"/>
                  <a:gd name="connsiteX5" fmla="*/ 5658 w 67261"/>
                  <a:gd name="connsiteY5" fmla="*/ 25896 h 25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261" h="25940">
                    <a:moveTo>
                      <a:pt x="5658" y="25896"/>
                    </a:moveTo>
                    <a:cubicBezTo>
                      <a:pt x="26060" y="24010"/>
                      <a:pt x="45434" y="18867"/>
                      <a:pt x="64122" y="10808"/>
                    </a:cubicBezTo>
                    <a:cubicBezTo>
                      <a:pt x="71152" y="7722"/>
                      <a:pt x="65151" y="-2393"/>
                      <a:pt x="58122" y="521"/>
                    </a:cubicBezTo>
                    <a:cubicBezTo>
                      <a:pt x="41491" y="7722"/>
                      <a:pt x="23660" y="12351"/>
                      <a:pt x="5658" y="14066"/>
                    </a:cubicBezTo>
                    <a:cubicBezTo>
                      <a:pt x="-1886" y="14923"/>
                      <a:pt x="-1886" y="26753"/>
                      <a:pt x="5658" y="25896"/>
                    </a:cubicBezTo>
                    <a:lnTo>
                      <a:pt x="5658" y="25896"/>
                    </a:lnTo>
                    <a:close/>
                  </a:path>
                </a:pathLst>
              </a:custGeom>
              <a:solidFill>
                <a:srgbClr val="FFFFFF"/>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1FEAE1C1-5E25-4730-94FC-C24EFE33D596}"/>
                  </a:ext>
                </a:extLst>
              </p:cNvPr>
              <p:cNvSpPr/>
              <p:nvPr/>
            </p:nvSpPr>
            <p:spPr>
              <a:xfrm>
                <a:off x="-4659761" y="1334308"/>
                <a:ext cx="39701" cy="58877"/>
              </a:xfrm>
              <a:custGeom>
                <a:avLst/>
                <a:gdLst>
                  <a:gd name="connsiteX0" fmla="*/ 1694 w 39701"/>
                  <a:gd name="connsiteY0" fmla="*/ 10202 h 58877"/>
                  <a:gd name="connsiteX1" fmla="*/ 27926 w 39701"/>
                  <a:gd name="connsiteY1" fmla="*/ 54779 h 58877"/>
                  <a:gd name="connsiteX2" fmla="*/ 39413 w 39701"/>
                  <a:gd name="connsiteY2" fmla="*/ 51693 h 58877"/>
                  <a:gd name="connsiteX3" fmla="*/ 10266 w 39701"/>
                  <a:gd name="connsiteY3" fmla="*/ 1973 h 58877"/>
                  <a:gd name="connsiteX4" fmla="*/ 1694 w 39701"/>
                  <a:gd name="connsiteY4" fmla="*/ 10202 h 58877"/>
                  <a:gd name="connsiteX5" fmla="*/ 1694 w 39701"/>
                  <a:gd name="connsiteY5" fmla="*/ 10202 h 58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701" h="58877">
                    <a:moveTo>
                      <a:pt x="1694" y="10202"/>
                    </a:moveTo>
                    <a:cubicBezTo>
                      <a:pt x="13695" y="23061"/>
                      <a:pt x="22439" y="38149"/>
                      <a:pt x="27926" y="54779"/>
                    </a:cubicBezTo>
                    <a:cubicBezTo>
                      <a:pt x="30326" y="61980"/>
                      <a:pt x="41642" y="58894"/>
                      <a:pt x="39413" y="51693"/>
                    </a:cubicBezTo>
                    <a:cubicBezTo>
                      <a:pt x="33412" y="33005"/>
                      <a:pt x="23468" y="16203"/>
                      <a:pt x="10266" y="1973"/>
                    </a:cubicBezTo>
                    <a:cubicBezTo>
                      <a:pt x="4780" y="-3857"/>
                      <a:pt x="-3621" y="4545"/>
                      <a:pt x="1694" y="10202"/>
                    </a:cubicBezTo>
                    <a:lnTo>
                      <a:pt x="1694" y="10202"/>
                    </a:ln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ED203E52-0D79-4129-AE91-8094D10A2462}"/>
                  </a:ext>
                </a:extLst>
              </p:cNvPr>
              <p:cNvSpPr/>
              <p:nvPr/>
            </p:nvSpPr>
            <p:spPr>
              <a:xfrm>
                <a:off x="-4817966" y="1705017"/>
                <a:ext cx="44165" cy="58398"/>
              </a:xfrm>
              <a:custGeom>
                <a:avLst/>
                <a:gdLst>
                  <a:gd name="connsiteX0" fmla="*/ 11252 w 44165"/>
                  <a:gd name="connsiteY0" fmla="*/ 55774 h 58398"/>
                  <a:gd name="connsiteX1" fmla="*/ 43142 w 44165"/>
                  <a:gd name="connsiteY1" fmla="*/ 8625 h 58398"/>
                  <a:gd name="connsiteX2" fmla="*/ 32855 w 44165"/>
                  <a:gd name="connsiteY2" fmla="*/ 2625 h 58398"/>
                  <a:gd name="connsiteX3" fmla="*/ 965 w 44165"/>
                  <a:gd name="connsiteY3" fmla="*/ 49773 h 58398"/>
                  <a:gd name="connsiteX4" fmla="*/ 11252 w 44165"/>
                  <a:gd name="connsiteY4" fmla="*/ 55774 h 58398"/>
                  <a:gd name="connsiteX5" fmla="*/ 11252 w 44165"/>
                  <a:gd name="connsiteY5" fmla="*/ 55774 h 58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165" h="58398">
                    <a:moveTo>
                      <a:pt x="11252" y="55774"/>
                    </a:moveTo>
                    <a:cubicBezTo>
                      <a:pt x="21882" y="40001"/>
                      <a:pt x="32512" y="24399"/>
                      <a:pt x="43142" y="8625"/>
                    </a:cubicBezTo>
                    <a:cubicBezTo>
                      <a:pt x="47428" y="2282"/>
                      <a:pt x="37141" y="-3547"/>
                      <a:pt x="32855" y="2625"/>
                    </a:cubicBezTo>
                    <a:cubicBezTo>
                      <a:pt x="22225" y="18398"/>
                      <a:pt x="11595" y="34000"/>
                      <a:pt x="965" y="49773"/>
                    </a:cubicBezTo>
                    <a:cubicBezTo>
                      <a:pt x="-3150" y="56117"/>
                      <a:pt x="6965" y="61946"/>
                      <a:pt x="11252" y="55774"/>
                    </a:cubicBezTo>
                    <a:lnTo>
                      <a:pt x="11252" y="55774"/>
                    </a:lnTo>
                    <a:close/>
                  </a:path>
                </a:pathLst>
              </a:custGeom>
              <a:solidFill>
                <a:srgbClr val="FFFFFF"/>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4059CC7C-F947-41EB-85A4-5DB1B3054E3D}"/>
                  </a:ext>
                </a:extLst>
              </p:cNvPr>
              <p:cNvSpPr/>
              <p:nvPr/>
            </p:nvSpPr>
            <p:spPr>
              <a:xfrm>
                <a:off x="-4842518" y="1540392"/>
                <a:ext cx="47088" cy="56063"/>
              </a:xfrm>
              <a:custGeom>
                <a:avLst/>
                <a:gdLst>
                  <a:gd name="connsiteX0" fmla="*/ 45919 w 47088"/>
                  <a:gd name="connsiteY0" fmla="*/ 47577 h 56063"/>
                  <a:gd name="connsiteX1" fmla="*/ 11457 w 47088"/>
                  <a:gd name="connsiteY1" fmla="*/ 2486 h 56063"/>
                  <a:gd name="connsiteX2" fmla="*/ 1170 w 47088"/>
                  <a:gd name="connsiteY2" fmla="*/ 8486 h 56063"/>
                  <a:gd name="connsiteX3" fmla="*/ 35632 w 47088"/>
                  <a:gd name="connsiteY3" fmla="*/ 53578 h 56063"/>
                  <a:gd name="connsiteX4" fmla="*/ 45919 w 47088"/>
                  <a:gd name="connsiteY4" fmla="*/ 47577 h 56063"/>
                  <a:gd name="connsiteX5" fmla="*/ 45919 w 47088"/>
                  <a:gd name="connsiteY5" fmla="*/ 47577 h 56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88" h="56063">
                    <a:moveTo>
                      <a:pt x="45919" y="47577"/>
                    </a:moveTo>
                    <a:cubicBezTo>
                      <a:pt x="34431" y="32489"/>
                      <a:pt x="22944" y="17573"/>
                      <a:pt x="11457" y="2486"/>
                    </a:cubicBezTo>
                    <a:cubicBezTo>
                      <a:pt x="6828" y="-3515"/>
                      <a:pt x="-3459" y="2486"/>
                      <a:pt x="1170" y="8486"/>
                    </a:cubicBezTo>
                    <a:cubicBezTo>
                      <a:pt x="12657" y="23574"/>
                      <a:pt x="24144" y="38490"/>
                      <a:pt x="35632" y="53578"/>
                    </a:cubicBezTo>
                    <a:cubicBezTo>
                      <a:pt x="40261" y="59578"/>
                      <a:pt x="50548" y="53578"/>
                      <a:pt x="45919" y="47577"/>
                    </a:cubicBezTo>
                    <a:lnTo>
                      <a:pt x="45919" y="47577"/>
                    </a:lnTo>
                    <a:close/>
                  </a:path>
                </a:pathLst>
              </a:custGeom>
              <a:solidFill>
                <a:srgbClr val="FFFFFF"/>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B29A915-2386-49F3-A184-0ED061EF0D5A}"/>
                  </a:ext>
                </a:extLst>
              </p:cNvPr>
              <p:cNvSpPr/>
              <p:nvPr/>
            </p:nvSpPr>
            <p:spPr>
              <a:xfrm>
                <a:off x="-4390515" y="1222443"/>
                <a:ext cx="68885" cy="69046"/>
              </a:xfrm>
              <a:custGeom>
                <a:avLst/>
                <a:gdLst>
                  <a:gd name="connsiteX0" fmla="*/ 11225 w 68885"/>
                  <a:gd name="connsiteY0" fmla="*/ 66346 h 69046"/>
                  <a:gd name="connsiteX1" fmla="*/ 66261 w 68885"/>
                  <a:gd name="connsiteY1" fmla="*/ 11311 h 69046"/>
                  <a:gd name="connsiteX2" fmla="*/ 60260 w 68885"/>
                  <a:gd name="connsiteY2" fmla="*/ 1024 h 69046"/>
                  <a:gd name="connsiteX3" fmla="*/ 1110 w 68885"/>
                  <a:gd name="connsiteY3" fmla="*/ 60346 h 69046"/>
                  <a:gd name="connsiteX4" fmla="*/ 11225 w 68885"/>
                  <a:gd name="connsiteY4" fmla="*/ 66346 h 69046"/>
                  <a:gd name="connsiteX5" fmla="*/ 11225 w 68885"/>
                  <a:gd name="connsiteY5" fmla="*/ 66346 h 69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885" h="69046">
                    <a:moveTo>
                      <a:pt x="11225" y="66346"/>
                    </a:moveTo>
                    <a:cubicBezTo>
                      <a:pt x="26141" y="44915"/>
                      <a:pt x="44658" y="26227"/>
                      <a:pt x="66261" y="11311"/>
                    </a:cubicBezTo>
                    <a:cubicBezTo>
                      <a:pt x="72433" y="7025"/>
                      <a:pt x="66604" y="-3262"/>
                      <a:pt x="60260" y="1024"/>
                    </a:cubicBezTo>
                    <a:cubicBezTo>
                      <a:pt x="37114" y="17140"/>
                      <a:pt x="17055" y="37028"/>
                      <a:pt x="1110" y="60346"/>
                    </a:cubicBezTo>
                    <a:cubicBezTo>
                      <a:pt x="-3348" y="66689"/>
                      <a:pt x="6768" y="72690"/>
                      <a:pt x="11225" y="66346"/>
                    </a:cubicBezTo>
                    <a:lnTo>
                      <a:pt x="11225" y="66346"/>
                    </a:ln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F3E673E3-F39B-4F3F-9B4B-31B7E0688163}"/>
                  </a:ext>
                </a:extLst>
              </p:cNvPr>
              <p:cNvSpPr/>
              <p:nvPr/>
            </p:nvSpPr>
            <p:spPr>
              <a:xfrm>
                <a:off x="-4292907" y="1353816"/>
                <a:ext cx="38765" cy="39996"/>
              </a:xfrm>
              <a:custGeom>
                <a:avLst/>
                <a:gdLst>
                  <a:gd name="connsiteX0" fmla="*/ 885 w 38765"/>
                  <a:gd name="connsiteY0" fmla="*/ 8868 h 39996"/>
                  <a:gd name="connsiteX1" fmla="*/ 30032 w 38765"/>
                  <a:gd name="connsiteY1" fmla="*/ 39043 h 39996"/>
                  <a:gd name="connsiteX2" fmla="*/ 36033 w 38765"/>
                  <a:gd name="connsiteY2" fmla="*/ 28756 h 39996"/>
                  <a:gd name="connsiteX3" fmla="*/ 11001 w 38765"/>
                  <a:gd name="connsiteY3" fmla="*/ 2696 h 39996"/>
                  <a:gd name="connsiteX4" fmla="*/ 885 w 38765"/>
                  <a:gd name="connsiteY4" fmla="*/ 8868 h 39996"/>
                  <a:gd name="connsiteX5" fmla="*/ 885 w 38765"/>
                  <a:gd name="connsiteY5" fmla="*/ 8868 h 39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65" h="39996">
                    <a:moveTo>
                      <a:pt x="885" y="8868"/>
                    </a:moveTo>
                    <a:cubicBezTo>
                      <a:pt x="8086" y="21212"/>
                      <a:pt x="18030" y="31328"/>
                      <a:pt x="30032" y="39043"/>
                    </a:cubicBezTo>
                    <a:cubicBezTo>
                      <a:pt x="36547" y="43158"/>
                      <a:pt x="42376" y="32871"/>
                      <a:pt x="36033" y="28756"/>
                    </a:cubicBezTo>
                    <a:cubicBezTo>
                      <a:pt x="25746" y="22070"/>
                      <a:pt x="17345" y="13326"/>
                      <a:pt x="11001" y="2696"/>
                    </a:cubicBezTo>
                    <a:cubicBezTo>
                      <a:pt x="7229" y="-3648"/>
                      <a:pt x="-3058" y="2353"/>
                      <a:pt x="885" y="8868"/>
                    </a:cubicBezTo>
                    <a:lnTo>
                      <a:pt x="885" y="8868"/>
                    </a:lnTo>
                    <a:close/>
                  </a:path>
                </a:pathLst>
              </a:custGeom>
              <a:solidFill>
                <a:srgbClr val="FFFFFF"/>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35EB7724-28A7-47B4-81F5-94A69916E6F1}"/>
                  </a:ext>
                </a:extLst>
              </p:cNvPr>
              <p:cNvSpPr/>
              <p:nvPr/>
            </p:nvSpPr>
            <p:spPr>
              <a:xfrm>
                <a:off x="-4182638" y="1226496"/>
                <a:ext cx="66295" cy="48727"/>
              </a:xfrm>
              <a:custGeom>
                <a:avLst/>
                <a:gdLst>
                  <a:gd name="connsiteX0" fmla="*/ 10117 w 66295"/>
                  <a:gd name="connsiteY0" fmla="*/ 47034 h 48727"/>
                  <a:gd name="connsiteX1" fmla="*/ 63267 w 66295"/>
                  <a:gd name="connsiteY1" fmla="*/ 10858 h 48727"/>
                  <a:gd name="connsiteX2" fmla="*/ 57266 w 66295"/>
                  <a:gd name="connsiteY2" fmla="*/ 571 h 48727"/>
                  <a:gd name="connsiteX3" fmla="*/ 1716 w 66295"/>
                  <a:gd name="connsiteY3" fmla="*/ 38461 h 48727"/>
                  <a:gd name="connsiteX4" fmla="*/ 10117 w 66295"/>
                  <a:gd name="connsiteY4" fmla="*/ 47034 h 48727"/>
                  <a:gd name="connsiteX5" fmla="*/ 10117 w 66295"/>
                  <a:gd name="connsiteY5" fmla="*/ 47034 h 48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295" h="48727">
                    <a:moveTo>
                      <a:pt x="10117" y="47034"/>
                    </a:moveTo>
                    <a:cubicBezTo>
                      <a:pt x="25719" y="31946"/>
                      <a:pt x="43550" y="19773"/>
                      <a:pt x="63267" y="10858"/>
                    </a:cubicBezTo>
                    <a:cubicBezTo>
                      <a:pt x="70125" y="7772"/>
                      <a:pt x="64124" y="-2515"/>
                      <a:pt x="57266" y="571"/>
                    </a:cubicBezTo>
                    <a:cubicBezTo>
                      <a:pt x="36692" y="9829"/>
                      <a:pt x="17833" y="22688"/>
                      <a:pt x="1716" y="38461"/>
                    </a:cubicBezTo>
                    <a:cubicBezTo>
                      <a:pt x="-3599" y="43948"/>
                      <a:pt x="4631" y="52349"/>
                      <a:pt x="10117" y="47034"/>
                    </a:cubicBezTo>
                    <a:lnTo>
                      <a:pt x="10117" y="47034"/>
                    </a:ln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94E1F876-3979-4F6D-BA8F-B00892A9494A}"/>
                  </a:ext>
                </a:extLst>
              </p:cNvPr>
              <p:cNvSpPr/>
              <p:nvPr/>
            </p:nvSpPr>
            <p:spPr>
              <a:xfrm>
                <a:off x="-4163838" y="1113386"/>
                <a:ext cx="15322" cy="58924"/>
              </a:xfrm>
              <a:custGeom>
                <a:avLst/>
                <a:gdLst>
                  <a:gd name="connsiteX0" fmla="*/ 12919 w 15322"/>
                  <a:gd name="connsiteY0" fmla="*/ 53331 h 58924"/>
                  <a:gd name="connsiteX1" fmla="*/ 15148 w 15322"/>
                  <a:gd name="connsiteY1" fmla="*/ 7382 h 58924"/>
                  <a:gd name="connsiteX2" fmla="*/ 3661 w 15322"/>
                  <a:gd name="connsiteY2" fmla="*/ 4296 h 58924"/>
                  <a:gd name="connsiteX3" fmla="*/ 1089 w 15322"/>
                  <a:gd name="connsiteY3" fmla="*/ 53331 h 58924"/>
                  <a:gd name="connsiteX4" fmla="*/ 12919 w 15322"/>
                  <a:gd name="connsiteY4" fmla="*/ 53331 h 58924"/>
                  <a:gd name="connsiteX5" fmla="*/ 12919 w 15322"/>
                  <a:gd name="connsiteY5" fmla="*/ 53331 h 58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2" h="58924">
                    <a:moveTo>
                      <a:pt x="12919" y="53331"/>
                    </a:moveTo>
                    <a:cubicBezTo>
                      <a:pt x="11033" y="37900"/>
                      <a:pt x="11548" y="22470"/>
                      <a:pt x="15148" y="7382"/>
                    </a:cubicBezTo>
                    <a:cubicBezTo>
                      <a:pt x="16863" y="10"/>
                      <a:pt x="5375" y="-3248"/>
                      <a:pt x="3661" y="4296"/>
                    </a:cubicBezTo>
                    <a:cubicBezTo>
                      <a:pt x="-111" y="20412"/>
                      <a:pt x="-968" y="36871"/>
                      <a:pt x="1089" y="53331"/>
                    </a:cubicBezTo>
                    <a:cubicBezTo>
                      <a:pt x="2118" y="60703"/>
                      <a:pt x="13948" y="60874"/>
                      <a:pt x="12919" y="53331"/>
                    </a:cubicBezTo>
                    <a:lnTo>
                      <a:pt x="12919" y="53331"/>
                    </a:lnTo>
                    <a:close/>
                  </a:path>
                </a:pathLst>
              </a:custGeom>
              <a:solidFill>
                <a:srgbClr val="FFFFFF"/>
              </a:solidFill>
              <a:ln w="1715" cap="flat">
                <a:noFill/>
                <a:prstDash val="solid"/>
                <a:miter/>
              </a:ln>
            </p:spPr>
            <p:txBody>
              <a:bodyPr rtlCol="0" anchor="ctr"/>
              <a:lstStyle/>
              <a:p>
                <a:endParaRPr lang="en-US"/>
              </a:p>
            </p:txBody>
          </p:sp>
        </p:grpSp>
      </p:grpSp>
      <p:sp>
        <p:nvSpPr>
          <p:cNvPr id="98" name="TextBox 97">
            <a:extLst>
              <a:ext uri="{FF2B5EF4-FFF2-40B4-BE49-F238E27FC236}">
                <a16:creationId xmlns:a16="http://schemas.microsoft.com/office/drawing/2014/main" id="{793D4591-F286-4672-BD6F-EBF4E25B798C}"/>
              </a:ext>
            </a:extLst>
          </p:cNvPr>
          <p:cNvSpPr txBox="1"/>
          <p:nvPr/>
        </p:nvSpPr>
        <p:spPr>
          <a:xfrm>
            <a:off x="5947832" y="1528358"/>
            <a:ext cx="5049939" cy="707886"/>
          </a:xfrm>
          <a:prstGeom prst="rect">
            <a:avLst/>
          </a:prstGeom>
          <a:noFill/>
        </p:spPr>
        <p:txBody>
          <a:bodyPr wrap="square" rtlCol="0">
            <a:spAutoFit/>
          </a:bodyPr>
          <a:lstStyle/>
          <a:p>
            <a:pPr algn="ctr"/>
            <a:r>
              <a:rPr lang="en-US" sz="4000" b="1" i="1">
                <a:solidFill>
                  <a:srgbClr val="0070C0"/>
                </a:solidFill>
                <a:latin typeface="Times New Roman" panose="02020603050405020304" pitchFamily="18" charset="0"/>
                <a:cs typeface="Times New Roman" panose="02020603050405020304" pitchFamily="18" charset="0"/>
              </a:rPr>
              <a:t>Hãy nêu cách đặt tính.</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41"/>
                                        </p:tgtEl>
                                        <p:attrNameLst>
                                          <p:attrName>style.visibility</p:attrName>
                                        </p:attrNameLst>
                                      </p:cBhvr>
                                      <p:to>
                                        <p:strVal val="visible"/>
                                      </p:to>
                                    </p:set>
                                    <p:animEffect transition="in" filter="wipe(left)">
                                      <p:cBhvr>
                                        <p:cTn id="12" dur="500"/>
                                        <p:tgtEl>
                                          <p:spTgt spid="14341"/>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342"/>
                                        </p:tgtEl>
                                        <p:attrNameLst>
                                          <p:attrName>style.visibility</p:attrName>
                                        </p:attrNameLst>
                                      </p:cBhvr>
                                      <p:to>
                                        <p:strVal val="visible"/>
                                      </p:to>
                                    </p:set>
                                    <p:anim calcmode="lin" valueType="num">
                                      <p:cBhvr>
                                        <p:cTn id="17" dur="500" fill="hold"/>
                                        <p:tgtEl>
                                          <p:spTgt spid="14342"/>
                                        </p:tgtEl>
                                        <p:attrNameLst>
                                          <p:attrName>ppt_w</p:attrName>
                                        </p:attrNameLst>
                                      </p:cBhvr>
                                      <p:tavLst>
                                        <p:tav tm="0">
                                          <p:val>
                                            <p:fltVal val="0"/>
                                          </p:val>
                                        </p:tav>
                                        <p:tav tm="100000">
                                          <p:val>
                                            <p:strVal val="#ppt_w"/>
                                          </p:val>
                                        </p:tav>
                                      </p:tavLst>
                                    </p:anim>
                                    <p:anim calcmode="lin" valueType="num">
                                      <p:cBhvr>
                                        <p:cTn id="18" dur="500" fill="hold"/>
                                        <p:tgtEl>
                                          <p:spTgt spid="14342"/>
                                        </p:tgtEl>
                                        <p:attrNameLst>
                                          <p:attrName>ppt_h</p:attrName>
                                        </p:attrNameLst>
                                      </p:cBhvr>
                                      <p:tavLst>
                                        <p:tav tm="0">
                                          <p:val>
                                            <p:fltVal val="0"/>
                                          </p:val>
                                        </p:tav>
                                        <p:tav tm="100000">
                                          <p:val>
                                            <p:strVal val="#ppt_h"/>
                                          </p:val>
                                        </p:tav>
                                      </p:tavLst>
                                    </p:anim>
                                    <p:animEffect transition="in" filter="fade">
                                      <p:cBhvr>
                                        <p:cTn id="19" dur="500"/>
                                        <p:tgtEl>
                                          <p:spTgt spid="1434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345"/>
                                        </p:tgtEl>
                                        <p:attrNameLst>
                                          <p:attrName>style.visibility</p:attrName>
                                        </p:attrNameLst>
                                      </p:cBhvr>
                                      <p:to>
                                        <p:strVal val="visible"/>
                                      </p:to>
                                    </p:set>
                                    <p:animEffect transition="in" filter="wipe(left)">
                                      <p:cBhvr>
                                        <p:cTn id="24" dur="500"/>
                                        <p:tgtEl>
                                          <p:spTgt spid="1434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right)">
                                      <p:cBhvr>
                                        <p:cTn id="34" dur="1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arn(inVertical)">
                                      <p:cBhvr>
                                        <p:cTn id="39" dur="500"/>
                                        <p:tgtEl>
                                          <p:spTgt spid="9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5">
                                            <p:bg/>
                                          </p:spTgt>
                                        </p:tgtEl>
                                        <p:attrNameLst>
                                          <p:attrName>style.visibility</p:attrName>
                                        </p:attrNameLst>
                                      </p:cBhvr>
                                      <p:to>
                                        <p:strVal val="visible"/>
                                      </p:to>
                                    </p:set>
                                    <p:animEffect transition="in" filter="barn(inVertical)">
                                      <p:cBhvr>
                                        <p:cTn id="44" dur="500"/>
                                        <p:tgtEl>
                                          <p:spTgt spid="15">
                                            <p:bg/>
                                          </p:spTgt>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15">
                                            <p:txEl>
                                              <p:pRg st="0" end="0"/>
                                            </p:txEl>
                                          </p:spTgt>
                                        </p:tgtEl>
                                        <p:attrNameLst>
                                          <p:attrName>style.visibility</p:attrName>
                                        </p:attrNameLst>
                                      </p:cBhvr>
                                      <p:to>
                                        <p:strVal val="visible"/>
                                      </p:to>
                                    </p:set>
                                    <p:animEffect transition="in" filter="barn(inVertical)">
                                      <p:cBhvr>
                                        <p:cTn id="49" dur="500"/>
                                        <p:tgtEl>
                                          <p:spTgt spid="15">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5">
                                            <p:txEl>
                                              <p:pRg st="1" end="1"/>
                                            </p:txEl>
                                          </p:spTgt>
                                        </p:tgtEl>
                                        <p:attrNameLst>
                                          <p:attrName>style.visibility</p:attrName>
                                        </p:attrNameLst>
                                      </p:cBhvr>
                                      <p:to>
                                        <p:strVal val="visible"/>
                                      </p:to>
                                    </p:set>
                                    <p:animEffect transition="in" filter="barn(inVertical)">
                                      <p:cBhvr>
                                        <p:cTn id="54" dur="500"/>
                                        <p:tgtEl>
                                          <p:spTgt spid="15">
                                            <p:txEl>
                                              <p:pRg st="1" end="1"/>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txEl>
                                              <p:pRg st="2" end="2"/>
                                            </p:txEl>
                                          </p:spTgt>
                                        </p:tgtEl>
                                        <p:attrNameLst>
                                          <p:attrName>style.visibility</p:attrName>
                                        </p:attrNameLst>
                                      </p:cBhvr>
                                      <p:to>
                                        <p:strVal val="visible"/>
                                      </p:to>
                                    </p:set>
                                    <p:animEffect transition="in" filter="barn(inVertical)">
                                      <p:cBhvr>
                                        <p:cTn id="59" dur="500"/>
                                        <p:tgtEl>
                                          <p:spTgt spid="15">
                                            <p:txEl>
                                              <p:pRg st="2" end="2"/>
                                            </p:txEl>
                                          </p:spTgt>
                                        </p:tgtEl>
                                      </p:cBhvr>
                                    </p:animEffect>
                                  </p:childTnLst>
                                </p:cTn>
                              </p:par>
                              <p:par>
                                <p:cTn id="60" presetID="53" presetClass="entr" presetSubtype="16" fill="hold" nodeType="with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par>
                                <p:cTn id="65" presetID="32" presetClass="emph" presetSubtype="0" repeatCount="4000" fill="hold" nodeType="withEffect">
                                  <p:stCondLst>
                                    <p:cond delay="0"/>
                                  </p:stCondLst>
                                  <p:childTnLst>
                                    <p:animRot by="120000">
                                      <p:cBhvr>
                                        <p:cTn id="66" dur="100" fill="hold">
                                          <p:stCondLst>
                                            <p:cond delay="0"/>
                                          </p:stCondLst>
                                        </p:cTn>
                                        <p:tgtEl>
                                          <p:spTgt spid="17"/>
                                        </p:tgtEl>
                                        <p:attrNameLst>
                                          <p:attrName>r</p:attrName>
                                        </p:attrNameLst>
                                      </p:cBhvr>
                                    </p:animRot>
                                    <p:animRot by="-240000">
                                      <p:cBhvr>
                                        <p:cTn id="67" dur="200" fill="hold">
                                          <p:stCondLst>
                                            <p:cond delay="200"/>
                                          </p:stCondLst>
                                        </p:cTn>
                                        <p:tgtEl>
                                          <p:spTgt spid="17"/>
                                        </p:tgtEl>
                                        <p:attrNameLst>
                                          <p:attrName>r</p:attrName>
                                        </p:attrNameLst>
                                      </p:cBhvr>
                                    </p:animRot>
                                    <p:animRot by="240000">
                                      <p:cBhvr>
                                        <p:cTn id="68" dur="200" fill="hold">
                                          <p:stCondLst>
                                            <p:cond delay="400"/>
                                          </p:stCondLst>
                                        </p:cTn>
                                        <p:tgtEl>
                                          <p:spTgt spid="17"/>
                                        </p:tgtEl>
                                        <p:attrNameLst>
                                          <p:attrName>r</p:attrName>
                                        </p:attrNameLst>
                                      </p:cBhvr>
                                    </p:animRot>
                                    <p:animRot by="-240000">
                                      <p:cBhvr>
                                        <p:cTn id="69" dur="200" fill="hold">
                                          <p:stCondLst>
                                            <p:cond delay="600"/>
                                          </p:stCondLst>
                                        </p:cTn>
                                        <p:tgtEl>
                                          <p:spTgt spid="17"/>
                                        </p:tgtEl>
                                        <p:attrNameLst>
                                          <p:attrName>r</p:attrName>
                                        </p:attrNameLst>
                                      </p:cBhvr>
                                    </p:animRot>
                                    <p:animRot by="120000">
                                      <p:cBhvr>
                                        <p:cTn id="7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341" grpId="0"/>
      <p:bldP spid="14342" grpId="0"/>
      <p:bldP spid="14" grpId="0"/>
      <p:bldP spid="14345" grpId="0"/>
      <p:bldP spid="15" grpId="0" build="p" animBg="1"/>
      <p:bldP spid="9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9">
            <a:extLst>
              <a:ext uri="{FF2B5EF4-FFF2-40B4-BE49-F238E27FC236}">
                <a16:creationId xmlns:a16="http://schemas.microsoft.com/office/drawing/2014/main" id="{E2422539-3245-4D8D-A417-B967F1127E99}"/>
              </a:ext>
            </a:extLst>
          </p:cNvPr>
          <p:cNvSpPr txBox="1">
            <a:spLocks noChangeArrowheads="1"/>
          </p:cNvSpPr>
          <p:nvPr/>
        </p:nvSpPr>
        <p:spPr bwMode="auto">
          <a:xfrm>
            <a:off x="152400" y="762000"/>
            <a:ext cx="5764213"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C0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Bài 1. Đặt tính rồi tính:</a:t>
            </a:r>
          </a:p>
        </p:txBody>
      </p:sp>
      <p:sp>
        <p:nvSpPr>
          <p:cNvPr id="10" name="Text Box 12">
            <a:extLst>
              <a:ext uri="{FF2B5EF4-FFF2-40B4-BE49-F238E27FC236}">
                <a16:creationId xmlns:a16="http://schemas.microsoft.com/office/drawing/2014/main" id="{2C96B291-7442-4F36-B372-70F3A9968AF6}"/>
              </a:ext>
            </a:extLst>
          </p:cNvPr>
          <p:cNvSpPr txBox="1">
            <a:spLocks noChangeArrowheads="1"/>
          </p:cNvSpPr>
          <p:nvPr/>
        </p:nvSpPr>
        <p:spPr bwMode="auto">
          <a:xfrm>
            <a:off x="1828800" y="1524000"/>
            <a:ext cx="3733800" cy="708025"/>
          </a:xfrm>
          <a:prstGeom prst="rect">
            <a:avLst/>
          </a:prstGeom>
          <a:noFill/>
          <a:ln w="9525">
            <a:noFill/>
            <a:miter lim="800000"/>
            <a:headEnd/>
            <a:tailEnd/>
          </a:ln>
          <a:effectLst/>
        </p:spPr>
        <p:txBody>
          <a:bodyPr>
            <a:spAutoFit/>
          </a:bodyPr>
          <a:lstStyle/>
          <a:p>
            <a:pPr algn="ctr">
              <a:spcBef>
                <a:spcPct val="50000"/>
              </a:spcBef>
              <a:defRPr/>
            </a:pPr>
            <a:r>
              <a:rPr lang="en-US" sz="4000" b="1" dirty="0">
                <a:effectLst>
                  <a:outerShdw blurRad="38100" dist="38100" dir="2700000" algn="tl">
                    <a:srgbClr val="C0C0C0"/>
                  </a:outerShdw>
                </a:effectLst>
                <a:latin typeface="Times New Roman" panose="02020603050405020304" pitchFamily="18" charset="0"/>
                <a:cs typeface="Times New Roman" panose="02020603050405020304" pitchFamily="18" charset="0"/>
              </a:rPr>
              <a:t>c) 48,16 x 3,4</a:t>
            </a:r>
          </a:p>
        </p:txBody>
      </p:sp>
      <p:sp>
        <p:nvSpPr>
          <p:cNvPr id="16389" name="TextBox 6">
            <a:extLst>
              <a:ext uri="{FF2B5EF4-FFF2-40B4-BE49-F238E27FC236}">
                <a16:creationId xmlns:a16="http://schemas.microsoft.com/office/drawing/2014/main" id="{636BA4C3-C156-443F-A7F9-93D3D1D8573F}"/>
              </a:ext>
            </a:extLst>
          </p:cNvPr>
          <p:cNvSpPr txBox="1">
            <a:spLocks noChangeArrowheads="1"/>
          </p:cNvSpPr>
          <p:nvPr/>
        </p:nvSpPr>
        <p:spPr bwMode="auto">
          <a:xfrm>
            <a:off x="990600" y="2362200"/>
            <a:ext cx="53641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latin typeface="Times New Roman" panose="02020603050405020304" pitchFamily="18" charset="0"/>
                <a:cs typeface="Times New Roman" panose="02020603050405020304" pitchFamily="18" charset="0"/>
              </a:rPr>
              <a:t>        48,16</a:t>
            </a:r>
            <a:endParaRPr lang="en-US" altLang="en-US" sz="4400">
              <a:latin typeface="Times New Roman" panose="02020603050405020304" pitchFamily="18" charset="0"/>
              <a:cs typeface="Times New Roman" panose="02020603050405020304" pitchFamily="18" charset="0"/>
            </a:endParaRPr>
          </a:p>
        </p:txBody>
      </p:sp>
      <p:sp>
        <p:nvSpPr>
          <p:cNvPr id="16390" name="TextBox 7">
            <a:extLst>
              <a:ext uri="{FF2B5EF4-FFF2-40B4-BE49-F238E27FC236}">
                <a16:creationId xmlns:a16="http://schemas.microsoft.com/office/drawing/2014/main" id="{ACD2E494-73D2-4C8D-81D2-44B867B059E1}"/>
              </a:ext>
            </a:extLst>
          </p:cNvPr>
          <p:cNvSpPr txBox="1">
            <a:spLocks noChangeArrowheads="1"/>
          </p:cNvSpPr>
          <p:nvPr/>
        </p:nvSpPr>
        <p:spPr bwMode="auto">
          <a:xfrm>
            <a:off x="3525045" y="2957514"/>
            <a:ext cx="18367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latin typeface="Times New Roman" panose="02020603050405020304" pitchFamily="18" charset="0"/>
                <a:cs typeface="Times New Roman" panose="02020603050405020304" pitchFamily="18" charset="0"/>
              </a:rPr>
              <a:t>3,4</a:t>
            </a:r>
            <a:endParaRPr lang="en-US" altLang="en-US" sz="4400">
              <a:latin typeface="Times New Roman" panose="02020603050405020304" pitchFamily="18" charset="0"/>
              <a:cs typeface="Times New Roman" panose="02020603050405020304" pitchFamily="18" charset="0"/>
            </a:endParaRPr>
          </a:p>
        </p:txBody>
      </p:sp>
      <p:sp>
        <p:nvSpPr>
          <p:cNvPr id="16391" name="TextBox 8">
            <a:extLst>
              <a:ext uri="{FF2B5EF4-FFF2-40B4-BE49-F238E27FC236}">
                <a16:creationId xmlns:a16="http://schemas.microsoft.com/office/drawing/2014/main" id="{D54ACB5A-9FA7-409D-B794-B866A62FF5AC}"/>
              </a:ext>
            </a:extLst>
          </p:cNvPr>
          <p:cNvSpPr txBox="1">
            <a:spLocks noChangeArrowheads="1"/>
          </p:cNvSpPr>
          <p:nvPr/>
        </p:nvSpPr>
        <p:spPr bwMode="auto">
          <a:xfrm>
            <a:off x="2590800" y="2879725"/>
            <a:ext cx="158432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latin typeface="Times New Roman" panose="02020603050405020304" pitchFamily="18" charset="0"/>
                <a:cs typeface="Times New Roman" panose="02020603050405020304" pitchFamily="18" charset="0"/>
              </a:rPr>
              <a:t>x</a:t>
            </a:r>
            <a:endParaRPr lang="en-US" altLang="en-US" sz="4400">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B1E39228-5371-4FF4-A6D9-0B016ECAC43D}"/>
              </a:ext>
            </a:extLst>
          </p:cNvPr>
          <p:cNvCxnSpPr/>
          <p:nvPr/>
        </p:nvCxnSpPr>
        <p:spPr>
          <a:xfrm flipV="1">
            <a:off x="3421063" y="3829050"/>
            <a:ext cx="1295400" cy="14288"/>
          </a:xfrm>
          <a:prstGeom prst="line">
            <a:avLst/>
          </a:prstGeom>
        </p:spPr>
        <p:style>
          <a:lnRef idx="3">
            <a:schemeClr val="dk1"/>
          </a:lnRef>
          <a:fillRef idx="0">
            <a:schemeClr val="dk1"/>
          </a:fillRef>
          <a:effectRef idx="2">
            <a:schemeClr val="dk1"/>
          </a:effectRef>
          <a:fontRef idx="minor">
            <a:schemeClr val="tx1"/>
          </a:fontRef>
        </p:style>
      </p:cxnSp>
      <p:sp>
        <p:nvSpPr>
          <p:cNvPr id="22" name="TextBox 13">
            <a:extLst>
              <a:ext uri="{FF2B5EF4-FFF2-40B4-BE49-F238E27FC236}">
                <a16:creationId xmlns:a16="http://schemas.microsoft.com/office/drawing/2014/main" id="{7A22059C-896E-40CD-8AF5-3B344A035139}"/>
              </a:ext>
            </a:extLst>
          </p:cNvPr>
          <p:cNvSpPr txBox="1">
            <a:spLocks noChangeArrowheads="1"/>
          </p:cNvSpPr>
          <p:nvPr/>
        </p:nvSpPr>
        <p:spPr bwMode="auto">
          <a:xfrm>
            <a:off x="2971800" y="3865563"/>
            <a:ext cx="20574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19264</a:t>
            </a:r>
            <a:endParaRPr lang="en-US" altLang="en-US" sz="4400">
              <a:solidFill>
                <a:srgbClr val="0070C0"/>
              </a:solidFill>
              <a:latin typeface="Times New Roman" panose="02020603050405020304" pitchFamily="18" charset="0"/>
              <a:cs typeface="Times New Roman" panose="02020603050405020304" pitchFamily="18" charset="0"/>
            </a:endParaRPr>
          </a:p>
        </p:txBody>
      </p:sp>
      <p:sp>
        <p:nvSpPr>
          <p:cNvPr id="23" name="TextBox 12">
            <a:extLst>
              <a:ext uri="{FF2B5EF4-FFF2-40B4-BE49-F238E27FC236}">
                <a16:creationId xmlns:a16="http://schemas.microsoft.com/office/drawing/2014/main" id="{D6C1D256-5CD5-4203-9ECD-0B6D5CC84A47}"/>
              </a:ext>
            </a:extLst>
          </p:cNvPr>
          <p:cNvSpPr txBox="1">
            <a:spLocks noChangeArrowheads="1"/>
          </p:cNvSpPr>
          <p:nvPr/>
        </p:nvSpPr>
        <p:spPr bwMode="auto">
          <a:xfrm>
            <a:off x="2735263" y="4484688"/>
            <a:ext cx="1912937"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0070C0"/>
                </a:solidFill>
                <a:latin typeface="Times New Roman" panose="02020603050405020304" pitchFamily="18" charset="0"/>
                <a:cs typeface="Times New Roman" panose="02020603050405020304" pitchFamily="18" charset="0"/>
              </a:rPr>
              <a:t>14448</a:t>
            </a:r>
            <a:endParaRPr lang="en-US" altLang="en-US" sz="4400">
              <a:solidFill>
                <a:srgbClr val="0070C0"/>
              </a:solidFill>
              <a:latin typeface="Times New Roman" panose="02020603050405020304" pitchFamily="18"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7E2253A4-7A1F-44FB-833A-C271425617A5}"/>
              </a:ext>
            </a:extLst>
          </p:cNvPr>
          <p:cNvCxnSpPr/>
          <p:nvPr/>
        </p:nvCxnSpPr>
        <p:spPr>
          <a:xfrm flipV="1">
            <a:off x="3048000" y="5253038"/>
            <a:ext cx="1630363" cy="4762"/>
          </a:xfrm>
          <a:prstGeom prst="line">
            <a:avLst/>
          </a:prstGeom>
        </p:spPr>
        <p:style>
          <a:lnRef idx="3">
            <a:schemeClr val="dk1"/>
          </a:lnRef>
          <a:fillRef idx="0">
            <a:schemeClr val="dk1"/>
          </a:fillRef>
          <a:effectRef idx="2">
            <a:schemeClr val="dk1"/>
          </a:effectRef>
          <a:fontRef idx="minor">
            <a:schemeClr val="tx1"/>
          </a:fontRef>
        </p:style>
      </p:cxnSp>
      <p:sp>
        <p:nvSpPr>
          <p:cNvPr id="25" name="TextBox 15">
            <a:extLst>
              <a:ext uri="{FF2B5EF4-FFF2-40B4-BE49-F238E27FC236}">
                <a16:creationId xmlns:a16="http://schemas.microsoft.com/office/drawing/2014/main" id="{EF1EF06F-0A95-408E-8E80-51F4F4DF8C39}"/>
              </a:ext>
            </a:extLst>
          </p:cNvPr>
          <p:cNvSpPr txBox="1">
            <a:spLocks noChangeArrowheads="1"/>
          </p:cNvSpPr>
          <p:nvPr/>
        </p:nvSpPr>
        <p:spPr bwMode="auto">
          <a:xfrm>
            <a:off x="2667000" y="5326063"/>
            <a:ext cx="2157413"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163,744</a:t>
            </a:r>
            <a:endParaRPr lang="en-US" altLang="en-US" sz="4400">
              <a:solidFill>
                <a:srgbClr val="FF0000"/>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304E2671-3975-493F-A238-1E8B88A9900F}"/>
              </a:ext>
            </a:extLst>
          </p:cNvPr>
          <p:cNvSpPr txBox="1"/>
          <p:nvPr/>
        </p:nvSpPr>
        <p:spPr>
          <a:xfrm>
            <a:off x="5818088" y="1719743"/>
            <a:ext cx="5482956" cy="3970318"/>
          </a:xfrm>
          <a:prstGeom prst="rect">
            <a:avLst/>
          </a:prstGeom>
          <a:solidFill>
            <a:schemeClr val="bg1">
              <a:lumMod val="95000"/>
            </a:schemeClr>
          </a:solidFill>
          <a:ln>
            <a:solidFill>
              <a:schemeClr val="accent2">
                <a:lumMod val="40000"/>
                <a:lumOff val="60000"/>
              </a:schemeClr>
            </a:solidFill>
          </a:ln>
        </p:spPr>
        <p:txBody>
          <a:bodyPr wrap="square" rtlCol="0">
            <a:spAutoFit/>
          </a:bodyPr>
          <a:lstStyle/>
          <a:p>
            <a:pPr algn="just"/>
            <a:r>
              <a:rPr lang="en-US" sz="3600">
                <a:latin typeface="Times New Roman" panose="02020603050405020304" pitchFamily="18" charset="0"/>
                <a:cs typeface="Times New Roman" panose="02020603050405020304" pitchFamily="18" charset="0"/>
              </a:rPr>
              <a:t>- Đặt tính và thực hiện tính như nhân với số tự nhiên.</a:t>
            </a:r>
          </a:p>
          <a:p>
            <a:pPr algn="just"/>
            <a:r>
              <a:rPr lang="en-US" sz="3600">
                <a:latin typeface="Times New Roman" panose="02020603050405020304" pitchFamily="18" charset="0"/>
                <a:cs typeface="Times New Roman" panose="02020603050405020304" pitchFamily="18" charset="0"/>
              </a:rPr>
              <a:t>- Đếm thấy phần thập phân của cả 2 thừa số có 3 chữ số.</a:t>
            </a:r>
          </a:p>
          <a:p>
            <a:pPr algn="just"/>
            <a:r>
              <a:rPr lang="en-US" sz="3600">
                <a:latin typeface="Times New Roman" panose="02020603050405020304" pitchFamily="18" charset="0"/>
                <a:cs typeface="Times New Roman" panose="02020603050405020304" pitchFamily="18" charset="0"/>
              </a:rPr>
              <a:t>- Dùng dấu phẩy tách ra ở tích 3 chữ số từ phải sang trái.</a:t>
            </a:r>
          </a:p>
        </p:txBody>
      </p:sp>
      <p:pic>
        <p:nvPicPr>
          <p:cNvPr id="16" name="Picture 10" descr="Cute chef girl smiling in uniform mascot gesturing ok sign cartoon art  illustration 2335552 Vector Art at Vecteezy">
            <a:extLst>
              <a:ext uri="{FF2B5EF4-FFF2-40B4-BE49-F238E27FC236}">
                <a16:creationId xmlns:a16="http://schemas.microsoft.com/office/drawing/2014/main" id="{714CA5E2-F93C-4C63-A04B-2F26F9DFB3DA}"/>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63427" y="3006723"/>
            <a:ext cx="3970204" cy="4157839"/>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BE7A30E4-DF2B-48B9-AF97-66E37C87680E}"/>
              </a:ext>
            </a:extLst>
          </p:cNvPr>
          <p:cNvGrpSpPr/>
          <p:nvPr/>
        </p:nvGrpSpPr>
        <p:grpSpPr>
          <a:xfrm>
            <a:off x="10192146" y="5085643"/>
            <a:ext cx="1593489" cy="1718817"/>
            <a:chOff x="-3314806" y="152730"/>
            <a:chExt cx="1593489" cy="1718817"/>
          </a:xfrm>
          <a:effectLst>
            <a:outerShdw blurRad="50800" dist="38100" dir="10800000" algn="r" rotWithShape="0">
              <a:prstClr val="black">
                <a:alpha val="40000"/>
              </a:prstClr>
            </a:outerShdw>
          </a:effectLst>
        </p:grpSpPr>
        <p:sp>
          <p:nvSpPr>
            <p:cNvPr id="18" name="Freeform: Shape 17">
              <a:extLst>
                <a:ext uri="{FF2B5EF4-FFF2-40B4-BE49-F238E27FC236}">
                  <a16:creationId xmlns:a16="http://schemas.microsoft.com/office/drawing/2014/main" id="{93F69976-FF6C-4728-8B37-73FBCBF2A278}"/>
                </a:ext>
              </a:extLst>
            </p:cNvPr>
            <p:cNvSpPr/>
            <p:nvPr/>
          </p:nvSpPr>
          <p:spPr>
            <a:xfrm>
              <a:off x="-3207849" y="927369"/>
              <a:ext cx="1377353" cy="944049"/>
            </a:xfrm>
            <a:custGeom>
              <a:avLst/>
              <a:gdLst>
                <a:gd name="connsiteX0" fmla="*/ 9679 w 1377353"/>
                <a:gd name="connsiteY0" fmla="*/ 82128 h 944049"/>
                <a:gd name="connsiteX1" fmla="*/ 208218 w 1377353"/>
                <a:gd name="connsiteY1" fmla="*/ 775300 h 944049"/>
                <a:gd name="connsiteX2" fmla="*/ 258624 w 1377353"/>
                <a:gd name="connsiteY2" fmla="*/ 816448 h 944049"/>
                <a:gd name="connsiteX3" fmla="*/ 1189769 w 1377353"/>
                <a:gd name="connsiteY3" fmla="*/ 827078 h 944049"/>
                <a:gd name="connsiteX4" fmla="*/ 1256806 w 1377353"/>
                <a:gd name="connsiteY4" fmla="*/ 773415 h 944049"/>
                <a:gd name="connsiteX5" fmla="*/ 1350932 w 1377353"/>
                <a:gd name="connsiteY5" fmla="*/ 231118 h 944049"/>
                <a:gd name="connsiteX6" fmla="*/ 1364820 w 1377353"/>
                <a:gd name="connsiteY6" fmla="*/ 54696 h 944049"/>
                <a:gd name="connsiteX7" fmla="*/ 1207428 w 1377353"/>
                <a:gd name="connsiteY7" fmla="*/ 2575 h 944049"/>
                <a:gd name="connsiteX8" fmla="*/ 1104044 w 1377353"/>
                <a:gd name="connsiteY8" fmla="*/ 59668 h 944049"/>
                <a:gd name="connsiteX9" fmla="*/ 1057924 w 1377353"/>
                <a:gd name="connsiteY9" fmla="*/ 131334 h 944049"/>
                <a:gd name="connsiteX10" fmla="*/ 875673 w 1377353"/>
                <a:gd name="connsiteY10" fmla="*/ 62583 h 944049"/>
                <a:gd name="connsiteX11" fmla="*/ 734741 w 1377353"/>
                <a:gd name="connsiteY11" fmla="*/ 157738 h 944049"/>
                <a:gd name="connsiteX12" fmla="*/ 530887 w 1377353"/>
                <a:gd name="connsiteY12" fmla="*/ 46981 h 944049"/>
                <a:gd name="connsiteX13" fmla="*/ 350350 w 1377353"/>
                <a:gd name="connsiteY13" fmla="*/ 148651 h 944049"/>
                <a:gd name="connsiteX14" fmla="*/ 235307 w 1377353"/>
                <a:gd name="connsiteY14" fmla="*/ 64469 h 944049"/>
                <a:gd name="connsiteX15" fmla="*/ 128151 w 1377353"/>
                <a:gd name="connsiteY15" fmla="*/ 168710 h 944049"/>
                <a:gd name="connsiteX16" fmla="*/ 9679 w 1377353"/>
                <a:gd name="connsiteY16" fmla="*/ 82128 h 944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77353" h="944049">
                  <a:moveTo>
                    <a:pt x="9679" y="82128"/>
                  </a:moveTo>
                  <a:cubicBezTo>
                    <a:pt x="-50329" y="116075"/>
                    <a:pt x="187472" y="746668"/>
                    <a:pt x="208218" y="775300"/>
                  </a:cubicBezTo>
                  <a:cubicBezTo>
                    <a:pt x="221077" y="792960"/>
                    <a:pt x="239936" y="805304"/>
                    <a:pt x="258624" y="816448"/>
                  </a:cubicBezTo>
                  <a:cubicBezTo>
                    <a:pt x="538088" y="982584"/>
                    <a:pt x="906534" y="986870"/>
                    <a:pt x="1189769" y="827078"/>
                  </a:cubicBezTo>
                  <a:cubicBezTo>
                    <a:pt x="1214972" y="812848"/>
                    <a:pt x="1240004" y="796903"/>
                    <a:pt x="1256806" y="773415"/>
                  </a:cubicBezTo>
                  <a:cubicBezTo>
                    <a:pt x="1285610" y="733124"/>
                    <a:pt x="1336016" y="301584"/>
                    <a:pt x="1350932" y="231118"/>
                  </a:cubicBezTo>
                  <a:cubicBezTo>
                    <a:pt x="1372020" y="130991"/>
                    <a:pt x="1390537" y="93272"/>
                    <a:pt x="1364820" y="54696"/>
                  </a:cubicBezTo>
                  <a:cubicBezTo>
                    <a:pt x="1333959" y="7890"/>
                    <a:pt x="1260921" y="-6512"/>
                    <a:pt x="1207428" y="2575"/>
                  </a:cubicBezTo>
                  <a:cubicBezTo>
                    <a:pt x="1199713" y="3947"/>
                    <a:pt x="1144506" y="14062"/>
                    <a:pt x="1104044" y="59668"/>
                  </a:cubicBezTo>
                  <a:cubicBezTo>
                    <a:pt x="1071126" y="96701"/>
                    <a:pt x="1080555" y="120190"/>
                    <a:pt x="1057924" y="131334"/>
                  </a:cubicBezTo>
                  <a:cubicBezTo>
                    <a:pt x="1011461" y="153966"/>
                    <a:pt x="956426" y="62068"/>
                    <a:pt x="875673" y="62583"/>
                  </a:cubicBezTo>
                  <a:cubicBezTo>
                    <a:pt x="842754" y="62754"/>
                    <a:pt x="794063" y="78356"/>
                    <a:pt x="734741" y="157738"/>
                  </a:cubicBezTo>
                  <a:cubicBezTo>
                    <a:pt x="690850" y="86414"/>
                    <a:pt x="612840" y="43895"/>
                    <a:pt x="530887" y="46981"/>
                  </a:cubicBezTo>
                  <a:cubicBezTo>
                    <a:pt x="418587" y="51267"/>
                    <a:pt x="356694" y="139221"/>
                    <a:pt x="350350" y="148651"/>
                  </a:cubicBezTo>
                  <a:cubicBezTo>
                    <a:pt x="335948" y="96873"/>
                    <a:pt x="287599" y="61897"/>
                    <a:pt x="235307" y="64469"/>
                  </a:cubicBezTo>
                  <a:cubicBezTo>
                    <a:pt x="179929" y="67212"/>
                    <a:pt x="133466" y="111789"/>
                    <a:pt x="128151" y="168710"/>
                  </a:cubicBezTo>
                  <a:cubicBezTo>
                    <a:pt x="52027" y="85214"/>
                    <a:pt x="22366" y="74927"/>
                    <a:pt x="9679" y="82128"/>
                  </a:cubicBezTo>
                  <a:close/>
                </a:path>
              </a:pathLst>
            </a:custGeom>
            <a:solidFill>
              <a:srgbClr val="F5F1D5"/>
            </a:solidFill>
            <a:ln w="1715" cap="flat">
              <a:noFill/>
              <a:prstDash val="solid"/>
              <a:miter/>
            </a:ln>
          </p:spPr>
          <p:txBody>
            <a:bodyPr rtlCol="0" anchor="ctr"/>
            <a:lstStyle/>
            <a:p>
              <a:endParaRPr lang="en-US"/>
            </a:p>
          </p:txBody>
        </p:sp>
        <p:grpSp>
          <p:nvGrpSpPr>
            <p:cNvPr id="19" name="Graphic 13">
              <a:extLst>
                <a:ext uri="{FF2B5EF4-FFF2-40B4-BE49-F238E27FC236}">
                  <a16:creationId xmlns:a16="http://schemas.microsoft.com/office/drawing/2014/main" id="{D46E11AF-9EEB-4A06-B547-7B10CDE917FE}"/>
                </a:ext>
              </a:extLst>
            </p:cNvPr>
            <p:cNvGrpSpPr/>
            <p:nvPr/>
          </p:nvGrpSpPr>
          <p:grpSpPr>
            <a:xfrm>
              <a:off x="-3208021" y="927544"/>
              <a:ext cx="1377449" cy="944003"/>
              <a:chOff x="-3208021" y="927544"/>
              <a:chExt cx="1377449" cy="944003"/>
            </a:xfrm>
            <a:solidFill>
              <a:srgbClr val="FFD57E"/>
            </a:solidFill>
          </p:grpSpPr>
          <p:sp>
            <p:nvSpPr>
              <p:cNvPr id="53" name="Freeform: Shape 52">
                <a:extLst>
                  <a:ext uri="{FF2B5EF4-FFF2-40B4-BE49-F238E27FC236}">
                    <a16:creationId xmlns:a16="http://schemas.microsoft.com/office/drawing/2014/main" id="{13E87717-5638-470F-AE9E-5324F55C95A9}"/>
                  </a:ext>
                </a:extLst>
              </p:cNvPr>
              <p:cNvSpPr/>
              <p:nvPr/>
            </p:nvSpPr>
            <p:spPr>
              <a:xfrm>
                <a:off x="-3049009" y="991533"/>
                <a:ext cx="388848" cy="861669"/>
              </a:xfrm>
              <a:custGeom>
                <a:avLst/>
                <a:gdLst>
                  <a:gd name="connsiteX0" fmla="*/ 387991 w 388848"/>
                  <a:gd name="connsiteY0" fmla="*/ 859955 h 861669"/>
                  <a:gd name="connsiteX1" fmla="*/ 341186 w 388848"/>
                  <a:gd name="connsiteY1" fmla="*/ 751255 h 861669"/>
                  <a:gd name="connsiteX2" fmla="*/ 237115 w 388848"/>
                  <a:gd name="connsiteY2" fmla="*/ 357606 h 861669"/>
                  <a:gd name="connsiteX3" fmla="*/ 199225 w 388848"/>
                  <a:gd name="connsiteY3" fmla="*/ 74028 h 861669"/>
                  <a:gd name="connsiteX4" fmla="*/ 191510 w 388848"/>
                  <a:gd name="connsiteY4" fmla="*/ 84315 h 861669"/>
                  <a:gd name="connsiteX5" fmla="*/ 76467 w 388848"/>
                  <a:gd name="connsiteY5" fmla="*/ 133 h 861669"/>
                  <a:gd name="connsiteX6" fmla="*/ 0 w 388848"/>
                  <a:gd name="connsiteY6" fmla="*/ 35966 h 861669"/>
                  <a:gd name="connsiteX7" fmla="*/ 29832 w 388848"/>
                  <a:gd name="connsiteY7" fmla="*/ 176041 h 861669"/>
                  <a:gd name="connsiteX8" fmla="*/ 134074 w 388848"/>
                  <a:gd name="connsiteY8" fmla="*/ 551859 h 861669"/>
                  <a:gd name="connsiteX9" fmla="*/ 192881 w 388848"/>
                  <a:gd name="connsiteY9" fmla="*/ 714051 h 861669"/>
                  <a:gd name="connsiteX10" fmla="*/ 232143 w 388848"/>
                  <a:gd name="connsiteY10" fmla="*/ 789317 h 861669"/>
                  <a:gd name="connsiteX11" fmla="*/ 255289 w 388848"/>
                  <a:gd name="connsiteY11" fmla="*/ 824979 h 861669"/>
                  <a:gd name="connsiteX12" fmla="*/ 388848 w 388848"/>
                  <a:gd name="connsiteY12" fmla="*/ 861669 h 861669"/>
                  <a:gd name="connsiteX13" fmla="*/ 387991 w 388848"/>
                  <a:gd name="connsiteY13" fmla="*/ 859955 h 861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88848" h="861669">
                    <a:moveTo>
                      <a:pt x="387991" y="859955"/>
                    </a:moveTo>
                    <a:cubicBezTo>
                      <a:pt x="370675" y="824464"/>
                      <a:pt x="355244" y="788117"/>
                      <a:pt x="341186" y="751255"/>
                    </a:cubicBezTo>
                    <a:cubicBezTo>
                      <a:pt x="292494" y="624211"/>
                      <a:pt x="260604" y="491509"/>
                      <a:pt x="237115" y="357606"/>
                    </a:cubicBezTo>
                    <a:cubicBezTo>
                      <a:pt x="220485" y="263480"/>
                      <a:pt x="209512" y="168840"/>
                      <a:pt x="199225" y="74028"/>
                    </a:cubicBezTo>
                    <a:cubicBezTo>
                      <a:pt x="195281" y="79171"/>
                      <a:pt x="192710" y="82772"/>
                      <a:pt x="191510" y="84315"/>
                    </a:cubicBezTo>
                    <a:cubicBezTo>
                      <a:pt x="177108" y="32537"/>
                      <a:pt x="128759" y="-2439"/>
                      <a:pt x="76467" y="133"/>
                    </a:cubicBezTo>
                    <a:cubicBezTo>
                      <a:pt x="46806" y="1676"/>
                      <a:pt x="19717" y="15049"/>
                      <a:pt x="0" y="35966"/>
                    </a:cubicBezTo>
                    <a:cubicBezTo>
                      <a:pt x="8744" y="82943"/>
                      <a:pt x="18860" y="129578"/>
                      <a:pt x="29832" y="176041"/>
                    </a:cubicBezTo>
                    <a:cubicBezTo>
                      <a:pt x="59836" y="302399"/>
                      <a:pt x="95840" y="427729"/>
                      <a:pt x="134074" y="551859"/>
                    </a:cubicBezTo>
                    <a:cubicBezTo>
                      <a:pt x="151047" y="606723"/>
                      <a:pt x="169050" y="661758"/>
                      <a:pt x="192881" y="714051"/>
                    </a:cubicBezTo>
                    <a:cubicBezTo>
                      <a:pt x="204540" y="739768"/>
                      <a:pt x="217742" y="764800"/>
                      <a:pt x="232143" y="789317"/>
                    </a:cubicBezTo>
                    <a:cubicBezTo>
                      <a:pt x="239344" y="801490"/>
                      <a:pt x="247402" y="813149"/>
                      <a:pt x="255289" y="824979"/>
                    </a:cubicBezTo>
                    <a:cubicBezTo>
                      <a:pt x="298837" y="840409"/>
                      <a:pt x="343414" y="852754"/>
                      <a:pt x="388848" y="861669"/>
                    </a:cubicBezTo>
                    <a:cubicBezTo>
                      <a:pt x="388506" y="861155"/>
                      <a:pt x="388163" y="860641"/>
                      <a:pt x="387991" y="859955"/>
                    </a:cubicBezTo>
                    <a:close/>
                  </a:path>
                </a:pathLst>
              </a:custGeom>
              <a:solidFill>
                <a:srgbClr val="FFD57E"/>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E6C26489-7F4C-43F7-BE6E-9E177B647949}"/>
                  </a:ext>
                </a:extLst>
              </p:cNvPr>
              <p:cNvSpPr/>
              <p:nvPr/>
            </p:nvSpPr>
            <p:spPr>
              <a:xfrm>
                <a:off x="-2459393" y="989777"/>
                <a:ext cx="242944" cy="880570"/>
              </a:xfrm>
              <a:custGeom>
                <a:avLst/>
                <a:gdLst>
                  <a:gd name="connsiteX0" fmla="*/ 31547 w 242944"/>
                  <a:gd name="connsiteY0" fmla="*/ 880570 h 880570"/>
                  <a:gd name="connsiteX1" fmla="*/ 111443 w 242944"/>
                  <a:gd name="connsiteY1" fmla="*/ 873369 h 880570"/>
                  <a:gd name="connsiteX2" fmla="*/ 118472 w 242944"/>
                  <a:gd name="connsiteY2" fmla="*/ 851938 h 880570"/>
                  <a:gd name="connsiteX3" fmla="*/ 149504 w 242944"/>
                  <a:gd name="connsiteY3" fmla="*/ 739124 h 880570"/>
                  <a:gd name="connsiteX4" fmla="*/ 189109 w 242944"/>
                  <a:gd name="connsiteY4" fmla="*/ 533384 h 880570"/>
                  <a:gd name="connsiteX5" fmla="*/ 214999 w 242944"/>
                  <a:gd name="connsiteY5" fmla="*/ 321986 h 880570"/>
                  <a:gd name="connsiteX6" fmla="*/ 242945 w 242944"/>
                  <a:gd name="connsiteY6" fmla="*/ 50409 h 880570"/>
                  <a:gd name="connsiteX7" fmla="*/ 127387 w 242944"/>
                  <a:gd name="connsiteY7" fmla="*/ 3 h 880570"/>
                  <a:gd name="connsiteX8" fmla="*/ 0 w 242944"/>
                  <a:gd name="connsiteY8" fmla="*/ 77670 h 880570"/>
                  <a:gd name="connsiteX9" fmla="*/ 5658 w 242944"/>
                  <a:gd name="connsiteY9" fmla="*/ 162023 h 880570"/>
                  <a:gd name="connsiteX10" fmla="*/ 28289 w 242944"/>
                  <a:gd name="connsiteY10" fmla="*/ 593220 h 880570"/>
                  <a:gd name="connsiteX11" fmla="*/ 32404 w 242944"/>
                  <a:gd name="connsiteY11" fmla="*/ 811647 h 880570"/>
                  <a:gd name="connsiteX12" fmla="*/ 31547 w 242944"/>
                  <a:gd name="connsiteY12" fmla="*/ 880570 h 88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2944" h="880570">
                    <a:moveTo>
                      <a:pt x="31547" y="880570"/>
                    </a:moveTo>
                    <a:cubicBezTo>
                      <a:pt x="58293" y="879370"/>
                      <a:pt x="85039" y="876970"/>
                      <a:pt x="111443" y="873369"/>
                    </a:cubicBezTo>
                    <a:cubicBezTo>
                      <a:pt x="113843" y="866168"/>
                      <a:pt x="116243" y="859139"/>
                      <a:pt x="118472" y="851938"/>
                    </a:cubicBezTo>
                    <a:cubicBezTo>
                      <a:pt x="129959" y="814733"/>
                      <a:pt x="140246" y="777014"/>
                      <a:pt x="149504" y="739124"/>
                    </a:cubicBezTo>
                    <a:cubicBezTo>
                      <a:pt x="166135" y="671230"/>
                      <a:pt x="179508" y="602650"/>
                      <a:pt x="189109" y="533384"/>
                    </a:cubicBezTo>
                    <a:cubicBezTo>
                      <a:pt x="198882" y="463261"/>
                      <a:pt x="208312" y="392623"/>
                      <a:pt x="214999" y="321986"/>
                    </a:cubicBezTo>
                    <a:cubicBezTo>
                      <a:pt x="223571" y="231289"/>
                      <a:pt x="233001" y="140935"/>
                      <a:pt x="242945" y="50409"/>
                    </a:cubicBezTo>
                    <a:cubicBezTo>
                      <a:pt x="210541" y="28978"/>
                      <a:pt x="173165" y="-340"/>
                      <a:pt x="127387" y="3"/>
                    </a:cubicBezTo>
                    <a:cubicBezTo>
                      <a:pt x="97041" y="174"/>
                      <a:pt x="53321" y="13548"/>
                      <a:pt x="0" y="77670"/>
                    </a:cubicBezTo>
                    <a:cubicBezTo>
                      <a:pt x="1715" y="105788"/>
                      <a:pt x="3772" y="133906"/>
                      <a:pt x="5658" y="162023"/>
                    </a:cubicBezTo>
                    <a:cubicBezTo>
                      <a:pt x="15602" y="305527"/>
                      <a:pt x="23489" y="449374"/>
                      <a:pt x="28289" y="593220"/>
                    </a:cubicBezTo>
                    <a:cubicBezTo>
                      <a:pt x="30690" y="665915"/>
                      <a:pt x="32747" y="738781"/>
                      <a:pt x="32404" y="811647"/>
                    </a:cubicBezTo>
                    <a:cubicBezTo>
                      <a:pt x="32233" y="834793"/>
                      <a:pt x="31890" y="857767"/>
                      <a:pt x="31547" y="880570"/>
                    </a:cubicBezTo>
                    <a:close/>
                  </a:path>
                </a:pathLst>
              </a:custGeom>
              <a:solidFill>
                <a:srgbClr val="FFD57E"/>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9352BDD3-3071-45F5-8C9F-57D1EC491DF0}"/>
                  </a:ext>
                </a:extLst>
              </p:cNvPr>
              <p:cNvSpPr/>
              <p:nvPr/>
            </p:nvSpPr>
            <p:spPr>
              <a:xfrm>
                <a:off x="-2282113" y="927544"/>
                <a:ext cx="305181" cy="924458"/>
              </a:xfrm>
              <a:custGeom>
                <a:avLst/>
                <a:gdLst>
                  <a:gd name="connsiteX0" fmla="*/ 133731 w 305181"/>
                  <a:gd name="connsiteY0" fmla="*/ 823646 h 924458"/>
                  <a:gd name="connsiteX1" fmla="*/ 251860 w 305181"/>
                  <a:gd name="connsiteY1" fmla="*/ 387991 h 924458"/>
                  <a:gd name="connsiteX2" fmla="*/ 305181 w 305181"/>
                  <a:gd name="connsiteY2" fmla="*/ 0 h 924458"/>
                  <a:gd name="connsiteX3" fmla="*/ 281521 w 305181"/>
                  <a:gd name="connsiteY3" fmla="*/ 2400 h 924458"/>
                  <a:gd name="connsiteX4" fmla="*/ 178136 w 305181"/>
                  <a:gd name="connsiteY4" fmla="*/ 59493 h 924458"/>
                  <a:gd name="connsiteX5" fmla="*/ 132017 w 305181"/>
                  <a:gd name="connsiteY5" fmla="*/ 131159 h 924458"/>
                  <a:gd name="connsiteX6" fmla="*/ 119329 w 305181"/>
                  <a:gd name="connsiteY6" fmla="*/ 134588 h 924458"/>
                  <a:gd name="connsiteX7" fmla="*/ 113671 w 305181"/>
                  <a:gd name="connsiteY7" fmla="*/ 198368 h 924458"/>
                  <a:gd name="connsiteX8" fmla="*/ 65494 w 305181"/>
                  <a:gd name="connsiteY8" fmla="*/ 634879 h 924458"/>
                  <a:gd name="connsiteX9" fmla="*/ 22460 w 305181"/>
                  <a:gd name="connsiteY9" fmla="*/ 844220 h 924458"/>
                  <a:gd name="connsiteX10" fmla="*/ 0 w 305181"/>
                  <a:gd name="connsiteY10" fmla="*/ 924458 h 924458"/>
                  <a:gd name="connsiteX11" fmla="*/ 107670 w 305181"/>
                  <a:gd name="connsiteY11" fmla="*/ 895826 h 924458"/>
                  <a:gd name="connsiteX12" fmla="*/ 133731 w 305181"/>
                  <a:gd name="connsiteY12" fmla="*/ 823646 h 92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5181" h="924458">
                    <a:moveTo>
                      <a:pt x="133731" y="823646"/>
                    </a:moveTo>
                    <a:cubicBezTo>
                      <a:pt x="183966" y="681342"/>
                      <a:pt x="230943" y="538182"/>
                      <a:pt x="251860" y="387991"/>
                    </a:cubicBezTo>
                    <a:cubicBezTo>
                      <a:pt x="269862" y="258718"/>
                      <a:pt x="288550" y="129445"/>
                      <a:pt x="305181" y="0"/>
                    </a:cubicBezTo>
                    <a:cubicBezTo>
                      <a:pt x="296951" y="343"/>
                      <a:pt x="289064" y="1029"/>
                      <a:pt x="281521" y="2400"/>
                    </a:cubicBezTo>
                    <a:cubicBezTo>
                      <a:pt x="273806" y="3772"/>
                      <a:pt x="218599" y="13887"/>
                      <a:pt x="178136" y="59493"/>
                    </a:cubicBezTo>
                    <a:cubicBezTo>
                      <a:pt x="145218" y="96526"/>
                      <a:pt x="154648" y="120015"/>
                      <a:pt x="132017" y="131159"/>
                    </a:cubicBezTo>
                    <a:cubicBezTo>
                      <a:pt x="127901" y="133217"/>
                      <a:pt x="123615" y="134245"/>
                      <a:pt x="119329" y="134588"/>
                    </a:cubicBezTo>
                    <a:cubicBezTo>
                      <a:pt x="117443" y="155848"/>
                      <a:pt x="115557" y="177108"/>
                      <a:pt x="113671" y="198368"/>
                    </a:cubicBezTo>
                    <a:cubicBezTo>
                      <a:pt x="99955" y="344100"/>
                      <a:pt x="87096" y="490004"/>
                      <a:pt x="65494" y="634879"/>
                    </a:cubicBezTo>
                    <a:cubicBezTo>
                      <a:pt x="55035" y="705345"/>
                      <a:pt x="40291" y="775297"/>
                      <a:pt x="22460" y="844220"/>
                    </a:cubicBezTo>
                    <a:cubicBezTo>
                      <a:pt x="15602" y="871137"/>
                      <a:pt x="8058" y="897884"/>
                      <a:pt x="0" y="924458"/>
                    </a:cubicBezTo>
                    <a:cubicBezTo>
                      <a:pt x="36519" y="917086"/>
                      <a:pt x="72352" y="907485"/>
                      <a:pt x="107670" y="895826"/>
                    </a:cubicBezTo>
                    <a:cubicBezTo>
                      <a:pt x="116586" y="871823"/>
                      <a:pt x="125159" y="847820"/>
                      <a:pt x="133731" y="823646"/>
                    </a:cubicBezTo>
                    <a:close/>
                  </a:path>
                </a:pathLst>
              </a:custGeom>
              <a:solidFill>
                <a:srgbClr val="FFD57E"/>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3FD10ED4-8978-42A1-B2A5-C62ABE2B3521}"/>
                  </a:ext>
                </a:extLst>
              </p:cNvPr>
              <p:cNvSpPr/>
              <p:nvPr/>
            </p:nvSpPr>
            <p:spPr>
              <a:xfrm>
                <a:off x="-2121122" y="930287"/>
                <a:ext cx="290549" cy="873537"/>
              </a:xfrm>
              <a:custGeom>
                <a:avLst/>
                <a:gdLst>
                  <a:gd name="connsiteX0" fmla="*/ 278092 w 290549"/>
                  <a:gd name="connsiteY0" fmla="*/ 51949 h 873537"/>
                  <a:gd name="connsiteX1" fmla="*/ 186538 w 290549"/>
                  <a:gd name="connsiteY1" fmla="*/ 0 h 873537"/>
                  <a:gd name="connsiteX2" fmla="*/ 161677 w 290549"/>
                  <a:gd name="connsiteY2" fmla="*/ 185509 h 873537"/>
                  <a:gd name="connsiteX3" fmla="*/ 128930 w 290549"/>
                  <a:gd name="connsiteY3" fmla="*/ 417138 h 873537"/>
                  <a:gd name="connsiteX4" fmla="*/ 77667 w 290549"/>
                  <a:gd name="connsiteY4" fmla="*/ 639851 h 873537"/>
                  <a:gd name="connsiteX5" fmla="*/ 0 w 290549"/>
                  <a:gd name="connsiteY5" fmla="*/ 873538 h 873537"/>
                  <a:gd name="connsiteX6" fmla="*/ 103042 w 290549"/>
                  <a:gd name="connsiteY6" fmla="*/ 823989 h 873537"/>
                  <a:gd name="connsiteX7" fmla="*/ 170078 w 290549"/>
                  <a:gd name="connsiteY7" fmla="*/ 770325 h 873537"/>
                  <a:gd name="connsiteX8" fmla="*/ 264205 w 290549"/>
                  <a:gd name="connsiteY8" fmla="*/ 228029 h 873537"/>
                  <a:gd name="connsiteX9" fmla="*/ 278092 w 290549"/>
                  <a:gd name="connsiteY9" fmla="*/ 51949 h 873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0549" h="873537">
                    <a:moveTo>
                      <a:pt x="278092" y="51949"/>
                    </a:moveTo>
                    <a:cubicBezTo>
                      <a:pt x="258890" y="22974"/>
                      <a:pt x="223399" y="6344"/>
                      <a:pt x="186538" y="0"/>
                    </a:cubicBezTo>
                    <a:cubicBezTo>
                      <a:pt x="178651" y="61894"/>
                      <a:pt x="170250" y="123787"/>
                      <a:pt x="161677" y="185509"/>
                    </a:cubicBezTo>
                    <a:cubicBezTo>
                      <a:pt x="151048" y="262833"/>
                      <a:pt x="140417" y="339985"/>
                      <a:pt x="128930" y="417138"/>
                    </a:cubicBezTo>
                    <a:cubicBezTo>
                      <a:pt x="117786" y="492747"/>
                      <a:pt x="99269" y="566642"/>
                      <a:pt x="77667" y="639851"/>
                    </a:cubicBezTo>
                    <a:cubicBezTo>
                      <a:pt x="54350" y="718376"/>
                      <a:pt x="28118" y="796385"/>
                      <a:pt x="0" y="873538"/>
                    </a:cubicBezTo>
                    <a:cubicBezTo>
                      <a:pt x="35319" y="859308"/>
                      <a:pt x="69780" y="842848"/>
                      <a:pt x="103042" y="823989"/>
                    </a:cubicBezTo>
                    <a:cubicBezTo>
                      <a:pt x="128245" y="809758"/>
                      <a:pt x="153276" y="793814"/>
                      <a:pt x="170078" y="770325"/>
                    </a:cubicBezTo>
                    <a:cubicBezTo>
                      <a:pt x="198882" y="730034"/>
                      <a:pt x="249288" y="298495"/>
                      <a:pt x="264205" y="228029"/>
                    </a:cubicBezTo>
                    <a:cubicBezTo>
                      <a:pt x="285293" y="128073"/>
                      <a:pt x="303638" y="90526"/>
                      <a:pt x="278092" y="51949"/>
                    </a:cubicBezTo>
                    <a:close/>
                  </a:path>
                </a:pathLst>
              </a:custGeom>
              <a:solidFill>
                <a:srgbClr val="FFD57E"/>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B412729A-81AC-409D-A0CA-C614DCF72B8E}"/>
                  </a:ext>
                </a:extLst>
              </p:cNvPr>
              <p:cNvSpPr/>
              <p:nvPr/>
            </p:nvSpPr>
            <p:spPr>
              <a:xfrm>
                <a:off x="-2801950" y="974355"/>
                <a:ext cx="315957" cy="897192"/>
              </a:xfrm>
              <a:custGeom>
                <a:avLst/>
                <a:gdLst>
                  <a:gd name="connsiteX0" fmla="*/ 315639 w 315957"/>
                  <a:gd name="connsiteY0" fmla="*/ 798438 h 897192"/>
                  <a:gd name="connsiteX1" fmla="*/ 301409 w 315957"/>
                  <a:gd name="connsiteY1" fmla="*/ 367241 h 897192"/>
                  <a:gd name="connsiteX2" fmla="*/ 290951 w 315957"/>
                  <a:gd name="connsiteY2" fmla="*/ 63946 h 897192"/>
                  <a:gd name="connsiteX3" fmla="*/ 124815 w 315957"/>
                  <a:gd name="connsiteY3" fmla="*/ 167 h 897192"/>
                  <a:gd name="connsiteX4" fmla="*/ 0 w 315957"/>
                  <a:gd name="connsiteY4" fmla="*/ 45086 h 897192"/>
                  <a:gd name="connsiteX5" fmla="*/ 20060 w 315957"/>
                  <a:gd name="connsiteY5" fmla="*/ 188933 h 897192"/>
                  <a:gd name="connsiteX6" fmla="*/ 95669 w 315957"/>
                  <a:gd name="connsiteY6" fmla="*/ 581553 h 897192"/>
                  <a:gd name="connsiteX7" fmla="*/ 158420 w 315957"/>
                  <a:gd name="connsiteY7" fmla="*/ 772206 h 897192"/>
                  <a:gd name="connsiteX8" fmla="*/ 196482 w 315957"/>
                  <a:gd name="connsiteY8" fmla="*/ 860674 h 897192"/>
                  <a:gd name="connsiteX9" fmla="*/ 210884 w 315957"/>
                  <a:gd name="connsiteY9" fmla="*/ 890163 h 897192"/>
                  <a:gd name="connsiteX10" fmla="*/ 315811 w 315957"/>
                  <a:gd name="connsiteY10" fmla="*/ 897193 h 897192"/>
                  <a:gd name="connsiteX11" fmla="*/ 315639 w 315957"/>
                  <a:gd name="connsiteY11" fmla="*/ 798438 h 897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5957" h="897192">
                    <a:moveTo>
                      <a:pt x="315639" y="798438"/>
                    </a:moveTo>
                    <a:cubicBezTo>
                      <a:pt x="314611" y="654591"/>
                      <a:pt x="308267" y="510916"/>
                      <a:pt x="301409" y="367241"/>
                    </a:cubicBezTo>
                    <a:cubicBezTo>
                      <a:pt x="296609" y="266257"/>
                      <a:pt x="293694" y="165101"/>
                      <a:pt x="290951" y="63946"/>
                    </a:cubicBezTo>
                    <a:cubicBezTo>
                      <a:pt x="246545" y="21426"/>
                      <a:pt x="186881" y="-2234"/>
                      <a:pt x="124815" y="167"/>
                    </a:cubicBezTo>
                    <a:cubicBezTo>
                      <a:pt x="71838" y="2224"/>
                      <a:pt x="30004" y="22798"/>
                      <a:pt x="0" y="45086"/>
                    </a:cubicBezTo>
                    <a:cubicBezTo>
                      <a:pt x="6344" y="93092"/>
                      <a:pt x="13202" y="140927"/>
                      <a:pt x="20060" y="188933"/>
                    </a:cubicBezTo>
                    <a:cubicBezTo>
                      <a:pt x="38919" y="320949"/>
                      <a:pt x="60865" y="452623"/>
                      <a:pt x="95669" y="581553"/>
                    </a:cubicBezTo>
                    <a:cubicBezTo>
                      <a:pt x="113157" y="646190"/>
                      <a:pt x="133731" y="709970"/>
                      <a:pt x="158420" y="772206"/>
                    </a:cubicBezTo>
                    <a:cubicBezTo>
                      <a:pt x="170250" y="802038"/>
                      <a:pt x="182937" y="831528"/>
                      <a:pt x="196482" y="860674"/>
                    </a:cubicBezTo>
                    <a:cubicBezTo>
                      <a:pt x="201111" y="870618"/>
                      <a:pt x="206083" y="880391"/>
                      <a:pt x="210884" y="890163"/>
                    </a:cubicBezTo>
                    <a:cubicBezTo>
                      <a:pt x="245688" y="894450"/>
                      <a:pt x="280664" y="896679"/>
                      <a:pt x="315811" y="897193"/>
                    </a:cubicBezTo>
                    <a:cubicBezTo>
                      <a:pt x="316154" y="864103"/>
                      <a:pt x="315811" y="831185"/>
                      <a:pt x="315639" y="798438"/>
                    </a:cubicBezTo>
                    <a:close/>
                  </a:path>
                </a:pathLst>
              </a:custGeom>
              <a:solidFill>
                <a:srgbClr val="FFD57E"/>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E543C82-5C2C-4B0F-9425-5D0FA2692766}"/>
                  </a:ext>
                </a:extLst>
              </p:cNvPr>
              <p:cNvSpPr/>
              <p:nvPr/>
            </p:nvSpPr>
            <p:spPr>
              <a:xfrm>
                <a:off x="-3208021" y="1007452"/>
                <a:ext cx="321203" cy="769969"/>
              </a:xfrm>
              <a:custGeom>
                <a:avLst/>
                <a:gdLst>
                  <a:gd name="connsiteX0" fmla="*/ 293600 w 321203"/>
                  <a:gd name="connsiteY0" fmla="*/ 712019 h 769969"/>
                  <a:gd name="connsiteX1" fmla="*/ 177357 w 321203"/>
                  <a:gd name="connsiteY1" fmla="*/ 350431 h 769969"/>
                  <a:gd name="connsiteX2" fmla="*/ 108606 w 321203"/>
                  <a:gd name="connsiteY2" fmla="*/ 67539 h 769969"/>
                  <a:gd name="connsiteX3" fmla="*/ 9679 w 321203"/>
                  <a:gd name="connsiteY3" fmla="*/ 1873 h 769969"/>
                  <a:gd name="connsiteX4" fmla="*/ 208218 w 321203"/>
                  <a:gd name="connsiteY4" fmla="*/ 695046 h 769969"/>
                  <a:gd name="connsiteX5" fmla="*/ 258624 w 321203"/>
                  <a:gd name="connsiteY5" fmla="*/ 736194 h 769969"/>
                  <a:gd name="connsiteX6" fmla="*/ 321204 w 321203"/>
                  <a:gd name="connsiteY6" fmla="*/ 769969 h 769969"/>
                  <a:gd name="connsiteX7" fmla="*/ 293600 w 321203"/>
                  <a:gd name="connsiteY7" fmla="*/ 712019 h 7699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1203" h="769969">
                    <a:moveTo>
                      <a:pt x="293600" y="712019"/>
                    </a:moveTo>
                    <a:cubicBezTo>
                      <a:pt x="243537" y="595948"/>
                      <a:pt x="211476" y="471989"/>
                      <a:pt x="177357" y="350431"/>
                    </a:cubicBezTo>
                    <a:cubicBezTo>
                      <a:pt x="151125" y="256991"/>
                      <a:pt x="126951" y="162865"/>
                      <a:pt x="108606" y="67539"/>
                    </a:cubicBezTo>
                    <a:cubicBezTo>
                      <a:pt x="46884" y="3245"/>
                      <a:pt x="21338" y="-4642"/>
                      <a:pt x="9679" y="1873"/>
                    </a:cubicBezTo>
                    <a:cubicBezTo>
                      <a:pt x="-50329" y="35820"/>
                      <a:pt x="187473" y="666414"/>
                      <a:pt x="208218" y="695046"/>
                    </a:cubicBezTo>
                    <a:cubicBezTo>
                      <a:pt x="221077" y="712705"/>
                      <a:pt x="239936" y="725049"/>
                      <a:pt x="258624" y="736194"/>
                    </a:cubicBezTo>
                    <a:cubicBezTo>
                      <a:pt x="279027" y="748367"/>
                      <a:pt x="299944" y="759511"/>
                      <a:pt x="321204" y="769969"/>
                    </a:cubicBezTo>
                    <a:cubicBezTo>
                      <a:pt x="311260" y="751281"/>
                      <a:pt x="302001" y="731736"/>
                      <a:pt x="293600" y="712019"/>
                    </a:cubicBezTo>
                    <a:close/>
                  </a:path>
                </a:pathLst>
              </a:custGeom>
              <a:solidFill>
                <a:srgbClr val="FFD57E"/>
              </a:solidFill>
              <a:ln w="1715" cap="flat">
                <a:noFill/>
                <a:prstDash val="solid"/>
                <a:miter/>
              </a:ln>
            </p:spPr>
            <p:txBody>
              <a:bodyPr rtlCol="0" anchor="ctr"/>
              <a:lstStyle/>
              <a:p>
                <a:endParaRPr lang="en-US"/>
              </a:p>
            </p:txBody>
          </p:sp>
        </p:grpSp>
        <p:grpSp>
          <p:nvGrpSpPr>
            <p:cNvPr id="20" name="Graphic 13">
              <a:extLst>
                <a:ext uri="{FF2B5EF4-FFF2-40B4-BE49-F238E27FC236}">
                  <a16:creationId xmlns:a16="http://schemas.microsoft.com/office/drawing/2014/main" id="{B2E00B5D-5D6C-41E3-B44C-26A099E0BC8C}"/>
                </a:ext>
              </a:extLst>
            </p:cNvPr>
            <p:cNvGrpSpPr/>
            <p:nvPr/>
          </p:nvGrpSpPr>
          <p:grpSpPr>
            <a:xfrm>
              <a:off x="-3237604" y="391077"/>
              <a:ext cx="1435142" cy="684616"/>
              <a:chOff x="-3237604" y="391077"/>
              <a:chExt cx="1435142" cy="684616"/>
            </a:xfrm>
            <a:solidFill>
              <a:srgbClr val="FFA6A4"/>
            </a:solidFill>
          </p:grpSpPr>
          <p:sp>
            <p:nvSpPr>
              <p:cNvPr id="51" name="Freeform: Shape 50">
                <a:extLst>
                  <a:ext uri="{FF2B5EF4-FFF2-40B4-BE49-F238E27FC236}">
                    <a16:creationId xmlns:a16="http://schemas.microsoft.com/office/drawing/2014/main" id="{6258771C-B27B-430B-8FF5-9218EF18CE02}"/>
                  </a:ext>
                </a:extLst>
              </p:cNvPr>
              <p:cNvSpPr/>
              <p:nvPr/>
            </p:nvSpPr>
            <p:spPr>
              <a:xfrm>
                <a:off x="-3237604" y="526865"/>
                <a:ext cx="1435142" cy="548828"/>
              </a:xfrm>
              <a:custGeom>
                <a:avLst/>
                <a:gdLst>
                  <a:gd name="connsiteX0" fmla="*/ 17145 w 1435142"/>
                  <a:gd name="connsiteY0" fmla="*/ 428282 h 548828"/>
                  <a:gd name="connsiteX1" fmla="*/ 162020 w 1435142"/>
                  <a:gd name="connsiteY1" fmla="*/ 441312 h 548828"/>
                  <a:gd name="connsiteX2" fmla="*/ 299009 w 1435142"/>
                  <a:gd name="connsiteY2" fmla="*/ 370504 h 548828"/>
                  <a:gd name="connsiteX3" fmla="*/ 502863 w 1435142"/>
                  <a:gd name="connsiteY3" fmla="*/ 387649 h 548828"/>
                  <a:gd name="connsiteX4" fmla="*/ 678085 w 1435142"/>
                  <a:gd name="connsiteY4" fmla="*/ 496519 h 548828"/>
                  <a:gd name="connsiteX5" fmla="*/ 814045 w 1435142"/>
                  <a:gd name="connsiteY5" fmla="*/ 547954 h 548828"/>
                  <a:gd name="connsiteX6" fmla="*/ 1041730 w 1435142"/>
                  <a:gd name="connsiteY6" fmla="*/ 360731 h 548828"/>
                  <a:gd name="connsiteX7" fmla="*/ 1333195 w 1435142"/>
                  <a:gd name="connsiteY7" fmla="*/ 402050 h 548828"/>
                  <a:gd name="connsiteX8" fmla="*/ 1422006 w 1435142"/>
                  <a:gd name="connsiteY8" fmla="*/ 352844 h 548828"/>
                  <a:gd name="connsiteX9" fmla="*/ 1424407 w 1435142"/>
                  <a:gd name="connsiteY9" fmla="*/ 349072 h 548828"/>
                  <a:gd name="connsiteX10" fmla="*/ 1379487 w 1435142"/>
                  <a:gd name="connsiteY10" fmla="*/ 178308 h 548828"/>
                  <a:gd name="connsiteX11" fmla="*/ 1161059 w 1435142"/>
                  <a:gd name="connsiteY11" fmla="*/ 58807 h 548828"/>
                  <a:gd name="connsiteX12" fmla="*/ 1034701 w 1435142"/>
                  <a:gd name="connsiteY12" fmla="*/ 27089 h 548828"/>
                  <a:gd name="connsiteX13" fmla="*/ 1012241 w 1435142"/>
                  <a:gd name="connsiteY13" fmla="*/ 89154 h 548828"/>
                  <a:gd name="connsiteX14" fmla="*/ 862736 w 1435142"/>
                  <a:gd name="connsiteY14" fmla="*/ 157563 h 548828"/>
                  <a:gd name="connsiteX15" fmla="*/ 772725 w 1435142"/>
                  <a:gd name="connsiteY15" fmla="*/ 165792 h 548828"/>
                  <a:gd name="connsiteX16" fmla="*/ 517779 w 1435142"/>
                  <a:gd name="connsiteY16" fmla="*/ 46463 h 548828"/>
                  <a:gd name="connsiteX17" fmla="*/ 486746 w 1435142"/>
                  <a:gd name="connsiteY17" fmla="*/ 0 h 548828"/>
                  <a:gd name="connsiteX18" fmla="*/ 469773 w 1435142"/>
                  <a:gd name="connsiteY18" fmla="*/ 2572 h 548828"/>
                  <a:gd name="connsiteX19" fmla="*/ 185852 w 1435142"/>
                  <a:gd name="connsiteY19" fmla="*/ 98755 h 548828"/>
                  <a:gd name="connsiteX20" fmla="*/ 42348 w 1435142"/>
                  <a:gd name="connsiteY20" fmla="*/ 249974 h 548828"/>
                  <a:gd name="connsiteX21" fmla="*/ 0 w 1435142"/>
                  <a:gd name="connsiteY21" fmla="*/ 377533 h 548828"/>
                  <a:gd name="connsiteX22" fmla="*/ 17145 w 1435142"/>
                  <a:gd name="connsiteY22" fmla="*/ 428282 h 548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35142" h="548828">
                    <a:moveTo>
                      <a:pt x="17145" y="428282"/>
                    </a:moveTo>
                    <a:cubicBezTo>
                      <a:pt x="51435" y="465487"/>
                      <a:pt x="114700" y="461886"/>
                      <a:pt x="162020" y="441312"/>
                    </a:cubicBezTo>
                    <a:cubicBezTo>
                      <a:pt x="209340" y="420738"/>
                      <a:pt x="249974" y="387134"/>
                      <a:pt x="299009" y="370504"/>
                    </a:cubicBezTo>
                    <a:cubicBezTo>
                      <a:pt x="365017" y="348386"/>
                      <a:pt x="439255" y="360388"/>
                      <a:pt x="502863" y="387649"/>
                    </a:cubicBezTo>
                    <a:cubicBezTo>
                      <a:pt x="566642" y="415081"/>
                      <a:pt x="622192" y="456743"/>
                      <a:pt x="678085" y="496519"/>
                    </a:cubicBezTo>
                    <a:cubicBezTo>
                      <a:pt x="718204" y="524980"/>
                      <a:pt x="764324" y="554298"/>
                      <a:pt x="814045" y="547954"/>
                    </a:cubicBezTo>
                    <a:cubicBezTo>
                      <a:pt x="916057" y="535096"/>
                      <a:pt x="944175" y="391592"/>
                      <a:pt x="1041730" y="360731"/>
                    </a:cubicBezTo>
                    <a:cubicBezTo>
                      <a:pt x="1139628" y="329870"/>
                      <a:pt x="1197235" y="434454"/>
                      <a:pt x="1333195" y="402050"/>
                    </a:cubicBezTo>
                    <a:cubicBezTo>
                      <a:pt x="1358055" y="396050"/>
                      <a:pt x="1400404" y="385420"/>
                      <a:pt x="1422006" y="352844"/>
                    </a:cubicBezTo>
                    <a:cubicBezTo>
                      <a:pt x="1422863" y="351644"/>
                      <a:pt x="1423721" y="350272"/>
                      <a:pt x="1424407" y="349072"/>
                    </a:cubicBezTo>
                    <a:cubicBezTo>
                      <a:pt x="1462126" y="283921"/>
                      <a:pt x="1389088" y="190310"/>
                      <a:pt x="1379487" y="178308"/>
                    </a:cubicBezTo>
                    <a:cubicBezTo>
                      <a:pt x="1322222" y="106642"/>
                      <a:pt x="1239755" y="79724"/>
                      <a:pt x="1161059" y="58807"/>
                    </a:cubicBezTo>
                    <a:cubicBezTo>
                      <a:pt x="1121454" y="48349"/>
                      <a:pt x="1079449" y="37205"/>
                      <a:pt x="1034701" y="27089"/>
                    </a:cubicBezTo>
                    <a:cubicBezTo>
                      <a:pt x="1036072" y="48520"/>
                      <a:pt x="1023385" y="73895"/>
                      <a:pt x="1012241" y="89154"/>
                    </a:cubicBezTo>
                    <a:cubicBezTo>
                      <a:pt x="978465" y="135788"/>
                      <a:pt x="919315" y="146933"/>
                      <a:pt x="862736" y="157563"/>
                    </a:cubicBezTo>
                    <a:cubicBezTo>
                      <a:pt x="840105" y="161849"/>
                      <a:pt x="811301" y="167164"/>
                      <a:pt x="772725" y="165792"/>
                    </a:cubicBezTo>
                    <a:cubicBezTo>
                      <a:pt x="627164" y="160649"/>
                      <a:pt x="534924" y="67037"/>
                      <a:pt x="517779" y="46463"/>
                    </a:cubicBezTo>
                    <a:cubicBezTo>
                      <a:pt x="505778" y="32061"/>
                      <a:pt x="495147" y="16631"/>
                      <a:pt x="486746" y="0"/>
                    </a:cubicBezTo>
                    <a:cubicBezTo>
                      <a:pt x="481089" y="857"/>
                      <a:pt x="475431" y="1715"/>
                      <a:pt x="469773" y="2572"/>
                    </a:cubicBezTo>
                    <a:cubicBezTo>
                      <a:pt x="327126" y="24517"/>
                      <a:pt x="248774" y="57436"/>
                      <a:pt x="185852" y="98755"/>
                    </a:cubicBezTo>
                    <a:cubicBezTo>
                      <a:pt x="97727" y="156534"/>
                      <a:pt x="58979" y="218599"/>
                      <a:pt x="42348" y="249974"/>
                    </a:cubicBezTo>
                    <a:cubicBezTo>
                      <a:pt x="31032" y="271405"/>
                      <a:pt x="686" y="329184"/>
                      <a:pt x="0" y="377533"/>
                    </a:cubicBezTo>
                    <a:cubicBezTo>
                      <a:pt x="343" y="397078"/>
                      <a:pt x="4800" y="414909"/>
                      <a:pt x="17145" y="428282"/>
                    </a:cubicBezTo>
                    <a:close/>
                  </a:path>
                </a:pathLst>
              </a:custGeom>
              <a:solidFill>
                <a:srgbClr val="FFA6A4"/>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24331C39-371B-41E1-B6C6-8A355118855A}"/>
                  </a:ext>
                </a:extLst>
              </p:cNvPr>
              <p:cNvSpPr/>
              <p:nvPr/>
            </p:nvSpPr>
            <p:spPr>
              <a:xfrm>
                <a:off x="-2745214" y="391077"/>
                <a:ext cx="530930" cy="184783"/>
              </a:xfrm>
              <a:custGeom>
                <a:avLst/>
                <a:gdLst>
                  <a:gd name="connsiteX0" fmla="*/ 3786 w 530930"/>
                  <a:gd name="connsiteY0" fmla="*/ 55550 h 184783"/>
                  <a:gd name="connsiteX1" fmla="*/ 64137 w 530930"/>
                  <a:gd name="connsiteY1" fmla="*/ 122415 h 184783"/>
                  <a:gd name="connsiteX2" fmla="*/ 151233 w 530930"/>
                  <a:gd name="connsiteY2" fmla="*/ 159106 h 184783"/>
                  <a:gd name="connsiteX3" fmla="*/ 250674 w 530930"/>
                  <a:gd name="connsiteY3" fmla="*/ 171450 h 184783"/>
                  <a:gd name="connsiteX4" fmla="*/ 421439 w 530930"/>
                  <a:gd name="connsiteY4" fmla="*/ 182594 h 184783"/>
                  <a:gd name="connsiteX5" fmla="*/ 494820 w 530930"/>
                  <a:gd name="connsiteY5" fmla="*/ 157048 h 184783"/>
                  <a:gd name="connsiteX6" fmla="*/ 521565 w 530930"/>
                  <a:gd name="connsiteY6" fmla="*/ 132017 h 184783"/>
                  <a:gd name="connsiteX7" fmla="*/ 527566 w 530930"/>
                  <a:gd name="connsiteY7" fmla="*/ 90011 h 184783"/>
                  <a:gd name="connsiteX8" fmla="*/ 481446 w 530930"/>
                  <a:gd name="connsiteY8" fmla="*/ 67208 h 184783"/>
                  <a:gd name="connsiteX9" fmla="*/ 451957 w 530930"/>
                  <a:gd name="connsiteY9" fmla="*/ 80410 h 184783"/>
                  <a:gd name="connsiteX10" fmla="*/ 160663 w 530930"/>
                  <a:gd name="connsiteY10" fmla="*/ 42863 h 184783"/>
                  <a:gd name="connsiteX11" fmla="*/ 105799 w 530930"/>
                  <a:gd name="connsiteY11" fmla="*/ 30518 h 184783"/>
                  <a:gd name="connsiteX12" fmla="*/ 32419 w 530930"/>
                  <a:gd name="connsiteY12" fmla="*/ 0 h 184783"/>
                  <a:gd name="connsiteX13" fmla="*/ 2415 w 530930"/>
                  <a:gd name="connsiteY13" fmla="*/ 23146 h 184783"/>
                  <a:gd name="connsiteX14" fmla="*/ 357 w 530930"/>
                  <a:gd name="connsiteY14" fmla="*/ 31204 h 184783"/>
                  <a:gd name="connsiteX15" fmla="*/ 3786 w 530930"/>
                  <a:gd name="connsiteY15" fmla="*/ 55550 h 18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30930" h="184783">
                    <a:moveTo>
                      <a:pt x="3786" y="55550"/>
                    </a:moveTo>
                    <a:cubicBezTo>
                      <a:pt x="7044" y="64808"/>
                      <a:pt x="18360" y="92583"/>
                      <a:pt x="64137" y="122415"/>
                    </a:cubicBezTo>
                    <a:cubicBezTo>
                      <a:pt x="79224" y="132188"/>
                      <a:pt x="106485" y="147790"/>
                      <a:pt x="151233" y="159106"/>
                    </a:cubicBezTo>
                    <a:cubicBezTo>
                      <a:pt x="181409" y="166821"/>
                      <a:pt x="192896" y="165792"/>
                      <a:pt x="250674" y="171450"/>
                    </a:cubicBezTo>
                    <a:cubicBezTo>
                      <a:pt x="347201" y="180880"/>
                      <a:pt x="369147" y="188766"/>
                      <a:pt x="421439" y="182594"/>
                    </a:cubicBezTo>
                    <a:cubicBezTo>
                      <a:pt x="458472" y="178308"/>
                      <a:pt x="476474" y="168021"/>
                      <a:pt x="494820" y="157048"/>
                    </a:cubicBezTo>
                    <a:cubicBezTo>
                      <a:pt x="504935" y="150876"/>
                      <a:pt x="514707" y="142132"/>
                      <a:pt x="521565" y="132017"/>
                    </a:cubicBezTo>
                    <a:cubicBezTo>
                      <a:pt x="530310" y="118986"/>
                      <a:pt x="534253" y="103899"/>
                      <a:pt x="527566" y="90011"/>
                    </a:cubicBezTo>
                    <a:cubicBezTo>
                      <a:pt x="519337" y="72695"/>
                      <a:pt x="501506" y="67723"/>
                      <a:pt x="481446" y="67208"/>
                    </a:cubicBezTo>
                    <a:cubicBezTo>
                      <a:pt x="469102" y="73724"/>
                      <a:pt x="457615" y="78181"/>
                      <a:pt x="451957" y="80410"/>
                    </a:cubicBezTo>
                    <a:cubicBezTo>
                      <a:pt x="343600" y="122758"/>
                      <a:pt x="202840" y="79381"/>
                      <a:pt x="160663" y="42863"/>
                    </a:cubicBezTo>
                    <a:cubicBezTo>
                      <a:pt x="134774" y="39948"/>
                      <a:pt x="115401" y="35147"/>
                      <a:pt x="105799" y="30518"/>
                    </a:cubicBezTo>
                    <a:cubicBezTo>
                      <a:pt x="82996" y="27089"/>
                      <a:pt x="47335" y="19888"/>
                      <a:pt x="32419" y="0"/>
                    </a:cubicBezTo>
                    <a:cubicBezTo>
                      <a:pt x="19903" y="4286"/>
                      <a:pt x="7387" y="11144"/>
                      <a:pt x="2415" y="23146"/>
                    </a:cubicBezTo>
                    <a:cubicBezTo>
                      <a:pt x="1729" y="25032"/>
                      <a:pt x="700" y="27603"/>
                      <a:pt x="357" y="31204"/>
                    </a:cubicBezTo>
                    <a:cubicBezTo>
                      <a:pt x="-500" y="37033"/>
                      <a:pt x="15" y="44748"/>
                      <a:pt x="3786" y="55550"/>
                    </a:cubicBezTo>
                    <a:close/>
                  </a:path>
                </a:pathLst>
              </a:custGeom>
              <a:solidFill>
                <a:srgbClr val="FFA6A4"/>
              </a:solidFill>
              <a:ln w="1715" cap="flat">
                <a:noFill/>
                <a:prstDash val="solid"/>
                <a:miter/>
              </a:ln>
            </p:spPr>
            <p:txBody>
              <a:bodyPr rtlCol="0" anchor="ctr"/>
              <a:lstStyle/>
              <a:p>
                <a:endParaRPr lang="en-US"/>
              </a:p>
            </p:txBody>
          </p:sp>
        </p:grpSp>
        <p:grpSp>
          <p:nvGrpSpPr>
            <p:cNvPr id="26" name="Graphic 13">
              <a:extLst>
                <a:ext uri="{FF2B5EF4-FFF2-40B4-BE49-F238E27FC236}">
                  <a16:creationId xmlns:a16="http://schemas.microsoft.com/office/drawing/2014/main" id="{52771A30-59FA-4E23-A911-DBA09CB6D1FB}"/>
                </a:ext>
              </a:extLst>
            </p:cNvPr>
            <p:cNvGrpSpPr/>
            <p:nvPr/>
          </p:nvGrpSpPr>
          <p:grpSpPr>
            <a:xfrm>
              <a:off x="-2766209" y="281478"/>
              <a:ext cx="564092" cy="411737"/>
              <a:chOff x="-2766209" y="281478"/>
              <a:chExt cx="564092" cy="411737"/>
            </a:xfrm>
            <a:solidFill>
              <a:srgbClr val="FFD3B6"/>
            </a:solidFill>
          </p:grpSpPr>
          <p:sp>
            <p:nvSpPr>
              <p:cNvPr id="49" name="Freeform: Shape 48">
                <a:extLst>
                  <a:ext uri="{FF2B5EF4-FFF2-40B4-BE49-F238E27FC236}">
                    <a16:creationId xmlns:a16="http://schemas.microsoft.com/office/drawing/2014/main" id="{230BBA46-5191-414B-B563-2C9E98185580}"/>
                  </a:ext>
                </a:extLst>
              </p:cNvPr>
              <p:cNvSpPr/>
              <p:nvPr/>
            </p:nvSpPr>
            <p:spPr>
              <a:xfrm>
                <a:off x="-2766209" y="422967"/>
                <a:ext cx="564092" cy="270248"/>
              </a:xfrm>
              <a:custGeom>
                <a:avLst/>
                <a:gdLst>
                  <a:gd name="connsiteX0" fmla="*/ 302016 w 564092"/>
                  <a:gd name="connsiteY0" fmla="*/ 270034 h 270248"/>
                  <a:gd name="connsiteX1" fmla="*/ 392027 w 564092"/>
                  <a:gd name="connsiteY1" fmla="*/ 261804 h 270248"/>
                  <a:gd name="connsiteX2" fmla="*/ 541532 w 564092"/>
                  <a:gd name="connsiteY2" fmla="*/ 193396 h 270248"/>
                  <a:gd name="connsiteX3" fmla="*/ 563992 w 564092"/>
                  <a:gd name="connsiteY3" fmla="*/ 131331 h 270248"/>
                  <a:gd name="connsiteX4" fmla="*/ 558848 w 564092"/>
                  <a:gd name="connsiteY4" fmla="*/ 114186 h 270248"/>
                  <a:gd name="connsiteX5" fmla="*/ 542732 w 564092"/>
                  <a:gd name="connsiteY5" fmla="*/ 100470 h 270248"/>
                  <a:gd name="connsiteX6" fmla="*/ 515986 w 564092"/>
                  <a:gd name="connsiteY6" fmla="*/ 125501 h 270248"/>
                  <a:gd name="connsiteX7" fmla="*/ 442605 w 564092"/>
                  <a:gd name="connsiteY7" fmla="*/ 151047 h 270248"/>
                  <a:gd name="connsiteX8" fmla="*/ 271841 w 564092"/>
                  <a:gd name="connsiteY8" fmla="*/ 139903 h 270248"/>
                  <a:gd name="connsiteX9" fmla="*/ 172400 w 564092"/>
                  <a:gd name="connsiteY9" fmla="*/ 127559 h 270248"/>
                  <a:gd name="connsiteX10" fmla="*/ 85303 w 564092"/>
                  <a:gd name="connsiteY10" fmla="*/ 90869 h 270248"/>
                  <a:gd name="connsiteX11" fmla="*/ 24953 w 564092"/>
                  <a:gd name="connsiteY11" fmla="*/ 24003 h 270248"/>
                  <a:gd name="connsiteX12" fmla="*/ 21352 w 564092"/>
                  <a:gd name="connsiteY12" fmla="*/ 0 h 270248"/>
                  <a:gd name="connsiteX13" fmla="*/ 3007 w 564092"/>
                  <a:gd name="connsiteY13" fmla="*/ 70637 h 270248"/>
                  <a:gd name="connsiteX14" fmla="*/ 16037 w 564092"/>
                  <a:gd name="connsiteY14" fmla="*/ 104413 h 270248"/>
                  <a:gd name="connsiteX15" fmla="*/ 47070 w 564092"/>
                  <a:gd name="connsiteY15" fmla="*/ 150876 h 270248"/>
                  <a:gd name="connsiteX16" fmla="*/ 302016 w 564092"/>
                  <a:gd name="connsiteY16" fmla="*/ 270034 h 27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4092" h="270248">
                    <a:moveTo>
                      <a:pt x="302016" y="270034"/>
                    </a:moveTo>
                    <a:cubicBezTo>
                      <a:pt x="340592" y="271405"/>
                      <a:pt x="369225" y="265919"/>
                      <a:pt x="392027" y="261804"/>
                    </a:cubicBezTo>
                    <a:cubicBezTo>
                      <a:pt x="448606" y="251174"/>
                      <a:pt x="507756" y="240030"/>
                      <a:pt x="541532" y="193396"/>
                    </a:cubicBezTo>
                    <a:cubicBezTo>
                      <a:pt x="552505" y="178137"/>
                      <a:pt x="565363" y="152762"/>
                      <a:pt x="563992" y="131331"/>
                    </a:cubicBezTo>
                    <a:cubicBezTo>
                      <a:pt x="563649" y="125159"/>
                      <a:pt x="561934" y="119329"/>
                      <a:pt x="558848" y="114186"/>
                    </a:cubicBezTo>
                    <a:cubicBezTo>
                      <a:pt x="555076" y="107842"/>
                      <a:pt x="549418" y="103556"/>
                      <a:pt x="542732" y="100470"/>
                    </a:cubicBezTo>
                    <a:cubicBezTo>
                      <a:pt x="535874" y="110414"/>
                      <a:pt x="526273" y="119329"/>
                      <a:pt x="515986" y="125501"/>
                    </a:cubicBezTo>
                    <a:cubicBezTo>
                      <a:pt x="497641" y="136646"/>
                      <a:pt x="479638" y="146761"/>
                      <a:pt x="442605" y="151047"/>
                    </a:cubicBezTo>
                    <a:cubicBezTo>
                      <a:pt x="390313" y="157220"/>
                      <a:pt x="368196" y="149333"/>
                      <a:pt x="271841" y="139903"/>
                    </a:cubicBezTo>
                    <a:cubicBezTo>
                      <a:pt x="213891" y="134245"/>
                      <a:pt x="202575" y="135274"/>
                      <a:pt x="172400" y="127559"/>
                    </a:cubicBezTo>
                    <a:cubicBezTo>
                      <a:pt x="127651" y="116072"/>
                      <a:pt x="100391" y="100641"/>
                      <a:pt x="85303" y="90869"/>
                    </a:cubicBezTo>
                    <a:cubicBezTo>
                      <a:pt x="39698" y="61208"/>
                      <a:pt x="28210" y="33433"/>
                      <a:pt x="24953" y="24003"/>
                    </a:cubicBezTo>
                    <a:cubicBezTo>
                      <a:pt x="21181" y="13202"/>
                      <a:pt x="20667" y="5486"/>
                      <a:pt x="21352" y="0"/>
                    </a:cubicBezTo>
                    <a:cubicBezTo>
                      <a:pt x="93" y="12516"/>
                      <a:pt x="-3679" y="45434"/>
                      <a:pt x="3007" y="70637"/>
                    </a:cubicBezTo>
                    <a:cubicBezTo>
                      <a:pt x="6093" y="82296"/>
                      <a:pt x="10551" y="93612"/>
                      <a:pt x="16037" y="104413"/>
                    </a:cubicBezTo>
                    <a:cubicBezTo>
                      <a:pt x="24438" y="121044"/>
                      <a:pt x="35240" y="136646"/>
                      <a:pt x="47070" y="150876"/>
                    </a:cubicBezTo>
                    <a:cubicBezTo>
                      <a:pt x="64043" y="171279"/>
                      <a:pt x="156455" y="264890"/>
                      <a:pt x="302016" y="270034"/>
                    </a:cubicBezTo>
                    <a:close/>
                  </a:path>
                </a:pathLst>
              </a:custGeom>
              <a:solidFill>
                <a:srgbClr val="FFD3B6"/>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8861FFF0-4319-42EB-8C81-42444E66DB36}"/>
                  </a:ext>
                </a:extLst>
              </p:cNvPr>
              <p:cNvSpPr/>
              <p:nvPr/>
            </p:nvSpPr>
            <p:spPr>
              <a:xfrm>
                <a:off x="-2639587" y="281478"/>
                <a:ext cx="331315" cy="155686"/>
              </a:xfrm>
              <a:custGeom>
                <a:avLst/>
                <a:gdLst>
                  <a:gd name="connsiteX0" fmla="*/ 284778 w 331315"/>
                  <a:gd name="connsiteY0" fmla="*/ 19074 h 155686"/>
                  <a:gd name="connsiteX1" fmla="*/ 230943 w 331315"/>
                  <a:gd name="connsiteY1" fmla="*/ 71709 h 155686"/>
                  <a:gd name="connsiteX2" fmla="*/ 145561 w 331315"/>
                  <a:gd name="connsiteY2" fmla="*/ 117658 h 155686"/>
                  <a:gd name="connsiteX3" fmla="*/ 9258 w 331315"/>
                  <a:gd name="connsiteY3" fmla="*/ 141661 h 155686"/>
                  <a:gd name="connsiteX4" fmla="*/ 0 w 331315"/>
                  <a:gd name="connsiteY4" fmla="*/ 140289 h 155686"/>
                  <a:gd name="connsiteX5" fmla="*/ 54864 w 331315"/>
                  <a:gd name="connsiteY5" fmla="*/ 152633 h 155686"/>
                  <a:gd name="connsiteX6" fmla="*/ 229400 w 331315"/>
                  <a:gd name="connsiteY6" fmla="*/ 141146 h 155686"/>
                  <a:gd name="connsiteX7" fmla="*/ 302781 w 331315"/>
                  <a:gd name="connsiteY7" fmla="*/ 101884 h 155686"/>
                  <a:gd name="connsiteX8" fmla="*/ 328841 w 331315"/>
                  <a:gd name="connsiteY8" fmla="*/ 55421 h 155686"/>
                  <a:gd name="connsiteX9" fmla="*/ 330213 w 331315"/>
                  <a:gd name="connsiteY9" fmla="*/ 26275 h 155686"/>
                  <a:gd name="connsiteX10" fmla="*/ 313925 w 331315"/>
                  <a:gd name="connsiteY10" fmla="*/ 1929 h 155686"/>
                  <a:gd name="connsiteX11" fmla="*/ 293694 w 331315"/>
                  <a:gd name="connsiteY11" fmla="*/ 1414 h 155686"/>
                  <a:gd name="connsiteX12" fmla="*/ 293694 w 331315"/>
                  <a:gd name="connsiteY12" fmla="*/ 1414 h 155686"/>
                  <a:gd name="connsiteX13" fmla="*/ 284778 w 331315"/>
                  <a:gd name="connsiteY13" fmla="*/ 19074 h 155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1315" h="155686">
                    <a:moveTo>
                      <a:pt x="284778" y="19074"/>
                    </a:moveTo>
                    <a:cubicBezTo>
                      <a:pt x="262662" y="49763"/>
                      <a:pt x="237630" y="67080"/>
                      <a:pt x="230943" y="71709"/>
                    </a:cubicBezTo>
                    <a:cubicBezTo>
                      <a:pt x="209512" y="86282"/>
                      <a:pt x="184823" y="102741"/>
                      <a:pt x="145561" y="117658"/>
                    </a:cubicBezTo>
                    <a:cubicBezTo>
                      <a:pt x="105613" y="132745"/>
                      <a:pt x="62922" y="149033"/>
                      <a:pt x="9258" y="141661"/>
                    </a:cubicBezTo>
                    <a:cubicBezTo>
                      <a:pt x="6515" y="141318"/>
                      <a:pt x="3429" y="140803"/>
                      <a:pt x="0" y="140289"/>
                    </a:cubicBezTo>
                    <a:cubicBezTo>
                      <a:pt x="9601" y="144918"/>
                      <a:pt x="29147" y="149547"/>
                      <a:pt x="54864" y="152633"/>
                    </a:cubicBezTo>
                    <a:cubicBezTo>
                      <a:pt x="100298" y="157948"/>
                      <a:pt x="165278" y="157605"/>
                      <a:pt x="229400" y="141146"/>
                    </a:cubicBezTo>
                    <a:cubicBezTo>
                      <a:pt x="253917" y="134803"/>
                      <a:pt x="280835" y="125544"/>
                      <a:pt x="302781" y="101884"/>
                    </a:cubicBezTo>
                    <a:cubicBezTo>
                      <a:pt x="306038" y="98284"/>
                      <a:pt x="322669" y="79253"/>
                      <a:pt x="328841" y="55421"/>
                    </a:cubicBezTo>
                    <a:cubicBezTo>
                      <a:pt x="331242" y="46163"/>
                      <a:pt x="332270" y="36219"/>
                      <a:pt x="330213" y="26275"/>
                    </a:cubicBezTo>
                    <a:cubicBezTo>
                      <a:pt x="328327" y="16331"/>
                      <a:pt x="323183" y="6044"/>
                      <a:pt x="313925" y="1929"/>
                    </a:cubicBezTo>
                    <a:cubicBezTo>
                      <a:pt x="307581" y="-814"/>
                      <a:pt x="300552" y="-300"/>
                      <a:pt x="293694" y="1414"/>
                    </a:cubicBezTo>
                    <a:lnTo>
                      <a:pt x="293694" y="1414"/>
                    </a:lnTo>
                    <a:cubicBezTo>
                      <a:pt x="294037" y="3129"/>
                      <a:pt x="294380" y="5872"/>
                      <a:pt x="284778" y="19074"/>
                    </a:cubicBezTo>
                    <a:close/>
                  </a:path>
                </a:pathLst>
              </a:custGeom>
              <a:solidFill>
                <a:srgbClr val="FFD3B6"/>
              </a:solidFill>
              <a:ln w="1715" cap="flat">
                <a:noFill/>
                <a:prstDash val="solid"/>
                <a:miter/>
              </a:ln>
            </p:spPr>
            <p:txBody>
              <a:bodyPr rtlCol="0" anchor="ctr"/>
              <a:lstStyle/>
              <a:p>
                <a:endParaRPr lang="en-US"/>
              </a:p>
            </p:txBody>
          </p:sp>
        </p:grpSp>
        <p:grpSp>
          <p:nvGrpSpPr>
            <p:cNvPr id="27" name="Graphic 13">
              <a:extLst>
                <a:ext uri="{FF2B5EF4-FFF2-40B4-BE49-F238E27FC236}">
                  <a16:creationId xmlns:a16="http://schemas.microsoft.com/office/drawing/2014/main" id="{C307368F-3390-48B2-ABC5-D1566C38864D}"/>
                </a:ext>
              </a:extLst>
            </p:cNvPr>
            <p:cNvGrpSpPr/>
            <p:nvPr/>
          </p:nvGrpSpPr>
          <p:grpSpPr>
            <a:xfrm>
              <a:off x="-3314806" y="152730"/>
              <a:ext cx="1593489" cy="1561556"/>
              <a:chOff x="-3314806" y="152730"/>
              <a:chExt cx="1593489" cy="1561556"/>
            </a:xfrm>
            <a:solidFill>
              <a:srgbClr val="E86F7A"/>
            </a:solidFill>
          </p:grpSpPr>
          <p:sp>
            <p:nvSpPr>
              <p:cNvPr id="46" name="Freeform: Shape 45">
                <a:extLst>
                  <a:ext uri="{FF2B5EF4-FFF2-40B4-BE49-F238E27FC236}">
                    <a16:creationId xmlns:a16="http://schemas.microsoft.com/office/drawing/2014/main" id="{2C5EE296-8EE7-40BE-B996-300D569FA33E}"/>
                  </a:ext>
                </a:extLst>
              </p:cNvPr>
              <p:cNvSpPr/>
              <p:nvPr/>
            </p:nvSpPr>
            <p:spPr>
              <a:xfrm>
                <a:off x="-3314806" y="880052"/>
                <a:ext cx="1593489" cy="834234"/>
              </a:xfrm>
              <a:custGeom>
                <a:avLst/>
                <a:gdLst>
                  <a:gd name="connsiteX0" fmla="*/ 1499551 w 1593489"/>
                  <a:gd name="connsiteY0" fmla="*/ 0 h 834234"/>
                  <a:gd name="connsiteX1" fmla="*/ 1410740 w 1593489"/>
                  <a:gd name="connsiteY1" fmla="*/ 49206 h 834234"/>
                  <a:gd name="connsiteX2" fmla="*/ 1119275 w 1593489"/>
                  <a:gd name="connsiteY2" fmla="*/ 7887 h 834234"/>
                  <a:gd name="connsiteX3" fmla="*/ 891590 w 1593489"/>
                  <a:gd name="connsiteY3" fmla="*/ 195110 h 834234"/>
                  <a:gd name="connsiteX4" fmla="*/ 755630 w 1593489"/>
                  <a:gd name="connsiteY4" fmla="*/ 143675 h 834234"/>
                  <a:gd name="connsiteX5" fmla="*/ 580408 w 1593489"/>
                  <a:gd name="connsiteY5" fmla="*/ 34804 h 834234"/>
                  <a:gd name="connsiteX6" fmla="*/ 376554 w 1593489"/>
                  <a:gd name="connsiteY6" fmla="*/ 17659 h 834234"/>
                  <a:gd name="connsiteX7" fmla="*/ 239565 w 1593489"/>
                  <a:gd name="connsiteY7" fmla="*/ 88468 h 834234"/>
                  <a:gd name="connsiteX8" fmla="*/ 94690 w 1593489"/>
                  <a:gd name="connsiteY8" fmla="*/ 75438 h 834234"/>
                  <a:gd name="connsiteX9" fmla="*/ 78059 w 1593489"/>
                  <a:gd name="connsiteY9" fmla="*/ 24860 h 834234"/>
                  <a:gd name="connsiteX10" fmla="*/ 9308 w 1593489"/>
                  <a:gd name="connsiteY10" fmla="*/ 192881 h 834234"/>
                  <a:gd name="connsiteX11" fmla="*/ 6222 w 1593489"/>
                  <a:gd name="connsiteY11" fmla="*/ 307410 h 834234"/>
                  <a:gd name="connsiteX12" fmla="*/ 85946 w 1593489"/>
                  <a:gd name="connsiteY12" fmla="*/ 382334 h 834234"/>
                  <a:gd name="connsiteX13" fmla="*/ 183673 w 1593489"/>
                  <a:gd name="connsiteY13" fmla="*/ 352158 h 834234"/>
                  <a:gd name="connsiteX14" fmla="*/ 282771 w 1593489"/>
                  <a:gd name="connsiteY14" fmla="*/ 343072 h 834234"/>
                  <a:gd name="connsiteX15" fmla="*/ 361981 w 1593489"/>
                  <a:gd name="connsiteY15" fmla="*/ 528238 h 834234"/>
                  <a:gd name="connsiteX16" fmla="*/ 487482 w 1593489"/>
                  <a:gd name="connsiteY16" fmla="*/ 504577 h 834234"/>
                  <a:gd name="connsiteX17" fmla="*/ 572007 w 1593489"/>
                  <a:gd name="connsiteY17" fmla="*/ 393135 h 834234"/>
                  <a:gd name="connsiteX18" fmla="*/ 697165 w 1593489"/>
                  <a:gd name="connsiteY18" fmla="*/ 364674 h 834234"/>
                  <a:gd name="connsiteX19" fmla="*/ 732998 w 1593489"/>
                  <a:gd name="connsiteY19" fmla="*/ 499262 h 834234"/>
                  <a:gd name="connsiteX20" fmla="*/ 778604 w 1593489"/>
                  <a:gd name="connsiteY20" fmla="*/ 707574 h 834234"/>
                  <a:gd name="connsiteX21" fmla="*/ 795235 w 1593489"/>
                  <a:gd name="connsiteY21" fmla="*/ 827246 h 834234"/>
                  <a:gd name="connsiteX22" fmla="*/ 920736 w 1593489"/>
                  <a:gd name="connsiteY22" fmla="*/ 803415 h 834234"/>
                  <a:gd name="connsiteX23" fmla="*/ 934623 w 1593489"/>
                  <a:gd name="connsiteY23" fmla="*/ 641395 h 834234"/>
                  <a:gd name="connsiteX24" fmla="*/ 961027 w 1593489"/>
                  <a:gd name="connsiteY24" fmla="*/ 445084 h 834234"/>
                  <a:gd name="connsiteX25" fmla="*/ 1015377 w 1593489"/>
                  <a:gd name="connsiteY25" fmla="*/ 382505 h 834234"/>
                  <a:gd name="connsiteX26" fmla="*/ 1095444 w 1593489"/>
                  <a:gd name="connsiteY26" fmla="*/ 376676 h 834234"/>
                  <a:gd name="connsiteX27" fmla="*/ 1144307 w 1593489"/>
                  <a:gd name="connsiteY27" fmla="*/ 455028 h 834234"/>
                  <a:gd name="connsiteX28" fmla="*/ 1168653 w 1593489"/>
                  <a:gd name="connsiteY28" fmla="*/ 546754 h 834234"/>
                  <a:gd name="connsiteX29" fmla="*/ 1246662 w 1593489"/>
                  <a:gd name="connsiteY29" fmla="*/ 586359 h 834234"/>
                  <a:gd name="connsiteX30" fmla="*/ 1287125 w 1593489"/>
                  <a:gd name="connsiteY30" fmla="*/ 527380 h 834234"/>
                  <a:gd name="connsiteX31" fmla="*/ 1285067 w 1593489"/>
                  <a:gd name="connsiteY31" fmla="*/ 452285 h 834234"/>
                  <a:gd name="connsiteX32" fmla="*/ 1308042 w 1593489"/>
                  <a:gd name="connsiteY32" fmla="*/ 375304 h 834234"/>
                  <a:gd name="connsiteX33" fmla="*/ 1380908 w 1593489"/>
                  <a:gd name="connsiteY33" fmla="*/ 371704 h 834234"/>
                  <a:gd name="connsiteX34" fmla="*/ 1399939 w 1593489"/>
                  <a:gd name="connsiteY34" fmla="*/ 441312 h 834234"/>
                  <a:gd name="connsiteX35" fmla="*/ 1518582 w 1593489"/>
                  <a:gd name="connsiteY35" fmla="*/ 472002 h 834234"/>
                  <a:gd name="connsiteX36" fmla="*/ 1586648 w 1593489"/>
                  <a:gd name="connsiteY36" fmla="*/ 353701 h 834234"/>
                  <a:gd name="connsiteX37" fmla="*/ 1499551 w 1593489"/>
                  <a:gd name="connsiteY37" fmla="*/ 0 h 83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593489" h="834234">
                    <a:moveTo>
                      <a:pt x="1499551" y="0"/>
                    </a:moveTo>
                    <a:cubicBezTo>
                      <a:pt x="1477949" y="32747"/>
                      <a:pt x="1435601" y="43377"/>
                      <a:pt x="1410740" y="49206"/>
                    </a:cubicBezTo>
                    <a:cubicBezTo>
                      <a:pt x="1274780" y="81439"/>
                      <a:pt x="1217173" y="-23146"/>
                      <a:pt x="1119275" y="7887"/>
                    </a:cubicBezTo>
                    <a:cubicBezTo>
                      <a:pt x="1021549" y="38748"/>
                      <a:pt x="993602" y="182251"/>
                      <a:pt x="891590" y="195110"/>
                    </a:cubicBezTo>
                    <a:cubicBezTo>
                      <a:pt x="841869" y="201454"/>
                      <a:pt x="795749" y="172136"/>
                      <a:pt x="755630" y="143675"/>
                    </a:cubicBezTo>
                    <a:cubicBezTo>
                      <a:pt x="699566" y="103899"/>
                      <a:pt x="644016" y="62065"/>
                      <a:pt x="580408" y="34804"/>
                    </a:cubicBezTo>
                    <a:cubicBezTo>
                      <a:pt x="516628" y="7372"/>
                      <a:pt x="442391" y="-4458"/>
                      <a:pt x="376554" y="17659"/>
                    </a:cubicBezTo>
                    <a:cubicBezTo>
                      <a:pt x="327519" y="34119"/>
                      <a:pt x="286885" y="67894"/>
                      <a:pt x="239565" y="88468"/>
                    </a:cubicBezTo>
                    <a:cubicBezTo>
                      <a:pt x="192245" y="109042"/>
                      <a:pt x="128980" y="112643"/>
                      <a:pt x="94690" y="75438"/>
                    </a:cubicBezTo>
                    <a:cubicBezTo>
                      <a:pt x="82346" y="62065"/>
                      <a:pt x="77888" y="44234"/>
                      <a:pt x="78059" y="24860"/>
                    </a:cubicBezTo>
                    <a:cubicBezTo>
                      <a:pt x="46855" y="76981"/>
                      <a:pt x="23367" y="133731"/>
                      <a:pt x="9308" y="192881"/>
                    </a:cubicBezTo>
                    <a:cubicBezTo>
                      <a:pt x="392" y="230429"/>
                      <a:pt x="-4751" y="270377"/>
                      <a:pt x="6222" y="307410"/>
                    </a:cubicBezTo>
                    <a:cubicBezTo>
                      <a:pt x="17195" y="344443"/>
                      <a:pt x="47541" y="378047"/>
                      <a:pt x="85946" y="382334"/>
                    </a:cubicBezTo>
                    <a:cubicBezTo>
                      <a:pt x="120407" y="386277"/>
                      <a:pt x="152640" y="367417"/>
                      <a:pt x="183673" y="352158"/>
                    </a:cubicBezTo>
                    <a:cubicBezTo>
                      <a:pt x="214876" y="337071"/>
                      <a:pt x="252938" y="325584"/>
                      <a:pt x="282771" y="343072"/>
                    </a:cubicBezTo>
                    <a:cubicBezTo>
                      <a:pt x="342607" y="378219"/>
                      <a:pt x="307631" y="485204"/>
                      <a:pt x="361981" y="528238"/>
                    </a:cubicBezTo>
                    <a:cubicBezTo>
                      <a:pt x="398671" y="557213"/>
                      <a:pt x="454735" y="537839"/>
                      <a:pt x="487482" y="504577"/>
                    </a:cubicBezTo>
                    <a:cubicBezTo>
                      <a:pt x="520229" y="471316"/>
                      <a:pt x="539774" y="426911"/>
                      <a:pt x="572007" y="393135"/>
                    </a:cubicBezTo>
                    <a:cubicBezTo>
                      <a:pt x="604239" y="359359"/>
                      <a:pt x="659103" y="337757"/>
                      <a:pt x="697165" y="364674"/>
                    </a:cubicBezTo>
                    <a:cubicBezTo>
                      <a:pt x="736770" y="392621"/>
                      <a:pt x="733341" y="450742"/>
                      <a:pt x="732998" y="499262"/>
                    </a:cubicBezTo>
                    <a:cubicBezTo>
                      <a:pt x="732484" y="570929"/>
                      <a:pt x="797464" y="638480"/>
                      <a:pt x="778604" y="707574"/>
                    </a:cubicBezTo>
                    <a:cubicBezTo>
                      <a:pt x="770889" y="735863"/>
                      <a:pt x="766945" y="809930"/>
                      <a:pt x="795235" y="827246"/>
                    </a:cubicBezTo>
                    <a:cubicBezTo>
                      <a:pt x="823524" y="844563"/>
                      <a:pt x="897419" y="827075"/>
                      <a:pt x="920736" y="803415"/>
                    </a:cubicBezTo>
                    <a:cubicBezTo>
                      <a:pt x="954683" y="768953"/>
                      <a:pt x="945082" y="688543"/>
                      <a:pt x="934623" y="641395"/>
                    </a:cubicBezTo>
                    <a:cubicBezTo>
                      <a:pt x="919879" y="575558"/>
                      <a:pt x="929480" y="504749"/>
                      <a:pt x="961027" y="445084"/>
                    </a:cubicBezTo>
                    <a:cubicBezTo>
                      <a:pt x="974057" y="420395"/>
                      <a:pt x="991545" y="397078"/>
                      <a:pt x="1015377" y="382505"/>
                    </a:cubicBezTo>
                    <a:cubicBezTo>
                      <a:pt x="1039208" y="367932"/>
                      <a:pt x="1070583" y="363646"/>
                      <a:pt x="1095444" y="376676"/>
                    </a:cubicBezTo>
                    <a:cubicBezTo>
                      <a:pt x="1123562" y="391420"/>
                      <a:pt x="1137449" y="423996"/>
                      <a:pt x="1144307" y="455028"/>
                    </a:cubicBezTo>
                    <a:cubicBezTo>
                      <a:pt x="1151165" y="486061"/>
                      <a:pt x="1153737" y="518808"/>
                      <a:pt x="1168653" y="546754"/>
                    </a:cubicBezTo>
                    <a:cubicBezTo>
                      <a:pt x="1183569" y="574700"/>
                      <a:pt x="1216659" y="596818"/>
                      <a:pt x="1246662" y="586359"/>
                    </a:cubicBezTo>
                    <a:cubicBezTo>
                      <a:pt x="1270323" y="577958"/>
                      <a:pt x="1283867" y="552412"/>
                      <a:pt x="1287125" y="527380"/>
                    </a:cubicBezTo>
                    <a:cubicBezTo>
                      <a:pt x="1290382" y="502520"/>
                      <a:pt x="1285753" y="477317"/>
                      <a:pt x="1285067" y="452285"/>
                    </a:cubicBezTo>
                    <a:cubicBezTo>
                      <a:pt x="1284210" y="424853"/>
                      <a:pt x="1289011" y="395364"/>
                      <a:pt x="1308042" y="375304"/>
                    </a:cubicBezTo>
                    <a:cubicBezTo>
                      <a:pt x="1326901" y="355416"/>
                      <a:pt x="1363248" y="350615"/>
                      <a:pt x="1380908" y="371704"/>
                    </a:cubicBezTo>
                    <a:cubicBezTo>
                      <a:pt x="1396510" y="390220"/>
                      <a:pt x="1391709" y="418338"/>
                      <a:pt x="1399939" y="441312"/>
                    </a:cubicBezTo>
                    <a:cubicBezTo>
                      <a:pt x="1415712" y="485375"/>
                      <a:pt x="1478806" y="496519"/>
                      <a:pt x="1518582" y="472002"/>
                    </a:cubicBezTo>
                    <a:cubicBezTo>
                      <a:pt x="1558359" y="447313"/>
                      <a:pt x="1577904" y="399821"/>
                      <a:pt x="1586648" y="353701"/>
                    </a:cubicBezTo>
                    <a:cubicBezTo>
                      <a:pt x="1609794" y="230943"/>
                      <a:pt x="1572589" y="101670"/>
                      <a:pt x="1499551" y="0"/>
                    </a:cubicBezTo>
                    <a:close/>
                  </a:path>
                </a:pathLst>
              </a:custGeom>
              <a:solidFill>
                <a:srgbClr val="E86F7A"/>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3764FE8D-E5A9-4016-867D-7EA87AF81B5A}"/>
                  </a:ext>
                </a:extLst>
              </p:cNvPr>
              <p:cNvSpPr/>
              <p:nvPr/>
            </p:nvSpPr>
            <p:spPr>
              <a:xfrm>
                <a:off x="-2584723" y="335299"/>
                <a:ext cx="365718" cy="154036"/>
              </a:xfrm>
              <a:custGeom>
                <a:avLst/>
                <a:gdLst>
                  <a:gd name="connsiteX0" fmla="*/ 174536 w 365718"/>
                  <a:gd name="connsiteY0" fmla="*/ 87496 h 154036"/>
                  <a:gd name="connsiteX1" fmla="*/ 0 w 365718"/>
                  <a:gd name="connsiteY1" fmla="*/ 98983 h 154036"/>
                  <a:gd name="connsiteX2" fmla="*/ 291294 w 365718"/>
                  <a:gd name="connsiteY2" fmla="*/ 136530 h 154036"/>
                  <a:gd name="connsiteX3" fmla="*/ 320783 w 365718"/>
                  <a:gd name="connsiteY3" fmla="*/ 123329 h 154036"/>
                  <a:gd name="connsiteX4" fmla="*/ 365703 w 365718"/>
                  <a:gd name="connsiteY4" fmla="*/ 74294 h 154036"/>
                  <a:gd name="connsiteX5" fmla="*/ 344271 w 365718"/>
                  <a:gd name="connsiteY5" fmla="*/ 31260 h 154036"/>
                  <a:gd name="connsiteX6" fmla="*/ 303295 w 365718"/>
                  <a:gd name="connsiteY6" fmla="*/ 1085 h 154036"/>
                  <a:gd name="connsiteX7" fmla="*/ 273806 w 365718"/>
                  <a:gd name="connsiteY7" fmla="*/ 1942 h 154036"/>
                  <a:gd name="connsiteX8" fmla="*/ 247745 w 365718"/>
                  <a:gd name="connsiteY8" fmla="*/ 48405 h 154036"/>
                  <a:gd name="connsiteX9" fmla="*/ 174536 w 365718"/>
                  <a:gd name="connsiteY9" fmla="*/ 87496 h 15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5718" h="154036">
                    <a:moveTo>
                      <a:pt x="174536" y="87496"/>
                    </a:moveTo>
                    <a:cubicBezTo>
                      <a:pt x="110414" y="103955"/>
                      <a:pt x="45434" y="104126"/>
                      <a:pt x="0" y="98983"/>
                    </a:cubicBezTo>
                    <a:cubicBezTo>
                      <a:pt x="42177" y="135673"/>
                      <a:pt x="182937" y="178879"/>
                      <a:pt x="291294" y="136530"/>
                    </a:cubicBezTo>
                    <a:cubicBezTo>
                      <a:pt x="296952" y="134302"/>
                      <a:pt x="308439" y="129844"/>
                      <a:pt x="320783" y="123329"/>
                    </a:cubicBezTo>
                    <a:cubicBezTo>
                      <a:pt x="341700" y="112356"/>
                      <a:pt x="365017" y="95382"/>
                      <a:pt x="365703" y="74294"/>
                    </a:cubicBezTo>
                    <a:cubicBezTo>
                      <a:pt x="366217" y="58349"/>
                      <a:pt x="353873" y="42747"/>
                      <a:pt x="344271" y="31260"/>
                    </a:cubicBezTo>
                    <a:cubicBezTo>
                      <a:pt x="333127" y="18059"/>
                      <a:pt x="320268" y="4857"/>
                      <a:pt x="303295" y="1085"/>
                    </a:cubicBezTo>
                    <a:cubicBezTo>
                      <a:pt x="293694" y="-972"/>
                      <a:pt x="283578" y="228"/>
                      <a:pt x="273806" y="1942"/>
                    </a:cubicBezTo>
                    <a:cubicBezTo>
                      <a:pt x="267462" y="25774"/>
                      <a:pt x="251003" y="44805"/>
                      <a:pt x="247745" y="48405"/>
                    </a:cubicBezTo>
                    <a:cubicBezTo>
                      <a:pt x="225800" y="71894"/>
                      <a:pt x="199053" y="81152"/>
                      <a:pt x="174536" y="87496"/>
                    </a:cubicBezTo>
                    <a:close/>
                  </a:path>
                </a:pathLst>
              </a:custGeom>
              <a:solidFill>
                <a:srgbClr val="E86F7A"/>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EC9AF498-102C-4C74-A295-74B5239D22F3}"/>
                  </a:ext>
                </a:extLst>
              </p:cNvPr>
              <p:cNvSpPr/>
              <p:nvPr/>
            </p:nvSpPr>
            <p:spPr>
              <a:xfrm>
                <a:off x="-2719342" y="152730"/>
                <a:ext cx="373488" cy="272409"/>
              </a:xfrm>
              <a:custGeom>
                <a:avLst/>
                <a:gdLst>
                  <a:gd name="connsiteX0" fmla="*/ 79755 w 373488"/>
                  <a:gd name="connsiteY0" fmla="*/ 269208 h 272409"/>
                  <a:gd name="connsiteX1" fmla="*/ 89013 w 373488"/>
                  <a:gd name="connsiteY1" fmla="*/ 270579 h 272409"/>
                  <a:gd name="connsiteX2" fmla="*/ 225316 w 373488"/>
                  <a:gd name="connsiteY2" fmla="*/ 246576 h 272409"/>
                  <a:gd name="connsiteX3" fmla="*/ 310698 w 373488"/>
                  <a:gd name="connsiteY3" fmla="*/ 200628 h 272409"/>
                  <a:gd name="connsiteX4" fmla="*/ 364533 w 373488"/>
                  <a:gd name="connsiteY4" fmla="*/ 147992 h 272409"/>
                  <a:gd name="connsiteX5" fmla="*/ 373277 w 373488"/>
                  <a:gd name="connsiteY5" fmla="*/ 130505 h 272409"/>
                  <a:gd name="connsiteX6" fmla="*/ 373277 w 373488"/>
                  <a:gd name="connsiteY6" fmla="*/ 130505 h 272409"/>
                  <a:gd name="connsiteX7" fmla="*/ 194626 w 373488"/>
                  <a:gd name="connsiteY7" fmla="*/ 110616 h 272409"/>
                  <a:gd name="connsiteX8" fmla="*/ 95700 w 373488"/>
                  <a:gd name="connsiteY8" fmla="*/ 8946 h 272409"/>
                  <a:gd name="connsiteX9" fmla="*/ 76326 w 373488"/>
                  <a:gd name="connsiteY9" fmla="*/ 717 h 272409"/>
                  <a:gd name="connsiteX10" fmla="*/ 79584 w 373488"/>
                  <a:gd name="connsiteY10" fmla="*/ 45122 h 272409"/>
                  <a:gd name="connsiteX11" fmla="*/ 53352 w 373488"/>
                  <a:gd name="connsiteY11" fmla="*/ 110788 h 272409"/>
                  <a:gd name="connsiteX12" fmla="*/ 1402 w 373488"/>
                  <a:gd name="connsiteY12" fmla="*/ 229260 h 272409"/>
                  <a:gd name="connsiteX13" fmla="*/ 6374 w 373488"/>
                  <a:gd name="connsiteY13" fmla="*/ 238689 h 272409"/>
                  <a:gd name="connsiteX14" fmla="*/ 79755 w 373488"/>
                  <a:gd name="connsiteY14" fmla="*/ 269208 h 272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73488" h="272409">
                    <a:moveTo>
                      <a:pt x="79755" y="269208"/>
                    </a:moveTo>
                    <a:cubicBezTo>
                      <a:pt x="83184" y="269722"/>
                      <a:pt x="86270" y="270236"/>
                      <a:pt x="89013" y="270579"/>
                    </a:cubicBezTo>
                    <a:cubicBezTo>
                      <a:pt x="142677" y="277952"/>
                      <a:pt x="185540" y="261664"/>
                      <a:pt x="225316" y="246576"/>
                    </a:cubicBezTo>
                    <a:cubicBezTo>
                      <a:pt x="264578" y="231660"/>
                      <a:pt x="289267" y="215201"/>
                      <a:pt x="310698" y="200628"/>
                    </a:cubicBezTo>
                    <a:cubicBezTo>
                      <a:pt x="317385" y="195998"/>
                      <a:pt x="342416" y="178682"/>
                      <a:pt x="364533" y="147992"/>
                    </a:cubicBezTo>
                    <a:cubicBezTo>
                      <a:pt x="374135" y="134619"/>
                      <a:pt x="373792" y="131876"/>
                      <a:pt x="373277" y="130505"/>
                    </a:cubicBezTo>
                    <a:lnTo>
                      <a:pt x="373277" y="130505"/>
                    </a:lnTo>
                    <a:cubicBezTo>
                      <a:pt x="366762" y="107873"/>
                      <a:pt x="258406" y="158622"/>
                      <a:pt x="194626" y="110616"/>
                    </a:cubicBezTo>
                    <a:cubicBezTo>
                      <a:pt x="167023" y="89871"/>
                      <a:pt x="139762" y="44608"/>
                      <a:pt x="95700" y="8946"/>
                    </a:cubicBezTo>
                    <a:cubicBezTo>
                      <a:pt x="92271" y="6203"/>
                      <a:pt x="81298" y="-2541"/>
                      <a:pt x="76326" y="717"/>
                    </a:cubicBezTo>
                    <a:cubicBezTo>
                      <a:pt x="69811" y="4832"/>
                      <a:pt x="79241" y="23863"/>
                      <a:pt x="79584" y="45122"/>
                    </a:cubicBezTo>
                    <a:cubicBezTo>
                      <a:pt x="80098" y="69125"/>
                      <a:pt x="68954" y="84899"/>
                      <a:pt x="53352" y="110788"/>
                    </a:cubicBezTo>
                    <a:cubicBezTo>
                      <a:pt x="14090" y="176110"/>
                      <a:pt x="-5627" y="208857"/>
                      <a:pt x="1402" y="229260"/>
                    </a:cubicBezTo>
                    <a:cubicBezTo>
                      <a:pt x="2602" y="232689"/>
                      <a:pt x="4317" y="235775"/>
                      <a:pt x="6374" y="238689"/>
                    </a:cubicBezTo>
                    <a:cubicBezTo>
                      <a:pt x="21119" y="258578"/>
                      <a:pt x="56781" y="265779"/>
                      <a:pt x="79755" y="269208"/>
                    </a:cubicBezTo>
                    <a:close/>
                  </a:path>
                </a:pathLst>
              </a:custGeom>
              <a:solidFill>
                <a:srgbClr val="E86F7A"/>
              </a:solidFill>
              <a:ln w="1715" cap="flat">
                <a:noFill/>
                <a:prstDash val="solid"/>
                <a:miter/>
              </a:ln>
            </p:spPr>
            <p:txBody>
              <a:bodyPr rtlCol="0" anchor="ctr"/>
              <a:lstStyle/>
              <a:p>
                <a:endParaRPr lang="en-US"/>
              </a:p>
            </p:txBody>
          </p:sp>
        </p:grpSp>
        <p:grpSp>
          <p:nvGrpSpPr>
            <p:cNvPr id="28" name="Graphic 13">
              <a:extLst>
                <a:ext uri="{FF2B5EF4-FFF2-40B4-BE49-F238E27FC236}">
                  <a16:creationId xmlns:a16="http://schemas.microsoft.com/office/drawing/2014/main" id="{2114E5E3-1A47-4E93-8974-8EE033E50505}"/>
                </a:ext>
              </a:extLst>
            </p:cNvPr>
            <p:cNvGrpSpPr/>
            <p:nvPr/>
          </p:nvGrpSpPr>
          <p:grpSpPr>
            <a:xfrm>
              <a:off x="-3276704" y="270376"/>
              <a:ext cx="1498666" cy="1068063"/>
              <a:chOff x="-3276704" y="270376"/>
              <a:chExt cx="1498666" cy="1068063"/>
            </a:xfrm>
            <a:solidFill>
              <a:srgbClr val="FFFFFF"/>
            </a:solidFill>
          </p:grpSpPr>
          <p:sp>
            <p:nvSpPr>
              <p:cNvPr id="29" name="Freeform: Shape 28">
                <a:extLst>
                  <a:ext uri="{FF2B5EF4-FFF2-40B4-BE49-F238E27FC236}">
                    <a16:creationId xmlns:a16="http://schemas.microsoft.com/office/drawing/2014/main" id="{30DCADF0-A3D2-4733-8CA6-208FEE6692FA}"/>
                  </a:ext>
                </a:extLst>
              </p:cNvPr>
              <p:cNvSpPr/>
              <p:nvPr/>
            </p:nvSpPr>
            <p:spPr>
              <a:xfrm>
                <a:off x="-2636393" y="27037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F3C08CF5-E2DB-43E4-8308-181DB561E46B}"/>
                  </a:ext>
                </a:extLst>
              </p:cNvPr>
              <p:cNvSpPr/>
              <p:nvPr/>
            </p:nvSpPr>
            <p:spPr>
              <a:xfrm>
                <a:off x="-2405279" y="348900"/>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7F7BEC06-0E03-4DCF-B591-096E81F021E6}"/>
                  </a:ext>
                </a:extLst>
              </p:cNvPr>
              <p:cNvSpPr/>
              <p:nvPr/>
            </p:nvSpPr>
            <p:spPr>
              <a:xfrm>
                <a:off x="-2543467" y="421081"/>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99D79761-A2B9-429A-B04E-B6500C48627F}"/>
                  </a:ext>
                </a:extLst>
              </p:cNvPr>
              <p:cNvSpPr/>
              <p:nvPr/>
            </p:nvSpPr>
            <p:spPr>
              <a:xfrm>
                <a:off x="-2349557" y="602646"/>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6" y="0"/>
                      <a:pt x="-7308" y="44920"/>
                      <a:pt x="21667" y="44920"/>
                    </a:cubicBezTo>
                    <a:cubicBezTo>
                      <a:pt x="50642"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76709A3F-2929-4C45-89EF-C87506A67463}"/>
                  </a:ext>
                </a:extLst>
              </p:cNvPr>
              <p:cNvSpPr/>
              <p:nvPr/>
            </p:nvSpPr>
            <p:spPr>
              <a:xfrm>
                <a:off x="-2659025" y="565442"/>
                <a:ext cx="43334" cy="44919"/>
              </a:xfrm>
              <a:custGeom>
                <a:avLst/>
                <a:gdLst>
                  <a:gd name="connsiteX0" fmla="*/ 21667 w 43334"/>
                  <a:gd name="connsiteY0" fmla="*/ 0 h 44919"/>
                  <a:gd name="connsiteX1" fmla="*/ 21667 w 43334"/>
                  <a:gd name="connsiteY1" fmla="*/ 44920 h 44919"/>
                  <a:gd name="connsiteX2" fmla="*/ 21667 w 43334"/>
                  <a:gd name="connsiteY2" fmla="*/ 0 h 44919"/>
                </a:gdLst>
                <a:ahLst/>
                <a:cxnLst>
                  <a:cxn ang="0">
                    <a:pos x="connsiteX0" y="connsiteY0"/>
                  </a:cxn>
                  <a:cxn ang="0">
                    <a:pos x="connsiteX1" y="connsiteY1"/>
                  </a:cxn>
                  <a:cxn ang="0">
                    <a:pos x="connsiteX2" y="connsiteY2"/>
                  </a:cxn>
                </a:cxnLst>
                <a:rect l="l" t="t" r="r" b="b"/>
                <a:pathLst>
                  <a:path w="43334" h="44919">
                    <a:moveTo>
                      <a:pt x="21667" y="0"/>
                    </a:moveTo>
                    <a:cubicBezTo>
                      <a:pt x="-7137" y="0"/>
                      <a:pt x="-7308" y="44920"/>
                      <a:pt x="21667" y="44920"/>
                    </a:cubicBezTo>
                    <a:cubicBezTo>
                      <a:pt x="50471" y="44920"/>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F84E7C9C-2274-408F-9538-5A5BF2E63FB6}"/>
                  </a:ext>
                </a:extLst>
              </p:cNvPr>
              <p:cNvSpPr/>
              <p:nvPr/>
            </p:nvSpPr>
            <p:spPr>
              <a:xfrm>
                <a:off x="-2745778" y="412851"/>
                <a:ext cx="43398" cy="44919"/>
              </a:xfrm>
              <a:custGeom>
                <a:avLst/>
                <a:gdLst>
                  <a:gd name="connsiteX0" fmla="*/ 21667 w 43398"/>
                  <a:gd name="connsiteY0" fmla="*/ 0 h 44919"/>
                  <a:gd name="connsiteX1" fmla="*/ 21667 w 43398"/>
                  <a:gd name="connsiteY1" fmla="*/ 44920 h 44919"/>
                  <a:gd name="connsiteX2" fmla="*/ 21667 w 43398"/>
                  <a:gd name="connsiteY2" fmla="*/ 0 h 44919"/>
                </a:gdLst>
                <a:ahLst/>
                <a:cxnLst>
                  <a:cxn ang="0">
                    <a:pos x="connsiteX0" y="connsiteY0"/>
                  </a:cxn>
                  <a:cxn ang="0">
                    <a:pos x="connsiteX1" y="connsiteY1"/>
                  </a:cxn>
                  <a:cxn ang="0">
                    <a:pos x="connsiteX2" y="connsiteY2"/>
                  </a:cxn>
                </a:cxnLst>
                <a:rect l="l" t="t" r="r" b="b"/>
                <a:pathLst>
                  <a:path w="43398" h="44919">
                    <a:moveTo>
                      <a:pt x="21667" y="0"/>
                    </a:moveTo>
                    <a:cubicBezTo>
                      <a:pt x="-7137" y="0"/>
                      <a:pt x="-7308" y="44920"/>
                      <a:pt x="21667" y="44920"/>
                    </a:cubicBezTo>
                    <a:cubicBezTo>
                      <a:pt x="50642" y="44748"/>
                      <a:pt x="50642" y="0"/>
                      <a:pt x="21667" y="0"/>
                    </a:cubicBezTo>
                    <a:close/>
                  </a:path>
                </a:pathLst>
              </a:custGeom>
              <a:solidFill>
                <a:srgbClr val="FFFFFF"/>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6157B68F-C33D-49DA-A6FC-152AF9F1E822}"/>
                  </a:ext>
                </a:extLst>
              </p:cNvPr>
              <p:cNvSpPr/>
              <p:nvPr/>
            </p:nvSpPr>
            <p:spPr>
              <a:xfrm>
                <a:off x="-2438197" y="511778"/>
                <a:ext cx="43269" cy="44919"/>
              </a:xfrm>
              <a:custGeom>
                <a:avLst/>
                <a:gdLst>
                  <a:gd name="connsiteX0" fmla="*/ 21667 w 43269"/>
                  <a:gd name="connsiteY0" fmla="*/ 0 h 44919"/>
                  <a:gd name="connsiteX1" fmla="*/ 21667 w 43269"/>
                  <a:gd name="connsiteY1" fmla="*/ 44920 h 44919"/>
                  <a:gd name="connsiteX2" fmla="*/ 21667 w 43269"/>
                  <a:gd name="connsiteY2" fmla="*/ 0 h 44919"/>
                </a:gdLst>
                <a:ahLst/>
                <a:cxnLst>
                  <a:cxn ang="0">
                    <a:pos x="connsiteX0" y="connsiteY0"/>
                  </a:cxn>
                  <a:cxn ang="0">
                    <a:pos x="connsiteX1" y="connsiteY1"/>
                  </a:cxn>
                  <a:cxn ang="0">
                    <a:pos x="connsiteX2" y="connsiteY2"/>
                  </a:cxn>
                </a:cxnLst>
                <a:rect l="l" t="t" r="r" b="b"/>
                <a:pathLst>
                  <a:path w="43269" h="44919">
                    <a:moveTo>
                      <a:pt x="21667" y="0"/>
                    </a:moveTo>
                    <a:cubicBezTo>
                      <a:pt x="-7137" y="0"/>
                      <a:pt x="-7308" y="44920"/>
                      <a:pt x="21667" y="44920"/>
                    </a:cubicBezTo>
                    <a:cubicBezTo>
                      <a:pt x="50471" y="44920"/>
                      <a:pt x="50471" y="0"/>
                      <a:pt x="21667" y="0"/>
                    </a:cubicBezTo>
                    <a:close/>
                  </a:path>
                </a:pathLst>
              </a:custGeom>
              <a:solidFill>
                <a:srgbClr val="FFFFFF"/>
              </a:solidFill>
              <a:ln w="1715" cap="flat">
                <a:noFill/>
                <a:prstDash val="solid"/>
                <a:miter/>
              </a:ln>
            </p:spPr>
            <p:txBody>
              <a:bodyPr rtlCol="0" anchor="ctr"/>
              <a:lstStyle/>
              <a:p>
                <a:endParaRPr lang="en-US"/>
              </a:p>
            </p:txBody>
          </p:sp>
          <p:grpSp>
            <p:nvGrpSpPr>
              <p:cNvPr id="36" name="Graphic 13">
                <a:extLst>
                  <a:ext uri="{FF2B5EF4-FFF2-40B4-BE49-F238E27FC236}">
                    <a16:creationId xmlns:a16="http://schemas.microsoft.com/office/drawing/2014/main" id="{FDA710DE-EEBF-42CA-96D8-E9595F3104CA}"/>
                  </a:ext>
                </a:extLst>
              </p:cNvPr>
              <p:cNvGrpSpPr/>
              <p:nvPr/>
            </p:nvGrpSpPr>
            <p:grpSpPr>
              <a:xfrm>
                <a:off x="-2988001" y="686095"/>
                <a:ext cx="71565" cy="59721"/>
                <a:chOff x="-2988001" y="686095"/>
                <a:chExt cx="71565" cy="59721"/>
              </a:xfrm>
              <a:solidFill>
                <a:srgbClr val="FFFFFF"/>
              </a:solidFill>
            </p:grpSpPr>
            <p:sp>
              <p:nvSpPr>
                <p:cNvPr id="44" name="Freeform: Shape 43">
                  <a:extLst>
                    <a:ext uri="{FF2B5EF4-FFF2-40B4-BE49-F238E27FC236}">
                      <a16:creationId xmlns:a16="http://schemas.microsoft.com/office/drawing/2014/main" id="{714CEC45-471D-4CE3-8BFF-84A846C4AF8D}"/>
                    </a:ext>
                  </a:extLst>
                </p:cNvPr>
                <p:cNvSpPr/>
                <p:nvPr/>
              </p:nvSpPr>
              <p:spPr>
                <a:xfrm>
                  <a:off x="-2988001" y="686095"/>
                  <a:ext cx="71565" cy="59721"/>
                </a:xfrm>
                <a:custGeom>
                  <a:avLst/>
                  <a:gdLst>
                    <a:gd name="connsiteX0" fmla="*/ 70494 w 71565"/>
                    <a:gd name="connsiteY0" fmla="*/ 11877 h 59721"/>
                    <a:gd name="connsiteX1" fmla="*/ 57636 w 71565"/>
                    <a:gd name="connsiteY1" fmla="*/ 47 h 59721"/>
                    <a:gd name="connsiteX2" fmla="*/ 44262 w 71565"/>
                    <a:gd name="connsiteY2" fmla="*/ 8448 h 59721"/>
                    <a:gd name="connsiteX3" fmla="*/ 41005 w 71565"/>
                    <a:gd name="connsiteY3" fmla="*/ 27822 h 59721"/>
                    <a:gd name="connsiteX4" fmla="*/ 40833 w 71565"/>
                    <a:gd name="connsiteY4" fmla="*/ 32108 h 59721"/>
                    <a:gd name="connsiteX5" fmla="*/ 39291 w 71565"/>
                    <a:gd name="connsiteY5" fmla="*/ 30908 h 59721"/>
                    <a:gd name="connsiteX6" fmla="*/ 9458 w 71565"/>
                    <a:gd name="connsiteY6" fmla="*/ 18221 h 59721"/>
                    <a:gd name="connsiteX7" fmla="*/ 1572 w 71565"/>
                    <a:gd name="connsiteY7" fmla="*/ 20964 h 59721"/>
                    <a:gd name="connsiteX8" fmla="*/ 1057 w 71565"/>
                    <a:gd name="connsiteY8" fmla="*/ 29193 h 59721"/>
                    <a:gd name="connsiteX9" fmla="*/ 49749 w 71565"/>
                    <a:gd name="connsiteY9" fmla="*/ 59197 h 59721"/>
                    <a:gd name="connsiteX10" fmla="*/ 51120 w 71565"/>
                    <a:gd name="connsiteY10" fmla="*/ 59197 h 59721"/>
                    <a:gd name="connsiteX11" fmla="*/ 59522 w 71565"/>
                    <a:gd name="connsiteY11" fmla="*/ 58511 h 59721"/>
                    <a:gd name="connsiteX12" fmla="*/ 66380 w 71565"/>
                    <a:gd name="connsiteY12" fmla="*/ 49939 h 59721"/>
                    <a:gd name="connsiteX13" fmla="*/ 70837 w 71565"/>
                    <a:gd name="connsiteY13" fmla="*/ 30565 h 59721"/>
                    <a:gd name="connsiteX14" fmla="*/ 70494 w 71565"/>
                    <a:gd name="connsiteY14" fmla="*/ 11877 h 59721"/>
                    <a:gd name="connsiteX15" fmla="*/ 56093 w 71565"/>
                    <a:gd name="connsiteY15" fmla="*/ 30908 h 59721"/>
                    <a:gd name="connsiteX16" fmla="*/ 55750 w 71565"/>
                    <a:gd name="connsiteY16" fmla="*/ 32794 h 59721"/>
                    <a:gd name="connsiteX17" fmla="*/ 56264 w 71565"/>
                    <a:gd name="connsiteY17" fmla="*/ 19421 h 59721"/>
                    <a:gd name="connsiteX18" fmla="*/ 56436 w 71565"/>
                    <a:gd name="connsiteY18" fmla="*/ 18221 h 59721"/>
                    <a:gd name="connsiteX19" fmla="*/ 56436 w 71565"/>
                    <a:gd name="connsiteY19" fmla="*/ 19078 h 59721"/>
                    <a:gd name="connsiteX20" fmla="*/ 56436 w 71565"/>
                    <a:gd name="connsiteY20" fmla="*/ 22678 h 59721"/>
                    <a:gd name="connsiteX21" fmla="*/ 56093 w 71565"/>
                    <a:gd name="connsiteY21" fmla="*/ 30908 h 59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65" h="59721">
                      <a:moveTo>
                        <a:pt x="70494" y="11877"/>
                      </a:moveTo>
                      <a:cubicBezTo>
                        <a:pt x="68780" y="5705"/>
                        <a:pt x="64322" y="561"/>
                        <a:pt x="57636" y="47"/>
                      </a:cubicBezTo>
                      <a:cubicBezTo>
                        <a:pt x="51806" y="-467"/>
                        <a:pt x="46834" y="3304"/>
                        <a:pt x="44262" y="8448"/>
                      </a:cubicBezTo>
                      <a:cubicBezTo>
                        <a:pt x="41177" y="14449"/>
                        <a:pt x="41348" y="21135"/>
                        <a:pt x="41005" y="27822"/>
                      </a:cubicBezTo>
                      <a:cubicBezTo>
                        <a:pt x="41005" y="29193"/>
                        <a:pt x="40833" y="30736"/>
                        <a:pt x="40833" y="32108"/>
                      </a:cubicBezTo>
                      <a:cubicBezTo>
                        <a:pt x="40319" y="31765"/>
                        <a:pt x="39805" y="31251"/>
                        <a:pt x="39291" y="30908"/>
                      </a:cubicBezTo>
                      <a:cubicBezTo>
                        <a:pt x="30375" y="24564"/>
                        <a:pt x="20088" y="20278"/>
                        <a:pt x="9458" y="18221"/>
                      </a:cubicBezTo>
                      <a:cubicBezTo>
                        <a:pt x="6543" y="17706"/>
                        <a:pt x="3458" y="18392"/>
                        <a:pt x="1572" y="20964"/>
                      </a:cubicBezTo>
                      <a:cubicBezTo>
                        <a:pt x="-143" y="23193"/>
                        <a:pt x="-657" y="26622"/>
                        <a:pt x="1057" y="29193"/>
                      </a:cubicBezTo>
                      <a:cubicBezTo>
                        <a:pt x="12030" y="46167"/>
                        <a:pt x="29861" y="56797"/>
                        <a:pt x="49749" y="59197"/>
                      </a:cubicBezTo>
                      <a:cubicBezTo>
                        <a:pt x="50263" y="59197"/>
                        <a:pt x="50606" y="59197"/>
                        <a:pt x="51120" y="59197"/>
                      </a:cubicBezTo>
                      <a:cubicBezTo>
                        <a:pt x="53864" y="60054"/>
                        <a:pt x="56778" y="59883"/>
                        <a:pt x="59522" y="58511"/>
                      </a:cubicBezTo>
                      <a:cubicBezTo>
                        <a:pt x="63122" y="56797"/>
                        <a:pt x="65008" y="53539"/>
                        <a:pt x="66380" y="49939"/>
                      </a:cubicBezTo>
                      <a:cubicBezTo>
                        <a:pt x="68780" y="43767"/>
                        <a:pt x="69980" y="37252"/>
                        <a:pt x="70837" y="30565"/>
                      </a:cubicBezTo>
                      <a:cubicBezTo>
                        <a:pt x="71694" y="24393"/>
                        <a:pt x="72038" y="17706"/>
                        <a:pt x="70494" y="11877"/>
                      </a:cubicBezTo>
                      <a:close/>
                      <a:moveTo>
                        <a:pt x="56093" y="30908"/>
                      </a:moveTo>
                      <a:cubicBezTo>
                        <a:pt x="55921" y="31594"/>
                        <a:pt x="55921" y="32108"/>
                        <a:pt x="55750" y="32794"/>
                      </a:cubicBezTo>
                      <a:cubicBezTo>
                        <a:pt x="55921" y="28336"/>
                        <a:pt x="55921" y="23878"/>
                        <a:pt x="56264" y="19421"/>
                      </a:cubicBezTo>
                      <a:cubicBezTo>
                        <a:pt x="56264" y="19078"/>
                        <a:pt x="56436" y="18564"/>
                        <a:pt x="56436" y="18221"/>
                      </a:cubicBezTo>
                      <a:cubicBezTo>
                        <a:pt x="56436" y="18564"/>
                        <a:pt x="56436" y="18906"/>
                        <a:pt x="56436" y="19078"/>
                      </a:cubicBezTo>
                      <a:cubicBezTo>
                        <a:pt x="56436" y="20278"/>
                        <a:pt x="56436" y="21478"/>
                        <a:pt x="56436" y="22678"/>
                      </a:cubicBezTo>
                      <a:cubicBezTo>
                        <a:pt x="56607" y="25422"/>
                        <a:pt x="56436" y="28165"/>
                        <a:pt x="56093" y="30908"/>
                      </a:cubicBez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809A3796-B70E-4E08-BA2F-659691018A51}"/>
                    </a:ext>
                  </a:extLst>
                </p:cNvPr>
                <p:cNvSpPr/>
                <p:nvPr/>
              </p:nvSpPr>
              <p:spPr>
                <a:xfrm>
                  <a:off x="-2932380" y="700373"/>
                  <a:ext cx="128" cy="171"/>
                </a:xfrm>
                <a:custGeom>
                  <a:avLst/>
                  <a:gdLst>
                    <a:gd name="connsiteX0" fmla="*/ 129 w 128"/>
                    <a:gd name="connsiteY0" fmla="*/ 171 h 171"/>
                    <a:gd name="connsiteX1" fmla="*/ 129 w 128"/>
                    <a:gd name="connsiteY1" fmla="*/ 0 h 171"/>
                    <a:gd name="connsiteX2" fmla="*/ 129 w 128"/>
                    <a:gd name="connsiteY2" fmla="*/ 0 h 171"/>
                    <a:gd name="connsiteX3" fmla="*/ 129 w 128"/>
                    <a:gd name="connsiteY3" fmla="*/ 171 h 171"/>
                    <a:gd name="connsiteX4" fmla="*/ 129 w 128"/>
                    <a:gd name="connsiteY4" fmla="*/ 171 h 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 h="171">
                      <a:moveTo>
                        <a:pt x="129" y="171"/>
                      </a:moveTo>
                      <a:cubicBezTo>
                        <a:pt x="129" y="0"/>
                        <a:pt x="129" y="0"/>
                        <a:pt x="129" y="0"/>
                      </a:cubicBezTo>
                      <a:cubicBezTo>
                        <a:pt x="129" y="0"/>
                        <a:pt x="129" y="0"/>
                        <a:pt x="129" y="0"/>
                      </a:cubicBezTo>
                      <a:cubicBezTo>
                        <a:pt x="-43" y="0"/>
                        <a:pt x="-43" y="171"/>
                        <a:pt x="129" y="171"/>
                      </a:cubicBezTo>
                      <a:cubicBezTo>
                        <a:pt x="129" y="171"/>
                        <a:pt x="129" y="171"/>
                        <a:pt x="129" y="171"/>
                      </a:cubicBezTo>
                      <a:close/>
                    </a:path>
                  </a:pathLst>
                </a:custGeom>
                <a:solidFill>
                  <a:srgbClr val="FFFFFF"/>
                </a:solidFill>
                <a:ln w="1715" cap="flat">
                  <a:noFill/>
                  <a:prstDash val="solid"/>
                  <a:miter/>
                </a:ln>
              </p:spPr>
              <p:txBody>
                <a:bodyPr rtlCol="0" anchor="ctr"/>
                <a:lstStyle/>
                <a:p>
                  <a:endParaRPr lang="en-US"/>
                </a:p>
              </p:txBody>
            </p:sp>
          </p:grpSp>
          <p:sp>
            <p:nvSpPr>
              <p:cNvPr id="37" name="Freeform: Shape 36">
                <a:extLst>
                  <a:ext uri="{FF2B5EF4-FFF2-40B4-BE49-F238E27FC236}">
                    <a16:creationId xmlns:a16="http://schemas.microsoft.com/office/drawing/2014/main" id="{DE166E28-755E-4528-9E4C-A59E67F3FEED}"/>
                  </a:ext>
                </a:extLst>
              </p:cNvPr>
              <p:cNvSpPr/>
              <p:nvPr/>
            </p:nvSpPr>
            <p:spPr>
              <a:xfrm>
                <a:off x="-2493178" y="868389"/>
                <a:ext cx="75357" cy="59391"/>
              </a:xfrm>
              <a:custGeom>
                <a:avLst/>
                <a:gdLst>
                  <a:gd name="connsiteX0" fmla="*/ 71161 w 75357"/>
                  <a:gd name="connsiteY0" fmla="*/ 3948 h 59391"/>
                  <a:gd name="connsiteX1" fmla="*/ 53502 w 75357"/>
                  <a:gd name="connsiteY1" fmla="*/ 3262 h 59391"/>
                  <a:gd name="connsiteX2" fmla="*/ 45101 w 75357"/>
                  <a:gd name="connsiteY2" fmla="*/ 21950 h 59391"/>
                  <a:gd name="connsiteX3" fmla="*/ 42186 w 75357"/>
                  <a:gd name="connsiteY3" fmla="*/ 31894 h 59391"/>
                  <a:gd name="connsiteX4" fmla="*/ 41672 w 75357"/>
                  <a:gd name="connsiteY4" fmla="*/ 31037 h 59391"/>
                  <a:gd name="connsiteX5" fmla="*/ 29327 w 75357"/>
                  <a:gd name="connsiteY5" fmla="*/ 15435 h 59391"/>
                  <a:gd name="connsiteX6" fmla="*/ 21098 w 75357"/>
                  <a:gd name="connsiteY6" fmla="*/ 9434 h 59391"/>
                  <a:gd name="connsiteX7" fmla="*/ 9439 w 75357"/>
                  <a:gd name="connsiteY7" fmla="*/ 5491 h 59391"/>
                  <a:gd name="connsiteX8" fmla="*/ 9 w 75357"/>
                  <a:gd name="connsiteY8" fmla="*/ 15092 h 59391"/>
                  <a:gd name="connsiteX9" fmla="*/ 4467 w 75357"/>
                  <a:gd name="connsiteY9" fmla="*/ 25894 h 59391"/>
                  <a:gd name="connsiteX10" fmla="*/ 42015 w 75357"/>
                  <a:gd name="connsiteY10" fmla="*/ 58469 h 59391"/>
                  <a:gd name="connsiteX11" fmla="*/ 49044 w 75357"/>
                  <a:gd name="connsiteY11" fmla="*/ 58641 h 59391"/>
                  <a:gd name="connsiteX12" fmla="*/ 57274 w 75357"/>
                  <a:gd name="connsiteY12" fmla="*/ 53840 h 59391"/>
                  <a:gd name="connsiteX13" fmla="*/ 74933 w 75357"/>
                  <a:gd name="connsiteY13" fmla="*/ 20750 h 59391"/>
                  <a:gd name="connsiteX14" fmla="*/ 71161 w 75357"/>
                  <a:gd name="connsiteY14" fmla="*/ 3948 h 59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5357" h="59391">
                    <a:moveTo>
                      <a:pt x="71161" y="3948"/>
                    </a:moveTo>
                    <a:cubicBezTo>
                      <a:pt x="66532" y="-1196"/>
                      <a:pt x="58645" y="-1196"/>
                      <a:pt x="53502" y="3262"/>
                    </a:cubicBezTo>
                    <a:cubicBezTo>
                      <a:pt x="48187" y="7891"/>
                      <a:pt x="46987" y="15435"/>
                      <a:pt x="45101" y="21950"/>
                    </a:cubicBezTo>
                    <a:cubicBezTo>
                      <a:pt x="44243" y="25208"/>
                      <a:pt x="43215" y="28637"/>
                      <a:pt x="42186" y="31894"/>
                    </a:cubicBezTo>
                    <a:cubicBezTo>
                      <a:pt x="42015" y="31723"/>
                      <a:pt x="41843" y="31380"/>
                      <a:pt x="41672" y="31037"/>
                    </a:cubicBezTo>
                    <a:cubicBezTo>
                      <a:pt x="38243" y="25379"/>
                      <a:pt x="34128" y="19893"/>
                      <a:pt x="29327" y="15435"/>
                    </a:cubicBezTo>
                    <a:cubicBezTo>
                      <a:pt x="26755" y="13206"/>
                      <a:pt x="24012" y="10977"/>
                      <a:pt x="21098" y="9434"/>
                    </a:cubicBezTo>
                    <a:cubicBezTo>
                      <a:pt x="17840" y="7548"/>
                      <a:pt x="13382" y="5320"/>
                      <a:pt x="9439" y="5491"/>
                    </a:cubicBezTo>
                    <a:cubicBezTo>
                      <a:pt x="4124" y="5662"/>
                      <a:pt x="9" y="9777"/>
                      <a:pt x="9" y="15092"/>
                    </a:cubicBezTo>
                    <a:cubicBezTo>
                      <a:pt x="-162" y="19207"/>
                      <a:pt x="2067" y="22636"/>
                      <a:pt x="4467" y="25894"/>
                    </a:cubicBezTo>
                    <a:cubicBezTo>
                      <a:pt x="14240" y="39610"/>
                      <a:pt x="26927" y="50754"/>
                      <a:pt x="42015" y="58469"/>
                    </a:cubicBezTo>
                    <a:cubicBezTo>
                      <a:pt x="44243" y="59669"/>
                      <a:pt x="46815" y="59669"/>
                      <a:pt x="49044" y="58641"/>
                    </a:cubicBezTo>
                    <a:cubicBezTo>
                      <a:pt x="52302" y="58126"/>
                      <a:pt x="54873" y="56240"/>
                      <a:pt x="57274" y="53840"/>
                    </a:cubicBezTo>
                    <a:cubicBezTo>
                      <a:pt x="65846" y="45096"/>
                      <a:pt x="73047" y="33094"/>
                      <a:pt x="74933" y="20750"/>
                    </a:cubicBezTo>
                    <a:cubicBezTo>
                      <a:pt x="75962" y="15092"/>
                      <a:pt x="75276" y="8577"/>
                      <a:pt x="71161" y="3948"/>
                    </a:cubicBez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6BB2DD68-6306-4245-A8E2-B029870E2885}"/>
                  </a:ext>
                </a:extLst>
              </p:cNvPr>
              <p:cNvSpPr/>
              <p:nvPr/>
            </p:nvSpPr>
            <p:spPr>
              <a:xfrm>
                <a:off x="-2061368" y="698311"/>
                <a:ext cx="67812" cy="69118"/>
              </a:xfrm>
              <a:custGeom>
                <a:avLst/>
                <a:gdLst>
                  <a:gd name="connsiteX0" fmla="*/ 62319 w 67812"/>
                  <a:gd name="connsiteY0" fmla="*/ 3605 h 69118"/>
                  <a:gd name="connsiteX1" fmla="*/ 49460 w 67812"/>
                  <a:gd name="connsiteY1" fmla="*/ 3605 h 69118"/>
                  <a:gd name="connsiteX2" fmla="*/ 34030 w 67812"/>
                  <a:gd name="connsiteY2" fmla="*/ 34809 h 69118"/>
                  <a:gd name="connsiteX3" fmla="*/ 33172 w 67812"/>
                  <a:gd name="connsiteY3" fmla="*/ 33437 h 69118"/>
                  <a:gd name="connsiteX4" fmla="*/ 26143 w 67812"/>
                  <a:gd name="connsiteY4" fmla="*/ 22979 h 69118"/>
                  <a:gd name="connsiteX5" fmla="*/ 17227 w 67812"/>
                  <a:gd name="connsiteY5" fmla="*/ 13549 h 69118"/>
                  <a:gd name="connsiteX6" fmla="*/ 4712 w 67812"/>
                  <a:gd name="connsiteY6" fmla="*/ 12863 h 69118"/>
                  <a:gd name="connsiteX7" fmla="*/ 769 w 67812"/>
                  <a:gd name="connsiteY7" fmla="*/ 27265 h 69118"/>
                  <a:gd name="connsiteX8" fmla="*/ 10541 w 67812"/>
                  <a:gd name="connsiteY8" fmla="*/ 48353 h 69118"/>
                  <a:gd name="connsiteX9" fmla="*/ 29915 w 67812"/>
                  <a:gd name="connsiteY9" fmla="*/ 68070 h 69118"/>
                  <a:gd name="connsiteX10" fmla="*/ 40030 w 67812"/>
                  <a:gd name="connsiteY10" fmla="*/ 65498 h 69118"/>
                  <a:gd name="connsiteX11" fmla="*/ 40373 w 67812"/>
                  <a:gd name="connsiteY11" fmla="*/ 65327 h 69118"/>
                  <a:gd name="connsiteX12" fmla="*/ 64376 w 67812"/>
                  <a:gd name="connsiteY12" fmla="*/ 37895 h 69118"/>
                  <a:gd name="connsiteX13" fmla="*/ 62319 w 67812"/>
                  <a:gd name="connsiteY13" fmla="*/ 3605 h 69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7812" h="69118">
                    <a:moveTo>
                      <a:pt x="62319" y="3605"/>
                    </a:moveTo>
                    <a:cubicBezTo>
                      <a:pt x="59233" y="-853"/>
                      <a:pt x="52375" y="-1538"/>
                      <a:pt x="49460" y="3605"/>
                    </a:cubicBezTo>
                    <a:cubicBezTo>
                      <a:pt x="43802" y="13721"/>
                      <a:pt x="38488" y="24179"/>
                      <a:pt x="34030" y="34809"/>
                    </a:cubicBezTo>
                    <a:cubicBezTo>
                      <a:pt x="33687" y="34295"/>
                      <a:pt x="33515" y="33780"/>
                      <a:pt x="33172" y="33437"/>
                    </a:cubicBezTo>
                    <a:cubicBezTo>
                      <a:pt x="30943" y="29837"/>
                      <a:pt x="28715" y="26408"/>
                      <a:pt x="26143" y="22979"/>
                    </a:cubicBezTo>
                    <a:cubicBezTo>
                      <a:pt x="23571" y="19550"/>
                      <a:pt x="21000" y="15778"/>
                      <a:pt x="17227" y="13549"/>
                    </a:cubicBezTo>
                    <a:cubicBezTo>
                      <a:pt x="13456" y="11320"/>
                      <a:pt x="8827" y="10634"/>
                      <a:pt x="4712" y="12863"/>
                    </a:cubicBezTo>
                    <a:cubicBezTo>
                      <a:pt x="-603" y="15778"/>
                      <a:pt x="-603" y="22122"/>
                      <a:pt x="769" y="27265"/>
                    </a:cubicBezTo>
                    <a:cubicBezTo>
                      <a:pt x="2826" y="34637"/>
                      <a:pt x="6255" y="42010"/>
                      <a:pt x="10541" y="48353"/>
                    </a:cubicBezTo>
                    <a:cubicBezTo>
                      <a:pt x="15856" y="56069"/>
                      <a:pt x="22371" y="62584"/>
                      <a:pt x="29915" y="68070"/>
                    </a:cubicBezTo>
                    <a:cubicBezTo>
                      <a:pt x="33172" y="70299"/>
                      <a:pt x="38145" y="68756"/>
                      <a:pt x="40030" y="65498"/>
                    </a:cubicBezTo>
                    <a:cubicBezTo>
                      <a:pt x="40202" y="65498"/>
                      <a:pt x="40202" y="65327"/>
                      <a:pt x="40373" y="65327"/>
                    </a:cubicBezTo>
                    <a:cubicBezTo>
                      <a:pt x="50146" y="57955"/>
                      <a:pt x="59404" y="49382"/>
                      <a:pt x="64376" y="37895"/>
                    </a:cubicBezTo>
                    <a:cubicBezTo>
                      <a:pt x="69177" y="26922"/>
                      <a:pt x="69349" y="13549"/>
                      <a:pt x="62319" y="3605"/>
                    </a:cubicBezTo>
                    <a:close/>
                  </a:path>
                </a:pathLst>
              </a:custGeom>
              <a:solidFill>
                <a:srgbClr val="FFFFFF"/>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FE25A26-6618-4E8B-8EB2-8DBC40016A91}"/>
                  </a:ext>
                </a:extLst>
              </p:cNvPr>
              <p:cNvSpPr/>
              <p:nvPr/>
            </p:nvSpPr>
            <p:spPr>
              <a:xfrm>
                <a:off x="-2880007" y="1023426"/>
                <a:ext cx="73256" cy="61576"/>
              </a:xfrm>
              <a:custGeom>
                <a:avLst/>
                <a:gdLst>
                  <a:gd name="connsiteX0" fmla="*/ 73257 w 73256"/>
                  <a:gd name="connsiteY0" fmla="*/ 18132 h 61576"/>
                  <a:gd name="connsiteX1" fmla="*/ 69313 w 73256"/>
                  <a:gd name="connsiteY1" fmla="*/ 3216 h 61576"/>
                  <a:gd name="connsiteX2" fmla="*/ 52511 w 73256"/>
                  <a:gd name="connsiteY2" fmla="*/ 5445 h 61576"/>
                  <a:gd name="connsiteX3" fmla="*/ 45310 w 73256"/>
                  <a:gd name="connsiteY3" fmla="*/ 20704 h 61576"/>
                  <a:gd name="connsiteX4" fmla="*/ 42224 w 73256"/>
                  <a:gd name="connsiteY4" fmla="*/ 30819 h 61576"/>
                  <a:gd name="connsiteX5" fmla="*/ 18564 w 73256"/>
                  <a:gd name="connsiteY5" fmla="*/ 11960 h 61576"/>
                  <a:gd name="connsiteX6" fmla="*/ 4677 w 73256"/>
                  <a:gd name="connsiteY6" fmla="*/ 11103 h 61576"/>
                  <a:gd name="connsiteX7" fmla="*/ 2276 w 73256"/>
                  <a:gd name="connsiteY7" fmla="*/ 27047 h 61576"/>
                  <a:gd name="connsiteX8" fmla="*/ 21822 w 73256"/>
                  <a:gd name="connsiteY8" fmla="*/ 45907 h 61576"/>
                  <a:gd name="connsiteX9" fmla="*/ 40167 w 73256"/>
                  <a:gd name="connsiteY9" fmla="*/ 57566 h 61576"/>
                  <a:gd name="connsiteX10" fmla="*/ 47882 w 73256"/>
                  <a:gd name="connsiteY10" fmla="*/ 61166 h 61576"/>
                  <a:gd name="connsiteX11" fmla="*/ 56626 w 73256"/>
                  <a:gd name="connsiteY11" fmla="*/ 58080 h 61576"/>
                  <a:gd name="connsiteX12" fmla="*/ 57483 w 73256"/>
                  <a:gd name="connsiteY12" fmla="*/ 54822 h 61576"/>
                  <a:gd name="connsiteX13" fmla="*/ 70856 w 73256"/>
                  <a:gd name="connsiteY13" fmla="*/ 33048 h 61576"/>
                  <a:gd name="connsiteX14" fmla="*/ 73257 w 73256"/>
                  <a:gd name="connsiteY14" fmla="*/ 18132 h 61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3256" h="61576">
                    <a:moveTo>
                      <a:pt x="73257" y="18132"/>
                    </a:moveTo>
                    <a:cubicBezTo>
                      <a:pt x="73257" y="12989"/>
                      <a:pt x="72914" y="6988"/>
                      <a:pt x="69313" y="3216"/>
                    </a:cubicBezTo>
                    <a:cubicBezTo>
                      <a:pt x="64170" y="-2271"/>
                      <a:pt x="56455" y="-213"/>
                      <a:pt x="52511" y="5445"/>
                    </a:cubicBezTo>
                    <a:cubicBezTo>
                      <a:pt x="49425" y="9902"/>
                      <a:pt x="47196" y="15560"/>
                      <a:pt x="45310" y="20704"/>
                    </a:cubicBezTo>
                    <a:cubicBezTo>
                      <a:pt x="44110" y="23961"/>
                      <a:pt x="43081" y="27390"/>
                      <a:pt x="42224" y="30819"/>
                    </a:cubicBezTo>
                    <a:cubicBezTo>
                      <a:pt x="35195" y="23447"/>
                      <a:pt x="27308" y="16932"/>
                      <a:pt x="18564" y="11960"/>
                    </a:cubicBezTo>
                    <a:cubicBezTo>
                      <a:pt x="14278" y="9560"/>
                      <a:pt x="9134" y="8359"/>
                      <a:pt x="4677" y="11103"/>
                    </a:cubicBezTo>
                    <a:cubicBezTo>
                      <a:pt x="-981" y="14532"/>
                      <a:pt x="-1153" y="21904"/>
                      <a:pt x="2276" y="27047"/>
                    </a:cubicBezTo>
                    <a:cubicBezTo>
                      <a:pt x="7248" y="34420"/>
                      <a:pt x="14792" y="40421"/>
                      <a:pt x="21822" y="45907"/>
                    </a:cubicBezTo>
                    <a:cubicBezTo>
                      <a:pt x="27480" y="50365"/>
                      <a:pt x="33652" y="54137"/>
                      <a:pt x="40167" y="57566"/>
                    </a:cubicBezTo>
                    <a:cubicBezTo>
                      <a:pt x="41710" y="60309"/>
                      <a:pt x="44967" y="61509"/>
                      <a:pt x="47882" y="61166"/>
                    </a:cubicBezTo>
                    <a:cubicBezTo>
                      <a:pt x="51140" y="62195"/>
                      <a:pt x="54740" y="61337"/>
                      <a:pt x="56626" y="58080"/>
                    </a:cubicBezTo>
                    <a:cubicBezTo>
                      <a:pt x="57140" y="57223"/>
                      <a:pt x="57483" y="56022"/>
                      <a:pt x="57483" y="54822"/>
                    </a:cubicBezTo>
                    <a:cubicBezTo>
                      <a:pt x="63655" y="48822"/>
                      <a:pt x="68285" y="41278"/>
                      <a:pt x="70856" y="33048"/>
                    </a:cubicBezTo>
                    <a:cubicBezTo>
                      <a:pt x="72399" y="28248"/>
                      <a:pt x="73257" y="23104"/>
                      <a:pt x="73257" y="18132"/>
                    </a:cubicBezTo>
                    <a:close/>
                  </a:path>
                </a:pathLst>
              </a:custGeom>
              <a:solidFill>
                <a:srgbClr val="FFFFFF"/>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610C048E-486A-4AB0-A5DE-61821BAEA301}"/>
                  </a:ext>
                </a:extLst>
              </p:cNvPr>
              <p:cNvSpPr/>
              <p:nvPr/>
            </p:nvSpPr>
            <p:spPr>
              <a:xfrm>
                <a:off x="-2529028" y="1276951"/>
                <a:ext cx="70490" cy="61487"/>
              </a:xfrm>
              <a:custGeom>
                <a:avLst/>
                <a:gdLst>
                  <a:gd name="connsiteX0" fmla="*/ 61405 w 70490"/>
                  <a:gd name="connsiteY0" fmla="*/ 1894 h 61487"/>
                  <a:gd name="connsiteX1" fmla="*/ 45289 w 70490"/>
                  <a:gd name="connsiteY1" fmla="*/ 5151 h 61487"/>
                  <a:gd name="connsiteX2" fmla="*/ 41517 w 70490"/>
                  <a:gd name="connsiteY2" fmla="*/ 20067 h 61487"/>
                  <a:gd name="connsiteX3" fmla="*/ 40146 w 70490"/>
                  <a:gd name="connsiteY3" fmla="*/ 31726 h 61487"/>
                  <a:gd name="connsiteX4" fmla="*/ 32087 w 70490"/>
                  <a:gd name="connsiteY4" fmla="*/ 22296 h 61487"/>
                  <a:gd name="connsiteX5" fmla="*/ 5341 w 70490"/>
                  <a:gd name="connsiteY5" fmla="*/ 8580 h 61487"/>
                  <a:gd name="connsiteX6" fmla="*/ 1055 w 70490"/>
                  <a:gd name="connsiteY6" fmla="*/ 19210 h 61487"/>
                  <a:gd name="connsiteX7" fmla="*/ 41689 w 70490"/>
                  <a:gd name="connsiteY7" fmla="*/ 59844 h 61487"/>
                  <a:gd name="connsiteX8" fmla="*/ 45975 w 70490"/>
                  <a:gd name="connsiteY8" fmla="*/ 60701 h 61487"/>
                  <a:gd name="connsiteX9" fmla="*/ 55919 w 70490"/>
                  <a:gd name="connsiteY9" fmla="*/ 57786 h 61487"/>
                  <a:gd name="connsiteX10" fmla="*/ 69463 w 70490"/>
                  <a:gd name="connsiteY10" fmla="*/ 30354 h 61487"/>
                  <a:gd name="connsiteX11" fmla="*/ 61405 w 70490"/>
                  <a:gd name="connsiteY11" fmla="*/ 1894 h 6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0490" h="61487">
                    <a:moveTo>
                      <a:pt x="61405" y="1894"/>
                    </a:moveTo>
                    <a:cubicBezTo>
                      <a:pt x="55919" y="-1364"/>
                      <a:pt x="48889" y="-507"/>
                      <a:pt x="45289" y="5151"/>
                    </a:cubicBezTo>
                    <a:cubicBezTo>
                      <a:pt x="42717" y="9266"/>
                      <a:pt x="42203" y="15267"/>
                      <a:pt x="41517" y="20067"/>
                    </a:cubicBezTo>
                    <a:cubicBezTo>
                      <a:pt x="41003" y="24011"/>
                      <a:pt x="40488" y="27783"/>
                      <a:pt x="40146" y="31726"/>
                    </a:cubicBezTo>
                    <a:lnTo>
                      <a:pt x="32087" y="22296"/>
                    </a:lnTo>
                    <a:cubicBezTo>
                      <a:pt x="25744" y="14752"/>
                      <a:pt x="16657" y="3951"/>
                      <a:pt x="5341" y="8580"/>
                    </a:cubicBezTo>
                    <a:cubicBezTo>
                      <a:pt x="883" y="10295"/>
                      <a:pt x="-1517" y="14752"/>
                      <a:pt x="1055" y="19210"/>
                    </a:cubicBezTo>
                    <a:cubicBezTo>
                      <a:pt x="10485" y="36355"/>
                      <a:pt x="24372" y="50585"/>
                      <a:pt x="41689" y="59844"/>
                    </a:cubicBezTo>
                    <a:cubicBezTo>
                      <a:pt x="43060" y="60529"/>
                      <a:pt x="44603" y="60872"/>
                      <a:pt x="45975" y="60701"/>
                    </a:cubicBezTo>
                    <a:cubicBezTo>
                      <a:pt x="49232" y="62587"/>
                      <a:pt x="53862" y="60872"/>
                      <a:pt x="55919" y="57786"/>
                    </a:cubicBezTo>
                    <a:cubicBezTo>
                      <a:pt x="61577" y="49385"/>
                      <a:pt x="67406" y="40298"/>
                      <a:pt x="69463" y="30354"/>
                    </a:cubicBezTo>
                    <a:cubicBezTo>
                      <a:pt x="71692" y="20753"/>
                      <a:pt x="70835" y="7551"/>
                      <a:pt x="61405" y="1894"/>
                    </a:cubicBez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2B11EF1-E4B8-45EA-B346-E6604A8054BC}"/>
                  </a:ext>
                </a:extLst>
              </p:cNvPr>
              <p:cNvSpPr/>
              <p:nvPr/>
            </p:nvSpPr>
            <p:spPr>
              <a:xfrm>
                <a:off x="-2100653" y="1073642"/>
                <a:ext cx="64912" cy="62202"/>
              </a:xfrm>
              <a:custGeom>
                <a:avLst/>
                <a:gdLst>
                  <a:gd name="connsiteX0" fmla="*/ 62341 w 64912"/>
                  <a:gd name="connsiteY0" fmla="*/ 4950 h 62202"/>
                  <a:gd name="connsiteX1" fmla="*/ 48968 w 64912"/>
                  <a:gd name="connsiteY1" fmla="*/ 835 h 62202"/>
                  <a:gd name="connsiteX2" fmla="*/ 40738 w 64912"/>
                  <a:gd name="connsiteY2" fmla="*/ 9922 h 62202"/>
                  <a:gd name="connsiteX3" fmla="*/ 35766 w 64912"/>
                  <a:gd name="connsiteY3" fmla="*/ 22095 h 62202"/>
                  <a:gd name="connsiteX4" fmla="*/ 35080 w 64912"/>
                  <a:gd name="connsiteY4" fmla="*/ 24323 h 62202"/>
                  <a:gd name="connsiteX5" fmla="*/ 34052 w 64912"/>
                  <a:gd name="connsiteY5" fmla="*/ 22780 h 62202"/>
                  <a:gd name="connsiteX6" fmla="*/ 7477 w 64912"/>
                  <a:gd name="connsiteY6" fmla="*/ 5807 h 62202"/>
                  <a:gd name="connsiteX7" fmla="*/ 276 w 64912"/>
                  <a:gd name="connsiteY7" fmla="*/ 15237 h 62202"/>
                  <a:gd name="connsiteX8" fmla="*/ 37309 w 64912"/>
                  <a:gd name="connsiteY8" fmla="*/ 61185 h 62202"/>
                  <a:gd name="connsiteX9" fmla="*/ 42453 w 64912"/>
                  <a:gd name="connsiteY9" fmla="*/ 62042 h 62202"/>
                  <a:gd name="connsiteX10" fmla="*/ 47939 w 64912"/>
                  <a:gd name="connsiteY10" fmla="*/ 59985 h 62202"/>
                  <a:gd name="connsiteX11" fmla="*/ 64913 w 64912"/>
                  <a:gd name="connsiteY11" fmla="*/ 15065 h 62202"/>
                  <a:gd name="connsiteX12" fmla="*/ 62341 w 64912"/>
                  <a:gd name="connsiteY12" fmla="*/ 4950 h 6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4912" h="62202">
                    <a:moveTo>
                      <a:pt x="62341" y="4950"/>
                    </a:moveTo>
                    <a:cubicBezTo>
                      <a:pt x="59255" y="663"/>
                      <a:pt x="53940" y="-1223"/>
                      <a:pt x="48968" y="835"/>
                    </a:cubicBezTo>
                    <a:cubicBezTo>
                      <a:pt x="45025" y="2549"/>
                      <a:pt x="42624" y="6150"/>
                      <a:pt x="40738" y="9922"/>
                    </a:cubicBezTo>
                    <a:cubicBezTo>
                      <a:pt x="38853" y="13865"/>
                      <a:pt x="37138" y="17980"/>
                      <a:pt x="35766" y="22095"/>
                    </a:cubicBezTo>
                    <a:cubicBezTo>
                      <a:pt x="35424" y="22780"/>
                      <a:pt x="35252" y="23638"/>
                      <a:pt x="35080" y="24323"/>
                    </a:cubicBezTo>
                    <a:cubicBezTo>
                      <a:pt x="34738" y="23809"/>
                      <a:pt x="34395" y="23295"/>
                      <a:pt x="34052" y="22780"/>
                    </a:cubicBezTo>
                    <a:cubicBezTo>
                      <a:pt x="27708" y="13694"/>
                      <a:pt x="18793" y="6493"/>
                      <a:pt x="7477" y="5807"/>
                    </a:cubicBezTo>
                    <a:cubicBezTo>
                      <a:pt x="2848" y="5464"/>
                      <a:pt x="-1095" y="10779"/>
                      <a:pt x="276" y="15237"/>
                    </a:cubicBezTo>
                    <a:cubicBezTo>
                      <a:pt x="6620" y="34439"/>
                      <a:pt x="19822" y="50898"/>
                      <a:pt x="37309" y="61185"/>
                    </a:cubicBezTo>
                    <a:cubicBezTo>
                      <a:pt x="39195" y="62214"/>
                      <a:pt x="40910" y="62385"/>
                      <a:pt x="42453" y="62042"/>
                    </a:cubicBezTo>
                    <a:cubicBezTo>
                      <a:pt x="44510" y="62214"/>
                      <a:pt x="46568" y="61700"/>
                      <a:pt x="47939" y="59985"/>
                    </a:cubicBezTo>
                    <a:cubicBezTo>
                      <a:pt x="58055" y="47298"/>
                      <a:pt x="64570" y="31524"/>
                      <a:pt x="64913" y="15065"/>
                    </a:cubicBezTo>
                    <a:cubicBezTo>
                      <a:pt x="64913" y="11465"/>
                      <a:pt x="64227" y="7693"/>
                      <a:pt x="62341" y="4950"/>
                    </a:cubicBez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B262B468-58F2-41DF-BAA5-AF86D10892BD}"/>
                  </a:ext>
                </a:extLst>
              </p:cNvPr>
              <p:cNvSpPr/>
              <p:nvPr/>
            </p:nvSpPr>
            <p:spPr>
              <a:xfrm>
                <a:off x="-1842676" y="1198597"/>
                <a:ext cx="64638" cy="63516"/>
              </a:xfrm>
              <a:custGeom>
                <a:avLst/>
                <a:gdLst>
                  <a:gd name="connsiteX0" fmla="*/ 58625 w 64638"/>
                  <a:gd name="connsiteY0" fmla="*/ 1210 h 63516"/>
                  <a:gd name="connsiteX1" fmla="*/ 44395 w 64638"/>
                  <a:gd name="connsiteY1" fmla="*/ 4811 h 63516"/>
                  <a:gd name="connsiteX2" fmla="*/ 37880 w 64638"/>
                  <a:gd name="connsiteY2" fmla="*/ 18869 h 63516"/>
                  <a:gd name="connsiteX3" fmla="*/ 35480 w 64638"/>
                  <a:gd name="connsiteY3" fmla="*/ 27099 h 63516"/>
                  <a:gd name="connsiteX4" fmla="*/ 5647 w 64638"/>
                  <a:gd name="connsiteY4" fmla="*/ 13897 h 63516"/>
                  <a:gd name="connsiteX5" fmla="*/ 1190 w 64638"/>
                  <a:gd name="connsiteY5" fmla="*/ 24870 h 63516"/>
                  <a:gd name="connsiteX6" fmla="*/ 45252 w 64638"/>
                  <a:gd name="connsiteY6" fmla="*/ 62589 h 63516"/>
                  <a:gd name="connsiteX7" fmla="*/ 55368 w 64638"/>
                  <a:gd name="connsiteY7" fmla="*/ 59846 h 63516"/>
                  <a:gd name="connsiteX8" fmla="*/ 55882 w 64638"/>
                  <a:gd name="connsiteY8" fmla="*/ 53331 h 63516"/>
                  <a:gd name="connsiteX9" fmla="*/ 62397 w 64638"/>
                  <a:gd name="connsiteY9" fmla="*/ 29671 h 63516"/>
                  <a:gd name="connsiteX10" fmla="*/ 64626 w 64638"/>
                  <a:gd name="connsiteY10" fmla="*/ 14069 h 63516"/>
                  <a:gd name="connsiteX11" fmla="*/ 58625 w 64638"/>
                  <a:gd name="connsiteY11" fmla="*/ 1210 h 63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38" h="63516">
                    <a:moveTo>
                      <a:pt x="58625" y="1210"/>
                    </a:moveTo>
                    <a:cubicBezTo>
                      <a:pt x="53653" y="-1533"/>
                      <a:pt x="47824" y="696"/>
                      <a:pt x="44395" y="4811"/>
                    </a:cubicBezTo>
                    <a:cubicBezTo>
                      <a:pt x="40966" y="8754"/>
                      <a:pt x="39423" y="13897"/>
                      <a:pt x="37880" y="18869"/>
                    </a:cubicBezTo>
                    <a:cubicBezTo>
                      <a:pt x="37023" y="21613"/>
                      <a:pt x="36165" y="24356"/>
                      <a:pt x="35480" y="27099"/>
                    </a:cubicBezTo>
                    <a:cubicBezTo>
                      <a:pt x="28793" y="18012"/>
                      <a:pt x="17477" y="9611"/>
                      <a:pt x="5647" y="13897"/>
                    </a:cubicBezTo>
                    <a:cubicBezTo>
                      <a:pt x="1533" y="15269"/>
                      <a:pt x="-1896" y="20755"/>
                      <a:pt x="1190" y="24870"/>
                    </a:cubicBezTo>
                    <a:cubicBezTo>
                      <a:pt x="12848" y="40643"/>
                      <a:pt x="27764" y="53674"/>
                      <a:pt x="45252" y="62589"/>
                    </a:cubicBezTo>
                    <a:cubicBezTo>
                      <a:pt x="48852" y="64475"/>
                      <a:pt x="53310" y="63446"/>
                      <a:pt x="55368" y="59846"/>
                    </a:cubicBezTo>
                    <a:cubicBezTo>
                      <a:pt x="56568" y="57960"/>
                      <a:pt x="56568" y="55560"/>
                      <a:pt x="55882" y="53331"/>
                    </a:cubicBezTo>
                    <a:cubicBezTo>
                      <a:pt x="58625" y="45616"/>
                      <a:pt x="60854" y="37729"/>
                      <a:pt x="62397" y="29671"/>
                    </a:cubicBezTo>
                    <a:cubicBezTo>
                      <a:pt x="63426" y="24527"/>
                      <a:pt x="64112" y="19384"/>
                      <a:pt x="64626" y="14069"/>
                    </a:cubicBezTo>
                    <a:cubicBezTo>
                      <a:pt x="64797" y="8925"/>
                      <a:pt x="63255" y="3782"/>
                      <a:pt x="58625" y="1210"/>
                    </a:cubicBez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D4F29223-A9CA-4559-83B2-033BEFE0AEDA}"/>
                  </a:ext>
                </a:extLst>
              </p:cNvPr>
              <p:cNvSpPr/>
              <p:nvPr/>
            </p:nvSpPr>
            <p:spPr>
              <a:xfrm>
                <a:off x="-3276704" y="1076151"/>
                <a:ext cx="69490" cy="64848"/>
              </a:xfrm>
              <a:custGeom>
                <a:avLst/>
                <a:gdLst>
                  <a:gd name="connsiteX0" fmla="*/ 66188 w 69490"/>
                  <a:gd name="connsiteY0" fmla="*/ 5527 h 64848"/>
                  <a:gd name="connsiteX1" fmla="*/ 55216 w 69490"/>
                  <a:gd name="connsiteY1" fmla="*/ 1069 h 64848"/>
                  <a:gd name="connsiteX2" fmla="*/ 38756 w 69490"/>
                  <a:gd name="connsiteY2" fmla="*/ 24729 h 64848"/>
                  <a:gd name="connsiteX3" fmla="*/ 37556 w 69490"/>
                  <a:gd name="connsiteY3" fmla="*/ 30215 h 64848"/>
                  <a:gd name="connsiteX4" fmla="*/ 31898 w 69490"/>
                  <a:gd name="connsiteY4" fmla="*/ 24386 h 64848"/>
                  <a:gd name="connsiteX5" fmla="*/ 9439 w 69490"/>
                  <a:gd name="connsiteY5" fmla="*/ 11699 h 64848"/>
                  <a:gd name="connsiteX6" fmla="*/ 1037 w 69490"/>
                  <a:gd name="connsiteY6" fmla="*/ 22672 h 64848"/>
                  <a:gd name="connsiteX7" fmla="*/ 38414 w 69490"/>
                  <a:gd name="connsiteY7" fmla="*/ 60562 h 64848"/>
                  <a:gd name="connsiteX8" fmla="*/ 44929 w 69490"/>
                  <a:gd name="connsiteY8" fmla="*/ 64848 h 64848"/>
                  <a:gd name="connsiteX9" fmla="*/ 46815 w 69490"/>
                  <a:gd name="connsiteY9" fmla="*/ 64505 h 64848"/>
                  <a:gd name="connsiteX10" fmla="*/ 58130 w 69490"/>
                  <a:gd name="connsiteY10" fmla="*/ 58848 h 64848"/>
                  <a:gd name="connsiteX11" fmla="*/ 68417 w 69490"/>
                  <a:gd name="connsiteY11" fmla="*/ 34845 h 64848"/>
                  <a:gd name="connsiteX12" fmla="*/ 66188 w 69490"/>
                  <a:gd name="connsiteY12" fmla="*/ 5527 h 64848"/>
                  <a:gd name="connsiteX13" fmla="*/ 51787 w 69490"/>
                  <a:gd name="connsiteY13" fmla="*/ 40674 h 64848"/>
                  <a:gd name="connsiteX14" fmla="*/ 52987 w 69490"/>
                  <a:gd name="connsiteY14" fmla="*/ 30044 h 64848"/>
                  <a:gd name="connsiteX15" fmla="*/ 54873 w 69490"/>
                  <a:gd name="connsiteY15" fmla="*/ 23872 h 64848"/>
                  <a:gd name="connsiteX16" fmla="*/ 51787 w 69490"/>
                  <a:gd name="connsiteY16" fmla="*/ 40674 h 64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490" h="64848">
                    <a:moveTo>
                      <a:pt x="66188" y="5527"/>
                    </a:moveTo>
                    <a:cubicBezTo>
                      <a:pt x="64645" y="1240"/>
                      <a:pt x="59673" y="-1674"/>
                      <a:pt x="55216" y="1069"/>
                    </a:cubicBezTo>
                    <a:cubicBezTo>
                      <a:pt x="46815" y="6555"/>
                      <a:pt x="41328" y="15128"/>
                      <a:pt x="38756" y="24729"/>
                    </a:cubicBezTo>
                    <a:cubicBezTo>
                      <a:pt x="38242" y="26615"/>
                      <a:pt x="37899" y="28330"/>
                      <a:pt x="37556" y="30215"/>
                    </a:cubicBezTo>
                    <a:cubicBezTo>
                      <a:pt x="35842" y="28158"/>
                      <a:pt x="33956" y="26272"/>
                      <a:pt x="31898" y="24386"/>
                    </a:cubicBezTo>
                    <a:cubicBezTo>
                      <a:pt x="25383" y="18557"/>
                      <a:pt x="17840" y="14271"/>
                      <a:pt x="9439" y="11699"/>
                    </a:cubicBezTo>
                    <a:cubicBezTo>
                      <a:pt x="3266" y="9813"/>
                      <a:pt x="-2392" y="17185"/>
                      <a:pt x="1037" y="22672"/>
                    </a:cubicBezTo>
                    <a:cubicBezTo>
                      <a:pt x="10639" y="37759"/>
                      <a:pt x="23497" y="50789"/>
                      <a:pt x="38414" y="60562"/>
                    </a:cubicBezTo>
                    <a:cubicBezTo>
                      <a:pt x="39614" y="63134"/>
                      <a:pt x="41843" y="64848"/>
                      <a:pt x="44929" y="64848"/>
                    </a:cubicBezTo>
                    <a:cubicBezTo>
                      <a:pt x="45614" y="64848"/>
                      <a:pt x="46129" y="64677"/>
                      <a:pt x="46815" y="64505"/>
                    </a:cubicBezTo>
                    <a:cubicBezTo>
                      <a:pt x="51272" y="64848"/>
                      <a:pt x="55216" y="62448"/>
                      <a:pt x="58130" y="58848"/>
                    </a:cubicBezTo>
                    <a:cubicBezTo>
                      <a:pt x="63445" y="51990"/>
                      <a:pt x="67046" y="43417"/>
                      <a:pt x="68417" y="34845"/>
                    </a:cubicBezTo>
                    <a:cubicBezTo>
                      <a:pt x="70303" y="24901"/>
                      <a:pt x="69789" y="14785"/>
                      <a:pt x="66188" y="5527"/>
                    </a:cubicBezTo>
                    <a:close/>
                    <a:moveTo>
                      <a:pt x="51787" y="40674"/>
                    </a:moveTo>
                    <a:cubicBezTo>
                      <a:pt x="51787" y="37073"/>
                      <a:pt x="52130" y="33473"/>
                      <a:pt x="52987" y="30044"/>
                    </a:cubicBezTo>
                    <a:cubicBezTo>
                      <a:pt x="53501" y="27472"/>
                      <a:pt x="54187" y="25586"/>
                      <a:pt x="54873" y="23872"/>
                    </a:cubicBezTo>
                    <a:cubicBezTo>
                      <a:pt x="55044" y="29701"/>
                      <a:pt x="53844" y="35359"/>
                      <a:pt x="51787" y="40674"/>
                    </a:cubicBezTo>
                    <a:close/>
                  </a:path>
                </a:pathLst>
              </a:custGeom>
              <a:solidFill>
                <a:srgbClr val="FFFFFF"/>
              </a:solidFill>
              <a:ln w="1715" cap="flat">
                <a:noFill/>
                <a:prstDash val="solid"/>
                <a:miter/>
              </a:ln>
            </p:spPr>
            <p:txBody>
              <a:bodyPr rtlCol="0" anchor="ctr"/>
              <a:lstStyle/>
              <a:p>
                <a:endParaRPr lang="en-US"/>
              </a:p>
            </p:txBody>
          </p:sp>
        </p:grpSp>
      </p:grpSp>
      <p:sp>
        <p:nvSpPr>
          <p:cNvPr id="59" name="TextBox 58">
            <a:extLst>
              <a:ext uri="{FF2B5EF4-FFF2-40B4-BE49-F238E27FC236}">
                <a16:creationId xmlns:a16="http://schemas.microsoft.com/office/drawing/2014/main" id="{1EE8C28F-6A61-42BE-8E9E-609E0AB9AB06}"/>
              </a:ext>
            </a:extLst>
          </p:cNvPr>
          <p:cNvSpPr txBox="1"/>
          <p:nvPr/>
        </p:nvSpPr>
        <p:spPr>
          <a:xfrm>
            <a:off x="6254896" y="1015721"/>
            <a:ext cx="5049939" cy="707886"/>
          </a:xfrm>
          <a:prstGeom prst="rect">
            <a:avLst/>
          </a:prstGeom>
          <a:noFill/>
        </p:spPr>
        <p:txBody>
          <a:bodyPr wrap="square" rtlCol="0">
            <a:spAutoFit/>
          </a:bodyPr>
          <a:lstStyle/>
          <a:p>
            <a:pPr algn="ctr"/>
            <a:r>
              <a:rPr lang="en-US" sz="4000" b="1" i="1">
                <a:solidFill>
                  <a:srgbClr val="0070C0"/>
                </a:solidFill>
                <a:latin typeface="Times New Roman" panose="02020603050405020304" pitchFamily="18" charset="0"/>
                <a:cs typeface="Times New Roman" panose="02020603050405020304" pitchFamily="18" charset="0"/>
              </a:rPr>
              <a:t>Hãy nêu cách đặt tính.</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9"/>
                                        </p:tgtEl>
                                        <p:attrNameLst>
                                          <p:attrName>style.visibility</p:attrName>
                                        </p:attrNameLst>
                                      </p:cBhvr>
                                      <p:to>
                                        <p:strVal val="visible"/>
                                      </p:to>
                                    </p:set>
                                    <p:animEffect transition="in" filter="wipe(left)">
                                      <p:cBhvr>
                                        <p:cTn id="12" dur="500"/>
                                        <p:tgtEl>
                                          <p:spTgt spid="1638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 calcmode="lin" valueType="num">
                                      <p:cBhvr>
                                        <p:cTn id="17" dur="500" fill="hold"/>
                                        <p:tgtEl>
                                          <p:spTgt spid="16391"/>
                                        </p:tgtEl>
                                        <p:attrNameLst>
                                          <p:attrName>ppt_w</p:attrName>
                                        </p:attrNameLst>
                                      </p:cBhvr>
                                      <p:tavLst>
                                        <p:tav tm="0">
                                          <p:val>
                                            <p:fltVal val="0"/>
                                          </p:val>
                                        </p:tav>
                                        <p:tav tm="100000">
                                          <p:val>
                                            <p:strVal val="#ppt_w"/>
                                          </p:val>
                                        </p:tav>
                                      </p:tavLst>
                                    </p:anim>
                                    <p:anim calcmode="lin" valueType="num">
                                      <p:cBhvr>
                                        <p:cTn id="18" dur="500" fill="hold"/>
                                        <p:tgtEl>
                                          <p:spTgt spid="16391"/>
                                        </p:tgtEl>
                                        <p:attrNameLst>
                                          <p:attrName>ppt_h</p:attrName>
                                        </p:attrNameLst>
                                      </p:cBhvr>
                                      <p:tavLst>
                                        <p:tav tm="0">
                                          <p:val>
                                            <p:fltVal val="0"/>
                                          </p:val>
                                        </p:tav>
                                        <p:tav tm="100000">
                                          <p:val>
                                            <p:strVal val="#ppt_h"/>
                                          </p:val>
                                        </p:tav>
                                      </p:tavLst>
                                    </p:anim>
                                    <p:animEffect transition="in" filter="fade">
                                      <p:cBhvr>
                                        <p:cTn id="19" dur="500"/>
                                        <p:tgtEl>
                                          <p:spTgt spid="1639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390"/>
                                        </p:tgtEl>
                                        <p:attrNameLst>
                                          <p:attrName>style.visibility</p:attrName>
                                        </p:attrNameLst>
                                      </p:cBhvr>
                                      <p:to>
                                        <p:strVal val="visible"/>
                                      </p:to>
                                    </p:set>
                                    <p:animEffect transition="in" filter="wipe(left)">
                                      <p:cBhvr>
                                        <p:cTn id="24" dur="500"/>
                                        <p:tgtEl>
                                          <p:spTgt spid="16390"/>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wipe(left)">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2"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wipe(right)">
                                      <p:cBhvr>
                                        <p:cTn id="34" dur="500"/>
                                        <p:tgtEl>
                                          <p:spTgt spid="2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2"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right)">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wipe(left)">
                                      <p:cBhvr>
                                        <p:cTn id="44" dur="500"/>
                                        <p:tgtEl>
                                          <p:spTgt spid="2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wipe(right)">
                                      <p:cBhvr>
                                        <p:cTn id="49" dur="1500"/>
                                        <p:tgtEl>
                                          <p:spTgt spid="25"/>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59"/>
                                        </p:tgtEl>
                                        <p:attrNameLst>
                                          <p:attrName>style.visibility</p:attrName>
                                        </p:attrNameLst>
                                      </p:cBhvr>
                                      <p:to>
                                        <p:strVal val="visible"/>
                                      </p:to>
                                    </p:set>
                                    <p:animEffect transition="in" filter="barn(inVertical)">
                                      <p:cBhvr>
                                        <p:cTn id="54" dur="500"/>
                                        <p:tgtEl>
                                          <p:spTgt spid="59"/>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5">
                                            <p:bg/>
                                          </p:spTgt>
                                        </p:tgtEl>
                                        <p:attrNameLst>
                                          <p:attrName>style.visibility</p:attrName>
                                        </p:attrNameLst>
                                      </p:cBhvr>
                                      <p:to>
                                        <p:strVal val="visible"/>
                                      </p:to>
                                    </p:set>
                                    <p:animEffect transition="in" filter="barn(inVertical)">
                                      <p:cBhvr>
                                        <p:cTn id="59" dur="500"/>
                                        <p:tgtEl>
                                          <p:spTgt spid="15">
                                            <p:bg/>
                                          </p:spTgt>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5">
                                            <p:txEl>
                                              <p:pRg st="0" end="0"/>
                                            </p:txEl>
                                          </p:spTgt>
                                        </p:tgtEl>
                                        <p:attrNameLst>
                                          <p:attrName>style.visibility</p:attrName>
                                        </p:attrNameLst>
                                      </p:cBhvr>
                                      <p:to>
                                        <p:strVal val="visible"/>
                                      </p:to>
                                    </p:set>
                                    <p:animEffect transition="in" filter="barn(inVertical)">
                                      <p:cBhvr>
                                        <p:cTn id="64" dur="500"/>
                                        <p:tgtEl>
                                          <p:spTgt spid="15">
                                            <p:txEl>
                                              <p:pRg st="0" end="0"/>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grpId="0" nodeType="click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animEffect transition="in" filter="barn(inVertical)">
                                      <p:cBhvr>
                                        <p:cTn id="69" dur="500"/>
                                        <p:tgtEl>
                                          <p:spTgt spid="15">
                                            <p:txEl>
                                              <p:pRg st="1" end="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grpId="0" nodeType="clickEffect">
                                  <p:stCondLst>
                                    <p:cond delay="0"/>
                                  </p:stCondLst>
                                  <p:childTnLst>
                                    <p:set>
                                      <p:cBhvr>
                                        <p:cTn id="73" dur="1" fill="hold">
                                          <p:stCondLst>
                                            <p:cond delay="0"/>
                                          </p:stCondLst>
                                        </p:cTn>
                                        <p:tgtEl>
                                          <p:spTgt spid="15">
                                            <p:txEl>
                                              <p:pRg st="2" end="2"/>
                                            </p:txEl>
                                          </p:spTgt>
                                        </p:tgtEl>
                                        <p:attrNameLst>
                                          <p:attrName>style.visibility</p:attrName>
                                        </p:attrNameLst>
                                      </p:cBhvr>
                                      <p:to>
                                        <p:strVal val="visible"/>
                                      </p:to>
                                    </p:set>
                                    <p:animEffect transition="in" filter="barn(inVertical)">
                                      <p:cBhvr>
                                        <p:cTn id="74" dur="500"/>
                                        <p:tgtEl>
                                          <p:spTgt spid="15">
                                            <p:txEl>
                                              <p:pRg st="2" end="2"/>
                                            </p:txEl>
                                          </p:spTgt>
                                        </p:tgtEl>
                                      </p:cBhvr>
                                    </p:animEffect>
                                  </p:childTnLst>
                                </p:cTn>
                              </p:par>
                              <p:par>
                                <p:cTn id="75" presetID="53" presetClass="entr" presetSubtype="16" fill="hold" nodeType="withEffect">
                                  <p:stCondLst>
                                    <p:cond delay="0"/>
                                  </p:stCondLst>
                                  <p:childTnLst>
                                    <p:set>
                                      <p:cBhvr>
                                        <p:cTn id="76" dur="1" fill="hold">
                                          <p:stCondLst>
                                            <p:cond delay="0"/>
                                          </p:stCondLst>
                                        </p:cTn>
                                        <p:tgtEl>
                                          <p:spTgt spid="17"/>
                                        </p:tgtEl>
                                        <p:attrNameLst>
                                          <p:attrName>style.visibility</p:attrName>
                                        </p:attrNameLst>
                                      </p:cBhvr>
                                      <p:to>
                                        <p:strVal val="visible"/>
                                      </p:to>
                                    </p:set>
                                    <p:anim calcmode="lin" valueType="num">
                                      <p:cBhvr>
                                        <p:cTn id="77" dur="500" fill="hold"/>
                                        <p:tgtEl>
                                          <p:spTgt spid="17"/>
                                        </p:tgtEl>
                                        <p:attrNameLst>
                                          <p:attrName>ppt_w</p:attrName>
                                        </p:attrNameLst>
                                      </p:cBhvr>
                                      <p:tavLst>
                                        <p:tav tm="0">
                                          <p:val>
                                            <p:fltVal val="0"/>
                                          </p:val>
                                        </p:tav>
                                        <p:tav tm="100000">
                                          <p:val>
                                            <p:strVal val="#ppt_w"/>
                                          </p:val>
                                        </p:tav>
                                      </p:tavLst>
                                    </p:anim>
                                    <p:anim calcmode="lin" valueType="num">
                                      <p:cBhvr>
                                        <p:cTn id="78" dur="500" fill="hold"/>
                                        <p:tgtEl>
                                          <p:spTgt spid="17"/>
                                        </p:tgtEl>
                                        <p:attrNameLst>
                                          <p:attrName>ppt_h</p:attrName>
                                        </p:attrNameLst>
                                      </p:cBhvr>
                                      <p:tavLst>
                                        <p:tav tm="0">
                                          <p:val>
                                            <p:fltVal val="0"/>
                                          </p:val>
                                        </p:tav>
                                        <p:tav tm="100000">
                                          <p:val>
                                            <p:strVal val="#ppt_h"/>
                                          </p:val>
                                        </p:tav>
                                      </p:tavLst>
                                    </p:anim>
                                    <p:animEffect transition="in" filter="fade">
                                      <p:cBhvr>
                                        <p:cTn id="79" dur="500"/>
                                        <p:tgtEl>
                                          <p:spTgt spid="17"/>
                                        </p:tgtEl>
                                      </p:cBhvr>
                                    </p:animEffect>
                                  </p:childTnLst>
                                </p:cTn>
                              </p:par>
                              <p:par>
                                <p:cTn id="80" presetID="32" presetClass="emph" presetSubtype="0" repeatCount="4000" fill="hold" nodeType="withEffect">
                                  <p:stCondLst>
                                    <p:cond delay="0"/>
                                  </p:stCondLst>
                                  <p:childTnLst>
                                    <p:animRot by="120000">
                                      <p:cBhvr>
                                        <p:cTn id="81" dur="100" fill="hold">
                                          <p:stCondLst>
                                            <p:cond delay="0"/>
                                          </p:stCondLst>
                                        </p:cTn>
                                        <p:tgtEl>
                                          <p:spTgt spid="17"/>
                                        </p:tgtEl>
                                        <p:attrNameLst>
                                          <p:attrName>r</p:attrName>
                                        </p:attrNameLst>
                                      </p:cBhvr>
                                    </p:animRot>
                                    <p:animRot by="-240000">
                                      <p:cBhvr>
                                        <p:cTn id="82" dur="200" fill="hold">
                                          <p:stCondLst>
                                            <p:cond delay="200"/>
                                          </p:stCondLst>
                                        </p:cTn>
                                        <p:tgtEl>
                                          <p:spTgt spid="17"/>
                                        </p:tgtEl>
                                        <p:attrNameLst>
                                          <p:attrName>r</p:attrName>
                                        </p:attrNameLst>
                                      </p:cBhvr>
                                    </p:animRot>
                                    <p:animRot by="240000">
                                      <p:cBhvr>
                                        <p:cTn id="83" dur="200" fill="hold">
                                          <p:stCondLst>
                                            <p:cond delay="400"/>
                                          </p:stCondLst>
                                        </p:cTn>
                                        <p:tgtEl>
                                          <p:spTgt spid="17"/>
                                        </p:tgtEl>
                                        <p:attrNameLst>
                                          <p:attrName>r</p:attrName>
                                        </p:attrNameLst>
                                      </p:cBhvr>
                                    </p:animRot>
                                    <p:animRot by="-240000">
                                      <p:cBhvr>
                                        <p:cTn id="84" dur="200" fill="hold">
                                          <p:stCondLst>
                                            <p:cond delay="600"/>
                                          </p:stCondLst>
                                        </p:cTn>
                                        <p:tgtEl>
                                          <p:spTgt spid="17"/>
                                        </p:tgtEl>
                                        <p:attrNameLst>
                                          <p:attrName>r</p:attrName>
                                        </p:attrNameLst>
                                      </p:cBhvr>
                                    </p:animRot>
                                    <p:animRot by="120000">
                                      <p:cBhvr>
                                        <p:cTn id="85"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6389" grpId="0"/>
      <p:bldP spid="16390" grpId="0"/>
      <p:bldP spid="16391" grpId="0"/>
      <p:bldP spid="22" grpId="0"/>
      <p:bldP spid="23" grpId="0"/>
      <p:bldP spid="25" grpId="0"/>
      <p:bldP spid="15" grpId="0" build="p" animBg="1"/>
      <p:bldP spid="5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28600"/>
            <a:ext cx="12192000" cy="6858000"/>
          </a:xfrm>
          <a:prstGeom prst="rect">
            <a:avLst/>
          </a:prstGeom>
        </p:spPr>
      </p:pic>
      <p:sp>
        <p:nvSpPr>
          <p:cNvPr id="30" name="TextBox 29"/>
          <p:cNvSpPr txBox="1"/>
          <p:nvPr/>
        </p:nvSpPr>
        <p:spPr>
          <a:xfrm>
            <a:off x="4019430" y="1030231"/>
            <a:ext cx="545592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FF0000"/>
                </a:solidFill>
                <a:effectLst/>
                <a:uLnTx/>
                <a:uFillTx/>
                <a:latin typeface="UTM Brewers KT" panose="02040603050506020204" pitchFamily="18" charset="0"/>
                <a:ea typeface="+mn-ea"/>
                <a:cs typeface="+mn-cs"/>
              </a:rPr>
              <a:t>Hái táo</a:t>
            </a:r>
          </a:p>
        </p:txBody>
      </p:sp>
      <p:pic>
        <p:nvPicPr>
          <p:cNvPr id="37" name="Picture 36"/>
          <p:cNvPicPr>
            <a:picLocks noChangeAspect="1"/>
          </p:cNvPicPr>
          <p:nvPr/>
        </p:nvPicPr>
        <p:blipFill rotWithShape="1">
          <a:blip r:embed="rId4" cstate="print">
            <a:extLst>
              <a:ext uri="{28A0092B-C50C-407E-A947-70E740481C1C}">
                <a14:useLocalDpi xmlns:a14="http://schemas.microsoft.com/office/drawing/2010/main" val="0"/>
              </a:ext>
            </a:extLst>
          </a:blip>
          <a:srcRect l="19113" t="8330" r="13998" b="10612"/>
          <a:stretch/>
        </p:blipFill>
        <p:spPr>
          <a:xfrm>
            <a:off x="9755887" y="3657600"/>
            <a:ext cx="2193111" cy="2657685"/>
          </a:xfrm>
          <a:prstGeom prst="rect">
            <a:avLst/>
          </a:prstGeom>
        </p:spPr>
      </p:pic>
      <p:sp>
        <p:nvSpPr>
          <p:cNvPr id="39" name="Text Box 7"/>
          <p:cNvSpPr txBox="1">
            <a:spLocks noChangeArrowheads="1"/>
          </p:cNvSpPr>
          <p:nvPr/>
        </p:nvSpPr>
        <p:spPr bwMode="auto">
          <a:xfrm>
            <a:off x="5742687" y="70247"/>
            <a:ext cx="4013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1200" cap="none" spc="0" normalizeH="0" baseline="0" noProof="0">
                <a:ln>
                  <a:noFill/>
                </a:ln>
                <a:solidFill>
                  <a:srgbClr val="B31F2D"/>
                </a:solidFill>
                <a:effectLst/>
                <a:uLnTx/>
                <a:uFillTx/>
                <a:latin typeface="Times New Roman" panose="02020603050405020304" pitchFamily="18" charset="0"/>
                <a:ea typeface="+mn-ea"/>
                <a:cs typeface="Times New Roman" panose="02020603050405020304" pitchFamily="18" charset="0"/>
              </a:rPr>
              <a:t>Tính nhẩm:</a:t>
            </a:r>
          </a:p>
        </p:txBody>
      </p:sp>
      <p:sp>
        <p:nvSpPr>
          <p:cNvPr id="40" name="思想气泡: 云 3">
            <a:extLst>
              <a:ext uri="{FF2B5EF4-FFF2-40B4-BE49-F238E27FC236}">
                <a16:creationId xmlns:a16="http://schemas.microsoft.com/office/drawing/2014/main" id="{13EAA3F2-149A-46EF-AEA4-F10DF89FC9FD}"/>
              </a:ext>
            </a:extLst>
          </p:cNvPr>
          <p:cNvSpPr/>
          <p:nvPr/>
        </p:nvSpPr>
        <p:spPr>
          <a:xfrm>
            <a:off x="2828208" y="46416"/>
            <a:ext cx="2616404" cy="1020384"/>
          </a:xfrm>
          <a:prstGeom prst="cloudCallout">
            <a:avLst>
              <a:gd name="adj1" fmla="val 59078"/>
              <a:gd name="adj2" fmla="val -13491"/>
            </a:avLst>
          </a:prstGeom>
          <a:solidFill>
            <a:srgbClr val="9DBA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66号-仔仔体" panose="00000500000000000000" pitchFamily="2" charset="-122"/>
                <a:cs typeface="Times New Roman" panose="02020603050405020304" pitchFamily="18" charset="0"/>
              </a:rPr>
              <a:t>Bài 2</a:t>
            </a:r>
            <a:endParaRPr kumimoji="0" lang="zh-CN" alt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66号-仔仔体" panose="00000500000000000000" pitchFamily="2" charset="-122"/>
              <a:cs typeface="Times New Roman" panose="02020603050405020304" pitchFamily="18" charset="0"/>
            </a:endParaRPr>
          </a:p>
        </p:txBody>
      </p:sp>
      <p:grpSp>
        <p:nvGrpSpPr>
          <p:cNvPr id="7" name="Graphic 13">
            <a:extLst>
              <a:ext uri="{FF2B5EF4-FFF2-40B4-BE49-F238E27FC236}">
                <a16:creationId xmlns:a16="http://schemas.microsoft.com/office/drawing/2014/main" id="{107540ED-2A6B-4A89-8931-7FE71FEEC0C1}"/>
              </a:ext>
            </a:extLst>
          </p:cNvPr>
          <p:cNvGrpSpPr/>
          <p:nvPr/>
        </p:nvGrpSpPr>
        <p:grpSpPr>
          <a:xfrm>
            <a:off x="1752600" y="-2286000"/>
            <a:ext cx="1487552" cy="1913481"/>
            <a:chOff x="-1134994" y="63779"/>
            <a:chExt cx="1487552" cy="1913481"/>
          </a:xfrm>
        </p:grpSpPr>
        <p:sp>
          <p:nvSpPr>
            <p:cNvPr id="8" name="Freeform: Shape 7">
              <a:extLst>
                <a:ext uri="{FF2B5EF4-FFF2-40B4-BE49-F238E27FC236}">
                  <a16:creationId xmlns:a16="http://schemas.microsoft.com/office/drawing/2014/main" id="{304FF514-D052-4FE3-A476-CE1766F63B29}"/>
                </a:ext>
              </a:extLst>
            </p:cNvPr>
            <p:cNvSpPr/>
            <p:nvPr/>
          </p:nvSpPr>
          <p:spPr>
            <a:xfrm>
              <a:off x="-1009217" y="667393"/>
              <a:ext cx="150658" cy="427059"/>
            </a:xfrm>
            <a:custGeom>
              <a:avLst/>
              <a:gdLst>
                <a:gd name="connsiteX0" fmla="*/ 77787 w 150658"/>
                <a:gd name="connsiteY0" fmla="*/ 62 h 427059"/>
                <a:gd name="connsiteX1" fmla="*/ 94418 w 150658"/>
                <a:gd name="connsiteY1" fmla="*/ 24579 h 427059"/>
                <a:gd name="connsiteX2" fmla="*/ 118078 w 150658"/>
                <a:gd name="connsiteY2" fmla="*/ 158996 h 427059"/>
                <a:gd name="connsiteX3" fmla="*/ 144139 w 150658"/>
                <a:gd name="connsiteY3" fmla="*/ 336789 h 427059"/>
                <a:gd name="connsiteX4" fmla="*/ 144481 w 150658"/>
                <a:gd name="connsiteY4" fmla="*/ 339018 h 427059"/>
                <a:gd name="connsiteX5" fmla="*/ 97847 w 150658"/>
                <a:gd name="connsiteY5" fmla="*/ 426629 h 427059"/>
                <a:gd name="connsiteX6" fmla="*/ 75730 w 150658"/>
                <a:gd name="connsiteY6" fmla="*/ 403483 h 427059"/>
                <a:gd name="connsiteX7" fmla="*/ 22752 w 150658"/>
                <a:gd name="connsiteY7" fmla="*/ 122820 h 427059"/>
                <a:gd name="connsiteX8" fmla="*/ 1835 w 150658"/>
                <a:gd name="connsiteY8" fmla="*/ 50982 h 427059"/>
                <a:gd name="connsiteX9" fmla="*/ 14351 w 150658"/>
                <a:gd name="connsiteY9" fmla="*/ 22179 h 427059"/>
                <a:gd name="connsiteX10" fmla="*/ 77787 w 150658"/>
                <a:gd name="connsiteY10" fmla="*/ 62 h 427059"/>
                <a:gd name="connsiteX11" fmla="*/ 50184 w 150658"/>
                <a:gd name="connsiteY11" fmla="*/ 122306 h 427059"/>
                <a:gd name="connsiteX12" fmla="*/ 54470 w 150658"/>
                <a:gd name="connsiteY12" fmla="*/ 137907 h 427059"/>
                <a:gd name="connsiteX13" fmla="*/ 70586 w 150658"/>
                <a:gd name="connsiteY13" fmla="*/ 227919 h 427059"/>
                <a:gd name="connsiteX14" fmla="*/ 71272 w 150658"/>
                <a:gd name="connsiteY14" fmla="*/ 249521 h 427059"/>
                <a:gd name="connsiteX15" fmla="*/ 92875 w 150658"/>
                <a:gd name="connsiteY15" fmla="*/ 326502 h 427059"/>
                <a:gd name="connsiteX16" fmla="*/ 100247 w 150658"/>
                <a:gd name="connsiteY16" fmla="*/ 280725 h 427059"/>
                <a:gd name="connsiteX17" fmla="*/ 94932 w 150658"/>
                <a:gd name="connsiteY17" fmla="*/ 162082 h 427059"/>
                <a:gd name="connsiteX18" fmla="*/ 81559 w 150658"/>
                <a:gd name="connsiteY18" fmla="*/ 115448 h 427059"/>
                <a:gd name="connsiteX19" fmla="*/ 74872 w 150658"/>
                <a:gd name="connsiteY19" fmla="*/ 42238 h 427059"/>
                <a:gd name="connsiteX20" fmla="*/ 59442 w 150658"/>
                <a:gd name="connsiteY20" fmla="*/ 32980 h 427059"/>
                <a:gd name="connsiteX21" fmla="*/ 33210 w 150658"/>
                <a:gd name="connsiteY21" fmla="*/ 44639 h 427059"/>
                <a:gd name="connsiteX22" fmla="*/ 28410 w 150658"/>
                <a:gd name="connsiteY22" fmla="*/ 55954 h 427059"/>
                <a:gd name="connsiteX23" fmla="*/ 50184 w 150658"/>
                <a:gd name="connsiteY23" fmla="*/ 122306 h 427059"/>
                <a:gd name="connsiteX24" fmla="*/ 112249 w 150658"/>
                <a:gd name="connsiteY24" fmla="*/ 308500 h 427059"/>
                <a:gd name="connsiteX25" fmla="*/ 97847 w 150658"/>
                <a:gd name="connsiteY25" fmla="*/ 377252 h 427059"/>
                <a:gd name="connsiteX26" fmla="*/ 100762 w 150658"/>
                <a:gd name="connsiteY26" fmla="*/ 392854 h 427059"/>
                <a:gd name="connsiteX27" fmla="*/ 126479 w 150658"/>
                <a:gd name="connsiteY27" fmla="*/ 381709 h 427059"/>
                <a:gd name="connsiteX28" fmla="*/ 126994 w 150658"/>
                <a:gd name="connsiteY28" fmla="*/ 366107 h 427059"/>
                <a:gd name="connsiteX29" fmla="*/ 112249 w 150658"/>
                <a:gd name="connsiteY29" fmla="*/ 308500 h 427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50658" h="427059">
                  <a:moveTo>
                    <a:pt x="77787" y="62"/>
                  </a:moveTo>
                  <a:cubicBezTo>
                    <a:pt x="85674" y="-967"/>
                    <a:pt x="90646" y="11034"/>
                    <a:pt x="94418" y="24579"/>
                  </a:cubicBezTo>
                  <a:cubicBezTo>
                    <a:pt x="106591" y="68299"/>
                    <a:pt x="110534" y="114076"/>
                    <a:pt x="118078" y="158996"/>
                  </a:cubicBezTo>
                  <a:cubicBezTo>
                    <a:pt x="128194" y="217975"/>
                    <a:pt x="129222" y="278839"/>
                    <a:pt x="144139" y="336789"/>
                  </a:cubicBezTo>
                  <a:cubicBezTo>
                    <a:pt x="144310" y="337475"/>
                    <a:pt x="144139" y="338332"/>
                    <a:pt x="144481" y="339018"/>
                  </a:cubicBezTo>
                  <a:cubicBezTo>
                    <a:pt x="159397" y="396968"/>
                    <a:pt x="148596" y="417028"/>
                    <a:pt x="97847" y="426629"/>
                  </a:cubicBezTo>
                  <a:cubicBezTo>
                    <a:pt x="82073" y="429544"/>
                    <a:pt x="76759" y="417199"/>
                    <a:pt x="75730" y="403483"/>
                  </a:cubicBezTo>
                  <a:cubicBezTo>
                    <a:pt x="67843" y="307129"/>
                    <a:pt x="35782" y="217803"/>
                    <a:pt x="22752" y="122820"/>
                  </a:cubicBezTo>
                  <a:cubicBezTo>
                    <a:pt x="19323" y="98131"/>
                    <a:pt x="9207" y="74814"/>
                    <a:pt x="1835" y="50982"/>
                  </a:cubicBezTo>
                  <a:cubicBezTo>
                    <a:pt x="-2794" y="35552"/>
                    <a:pt x="1321" y="27494"/>
                    <a:pt x="14351" y="22179"/>
                  </a:cubicBezTo>
                  <a:cubicBezTo>
                    <a:pt x="33210" y="14463"/>
                    <a:pt x="50698" y="1776"/>
                    <a:pt x="77787" y="62"/>
                  </a:cubicBezTo>
                  <a:close/>
                  <a:moveTo>
                    <a:pt x="50184" y="122306"/>
                  </a:moveTo>
                  <a:cubicBezTo>
                    <a:pt x="50698" y="127792"/>
                    <a:pt x="49669" y="134136"/>
                    <a:pt x="54470" y="137907"/>
                  </a:cubicBezTo>
                  <a:cubicBezTo>
                    <a:pt x="53441" y="169626"/>
                    <a:pt x="61156" y="198944"/>
                    <a:pt x="70586" y="227919"/>
                  </a:cubicBezTo>
                  <a:cubicBezTo>
                    <a:pt x="70758" y="235120"/>
                    <a:pt x="71101" y="242320"/>
                    <a:pt x="71272" y="249521"/>
                  </a:cubicBezTo>
                  <a:cubicBezTo>
                    <a:pt x="75901" y="276268"/>
                    <a:pt x="84645" y="300956"/>
                    <a:pt x="92875" y="326502"/>
                  </a:cubicBezTo>
                  <a:cubicBezTo>
                    <a:pt x="100590" y="310900"/>
                    <a:pt x="99733" y="295813"/>
                    <a:pt x="100247" y="280725"/>
                  </a:cubicBezTo>
                  <a:cubicBezTo>
                    <a:pt x="101790" y="240949"/>
                    <a:pt x="101447" y="201344"/>
                    <a:pt x="94932" y="162082"/>
                  </a:cubicBezTo>
                  <a:cubicBezTo>
                    <a:pt x="90132" y="146651"/>
                    <a:pt x="93904" y="127620"/>
                    <a:pt x="81559" y="115448"/>
                  </a:cubicBezTo>
                  <a:cubicBezTo>
                    <a:pt x="83788" y="90416"/>
                    <a:pt x="78988" y="66413"/>
                    <a:pt x="74872" y="42238"/>
                  </a:cubicBezTo>
                  <a:cubicBezTo>
                    <a:pt x="73158" y="30923"/>
                    <a:pt x="66986" y="30065"/>
                    <a:pt x="59442" y="32980"/>
                  </a:cubicBezTo>
                  <a:cubicBezTo>
                    <a:pt x="50698" y="36752"/>
                    <a:pt x="41783" y="40352"/>
                    <a:pt x="33210" y="44639"/>
                  </a:cubicBezTo>
                  <a:cubicBezTo>
                    <a:pt x="29438" y="46525"/>
                    <a:pt x="25495" y="47896"/>
                    <a:pt x="28410" y="55954"/>
                  </a:cubicBezTo>
                  <a:cubicBezTo>
                    <a:pt x="36468" y="77729"/>
                    <a:pt x="43154" y="100188"/>
                    <a:pt x="50184" y="122306"/>
                  </a:cubicBezTo>
                  <a:close/>
                  <a:moveTo>
                    <a:pt x="112249" y="308500"/>
                  </a:moveTo>
                  <a:cubicBezTo>
                    <a:pt x="112420" y="333189"/>
                    <a:pt x="87903" y="349991"/>
                    <a:pt x="97847" y="377252"/>
                  </a:cubicBezTo>
                  <a:cubicBezTo>
                    <a:pt x="99733" y="382224"/>
                    <a:pt x="95961" y="393196"/>
                    <a:pt x="100762" y="392854"/>
                  </a:cubicBezTo>
                  <a:cubicBezTo>
                    <a:pt x="109505" y="391996"/>
                    <a:pt x="118249" y="386681"/>
                    <a:pt x="126479" y="381709"/>
                  </a:cubicBezTo>
                  <a:cubicBezTo>
                    <a:pt x="132823" y="377937"/>
                    <a:pt x="128708" y="370908"/>
                    <a:pt x="126994" y="366107"/>
                  </a:cubicBezTo>
                  <a:cubicBezTo>
                    <a:pt x="120650" y="347419"/>
                    <a:pt x="115849" y="328388"/>
                    <a:pt x="112249" y="308500"/>
                  </a:cubicBezTo>
                  <a:close/>
                </a:path>
              </a:pathLst>
            </a:custGeom>
            <a:solidFill>
              <a:srgbClr val="89C7B6"/>
            </a:solidFill>
            <a:ln w="171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F2BC41F-D984-4DF3-9BDE-6EFE466AF41D}"/>
                </a:ext>
              </a:extLst>
            </p:cNvPr>
            <p:cNvSpPr/>
            <p:nvPr/>
          </p:nvSpPr>
          <p:spPr>
            <a:xfrm>
              <a:off x="-938631" y="782840"/>
              <a:ext cx="24517" cy="134073"/>
            </a:xfrm>
            <a:custGeom>
              <a:avLst/>
              <a:gdLst>
                <a:gd name="connsiteX0" fmla="*/ 24517 w 24517"/>
                <a:gd name="connsiteY0" fmla="*/ 46634 h 134073"/>
                <a:gd name="connsiteX1" fmla="*/ 12516 w 24517"/>
                <a:gd name="connsiteY1" fmla="*/ 109899 h 134073"/>
                <a:gd name="connsiteX2" fmla="*/ 686 w 24517"/>
                <a:gd name="connsiteY2" fmla="*/ 134074 h 134073"/>
                <a:gd name="connsiteX3" fmla="*/ 0 w 24517"/>
                <a:gd name="connsiteY3" fmla="*/ 112471 h 134073"/>
                <a:gd name="connsiteX4" fmla="*/ 11144 w 24517"/>
                <a:gd name="connsiteY4" fmla="*/ 0 h 134073"/>
                <a:gd name="connsiteX5" fmla="*/ 24517 w 24517"/>
                <a:gd name="connsiteY5" fmla="*/ 46634 h 134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517" h="134073">
                  <a:moveTo>
                    <a:pt x="24517" y="46634"/>
                  </a:moveTo>
                  <a:cubicBezTo>
                    <a:pt x="16459" y="66694"/>
                    <a:pt x="19202" y="89497"/>
                    <a:pt x="12516" y="109899"/>
                  </a:cubicBezTo>
                  <a:cubicBezTo>
                    <a:pt x="9601" y="118986"/>
                    <a:pt x="6858" y="127559"/>
                    <a:pt x="686" y="134074"/>
                  </a:cubicBezTo>
                  <a:cubicBezTo>
                    <a:pt x="514" y="126873"/>
                    <a:pt x="172" y="119672"/>
                    <a:pt x="0" y="112471"/>
                  </a:cubicBezTo>
                  <a:cubicBezTo>
                    <a:pt x="7544" y="75438"/>
                    <a:pt x="10287" y="37890"/>
                    <a:pt x="11144" y="0"/>
                  </a:cubicBezTo>
                  <a:cubicBezTo>
                    <a:pt x="23317" y="12173"/>
                    <a:pt x="19717" y="31204"/>
                    <a:pt x="24517" y="46634"/>
                  </a:cubicBezTo>
                  <a:close/>
                </a:path>
              </a:pathLst>
            </a:custGeom>
            <a:solidFill>
              <a:srgbClr val="89C7B6"/>
            </a:solidFill>
            <a:ln w="1715"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CBF6337-33F4-42CD-A457-7D55EA7A0D59}"/>
                </a:ext>
              </a:extLst>
            </p:cNvPr>
            <p:cNvSpPr/>
            <p:nvPr/>
          </p:nvSpPr>
          <p:spPr>
            <a:xfrm>
              <a:off x="-959034" y="698948"/>
              <a:ext cx="24860" cy="106180"/>
            </a:xfrm>
            <a:custGeom>
              <a:avLst/>
              <a:gdLst>
                <a:gd name="connsiteX0" fmla="*/ 0 w 24860"/>
                <a:gd name="connsiteY0" fmla="*/ 90750 h 106180"/>
                <a:gd name="connsiteX1" fmla="*/ 9430 w 24860"/>
                <a:gd name="connsiteY1" fmla="*/ 1425 h 106180"/>
                <a:gd name="connsiteX2" fmla="*/ 24860 w 24860"/>
                <a:gd name="connsiteY2" fmla="*/ 10683 h 106180"/>
                <a:gd name="connsiteX3" fmla="*/ 16116 w 24860"/>
                <a:gd name="connsiteY3" fmla="*/ 72576 h 106180"/>
                <a:gd name="connsiteX4" fmla="*/ 4286 w 24860"/>
                <a:gd name="connsiteY4" fmla="*/ 106181 h 106180"/>
                <a:gd name="connsiteX5" fmla="*/ 0 w 24860"/>
                <a:gd name="connsiteY5" fmla="*/ 90750 h 106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60" h="106180">
                  <a:moveTo>
                    <a:pt x="0" y="90750"/>
                  </a:moveTo>
                  <a:cubicBezTo>
                    <a:pt x="4457" y="61261"/>
                    <a:pt x="12344" y="32114"/>
                    <a:pt x="9430" y="1425"/>
                  </a:cubicBezTo>
                  <a:cubicBezTo>
                    <a:pt x="16973" y="-1490"/>
                    <a:pt x="23146" y="-633"/>
                    <a:pt x="24860" y="10683"/>
                  </a:cubicBezTo>
                  <a:cubicBezTo>
                    <a:pt x="15773" y="30057"/>
                    <a:pt x="24517" y="53031"/>
                    <a:pt x="16116" y="72576"/>
                  </a:cubicBezTo>
                  <a:cubicBezTo>
                    <a:pt x="11487" y="83378"/>
                    <a:pt x="13030" y="97437"/>
                    <a:pt x="4286" y="106181"/>
                  </a:cubicBezTo>
                  <a:cubicBezTo>
                    <a:pt x="-514" y="102580"/>
                    <a:pt x="686" y="96408"/>
                    <a:pt x="0" y="90750"/>
                  </a:cubicBezTo>
                  <a:close/>
                </a:path>
              </a:pathLst>
            </a:custGeom>
            <a:solidFill>
              <a:srgbClr val="89C7B6"/>
            </a:solidFill>
            <a:ln w="171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A0A788C2-DE49-4C83-B018-0B82ED89DEA3}"/>
                </a:ext>
              </a:extLst>
            </p:cNvPr>
            <p:cNvSpPr/>
            <p:nvPr/>
          </p:nvSpPr>
          <p:spPr>
            <a:xfrm>
              <a:off x="-474982" y="438884"/>
              <a:ext cx="95455" cy="617972"/>
            </a:xfrm>
            <a:custGeom>
              <a:avLst/>
              <a:gdLst>
                <a:gd name="connsiteX0" fmla="*/ 90649 w 95455"/>
                <a:gd name="connsiteY0" fmla="*/ 260974 h 617972"/>
                <a:gd name="connsiteX1" fmla="*/ 87906 w 95455"/>
                <a:gd name="connsiteY1" fmla="*/ 576956 h 617972"/>
                <a:gd name="connsiteX2" fmla="*/ 57045 w 95455"/>
                <a:gd name="connsiteY2" fmla="*/ 617933 h 617972"/>
                <a:gd name="connsiteX3" fmla="*/ 5438 w 95455"/>
                <a:gd name="connsiteY3" fmla="*/ 547467 h 617972"/>
                <a:gd name="connsiteX4" fmla="*/ 5953 w 95455"/>
                <a:gd name="connsiteY4" fmla="*/ 221198 h 617972"/>
                <a:gd name="connsiteX5" fmla="*/ 981 w 95455"/>
                <a:gd name="connsiteY5" fmla="*/ 89695 h 617972"/>
                <a:gd name="connsiteX6" fmla="*/ 5610 w 95455"/>
                <a:gd name="connsiteY6" fmla="*/ 39118 h 617972"/>
                <a:gd name="connsiteX7" fmla="*/ 5438 w 95455"/>
                <a:gd name="connsiteY7" fmla="*/ 31060 h 617972"/>
                <a:gd name="connsiteX8" fmla="*/ 18126 w 95455"/>
                <a:gd name="connsiteY8" fmla="*/ 27 h 617972"/>
                <a:gd name="connsiteX9" fmla="*/ 59616 w 95455"/>
                <a:gd name="connsiteY9" fmla="*/ 884 h 617972"/>
                <a:gd name="connsiteX10" fmla="*/ 95278 w 95455"/>
                <a:gd name="connsiteY10" fmla="*/ 53691 h 617972"/>
                <a:gd name="connsiteX11" fmla="*/ 90649 w 95455"/>
                <a:gd name="connsiteY11" fmla="*/ 260974 h 617972"/>
                <a:gd name="connsiteX12" fmla="*/ 30642 w 95455"/>
                <a:gd name="connsiteY12" fmla="*/ 319267 h 617972"/>
                <a:gd name="connsiteX13" fmla="*/ 62531 w 95455"/>
                <a:gd name="connsiteY13" fmla="*/ 510091 h 617972"/>
                <a:gd name="connsiteX14" fmla="*/ 30642 w 95455"/>
                <a:gd name="connsiteY14" fmla="*/ 319267 h 617972"/>
                <a:gd name="connsiteX15" fmla="*/ 61331 w 95455"/>
                <a:gd name="connsiteY15" fmla="*/ 355786 h 617972"/>
                <a:gd name="connsiteX16" fmla="*/ 30127 w 95455"/>
                <a:gd name="connsiteY16" fmla="*/ 189479 h 617972"/>
                <a:gd name="connsiteX17" fmla="*/ 61331 w 95455"/>
                <a:gd name="connsiteY17" fmla="*/ 355786 h 617972"/>
                <a:gd name="connsiteX18" fmla="*/ 64074 w 95455"/>
                <a:gd name="connsiteY18" fmla="*/ 233371 h 617972"/>
                <a:gd name="connsiteX19" fmla="*/ 26012 w 95455"/>
                <a:gd name="connsiteY19" fmla="*/ 65350 h 617972"/>
                <a:gd name="connsiteX20" fmla="*/ 64074 w 95455"/>
                <a:gd name="connsiteY20" fmla="*/ 233371 h 617972"/>
                <a:gd name="connsiteX21" fmla="*/ 26355 w 95455"/>
                <a:gd name="connsiteY21" fmla="*/ 472372 h 617972"/>
                <a:gd name="connsiteX22" fmla="*/ 28927 w 95455"/>
                <a:gd name="connsiteY22" fmla="*/ 566155 h 617972"/>
                <a:gd name="connsiteX23" fmla="*/ 31842 w 95455"/>
                <a:gd name="connsiteY23" fmla="*/ 581586 h 617972"/>
                <a:gd name="connsiteX24" fmla="*/ 60302 w 95455"/>
                <a:gd name="connsiteY24" fmla="*/ 579871 h 617972"/>
                <a:gd name="connsiteX25" fmla="*/ 60474 w 95455"/>
                <a:gd name="connsiteY25" fmla="*/ 537009 h 617972"/>
                <a:gd name="connsiteX26" fmla="*/ 26355 w 95455"/>
                <a:gd name="connsiteY26" fmla="*/ 472372 h 617972"/>
                <a:gd name="connsiteX27" fmla="*/ 65446 w 95455"/>
                <a:gd name="connsiteY27" fmla="*/ 129300 h 617972"/>
                <a:gd name="connsiteX28" fmla="*/ 68532 w 95455"/>
                <a:gd name="connsiteY28" fmla="*/ 127929 h 617972"/>
                <a:gd name="connsiteX29" fmla="*/ 69389 w 95455"/>
                <a:gd name="connsiteY29" fmla="*/ 84209 h 617972"/>
                <a:gd name="connsiteX30" fmla="*/ 34413 w 95455"/>
                <a:gd name="connsiteY30" fmla="*/ 35003 h 617972"/>
                <a:gd name="connsiteX31" fmla="*/ 29270 w 95455"/>
                <a:gd name="connsiteY31" fmla="*/ 37232 h 617972"/>
                <a:gd name="connsiteX32" fmla="*/ 65446 w 95455"/>
                <a:gd name="connsiteY32" fmla="*/ 129300 h 617972"/>
                <a:gd name="connsiteX33" fmla="*/ 23098 w 95455"/>
                <a:gd name="connsiteY33" fmla="*/ 34146 h 617972"/>
                <a:gd name="connsiteX34" fmla="*/ 22241 w 95455"/>
                <a:gd name="connsiteY34" fmla="*/ 32260 h 617972"/>
                <a:gd name="connsiteX35" fmla="*/ 20526 w 95455"/>
                <a:gd name="connsiteY35" fmla="*/ 32431 h 617972"/>
                <a:gd name="connsiteX36" fmla="*/ 21555 w 95455"/>
                <a:gd name="connsiteY36" fmla="*/ 35346 h 617972"/>
                <a:gd name="connsiteX37" fmla="*/ 23098 w 95455"/>
                <a:gd name="connsiteY37" fmla="*/ 34146 h 6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5455" h="617972">
                  <a:moveTo>
                    <a:pt x="90649" y="260974"/>
                  </a:moveTo>
                  <a:cubicBezTo>
                    <a:pt x="86020" y="354243"/>
                    <a:pt x="91506" y="465514"/>
                    <a:pt x="87906" y="576956"/>
                  </a:cubicBezTo>
                  <a:cubicBezTo>
                    <a:pt x="86706" y="614504"/>
                    <a:pt x="83963" y="618447"/>
                    <a:pt x="57045" y="617933"/>
                  </a:cubicBezTo>
                  <a:cubicBezTo>
                    <a:pt x="5953" y="616904"/>
                    <a:pt x="7496" y="616904"/>
                    <a:pt x="5438" y="547467"/>
                  </a:cubicBezTo>
                  <a:cubicBezTo>
                    <a:pt x="2181" y="438768"/>
                    <a:pt x="8867" y="329897"/>
                    <a:pt x="5953" y="221198"/>
                  </a:cubicBezTo>
                  <a:cubicBezTo>
                    <a:pt x="4752" y="177306"/>
                    <a:pt x="2524" y="133587"/>
                    <a:pt x="981" y="89695"/>
                  </a:cubicBezTo>
                  <a:cubicBezTo>
                    <a:pt x="466" y="72550"/>
                    <a:pt x="-734" y="55234"/>
                    <a:pt x="5610" y="39118"/>
                  </a:cubicBezTo>
                  <a:cubicBezTo>
                    <a:pt x="6639" y="36203"/>
                    <a:pt x="6981" y="34831"/>
                    <a:pt x="5438" y="31060"/>
                  </a:cubicBezTo>
                  <a:cubicBezTo>
                    <a:pt x="-4334" y="7228"/>
                    <a:pt x="-1420" y="199"/>
                    <a:pt x="18126" y="27"/>
                  </a:cubicBezTo>
                  <a:cubicBezTo>
                    <a:pt x="32013" y="-144"/>
                    <a:pt x="45729" y="541"/>
                    <a:pt x="59616" y="884"/>
                  </a:cubicBezTo>
                  <a:cubicBezTo>
                    <a:pt x="93906" y="1570"/>
                    <a:pt x="96307" y="5171"/>
                    <a:pt x="95278" y="53691"/>
                  </a:cubicBezTo>
                  <a:cubicBezTo>
                    <a:pt x="93735" y="116613"/>
                    <a:pt x="92364" y="179707"/>
                    <a:pt x="90649" y="260974"/>
                  </a:cubicBezTo>
                  <a:close/>
                  <a:moveTo>
                    <a:pt x="30642" y="319267"/>
                  </a:moveTo>
                  <a:cubicBezTo>
                    <a:pt x="26355" y="434824"/>
                    <a:pt x="31499" y="464828"/>
                    <a:pt x="62531" y="510091"/>
                  </a:cubicBezTo>
                  <a:cubicBezTo>
                    <a:pt x="71618" y="441339"/>
                    <a:pt x="65789" y="375846"/>
                    <a:pt x="30642" y="319267"/>
                  </a:cubicBezTo>
                  <a:close/>
                  <a:moveTo>
                    <a:pt x="61331" y="355786"/>
                  </a:moveTo>
                  <a:cubicBezTo>
                    <a:pt x="73847" y="291664"/>
                    <a:pt x="59960" y="237485"/>
                    <a:pt x="30127" y="189479"/>
                  </a:cubicBezTo>
                  <a:cubicBezTo>
                    <a:pt x="23784" y="250687"/>
                    <a:pt x="39557" y="304008"/>
                    <a:pt x="61331" y="355786"/>
                  </a:cubicBezTo>
                  <a:close/>
                  <a:moveTo>
                    <a:pt x="64074" y="233371"/>
                  </a:moveTo>
                  <a:cubicBezTo>
                    <a:pt x="76761" y="162047"/>
                    <a:pt x="43843" y="119699"/>
                    <a:pt x="26012" y="65350"/>
                  </a:cubicBezTo>
                  <a:cubicBezTo>
                    <a:pt x="15725" y="133072"/>
                    <a:pt x="45215" y="177478"/>
                    <a:pt x="64074" y="233371"/>
                  </a:cubicBezTo>
                  <a:close/>
                  <a:moveTo>
                    <a:pt x="26355" y="472372"/>
                  </a:moveTo>
                  <a:cubicBezTo>
                    <a:pt x="30642" y="506148"/>
                    <a:pt x="29441" y="536151"/>
                    <a:pt x="28927" y="566155"/>
                  </a:cubicBezTo>
                  <a:cubicBezTo>
                    <a:pt x="28755" y="571641"/>
                    <a:pt x="26355" y="580557"/>
                    <a:pt x="31842" y="581586"/>
                  </a:cubicBezTo>
                  <a:cubicBezTo>
                    <a:pt x="41443" y="583300"/>
                    <a:pt x="54987" y="589301"/>
                    <a:pt x="60302" y="579871"/>
                  </a:cubicBezTo>
                  <a:cubicBezTo>
                    <a:pt x="66132" y="569241"/>
                    <a:pt x="68018" y="547981"/>
                    <a:pt x="60474" y="537009"/>
                  </a:cubicBezTo>
                  <a:cubicBezTo>
                    <a:pt x="47615" y="518492"/>
                    <a:pt x="40929" y="494832"/>
                    <a:pt x="26355" y="472372"/>
                  </a:cubicBezTo>
                  <a:close/>
                  <a:moveTo>
                    <a:pt x="65446" y="129300"/>
                  </a:moveTo>
                  <a:cubicBezTo>
                    <a:pt x="66474" y="128786"/>
                    <a:pt x="67503" y="128443"/>
                    <a:pt x="68532" y="127929"/>
                  </a:cubicBezTo>
                  <a:cubicBezTo>
                    <a:pt x="68875" y="113356"/>
                    <a:pt x="69218" y="98782"/>
                    <a:pt x="69389" y="84209"/>
                  </a:cubicBezTo>
                  <a:cubicBezTo>
                    <a:pt x="70418" y="34146"/>
                    <a:pt x="70418" y="34146"/>
                    <a:pt x="34413" y="35003"/>
                  </a:cubicBezTo>
                  <a:cubicBezTo>
                    <a:pt x="32870" y="35003"/>
                    <a:pt x="31327" y="36203"/>
                    <a:pt x="29270" y="37232"/>
                  </a:cubicBezTo>
                  <a:cubicBezTo>
                    <a:pt x="41614" y="68436"/>
                    <a:pt x="53444" y="98782"/>
                    <a:pt x="65446" y="129300"/>
                  </a:cubicBezTo>
                  <a:close/>
                  <a:moveTo>
                    <a:pt x="23098" y="34146"/>
                  </a:moveTo>
                  <a:cubicBezTo>
                    <a:pt x="22755" y="33460"/>
                    <a:pt x="22755" y="32603"/>
                    <a:pt x="22241" y="32260"/>
                  </a:cubicBezTo>
                  <a:cubicBezTo>
                    <a:pt x="21726" y="31917"/>
                    <a:pt x="21040" y="32431"/>
                    <a:pt x="20526" y="32431"/>
                  </a:cubicBezTo>
                  <a:cubicBezTo>
                    <a:pt x="20869" y="33460"/>
                    <a:pt x="21212" y="34317"/>
                    <a:pt x="21555" y="35346"/>
                  </a:cubicBezTo>
                  <a:cubicBezTo>
                    <a:pt x="22069" y="35003"/>
                    <a:pt x="22583" y="34489"/>
                    <a:pt x="23098" y="34146"/>
                  </a:cubicBezTo>
                  <a:close/>
                </a:path>
              </a:pathLst>
            </a:custGeom>
            <a:solidFill>
              <a:srgbClr val="89C7B6"/>
            </a:solidFill>
            <a:ln w="17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8538CB2-848A-4311-A9A7-2D1D89376F14}"/>
                </a:ext>
              </a:extLst>
            </p:cNvPr>
            <p:cNvSpPr/>
            <p:nvPr/>
          </p:nvSpPr>
          <p:spPr>
            <a:xfrm>
              <a:off x="-737242" y="555636"/>
              <a:ext cx="105968" cy="509927"/>
            </a:xfrm>
            <a:custGeom>
              <a:avLst/>
              <a:gdLst>
                <a:gd name="connsiteX0" fmla="*/ 41213 w 105968"/>
                <a:gd name="connsiteY0" fmla="*/ 376 h 509927"/>
                <a:gd name="connsiteX1" fmla="*/ 87504 w 105968"/>
                <a:gd name="connsiteY1" fmla="*/ 64155 h 509927"/>
                <a:gd name="connsiteX2" fmla="*/ 96763 w 105968"/>
                <a:gd name="connsiteY2" fmla="*/ 230290 h 509927"/>
                <a:gd name="connsiteX3" fmla="*/ 102935 w 105968"/>
                <a:gd name="connsiteY3" fmla="*/ 431401 h 509927"/>
                <a:gd name="connsiteX4" fmla="*/ 104821 w 105968"/>
                <a:gd name="connsiteY4" fmla="*/ 477693 h 509927"/>
                <a:gd name="connsiteX5" fmla="*/ 82703 w 105968"/>
                <a:gd name="connsiteY5" fmla="*/ 509925 h 509927"/>
                <a:gd name="connsiteX6" fmla="*/ 65730 w 105968"/>
                <a:gd name="connsiteY6" fmla="*/ 509582 h 509927"/>
                <a:gd name="connsiteX7" fmla="*/ 26639 w 105968"/>
                <a:gd name="connsiteY7" fmla="*/ 459005 h 509927"/>
                <a:gd name="connsiteX8" fmla="*/ 13095 w 105968"/>
                <a:gd name="connsiteY8" fmla="*/ 264409 h 509927"/>
                <a:gd name="connsiteX9" fmla="*/ 11381 w 105968"/>
                <a:gd name="connsiteY9" fmla="*/ 156567 h 509927"/>
                <a:gd name="connsiteX10" fmla="*/ 407 w 105968"/>
                <a:gd name="connsiteY10" fmla="*/ 27808 h 509927"/>
                <a:gd name="connsiteX11" fmla="*/ 19096 w 105968"/>
                <a:gd name="connsiteY11" fmla="*/ 33 h 509927"/>
                <a:gd name="connsiteX12" fmla="*/ 41213 w 105968"/>
                <a:gd name="connsiteY12" fmla="*/ 376 h 509927"/>
                <a:gd name="connsiteX13" fmla="*/ 80303 w 105968"/>
                <a:gd name="connsiteY13" fmla="*/ 406541 h 509927"/>
                <a:gd name="connsiteX14" fmla="*/ 72931 w 105968"/>
                <a:gd name="connsiteY14" fmla="*/ 380824 h 509927"/>
                <a:gd name="connsiteX15" fmla="*/ 73960 w 105968"/>
                <a:gd name="connsiteY15" fmla="*/ 300242 h 509927"/>
                <a:gd name="connsiteX16" fmla="*/ 48585 w 105968"/>
                <a:gd name="connsiteY16" fmla="*/ 366422 h 509927"/>
                <a:gd name="connsiteX17" fmla="*/ 47899 w 105968"/>
                <a:gd name="connsiteY17" fmla="*/ 380652 h 509927"/>
                <a:gd name="connsiteX18" fmla="*/ 49271 w 105968"/>
                <a:gd name="connsiteY18" fmla="*/ 444431 h 509927"/>
                <a:gd name="connsiteX19" fmla="*/ 59558 w 105968"/>
                <a:gd name="connsiteY19" fmla="*/ 459691 h 509927"/>
                <a:gd name="connsiteX20" fmla="*/ 71045 w 105968"/>
                <a:gd name="connsiteY20" fmla="*/ 479750 h 509927"/>
                <a:gd name="connsiteX21" fmla="*/ 78589 w 105968"/>
                <a:gd name="connsiteY21" fmla="*/ 460205 h 509927"/>
                <a:gd name="connsiteX22" fmla="*/ 80303 w 105968"/>
                <a:gd name="connsiteY22" fmla="*/ 406541 h 509927"/>
                <a:gd name="connsiteX23" fmla="*/ 50128 w 105968"/>
                <a:gd name="connsiteY23" fmla="*/ 30723 h 509927"/>
                <a:gd name="connsiteX24" fmla="*/ 31440 w 105968"/>
                <a:gd name="connsiteY24" fmla="*/ 30208 h 509927"/>
                <a:gd name="connsiteX25" fmla="*/ 25439 w 105968"/>
                <a:gd name="connsiteY25" fmla="*/ 38952 h 509927"/>
                <a:gd name="connsiteX26" fmla="*/ 34183 w 105968"/>
                <a:gd name="connsiteY26" fmla="*/ 98960 h 509927"/>
                <a:gd name="connsiteX27" fmla="*/ 37955 w 105968"/>
                <a:gd name="connsiteY27" fmla="*/ 119191 h 509927"/>
                <a:gd name="connsiteX28" fmla="*/ 34869 w 105968"/>
                <a:gd name="connsiteY28" fmla="*/ 220689 h 509927"/>
                <a:gd name="connsiteX29" fmla="*/ 49614 w 105968"/>
                <a:gd name="connsiteY29" fmla="*/ 182970 h 509927"/>
                <a:gd name="connsiteX30" fmla="*/ 62301 w 105968"/>
                <a:gd name="connsiteY30" fmla="*/ 42896 h 509927"/>
                <a:gd name="connsiteX31" fmla="*/ 50128 w 105968"/>
                <a:gd name="connsiteY31" fmla="*/ 30723 h 509927"/>
                <a:gd name="connsiteX32" fmla="*/ 66416 w 105968"/>
                <a:gd name="connsiteY32" fmla="*/ 166511 h 509927"/>
                <a:gd name="connsiteX33" fmla="*/ 49271 w 105968"/>
                <a:gd name="connsiteY33" fmla="*/ 226004 h 509927"/>
                <a:gd name="connsiteX34" fmla="*/ 40527 w 105968"/>
                <a:gd name="connsiteY34" fmla="*/ 283097 h 509927"/>
                <a:gd name="connsiteX35" fmla="*/ 45156 w 105968"/>
                <a:gd name="connsiteY35" fmla="*/ 338647 h 509927"/>
                <a:gd name="connsiteX36" fmla="*/ 66416 w 105968"/>
                <a:gd name="connsiteY36" fmla="*/ 166511 h 50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968" h="509927">
                  <a:moveTo>
                    <a:pt x="41213" y="376"/>
                  </a:moveTo>
                  <a:cubicBezTo>
                    <a:pt x="88190" y="1405"/>
                    <a:pt x="90248" y="2605"/>
                    <a:pt x="87504" y="64155"/>
                  </a:cubicBezTo>
                  <a:cubicBezTo>
                    <a:pt x="84932" y="120391"/>
                    <a:pt x="94191" y="174912"/>
                    <a:pt x="96763" y="230290"/>
                  </a:cubicBezTo>
                  <a:cubicBezTo>
                    <a:pt x="99848" y="297327"/>
                    <a:pt x="106535" y="363850"/>
                    <a:pt x="102935" y="431401"/>
                  </a:cubicBezTo>
                  <a:cubicBezTo>
                    <a:pt x="102077" y="446832"/>
                    <a:pt x="102077" y="461919"/>
                    <a:pt x="104821" y="477693"/>
                  </a:cubicBezTo>
                  <a:cubicBezTo>
                    <a:pt x="108935" y="501696"/>
                    <a:pt x="102077" y="510097"/>
                    <a:pt x="82703" y="509925"/>
                  </a:cubicBezTo>
                  <a:cubicBezTo>
                    <a:pt x="77046" y="509925"/>
                    <a:pt x="71388" y="509754"/>
                    <a:pt x="65730" y="509582"/>
                  </a:cubicBezTo>
                  <a:cubicBezTo>
                    <a:pt x="36241" y="508897"/>
                    <a:pt x="26639" y="497581"/>
                    <a:pt x="26639" y="459005"/>
                  </a:cubicBezTo>
                  <a:cubicBezTo>
                    <a:pt x="26468" y="393511"/>
                    <a:pt x="20639" y="329046"/>
                    <a:pt x="13095" y="264409"/>
                  </a:cubicBezTo>
                  <a:cubicBezTo>
                    <a:pt x="8980" y="229090"/>
                    <a:pt x="12923" y="192571"/>
                    <a:pt x="11381" y="156567"/>
                  </a:cubicBezTo>
                  <a:cubicBezTo>
                    <a:pt x="9323" y="113190"/>
                    <a:pt x="4008" y="70670"/>
                    <a:pt x="407" y="27808"/>
                  </a:cubicBezTo>
                  <a:cubicBezTo>
                    <a:pt x="-1650" y="4834"/>
                    <a:pt x="4008" y="-481"/>
                    <a:pt x="19096" y="33"/>
                  </a:cubicBezTo>
                  <a:cubicBezTo>
                    <a:pt x="26125" y="33"/>
                    <a:pt x="33669" y="205"/>
                    <a:pt x="41213" y="376"/>
                  </a:cubicBezTo>
                  <a:close/>
                  <a:moveTo>
                    <a:pt x="80303" y="406541"/>
                  </a:moveTo>
                  <a:cubicBezTo>
                    <a:pt x="79274" y="397283"/>
                    <a:pt x="85447" y="384424"/>
                    <a:pt x="72931" y="380824"/>
                  </a:cubicBezTo>
                  <a:cubicBezTo>
                    <a:pt x="75160" y="354763"/>
                    <a:pt x="83904" y="328703"/>
                    <a:pt x="73960" y="300242"/>
                  </a:cubicBezTo>
                  <a:cubicBezTo>
                    <a:pt x="64358" y="323216"/>
                    <a:pt x="61272" y="347905"/>
                    <a:pt x="48585" y="366422"/>
                  </a:cubicBezTo>
                  <a:cubicBezTo>
                    <a:pt x="46699" y="369165"/>
                    <a:pt x="47385" y="376023"/>
                    <a:pt x="47899" y="380652"/>
                  </a:cubicBezTo>
                  <a:cubicBezTo>
                    <a:pt x="50985" y="401912"/>
                    <a:pt x="49957" y="423172"/>
                    <a:pt x="49271" y="444431"/>
                  </a:cubicBezTo>
                  <a:cubicBezTo>
                    <a:pt x="48928" y="453690"/>
                    <a:pt x="52700" y="458490"/>
                    <a:pt x="59558" y="459691"/>
                  </a:cubicBezTo>
                  <a:cubicBezTo>
                    <a:pt x="60244" y="469463"/>
                    <a:pt x="57329" y="481122"/>
                    <a:pt x="71045" y="479750"/>
                  </a:cubicBezTo>
                  <a:cubicBezTo>
                    <a:pt x="83904" y="478550"/>
                    <a:pt x="78074" y="467063"/>
                    <a:pt x="78589" y="460205"/>
                  </a:cubicBezTo>
                  <a:cubicBezTo>
                    <a:pt x="80132" y="442546"/>
                    <a:pt x="79961" y="424543"/>
                    <a:pt x="80303" y="406541"/>
                  </a:cubicBezTo>
                  <a:close/>
                  <a:moveTo>
                    <a:pt x="50128" y="30723"/>
                  </a:moveTo>
                  <a:cubicBezTo>
                    <a:pt x="43956" y="30551"/>
                    <a:pt x="37612" y="30380"/>
                    <a:pt x="31440" y="30208"/>
                  </a:cubicBezTo>
                  <a:cubicBezTo>
                    <a:pt x="26811" y="30037"/>
                    <a:pt x="24239" y="32437"/>
                    <a:pt x="25439" y="38952"/>
                  </a:cubicBezTo>
                  <a:cubicBezTo>
                    <a:pt x="29211" y="58669"/>
                    <a:pt x="25954" y="80443"/>
                    <a:pt x="34183" y="98960"/>
                  </a:cubicBezTo>
                  <a:cubicBezTo>
                    <a:pt x="34355" y="105989"/>
                    <a:pt x="32297" y="113876"/>
                    <a:pt x="37955" y="119191"/>
                  </a:cubicBezTo>
                  <a:cubicBezTo>
                    <a:pt x="30068" y="151595"/>
                    <a:pt x="40184" y="184170"/>
                    <a:pt x="34869" y="220689"/>
                  </a:cubicBezTo>
                  <a:cubicBezTo>
                    <a:pt x="45842" y="208173"/>
                    <a:pt x="46528" y="194629"/>
                    <a:pt x="49614" y="182970"/>
                  </a:cubicBezTo>
                  <a:cubicBezTo>
                    <a:pt x="61444" y="137365"/>
                    <a:pt x="70359" y="91244"/>
                    <a:pt x="62301" y="42896"/>
                  </a:cubicBezTo>
                  <a:cubicBezTo>
                    <a:pt x="62301" y="31923"/>
                    <a:pt x="56986" y="30037"/>
                    <a:pt x="50128" y="30723"/>
                  </a:cubicBezTo>
                  <a:close/>
                  <a:moveTo>
                    <a:pt x="66416" y="166511"/>
                  </a:moveTo>
                  <a:cubicBezTo>
                    <a:pt x="60415" y="191200"/>
                    <a:pt x="57500" y="210231"/>
                    <a:pt x="49271" y="226004"/>
                  </a:cubicBezTo>
                  <a:cubicBezTo>
                    <a:pt x="40184" y="243664"/>
                    <a:pt x="36069" y="261151"/>
                    <a:pt x="40527" y="283097"/>
                  </a:cubicBezTo>
                  <a:cubicBezTo>
                    <a:pt x="44127" y="300756"/>
                    <a:pt x="43784" y="320130"/>
                    <a:pt x="45156" y="338647"/>
                  </a:cubicBezTo>
                  <a:cubicBezTo>
                    <a:pt x="65044" y="285669"/>
                    <a:pt x="79446" y="232348"/>
                    <a:pt x="66416" y="166511"/>
                  </a:cubicBezTo>
                  <a:close/>
                </a:path>
              </a:pathLst>
            </a:custGeom>
            <a:solidFill>
              <a:srgbClr val="E97778"/>
            </a:solidFill>
            <a:ln w="17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E19A4DF-A848-4347-8C35-0DF67B6779AE}"/>
                </a:ext>
              </a:extLst>
            </p:cNvPr>
            <p:cNvSpPr/>
            <p:nvPr/>
          </p:nvSpPr>
          <p:spPr>
            <a:xfrm>
              <a:off x="-703287" y="586111"/>
              <a:ext cx="28345" cy="88544"/>
            </a:xfrm>
            <a:custGeom>
              <a:avLst/>
              <a:gdLst>
                <a:gd name="connsiteX0" fmla="*/ 28346 w 28345"/>
                <a:gd name="connsiteY0" fmla="*/ 12420 h 88544"/>
                <a:gd name="connsiteX1" fmla="*/ 4000 w 28345"/>
                <a:gd name="connsiteY1" fmla="*/ 88544 h 88544"/>
                <a:gd name="connsiteX2" fmla="*/ 228 w 28345"/>
                <a:gd name="connsiteY2" fmla="*/ 68313 h 88544"/>
                <a:gd name="connsiteX3" fmla="*/ 16173 w 28345"/>
                <a:gd name="connsiteY3" fmla="*/ 76 h 88544"/>
                <a:gd name="connsiteX4" fmla="*/ 28346 w 28345"/>
                <a:gd name="connsiteY4" fmla="*/ 12420 h 88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5" h="88544">
                  <a:moveTo>
                    <a:pt x="28346" y="12420"/>
                  </a:moveTo>
                  <a:cubicBezTo>
                    <a:pt x="17201" y="36252"/>
                    <a:pt x="17716" y="66084"/>
                    <a:pt x="4000" y="88544"/>
                  </a:cubicBezTo>
                  <a:cubicBezTo>
                    <a:pt x="-1658" y="83229"/>
                    <a:pt x="399" y="75514"/>
                    <a:pt x="228" y="68313"/>
                  </a:cubicBezTo>
                  <a:cubicBezTo>
                    <a:pt x="5543" y="45510"/>
                    <a:pt x="10858" y="22879"/>
                    <a:pt x="16173" y="76"/>
                  </a:cubicBezTo>
                  <a:cubicBezTo>
                    <a:pt x="23031" y="-438"/>
                    <a:pt x="28346" y="1447"/>
                    <a:pt x="28346" y="12420"/>
                  </a:cubicBezTo>
                  <a:close/>
                </a:path>
              </a:pathLst>
            </a:custGeom>
            <a:solidFill>
              <a:srgbClr val="E97778"/>
            </a:solidFill>
            <a:ln w="171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6E257BA-9F6F-4FCD-8624-C001FC94C68A}"/>
                </a:ext>
              </a:extLst>
            </p:cNvPr>
            <p:cNvSpPr/>
            <p:nvPr/>
          </p:nvSpPr>
          <p:spPr>
            <a:xfrm>
              <a:off x="-687806" y="936631"/>
              <a:ext cx="31433" cy="79038"/>
            </a:xfrm>
            <a:custGeom>
              <a:avLst/>
              <a:gdLst>
                <a:gd name="connsiteX0" fmla="*/ 6 w 31433"/>
                <a:gd name="connsiteY0" fmla="*/ 63608 h 79038"/>
                <a:gd name="connsiteX1" fmla="*/ 23494 w 31433"/>
                <a:gd name="connsiteY1" fmla="*/ 0 h 79038"/>
                <a:gd name="connsiteX2" fmla="*/ 30867 w 31433"/>
                <a:gd name="connsiteY2" fmla="*/ 25718 h 79038"/>
                <a:gd name="connsiteX3" fmla="*/ 10293 w 31433"/>
                <a:gd name="connsiteY3" fmla="*/ 79039 h 79038"/>
                <a:gd name="connsiteX4" fmla="*/ 6 w 31433"/>
                <a:gd name="connsiteY4" fmla="*/ 63608 h 79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33" h="79038">
                  <a:moveTo>
                    <a:pt x="6" y="63608"/>
                  </a:moveTo>
                  <a:cubicBezTo>
                    <a:pt x="13893" y="46120"/>
                    <a:pt x="13722" y="20060"/>
                    <a:pt x="23494" y="0"/>
                  </a:cubicBezTo>
                  <a:cubicBezTo>
                    <a:pt x="36010" y="3429"/>
                    <a:pt x="29667" y="16459"/>
                    <a:pt x="30867" y="25718"/>
                  </a:cubicBezTo>
                  <a:cubicBezTo>
                    <a:pt x="24009" y="43548"/>
                    <a:pt x="17151" y="61208"/>
                    <a:pt x="10293" y="79039"/>
                  </a:cubicBezTo>
                  <a:cubicBezTo>
                    <a:pt x="3435" y="77667"/>
                    <a:pt x="-166" y="73038"/>
                    <a:pt x="6" y="63608"/>
                  </a:cubicBezTo>
                  <a:close/>
                </a:path>
              </a:pathLst>
            </a:custGeom>
            <a:solidFill>
              <a:srgbClr val="E97778"/>
            </a:solidFill>
            <a:ln w="17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0C1F191F-98B7-49D2-8EA9-0DBECAA801E4}"/>
                </a:ext>
              </a:extLst>
            </p:cNvPr>
            <p:cNvSpPr/>
            <p:nvPr/>
          </p:nvSpPr>
          <p:spPr>
            <a:xfrm>
              <a:off x="12566" y="546846"/>
              <a:ext cx="146518" cy="475622"/>
            </a:xfrm>
            <a:custGeom>
              <a:avLst/>
              <a:gdLst>
                <a:gd name="connsiteX0" fmla="*/ 117278 w 146518"/>
                <a:gd name="connsiteY0" fmla="*/ 240966 h 475622"/>
                <a:gd name="connsiteX1" fmla="*/ 85560 w 146518"/>
                <a:gd name="connsiteY1" fmla="*/ 440705 h 475622"/>
                <a:gd name="connsiteX2" fmla="*/ 48013 w 146518"/>
                <a:gd name="connsiteY2" fmla="*/ 474481 h 475622"/>
                <a:gd name="connsiteX3" fmla="*/ 11665 w 146518"/>
                <a:gd name="connsiteY3" fmla="*/ 464708 h 475622"/>
                <a:gd name="connsiteX4" fmla="*/ 349 w 146518"/>
                <a:gd name="connsiteY4" fmla="*/ 447906 h 475622"/>
                <a:gd name="connsiteX5" fmla="*/ 1207 w 146518"/>
                <a:gd name="connsiteY5" fmla="*/ 415159 h 475622"/>
                <a:gd name="connsiteX6" fmla="*/ 64472 w 146518"/>
                <a:gd name="connsiteY6" fmla="*/ 37283 h 475622"/>
                <a:gd name="connsiteX7" fmla="*/ 104591 w 146518"/>
                <a:gd name="connsiteY7" fmla="*/ 1107 h 475622"/>
                <a:gd name="connsiteX8" fmla="*/ 141796 w 146518"/>
                <a:gd name="connsiteY8" fmla="*/ 71745 h 475622"/>
                <a:gd name="connsiteX9" fmla="*/ 117278 w 146518"/>
                <a:gd name="connsiteY9" fmla="*/ 240966 h 475622"/>
                <a:gd name="connsiteX10" fmla="*/ 28467 w 146518"/>
                <a:gd name="connsiteY10" fmla="*/ 407787 h 475622"/>
                <a:gd name="connsiteX11" fmla="*/ 89332 w 146518"/>
                <a:gd name="connsiteY11" fmla="*/ 244395 h 475622"/>
                <a:gd name="connsiteX12" fmla="*/ 43212 w 146518"/>
                <a:gd name="connsiteY12" fmla="*/ 318290 h 475622"/>
                <a:gd name="connsiteX13" fmla="*/ 28467 w 146518"/>
                <a:gd name="connsiteY13" fmla="*/ 407787 h 475622"/>
                <a:gd name="connsiteX14" fmla="*/ 63786 w 146518"/>
                <a:gd name="connsiteY14" fmla="*/ 196389 h 475622"/>
                <a:gd name="connsiteX15" fmla="*/ 118993 w 146518"/>
                <a:gd name="connsiteY15" fmla="*/ 40541 h 475622"/>
                <a:gd name="connsiteX16" fmla="*/ 63786 w 146518"/>
                <a:gd name="connsiteY16" fmla="*/ 196389 h 475622"/>
                <a:gd name="connsiteX17" fmla="*/ 103391 w 146518"/>
                <a:gd name="connsiteY17" fmla="*/ 156441 h 475622"/>
                <a:gd name="connsiteX18" fmla="*/ 72873 w 146518"/>
                <a:gd name="connsiteY18" fmla="*/ 208905 h 475622"/>
                <a:gd name="connsiteX19" fmla="*/ 48698 w 146518"/>
                <a:gd name="connsiteY19" fmla="*/ 290172 h 475622"/>
                <a:gd name="connsiteX20" fmla="*/ 103391 w 146518"/>
                <a:gd name="connsiteY20" fmla="*/ 156441 h 475622"/>
                <a:gd name="connsiteX21" fmla="*/ 24867 w 146518"/>
                <a:gd name="connsiteY21" fmla="*/ 432819 h 475622"/>
                <a:gd name="connsiteX22" fmla="*/ 68929 w 146518"/>
                <a:gd name="connsiteY22" fmla="*/ 397328 h 475622"/>
                <a:gd name="connsiteX23" fmla="*/ 74759 w 146518"/>
                <a:gd name="connsiteY23" fmla="*/ 357381 h 475622"/>
                <a:gd name="connsiteX24" fmla="*/ 24867 w 146518"/>
                <a:gd name="connsiteY24" fmla="*/ 432819 h 475622"/>
                <a:gd name="connsiteX25" fmla="*/ 81617 w 146518"/>
                <a:gd name="connsiteY25" fmla="*/ 81517 h 475622"/>
                <a:gd name="connsiteX26" fmla="*/ 101677 w 146518"/>
                <a:gd name="connsiteY26" fmla="*/ 46027 h 475622"/>
                <a:gd name="connsiteX27" fmla="*/ 93104 w 146518"/>
                <a:gd name="connsiteY27" fmla="*/ 31283 h 475622"/>
                <a:gd name="connsiteX28" fmla="*/ 87275 w 146518"/>
                <a:gd name="connsiteY28" fmla="*/ 43970 h 475622"/>
                <a:gd name="connsiteX29" fmla="*/ 81617 w 146518"/>
                <a:gd name="connsiteY29" fmla="*/ 81517 h 47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518" h="475622">
                  <a:moveTo>
                    <a:pt x="117278" y="240966"/>
                  </a:moveTo>
                  <a:cubicBezTo>
                    <a:pt x="107163" y="299259"/>
                    <a:pt x="100819" y="370754"/>
                    <a:pt x="85560" y="440705"/>
                  </a:cubicBezTo>
                  <a:cubicBezTo>
                    <a:pt x="79045" y="470880"/>
                    <a:pt x="70816" y="478939"/>
                    <a:pt x="48013" y="474481"/>
                  </a:cubicBezTo>
                  <a:cubicBezTo>
                    <a:pt x="35840" y="472081"/>
                    <a:pt x="23838" y="467623"/>
                    <a:pt x="11665" y="464708"/>
                  </a:cubicBezTo>
                  <a:cubicBezTo>
                    <a:pt x="4464" y="462994"/>
                    <a:pt x="864" y="456479"/>
                    <a:pt x="349" y="447906"/>
                  </a:cubicBezTo>
                  <a:cubicBezTo>
                    <a:pt x="-336" y="437105"/>
                    <a:pt x="7" y="425961"/>
                    <a:pt x="1207" y="415159"/>
                  </a:cubicBezTo>
                  <a:cubicBezTo>
                    <a:pt x="15437" y="287943"/>
                    <a:pt x="46984" y="163985"/>
                    <a:pt x="64472" y="37283"/>
                  </a:cubicBezTo>
                  <a:cubicBezTo>
                    <a:pt x="68929" y="5051"/>
                    <a:pt x="80245" y="-3350"/>
                    <a:pt x="104591" y="1107"/>
                  </a:cubicBezTo>
                  <a:cubicBezTo>
                    <a:pt x="150883" y="9680"/>
                    <a:pt x="150883" y="9680"/>
                    <a:pt x="141796" y="71745"/>
                  </a:cubicBezTo>
                  <a:cubicBezTo>
                    <a:pt x="134423" y="124037"/>
                    <a:pt x="126708" y="176329"/>
                    <a:pt x="117278" y="240966"/>
                  </a:cubicBezTo>
                  <a:close/>
                  <a:moveTo>
                    <a:pt x="28467" y="407787"/>
                  </a:moveTo>
                  <a:cubicBezTo>
                    <a:pt x="60357" y="361152"/>
                    <a:pt x="88989" y="312975"/>
                    <a:pt x="89332" y="244395"/>
                  </a:cubicBezTo>
                  <a:cubicBezTo>
                    <a:pt x="74759" y="273027"/>
                    <a:pt x="56928" y="294115"/>
                    <a:pt x="43212" y="318290"/>
                  </a:cubicBezTo>
                  <a:cubicBezTo>
                    <a:pt x="29325" y="342979"/>
                    <a:pt x="32754" y="377097"/>
                    <a:pt x="28467" y="407787"/>
                  </a:cubicBezTo>
                  <a:close/>
                  <a:moveTo>
                    <a:pt x="63786" y="196389"/>
                  </a:moveTo>
                  <a:cubicBezTo>
                    <a:pt x="94476" y="159870"/>
                    <a:pt x="117793" y="94548"/>
                    <a:pt x="118993" y="40541"/>
                  </a:cubicBezTo>
                  <a:cubicBezTo>
                    <a:pt x="100476" y="93862"/>
                    <a:pt x="60357" y="133124"/>
                    <a:pt x="63786" y="196389"/>
                  </a:cubicBezTo>
                  <a:close/>
                  <a:moveTo>
                    <a:pt x="103391" y="156441"/>
                  </a:moveTo>
                  <a:cubicBezTo>
                    <a:pt x="90361" y="173586"/>
                    <a:pt x="85903" y="195017"/>
                    <a:pt x="72873" y="208905"/>
                  </a:cubicBezTo>
                  <a:cubicBezTo>
                    <a:pt x="54528" y="228450"/>
                    <a:pt x="46984" y="254853"/>
                    <a:pt x="48698" y="290172"/>
                  </a:cubicBezTo>
                  <a:cubicBezTo>
                    <a:pt x="70473" y="246795"/>
                    <a:pt x="102534" y="213705"/>
                    <a:pt x="103391" y="156441"/>
                  </a:cubicBezTo>
                  <a:close/>
                  <a:moveTo>
                    <a:pt x="24867" y="432819"/>
                  </a:moveTo>
                  <a:cubicBezTo>
                    <a:pt x="62071" y="443277"/>
                    <a:pt x="62071" y="443277"/>
                    <a:pt x="68929" y="397328"/>
                  </a:cubicBezTo>
                  <a:cubicBezTo>
                    <a:pt x="70644" y="386184"/>
                    <a:pt x="72187" y="374868"/>
                    <a:pt x="74759" y="357381"/>
                  </a:cubicBezTo>
                  <a:cubicBezTo>
                    <a:pt x="58642" y="388413"/>
                    <a:pt x="46641" y="414988"/>
                    <a:pt x="24867" y="432819"/>
                  </a:cubicBezTo>
                  <a:close/>
                  <a:moveTo>
                    <a:pt x="81617" y="81517"/>
                  </a:moveTo>
                  <a:cubicBezTo>
                    <a:pt x="91561" y="72088"/>
                    <a:pt x="99448" y="61801"/>
                    <a:pt x="101677" y="46027"/>
                  </a:cubicBezTo>
                  <a:cubicBezTo>
                    <a:pt x="103048" y="35569"/>
                    <a:pt x="99105" y="31968"/>
                    <a:pt x="93104" y="31283"/>
                  </a:cubicBezTo>
                  <a:cubicBezTo>
                    <a:pt x="85732" y="30425"/>
                    <a:pt x="88132" y="39169"/>
                    <a:pt x="87275" y="43970"/>
                  </a:cubicBezTo>
                  <a:cubicBezTo>
                    <a:pt x="85046" y="56486"/>
                    <a:pt x="83503" y="69002"/>
                    <a:pt x="81617" y="81517"/>
                  </a:cubicBezTo>
                  <a:close/>
                </a:path>
              </a:pathLst>
            </a:custGeom>
            <a:solidFill>
              <a:srgbClr val="89C7B6"/>
            </a:solidFill>
            <a:ln w="17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BBF27A2F-4FD8-4564-B4D4-513632EAEA91}"/>
                </a:ext>
              </a:extLst>
            </p:cNvPr>
            <p:cNvSpPr/>
            <p:nvPr/>
          </p:nvSpPr>
          <p:spPr>
            <a:xfrm>
              <a:off x="-189102" y="538567"/>
              <a:ext cx="94231" cy="510526"/>
            </a:xfrm>
            <a:custGeom>
              <a:avLst/>
              <a:gdLst>
                <a:gd name="connsiteX0" fmla="*/ 9823 w 94231"/>
                <a:gd name="connsiteY0" fmla="*/ 355372 h 510526"/>
                <a:gd name="connsiteX1" fmla="*/ 5537 w 94231"/>
                <a:gd name="connsiteY1" fmla="*/ 111742 h 510526"/>
                <a:gd name="connsiteX2" fmla="*/ 50 w 94231"/>
                <a:gd name="connsiteY2" fmla="*/ 41105 h 510526"/>
                <a:gd name="connsiteX3" fmla="*/ 36912 w 94231"/>
                <a:gd name="connsiteY3" fmla="*/ 128 h 510526"/>
                <a:gd name="connsiteX4" fmla="*/ 89204 w 94231"/>
                <a:gd name="connsiteY4" fmla="*/ 47277 h 510526"/>
                <a:gd name="connsiteX5" fmla="*/ 94176 w 94231"/>
                <a:gd name="connsiteY5" fmla="*/ 98197 h 510526"/>
                <a:gd name="connsiteX6" fmla="*/ 91433 w 94231"/>
                <a:gd name="connsiteY6" fmla="*/ 236386 h 510526"/>
                <a:gd name="connsiteX7" fmla="*/ 84918 w 94231"/>
                <a:gd name="connsiteY7" fmla="*/ 476930 h 510526"/>
                <a:gd name="connsiteX8" fmla="*/ 64515 w 94231"/>
                <a:gd name="connsiteY8" fmla="*/ 504705 h 510526"/>
                <a:gd name="connsiteX9" fmla="*/ 62629 w 94231"/>
                <a:gd name="connsiteY9" fmla="*/ 504877 h 510526"/>
                <a:gd name="connsiteX10" fmla="*/ 7765 w 94231"/>
                <a:gd name="connsiteY10" fmla="*/ 454471 h 510526"/>
                <a:gd name="connsiteX11" fmla="*/ 9823 w 94231"/>
                <a:gd name="connsiteY11" fmla="*/ 355372 h 510526"/>
                <a:gd name="connsiteX12" fmla="*/ 43941 w 94231"/>
                <a:gd name="connsiteY12" fmla="*/ 283363 h 510526"/>
                <a:gd name="connsiteX13" fmla="*/ 39484 w 94231"/>
                <a:gd name="connsiteY13" fmla="*/ 296908 h 510526"/>
                <a:gd name="connsiteX14" fmla="*/ 33140 w 94231"/>
                <a:gd name="connsiteY14" fmla="*/ 298965 h 510526"/>
                <a:gd name="connsiteX15" fmla="*/ 35712 w 94231"/>
                <a:gd name="connsiteY15" fmla="*/ 353658 h 510526"/>
                <a:gd name="connsiteX16" fmla="*/ 64173 w 94231"/>
                <a:gd name="connsiteY16" fmla="*/ 383147 h 510526"/>
                <a:gd name="connsiteX17" fmla="*/ 65373 w 94231"/>
                <a:gd name="connsiteY17" fmla="*/ 328283 h 510526"/>
                <a:gd name="connsiteX18" fmla="*/ 66058 w 94231"/>
                <a:gd name="connsiteY18" fmla="*/ 305823 h 510526"/>
                <a:gd name="connsiteX19" fmla="*/ 34854 w 94231"/>
                <a:gd name="connsiteY19" fmla="*/ 216669 h 510526"/>
                <a:gd name="connsiteX20" fmla="*/ 43941 w 94231"/>
                <a:gd name="connsiteY20" fmla="*/ 283363 h 510526"/>
                <a:gd name="connsiteX21" fmla="*/ 66916 w 94231"/>
                <a:gd name="connsiteY21" fmla="*/ 158719 h 510526"/>
                <a:gd name="connsiteX22" fmla="*/ 27654 w 94231"/>
                <a:gd name="connsiteY22" fmla="*/ 46591 h 510526"/>
                <a:gd name="connsiteX23" fmla="*/ 66916 w 94231"/>
                <a:gd name="connsiteY23" fmla="*/ 158719 h 510526"/>
                <a:gd name="connsiteX24" fmla="*/ 64858 w 94231"/>
                <a:gd name="connsiteY24" fmla="*/ 230900 h 510526"/>
                <a:gd name="connsiteX25" fmla="*/ 32797 w 94231"/>
                <a:gd name="connsiteY25" fmla="*/ 142260 h 510526"/>
                <a:gd name="connsiteX26" fmla="*/ 64858 w 94231"/>
                <a:gd name="connsiteY26" fmla="*/ 230900 h 510526"/>
                <a:gd name="connsiteX27" fmla="*/ 62115 w 94231"/>
                <a:gd name="connsiteY27" fmla="*/ 446584 h 510526"/>
                <a:gd name="connsiteX28" fmla="*/ 35369 w 94231"/>
                <a:gd name="connsiteY28" fmla="*/ 377832 h 510526"/>
                <a:gd name="connsiteX29" fmla="*/ 62115 w 94231"/>
                <a:gd name="connsiteY29" fmla="*/ 446584 h 510526"/>
                <a:gd name="connsiteX30" fmla="*/ 69144 w 94231"/>
                <a:gd name="connsiteY30" fmla="*/ 92368 h 510526"/>
                <a:gd name="connsiteX31" fmla="*/ 65715 w 94231"/>
                <a:gd name="connsiteY31" fmla="*/ 54478 h 510526"/>
                <a:gd name="connsiteX32" fmla="*/ 31940 w 94231"/>
                <a:gd name="connsiteY32" fmla="*/ 31332 h 510526"/>
                <a:gd name="connsiteX33" fmla="*/ 69144 w 94231"/>
                <a:gd name="connsiteY33" fmla="*/ 92368 h 510526"/>
                <a:gd name="connsiteX34" fmla="*/ 34854 w 94231"/>
                <a:gd name="connsiteY34" fmla="*/ 438697 h 510526"/>
                <a:gd name="connsiteX35" fmla="*/ 32283 w 94231"/>
                <a:gd name="connsiteY35" fmla="*/ 465958 h 510526"/>
                <a:gd name="connsiteX36" fmla="*/ 36741 w 94231"/>
                <a:gd name="connsiteY36" fmla="*/ 478474 h 510526"/>
                <a:gd name="connsiteX37" fmla="*/ 60229 w 94231"/>
                <a:gd name="connsiteY37" fmla="*/ 473330 h 510526"/>
                <a:gd name="connsiteX38" fmla="*/ 51314 w 94231"/>
                <a:gd name="connsiteY38" fmla="*/ 458414 h 510526"/>
                <a:gd name="connsiteX39" fmla="*/ 34854 w 94231"/>
                <a:gd name="connsiteY39" fmla="*/ 438697 h 510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94231" h="510526">
                  <a:moveTo>
                    <a:pt x="9823" y="355372"/>
                  </a:moveTo>
                  <a:cubicBezTo>
                    <a:pt x="10509" y="274105"/>
                    <a:pt x="9994" y="192838"/>
                    <a:pt x="5537" y="111742"/>
                  </a:cubicBezTo>
                  <a:cubicBezTo>
                    <a:pt x="4165" y="88082"/>
                    <a:pt x="907" y="64765"/>
                    <a:pt x="50" y="41105"/>
                  </a:cubicBezTo>
                  <a:cubicBezTo>
                    <a:pt x="-978" y="14015"/>
                    <a:pt x="13938" y="-1586"/>
                    <a:pt x="36912" y="128"/>
                  </a:cubicBezTo>
                  <a:cubicBezTo>
                    <a:pt x="78746" y="3386"/>
                    <a:pt x="78403" y="3386"/>
                    <a:pt x="89204" y="47277"/>
                  </a:cubicBezTo>
                  <a:cubicBezTo>
                    <a:pt x="93319" y="64079"/>
                    <a:pt x="94519" y="80881"/>
                    <a:pt x="94176" y="98197"/>
                  </a:cubicBezTo>
                  <a:cubicBezTo>
                    <a:pt x="93147" y="144317"/>
                    <a:pt x="91262" y="190438"/>
                    <a:pt x="91433" y="236386"/>
                  </a:cubicBezTo>
                  <a:cubicBezTo>
                    <a:pt x="91776" y="316625"/>
                    <a:pt x="86804" y="396692"/>
                    <a:pt x="84918" y="476930"/>
                  </a:cubicBezTo>
                  <a:cubicBezTo>
                    <a:pt x="84575" y="493561"/>
                    <a:pt x="78231" y="502305"/>
                    <a:pt x="64515" y="504705"/>
                  </a:cubicBezTo>
                  <a:cubicBezTo>
                    <a:pt x="63830" y="504877"/>
                    <a:pt x="63315" y="504877"/>
                    <a:pt x="62629" y="504877"/>
                  </a:cubicBezTo>
                  <a:cubicBezTo>
                    <a:pt x="11709" y="517393"/>
                    <a:pt x="6394" y="512592"/>
                    <a:pt x="7765" y="454471"/>
                  </a:cubicBezTo>
                  <a:cubicBezTo>
                    <a:pt x="8451" y="421552"/>
                    <a:pt x="9137" y="388462"/>
                    <a:pt x="9823" y="355372"/>
                  </a:cubicBezTo>
                  <a:close/>
                  <a:moveTo>
                    <a:pt x="43941" y="283363"/>
                  </a:moveTo>
                  <a:cubicBezTo>
                    <a:pt x="43427" y="288335"/>
                    <a:pt x="44113" y="293822"/>
                    <a:pt x="39484" y="296908"/>
                  </a:cubicBezTo>
                  <a:cubicBezTo>
                    <a:pt x="37255" y="297594"/>
                    <a:pt x="33140" y="298280"/>
                    <a:pt x="33140" y="298965"/>
                  </a:cubicBezTo>
                  <a:cubicBezTo>
                    <a:pt x="33483" y="317311"/>
                    <a:pt x="32112" y="336170"/>
                    <a:pt x="35712" y="353658"/>
                  </a:cubicBezTo>
                  <a:cubicBezTo>
                    <a:pt x="38455" y="367031"/>
                    <a:pt x="53200" y="370803"/>
                    <a:pt x="64173" y="383147"/>
                  </a:cubicBezTo>
                  <a:cubicBezTo>
                    <a:pt x="64687" y="362059"/>
                    <a:pt x="65030" y="345257"/>
                    <a:pt x="65373" y="328283"/>
                  </a:cubicBezTo>
                  <a:cubicBezTo>
                    <a:pt x="65544" y="320740"/>
                    <a:pt x="65887" y="313367"/>
                    <a:pt x="66058" y="305823"/>
                  </a:cubicBezTo>
                  <a:cubicBezTo>
                    <a:pt x="72745" y="268276"/>
                    <a:pt x="61086" y="239129"/>
                    <a:pt x="34854" y="216669"/>
                  </a:cubicBezTo>
                  <a:cubicBezTo>
                    <a:pt x="31425" y="239987"/>
                    <a:pt x="31768" y="262789"/>
                    <a:pt x="43941" y="283363"/>
                  </a:cubicBezTo>
                  <a:close/>
                  <a:moveTo>
                    <a:pt x="66916" y="158719"/>
                  </a:moveTo>
                  <a:cubicBezTo>
                    <a:pt x="82518" y="107456"/>
                    <a:pt x="42570" y="85682"/>
                    <a:pt x="27654" y="46591"/>
                  </a:cubicBezTo>
                  <a:cubicBezTo>
                    <a:pt x="20453" y="96654"/>
                    <a:pt x="35026" y="131459"/>
                    <a:pt x="66916" y="158719"/>
                  </a:cubicBezTo>
                  <a:close/>
                  <a:moveTo>
                    <a:pt x="64858" y="230900"/>
                  </a:moveTo>
                  <a:cubicBezTo>
                    <a:pt x="78746" y="188894"/>
                    <a:pt x="58000" y="164720"/>
                    <a:pt x="32797" y="142260"/>
                  </a:cubicBezTo>
                  <a:cubicBezTo>
                    <a:pt x="24910" y="181694"/>
                    <a:pt x="42570" y="207411"/>
                    <a:pt x="64858" y="230900"/>
                  </a:cubicBezTo>
                  <a:close/>
                  <a:moveTo>
                    <a:pt x="62115" y="446584"/>
                  </a:moveTo>
                  <a:cubicBezTo>
                    <a:pt x="65373" y="397035"/>
                    <a:pt x="64515" y="394977"/>
                    <a:pt x="35369" y="377832"/>
                  </a:cubicBezTo>
                  <a:cubicBezTo>
                    <a:pt x="26454" y="408693"/>
                    <a:pt x="37083" y="430982"/>
                    <a:pt x="62115" y="446584"/>
                  </a:cubicBezTo>
                  <a:close/>
                  <a:moveTo>
                    <a:pt x="69144" y="92368"/>
                  </a:moveTo>
                  <a:cubicBezTo>
                    <a:pt x="72916" y="77452"/>
                    <a:pt x="68287" y="66136"/>
                    <a:pt x="65715" y="54478"/>
                  </a:cubicBezTo>
                  <a:cubicBezTo>
                    <a:pt x="59200" y="25331"/>
                    <a:pt x="58515" y="24817"/>
                    <a:pt x="31940" y="31332"/>
                  </a:cubicBezTo>
                  <a:cubicBezTo>
                    <a:pt x="44113" y="51392"/>
                    <a:pt x="56286" y="71280"/>
                    <a:pt x="69144" y="92368"/>
                  </a:cubicBezTo>
                  <a:close/>
                  <a:moveTo>
                    <a:pt x="34854" y="438697"/>
                  </a:moveTo>
                  <a:cubicBezTo>
                    <a:pt x="30911" y="448470"/>
                    <a:pt x="32283" y="457385"/>
                    <a:pt x="32283" y="465958"/>
                  </a:cubicBezTo>
                  <a:cubicBezTo>
                    <a:pt x="32283" y="470415"/>
                    <a:pt x="28339" y="479502"/>
                    <a:pt x="36741" y="478474"/>
                  </a:cubicBezTo>
                  <a:cubicBezTo>
                    <a:pt x="44627" y="477445"/>
                    <a:pt x="55086" y="484646"/>
                    <a:pt x="60229" y="473330"/>
                  </a:cubicBezTo>
                  <a:cubicBezTo>
                    <a:pt x="63830" y="465272"/>
                    <a:pt x="56286" y="462529"/>
                    <a:pt x="51314" y="458414"/>
                  </a:cubicBezTo>
                  <a:cubicBezTo>
                    <a:pt x="45484" y="453613"/>
                    <a:pt x="41027" y="446241"/>
                    <a:pt x="34854" y="438697"/>
                  </a:cubicBezTo>
                  <a:close/>
                </a:path>
              </a:pathLst>
            </a:custGeom>
            <a:solidFill>
              <a:srgbClr val="E97778"/>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3F917ED9-50F8-4CB0-825D-9342B7F08441}"/>
                </a:ext>
              </a:extLst>
            </p:cNvPr>
            <p:cNvSpPr/>
            <p:nvPr/>
          </p:nvSpPr>
          <p:spPr>
            <a:xfrm>
              <a:off x="-149790" y="821931"/>
              <a:ext cx="26574" cy="44919"/>
            </a:xfrm>
            <a:custGeom>
              <a:avLst/>
              <a:gdLst>
                <a:gd name="connsiteX0" fmla="*/ 4629 w 26574"/>
                <a:gd name="connsiteY0" fmla="*/ 0 h 44919"/>
                <a:gd name="connsiteX1" fmla="*/ 26575 w 26574"/>
                <a:gd name="connsiteY1" fmla="*/ 22460 h 44919"/>
                <a:gd name="connsiteX2" fmla="*/ 25889 w 26574"/>
                <a:gd name="connsiteY2" fmla="*/ 44920 h 44919"/>
                <a:gd name="connsiteX3" fmla="*/ 0 w 26574"/>
                <a:gd name="connsiteY3" fmla="*/ 13716 h 44919"/>
                <a:gd name="connsiteX4" fmla="*/ 4629 w 26574"/>
                <a:gd name="connsiteY4" fmla="*/ 0 h 44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74" h="44919">
                  <a:moveTo>
                    <a:pt x="4629" y="0"/>
                  </a:moveTo>
                  <a:cubicBezTo>
                    <a:pt x="12002" y="7544"/>
                    <a:pt x="19202" y="14916"/>
                    <a:pt x="26575" y="22460"/>
                  </a:cubicBezTo>
                  <a:cubicBezTo>
                    <a:pt x="26403" y="30004"/>
                    <a:pt x="26060" y="37376"/>
                    <a:pt x="25889" y="44920"/>
                  </a:cubicBezTo>
                  <a:cubicBezTo>
                    <a:pt x="16288" y="35662"/>
                    <a:pt x="7372" y="25375"/>
                    <a:pt x="0" y="13716"/>
                  </a:cubicBezTo>
                  <a:cubicBezTo>
                    <a:pt x="4801" y="10287"/>
                    <a:pt x="4115" y="4972"/>
                    <a:pt x="4629" y="0"/>
                  </a:cubicBezTo>
                  <a:close/>
                </a:path>
              </a:pathLst>
            </a:custGeom>
            <a:solidFill>
              <a:srgbClr val="E97778"/>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7934EA32-8E08-43DC-BA25-130B0591EA09}"/>
                </a:ext>
              </a:extLst>
            </p:cNvPr>
            <p:cNvSpPr/>
            <p:nvPr/>
          </p:nvSpPr>
          <p:spPr>
            <a:xfrm>
              <a:off x="-1127869" y="1397439"/>
              <a:ext cx="1480256" cy="344305"/>
            </a:xfrm>
            <a:custGeom>
              <a:avLst/>
              <a:gdLst>
                <a:gd name="connsiteX0" fmla="*/ 1480256 w 1480256"/>
                <a:gd name="connsiteY0" fmla="*/ 76345 h 344305"/>
                <a:gd name="connsiteX1" fmla="*/ 1480256 w 1480256"/>
                <a:gd name="connsiteY1" fmla="*/ 82689 h 344305"/>
                <a:gd name="connsiteX2" fmla="*/ 1479914 w 1480256"/>
                <a:gd name="connsiteY2" fmla="*/ 113035 h 344305"/>
                <a:gd name="connsiteX3" fmla="*/ 1479742 w 1480256"/>
                <a:gd name="connsiteY3" fmla="*/ 124351 h 344305"/>
                <a:gd name="connsiteX4" fmla="*/ 1478027 w 1480256"/>
                <a:gd name="connsiteY4" fmla="*/ 191045 h 344305"/>
                <a:gd name="connsiteX5" fmla="*/ 1477685 w 1480256"/>
                <a:gd name="connsiteY5" fmla="*/ 202361 h 344305"/>
                <a:gd name="connsiteX6" fmla="*/ 1476999 w 1480256"/>
                <a:gd name="connsiteY6" fmla="*/ 221563 h 344305"/>
                <a:gd name="connsiteX7" fmla="*/ 1466198 w 1480256"/>
                <a:gd name="connsiteY7" fmla="*/ 263397 h 344305"/>
                <a:gd name="connsiteX8" fmla="*/ 1461569 w 1480256"/>
                <a:gd name="connsiteY8" fmla="*/ 274884 h 344305"/>
                <a:gd name="connsiteX9" fmla="*/ 1449567 w 1480256"/>
                <a:gd name="connsiteY9" fmla="*/ 298201 h 344305"/>
                <a:gd name="connsiteX10" fmla="*/ 1441680 w 1480256"/>
                <a:gd name="connsiteY10" fmla="*/ 309517 h 344305"/>
                <a:gd name="connsiteX11" fmla="*/ 1428479 w 1480256"/>
                <a:gd name="connsiteY11" fmla="*/ 321518 h 344305"/>
                <a:gd name="connsiteX12" fmla="*/ 1385959 w 1480256"/>
                <a:gd name="connsiteY12" fmla="*/ 330605 h 344305"/>
                <a:gd name="connsiteX13" fmla="*/ 1222224 w 1480256"/>
                <a:gd name="connsiteY13" fmla="*/ 336778 h 344305"/>
                <a:gd name="connsiteX14" fmla="*/ 1012712 w 1480256"/>
                <a:gd name="connsiteY14" fmla="*/ 341750 h 344305"/>
                <a:gd name="connsiteX15" fmla="*/ 604147 w 1480256"/>
                <a:gd name="connsiteY15" fmla="*/ 340721 h 344305"/>
                <a:gd name="connsiteX16" fmla="*/ 183752 w 1480256"/>
                <a:gd name="connsiteY16" fmla="*/ 327691 h 344305"/>
                <a:gd name="connsiteX17" fmla="*/ 73166 w 1480256"/>
                <a:gd name="connsiteY17" fmla="*/ 312089 h 344305"/>
                <a:gd name="connsiteX18" fmla="*/ 68880 w 1480256"/>
                <a:gd name="connsiteY18" fmla="*/ 310889 h 344305"/>
                <a:gd name="connsiteX19" fmla="*/ 40248 w 1480256"/>
                <a:gd name="connsiteY19" fmla="*/ 302316 h 344305"/>
                <a:gd name="connsiteX20" fmla="*/ 2872 w 1480256"/>
                <a:gd name="connsiteY20" fmla="*/ 264940 h 344305"/>
                <a:gd name="connsiteX21" fmla="*/ 1329 w 1480256"/>
                <a:gd name="connsiteY21" fmla="*/ 251738 h 344305"/>
                <a:gd name="connsiteX22" fmla="*/ 986 w 1480256"/>
                <a:gd name="connsiteY22" fmla="*/ 241280 h 344305"/>
                <a:gd name="connsiteX23" fmla="*/ 814 w 1480256"/>
                <a:gd name="connsiteY23" fmla="*/ 205618 h 344305"/>
                <a:gd name="connsiteX24" fmla="*/ 643 w 1480256"/>
                <a:gd name="connsiteY24" fmla="*/ 193617 h 344305"/>
                <a:gd name="connsiteX25" fmla="*/ 128 w 1480256"/>
                <a:gd name="connsiteY25" fmla="*/ 142868 h 344305"/>
                <a:gd name="connsiteX26" fmla="*/ 128 w 1480256"/>
                <a:gd name="connsiteY26" fmla="*/ 131038 h 344305"/>
                <a:gd name="connsiteX27" fmla="*/ 128 w 1480256"/>
                <a:gd name="connsiteY27" fmla="*/ 74459 h 344305"/>
                <a:gd name="connsiteX28" fmla="*/ 128 w 1480256"/>
                <a:gd name="connsiteY28" fmla="*/ 66401 h 344305"/>
                <a:gd name="connsiteX29" fmla="*/ 128 w 1480256"/>
                <a:gd name="connsiteY29" fmla="*/ 62800 h 344305"/>
                <a:gd name="connsiteX30" fmla="*/ 300 w 1480256"/>
                <a:gd name="connsiteY30" fmla="*/ 45141 h 344305"/>
                <a:gd name="connsiteX31" fmla="*/ 4758 w 1480256"/>
                <a:gd name="connsiteY31" fmla="*/ 22681 h 344305"/>
                <a:gd name="connsiteX32" fmla="*/ 10587 w 1480256"/>
                <a:gd name="connsiteY32" fmla="*/ 12223 h 344305"/>
                <a:gd name="connsiteX33" fmla="*/ 18474 w 1480256"/>
                <a:gd name="connsiteY33" fmla="*/ 7765 h 344305"/>
                <a:gd name="connsiteX34" fmla="*/ 225757 w 1480256"/>
                <a:gd name="connsiteY34" fmla="*/ 22510 h 344305"/>
                <a:gd name="connsiteX35" fmla="*/ 550140 w 1480256"/>
                <a:gd name="connsiteY35" fmla="*/ 27310 h 344305"/>
                <a:gd name="connsiteX36" fmla="*/ 831661 w 1480256"/>
                <a:gd name="connsiteY36" fmla="*/ 20281 h 344305"/>
                <a:gd name="connsiteX37" fmla="*/ 1031400 w 1480256"/>
                <a:gd name="connsiteY37" fmla="*/ 13937 h 344305"/>
                <a:gd name="connsiteX38" fmla="*/ 1181419 w 1480256"/>
                <a:gd name="connsiteY38" fmla="*/ 3479 h 344305"/>
                <a:gd name="connsiteX39" fmla="*/ 1416992 w 1480256"/>
                <a:gd name="connsiteY39" fmla="*/ 4679 h 344305"/>
                <a:gd name="connsiteX40" fmla="*/ 1456082 w 1480256"/>
                <a:gd name="connsiteY40" fmla="*/ 17881 h 344305"/>
                <a:gd name="connsiteX41" fmla="*/ 1466712 w 1480256"/>
                <a:gd name="connsiteY41" fmla="*/ 28853 h 344305"/>
                <a:gd name="connsiteX42" fmla="*/ 1480256 w 1480256"/>
                <a:gd name="connsiteY42" fmla="*/ 71373 h 344305"/>
                <a:gd name="connsiteX43" fmla="*/ 1480256 w 1480256"/>
                <a:gd name="connsiteY43" fmla="*/ 76345 h 34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80256" h="344305">
                  <a:moveTo>
                    <a:pt x="1480256" y="76345"/>
                  </a:moveTo>
                  <a:cubicBezTo>
                    <a:pt x="1480256" y="78574"/>
                    <a:pt x="1480256" y="80631"/>
                    <a:pt x="1480256" y="82689"/>
                  </a:cubicBezTo>
                  <a:cubicBezTo>
                    <a:pt x="1480256" y="92804"/>
                    <a:pt x="1480085" y="102920"/>
                    <a:pt x="1479914" y="113035"/>
                  </a:cubicBezTo>
                  <a:cubicBezTo>
                    <a:pt x="1479914" y="116807"/>
                    <a:pt x="1479742" y="120579"/>
                    <a:pt x="1479742" y="124351"/>
                  </a:cubicBezTo>
                  <a:cubicBezTo>
                    <a:pt x="1479399" y="146639"/>
                    <a:pt x="1478714" y="168757"/>
                    <a:pt x="1478027" y="191045"/>
                  </a:cubicBezTo>
                  <a:cubicBezTo>
                    <a:pt x="1477856" y="194817"/>
                    <a:pt x="1477856" y="198589"/>
                    <a:pt x="1477685" y="202361"/>
                  </a:cubicBezTo>
                  <a:cubicBezTo>
                    <a:pt x="1477513" y="208704"/>
                    <a:pt x="1477342" y="215219"/>
                    <a:pt x="1476999" y="221563"/>
                  </a:cubicBezTo>
                  <a:cubicBezTo>
                    <a:pt x="1476656" y="230993"/>
                    <a:pt x="1472541" y="246766"/>
                    <a:pt x="1466198" y="263397"/>
                  </a:cubicBezTo>
                  <a:cubicBezTo>
                    <a:pt x="1464826" y="267169"/>
                    <a:pt x="1463111" y="271112"/>
                    <a:pt x="1461569" y="274884"/>
                  </a:cubicBezTo>
                  <a:cubicBezTo>
                    <a:pt x="1457968" y="283114"/>
                    <a:pt x="1453853" y="291000"/>
                    <a:pt x="1449567" y="298201"/>
                  </a:cubicBezTo>
                  <a:cubicBezTo>
                    <a:pt x="1446995" y="302316"/>
                    <a:pt x="1444424" y="306260"/>
                    <a:pt x="1441680" y="309517"/>
                  </a:cubicBezTo>
                  <a:cubicBezTo>
                    <a:pt x="1437394" y="315003"/>
                    <a:pt x="1432936" y="319118"/>
                    <a:pt x="1428479" y="321518"/>
                  </a:cubicBezTo>
                  <a:cubicBezTo>
                    <a:pt x="1412191" y="330263"/>
                    <a:pt x="1392131" y="330091"/>
                    <a:pt x="1385959" y="330605"/>
                  </a:cubicBezTo>
                  <a:cubicBezTo>
                    <a:pt x="1330409" y="334377"/>
                    <a:pt x="1278117" y="334892"/>
                    <a:pt x="1222224" y="336778"/>
                  </a:cubicBezTo>
                  <a:cubicBezTo>
                    <a:pt x="1188620" y="337978"/>
                    <a:pt x="1054203" y="342607"/>
                    <a:pt x="1012712" y="341750"/>
                  </a:cubicBezTo>
                  <a:cubicBezTo>
                    <a:pt x="881896" y="340892"/>
                    <a:pt x="742850" y="348608"/>
                    <a:pt x="604147" y="340721"/>
                  </a:cubicBezTo>
                  <a:cubicBezTo>
                    <a:pt x="464072" y="332834"/>
                    <a:pt x="323826" y="333177"/>
                    <a:pt x="183752" y="327691"/>
                  </a:cubicBezTo>
                  <a:cubicBezTo>
                    <a:pt x="146547" y="326319"/>
                    <a:pt x="109342" y="322547"/>
                    <a:pt x="73166" y="312089"/>
                  </a:cubicBezTo>
                  <a:cubicBezTo>
                    <a:pt x="71795" y="311746"/>
                    <a:pt x="70252" y="311231"/>
                    <a:pt x="68880" y="310889"/>
                  </a:cubicBezTo>
                  <a:cubicBezTo>
                    <a:pt x="57907" y="307631"/>
                    <a:pt x="48478" y="305059"/>
                    <a:pt x="40248" y="302316"/>
                  </a:cubicBezTo>
                  <a:cubicBezTo>
                    <a:pt x="19502" y="295458"/>
                    <a:pt x="7330" y="287914"/>
                    <a:pt x="2872" y="264940"/>
                  </a:cubicBezTo>
                  <a:cubicBezTo>
                    <a:pt x="2186" y="260997"/>
                    <a:pt x="1500" y="256710"/>
                    <a:pt x="1329" y="251738"/>
                  </a:cubicBezTo>
                  <a:cubicBezTo>
                    <a:pt x="1157" y="248481"/>
                    <a:pt x="986" y="245052"/>
                    <a:pt x="986" y="241280"/>
                  </a:cubicBezTo>
                  <a:cubicBezTo>
                    <a:pt x="986" y="230821"/>
                    <a:pt x="814" y="218648"/>
                    <a:pt x="814" y="205618"/>
                  </a:cubicBezTo>
                  <a:cubicBezTo>
                    <a:pt x="814" y="201675"/>
                    <a:pt x="814" y="197732"/>
                    <a:pt x="643" y="193617"/>
                  </a:cubicBezTo>
                  <a:cubicBezTo>
                    <a:pt x="472" y="177329"/>
                    <a:pt x="300" y="160013"/>
                    <a:pt x="128" y="142868"/>
                  </a:cubicBezTo>
                  <a:cubicBezTo>
                    <a:pt x="128" y="138924"/>
                    <a:pt x="128" y="134981"/>
                    <a:pt x="128" y="131038"/>
                  </a:cubicBezTo>
                  <a:cubicBezTo>
                    <a:pt x="-43" y="110464"/>
                    <a:pt x="-43" y="90747"/>
                    <a:pt x="128" y="74459"/>
                  </a:cubicBezTo>
                  <a:cubicBezTo>
                    <a:pt x="128" y="71716"/>
                    <a:pt x="128" y="68973"/>
                    <a:pt x="128" y="66401"/>
                  </a:cubicBezTo>
                  <a:cubicBezTo>
                    <a:pt x="128" y="65372"/>
                    <a:pt x="128" y="64172"/>
                    <a:pt x="128" y="62800"/>
                  </a:cubicBezTo>
                  <a:cubicBezTo>
                    <a:pt x="128" y="57657"/>
                    <a:pt x="-43" y="50627"/>
                    <a:pt x="300" y="45141"/>
                  </a:cubicBezTo>
                  <a:cubicBezTo>
                    <a:pt x="472" y="41026"/>
                    <a:pt x="1500" y="31254"/>
                    <a:pt x="4758" y="22681"/>
                  </a:cubicBezTo>
                  <a:cubicBezTo>
                    <a:pt x="6301" y="18738"/>
                    <a:pt x="8187" y="14966"/>
                    <a:pt x="10587" y="12223"/>
                  </a:cubicBezTo>
                  <a:cubicBezTo>
                    <a:pt x="12816" y="9822"/>
                    <a:pt x="15388" y="8279"/>
                    <a:pt x="18474" y="7765"/>
                  </a:cubicBezTo>
                  <a:cubicBezTo>
                    <a:pt x="30647" y="5879"/>
                    <a:pt x="191810" y="23710"/>
                    <a:pt x="225757" y="22510"/>
                  </a:cubicBezTo>
                  <a:cubicBezTo>
                    <a:pt x="333942" y="18566"/>
                    <a:pt x="442127" y="23367"/>
                    <a:pt x="550140" y="27310"/>
                  </a:cubicBezTo>
                  <a:cubicBezTo>
                    <a:pt x="606033" y="29368"/>
                    <a:pt x="793256" y="20624"/>
                    <a:pt x="831661" y="20281"/>
                  </a:cubicBezTo>
                  <a:cubicBezTo>
                    <a:pt x="898184" y="19424"/>
                    <a:pt x="964878" y="17023"/>
                    <a:pt x="1031400" y="13937"/>
                  </a:cubicBezTo>
                  <a:cubicBezTo>
                    <a:pt x="1081464" y="11537"/>
                    <a:pt x="1131356" y="7422"/>
                    <a:pt x="1181419" y="3479"/>
                  </a:cubicBezTo>
                  <a:cubicBezTo>
                    <a:pt x="1259943" y="-2693"/>
                    <a:pt x="1338467" y="393"/>
                    <a:pt x="1416992" y="4679"/>
                  </a:cubicBezTo>
                  <a:cubicBezTo>
                    <a:pt x="1432936" y="5536"/>
                    <a:pt x="1446138" y="10165"/>
                    <a:pt x="1456082" y="17881"/>
                  </a:cubicBezTo>
                  <a:cubicBezTo>
                    <a:pt x="1460197" y="20967"/>
                    <a:pt x="1463797" y="24567"/>
                    <a:pt x="1466712" y="28853"/>
                  </a:cubicBezTo>
                  <a:cubicBezTo>
                    <a:pt x="1474942" y="39826"/>
                    <a:pt x="1479571" y="54399"/>
                    <a:pt x="1480256" y="71373"/>
                  </a:cubicBezTo>
                  <a:cubicBezTo>
                    <a:pt x="1480256" y="72916"/>
                    <a:pt x="1480256" y="74630"/>
                    <a:pt x="1480256" y="76345"/>
                  </a:cubicBezTo>
                  <a:close/>
                </a:path>
              </a:pathLst>
            </a:custGeom>
            <a:solidFill>
              <a:srgbClr val="FFAAA5"/>
            </a:solidFill>
            <a:ln w="1715" cap="flat">
              <a:noFill/>
              <a:prstDash val="solid"/>
              <a:miter/>
            </a:ln>
          </p:spPr>
          <p:txBody>
            <a:bodyPr rtlCol="0" anchor="ctr"/>
            <a:lstStyle/>
            <a:p>
              <a:endParaRPr lang="en-US"/>
            </a:p>
          </p:txBody>
        </p:sp>
        <p:grpSp>
          <p:nvGrpSpPr>
            <p:cNvPr id="19" name="Graphic 13">
              <a:extLst>
                <a:ext uri="{FF2B5EF4-FFF2-40B4-BE49-F238E27FC236}">
                  <a16:creationId xmlns:a16="http://schemas.microsoft.com/office/drawing/2014/main" id="{A8944C8D-B377-4457-87FD-E6026F1901AE}"/>
                </a:ext>
              </a:extLst>
            </p:cNvPr>
            <p:cNvGrpSpPr/>
            <p:nvPr/>
          </p:nvGrpSpPr>
          <p:grpSpPr>
            <a:xfrm>
              <a:off x="-1126846" y="1057809"/>
              <a:ext cx="1429356" cy="332599"/>
              <a:chOff x="-1126846" y="1057809"/>
              <a:chExt cx="1429356" cy="332599"/>
            </a:xfrm>
          </p:grpSpPr>
          <p:sp>
            <p:nvSpPr>
              <p:cNvPr id="92" name="Freeform: Shape 91">
                <a:extLst>
                  <a:ext uri="{FF2B5EF4-FFF2-40B4-BE49-F238E27FC236}">
                    <a16:creationId xmlns:a16="http://schemas.microsoft.com/office/drawing/2014/main" id="{BE413587-4793-4303-ADD4-91D794C74977}"/>
                  </a:ext>
                </a:extLst>
              </p:cNvPr>
              <p:cNvSpPr/>
              <p:nvPr/>
            </p:nvSpPr>
            <p:spPr>
              <a:xfrm>
                <a:off x="186766" y="1090764"/>
                <a:ext cx="24688" cy="10287"/>
              </a:xfrm>
              <a:custGeom>
                <a:avLst/>
                <a:gdLst>
                  <a:gd name="connsiteX0" fmla="*/ 24689 w 24688"/>
                  <a:gd name="connsiteY0" fmla="*/ 10287 h 10287"/>
                  <a:gd name="connsiteX1" fmla="*/ 24689 w 24688"/>
                  <a:gd name="connsiteY1" fmla="*/ 10287 h 10287"/>
                  <a:gd name="connsiteX2" fmla="*/ 10801 w 24688"/>
                  <a:gd name="connsiteY2" fmla="*/ 2229 h 10287"/>
                  <a:gd name="connsiteX3" fmla="*/ 171 w 24688"/>
                  <a:gd name="connsiteY3" fmla="*/ 0 h 10287"/>
                  <a:gd name="connsiteX4" fmla="*/ 0 w 24688"/>
                  <a:gd name="connsiteY4" fmla="*/ 0 h 10287"/>
                  <a:gd name="connsiteX5" fmla="*/ 24689 w 24688"/>
                  <a:gd name="connsiteY5" fmla="*/ 10287 h 10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88" h="10287">
                    <a:moveTo>
                      <a:pt x="24689" y="10287"/>
                    </a:moveTo>
                    <a:cubicBezTo>
                      <a:pt x="24689" y="10287"/>
                      <a:pt x="24689" y="10287"/>
                      <a:pt x="24689" y="10287"/>
                    </a:cubicBezTo>
                    <a:cubicBezTo>
                      <a:pt x="20402" y="6001"/>
                      <a:pt x="15773" y="3257"/>
                      <a:pt x="10801" y="2229"/>
                    </a:cubicBezTo>
                    <a:cubicBezTo>
                      <a:pt x="7201" y="1543"/>
                      <a:pt x="3772" y="686"/>
                      <a:pt x="171" y="0"/>
                    </a:cubicBezTo>
                    <a:cubicBezTo>
                      <a:pt x="171" y="0"/>
                      <a:pt x="0" y="0"/>
                      <a:pt x="0" y="0"/>
                    </a:cubicBezTo>
                    <a:cubicBezTo>
                      <a:pt x="8401" y="2915"/>
                      <a:pt x="16631" y="6344"/>
                      <a:pt x="24689" y="10287"/>
                    </a:cubicBezTo>
                    <a:close/>
                  </a:path>
                </a:pathLst>
              </a:custGeom>
              <a:no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FC32B3F3-E5C8-4423-A44F-7C088AD13141}"/>
                  </a:ext>
                </a:extLst>
              </p:cNvPr>
              <p:cNvSpPr/>
              <p:nvPr/>
            </p:nvSpPr>
            <p:spPr>
              <a:xfrm>
                <a:off x="-721575" y="1095729"/>
                <a:ext cx="257003" cy="11837"/>
              </a:xfrm>
              <a:custGeom>
                <a:avLst/>
                <a:gdLst>
                  <a:gd name="connsiteX0" fmla="*/ 257003 w 257003"/>
                  <a:gd name="connsiteY0" fmla="*/ 522 h 11837"/>
                  <a:gd name="connsiteX1" fmla="*/ 257003 w 257003"/>
                  <a:gd name="connsiteY1" fmla="*/ 522 h 11837"/>
                  <a:gd name="connsiteX2" fmla="*/ 206940 w 257003"/>
                  <a:gd name="connsiteY2" fmla="*/ 8 h 11837"/>
                  <a:gd name="connsiteX3" fmla="*/ 78867 w 257003"/>
                  <a:gd name="connsiteY3" fmla="*/ 5151 h 11837"/>
                  <a:gd name="connsiteX4" fmla="*/ 0 w 257003"/>
                  <a:gd name="connsiteY4" fmla="*/ 11838 h 11837"/>
                  <a:gd name="connsiteX5" fmla="*/ 0 w 257003"/>
                  <a:gd name="connsiteY5" fmla="*/ 11838 h 11837"/>
                  <a:gd name="connsiteX6" fmla="*/ 257003 w 257003"/>
                  <a:gd name="connsiteY6" fmla="*/ 522 h 1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7003" h="11837">
                    <a:moveTo>
                      <a:pt x="257003" y="522"/>
                    </a:moveTo>
                    <a:cubicBezTo>
                      <a:pt x="257003" y="522"/>
                      <a:pt x="257003" y="522"/>
                      <a:pt x="257003" y="522"/>
                    </a:cubicBezTo>
                    <a:cubicBezTo>
                      <a:pt x="240373" y="179"/>
                      <a:pt x="223742" y="8"/>
                      <a:pt x="206940" y="8"/>
                    </a:cubicBezTo>
                    <a:cubicBezTo>
                      <a:pt x="164249" y="-164"/>
                      <a:pt x="121558" y="2579"/>
                      <a:pt x="78867" y="5151"/>
                    </a:cubicBezTo>
                    <a:cubicBezTo>
                      <a:pt x="52635" y="6694"/>
                      <a:pt x="26232" y="9266"/>
                      <a:pt x="0" y="11838"/>
                    </a:cubicBezTo>
                    <a:cubicBezTo>
                      <a:pt x="0" y="11838"/>
                      <a:pt x="0" y="11838"/>
                      <a:pt x="0" y="11838"/>
                    </a:cubicBezTo>
                    <a:cubicBezTo>
                      <a:pt x="85725" y="8066"/>
                      <a:pt x="171450" y="4294"/>
                      <a:pt x="257003" y="522"/>
                    </a:cubicBezTo>
                    <a:close/>
                  </a:path>
                </a:pathLst>
              </a:custGeom>
              <a:no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5293F3FD-1D99-4B21-A551-DA8B5E558577}"/>
                  </a:ext>
                </a:extLst>
              </p:cNvPr>
              <p:cNvSpPr/>
              <p:nvPr/>
            </p:nvSpPr>
            <p:spPr>
              <a:xfrm>
                <a:off x="-1126846" y="1057809"/>
                <a:ext cx="1429356" cy="332599"/>
              </a:xfrm>
              <a:custGeom>
                <a:avLst/>
                <a:gdLst>
                  <a:gd name="connsiteX0" fmla="*/ 1412196 w 1429356"/>
                  <a:gd name="connsiteY0" fmla="*/ 80447 h 332599"/>
                  <a:gd name="connsiteX1" fmla="*/ 1371391 w 1429356"/>
                  <a:gd name="connsiteY1" fmla="*/ 41357 h 332599"/>
                  <a:gd name="connsiteX2" fmla="*/ 1287209 w 1429356"/>
                  <a:gd name="connsiteY2" fmla="*/ 3295 h 332599"/>
                  <a:gd name="connsiteX3" fmla="*/ 1020090 w 1429356"/>
                  <a:gd name="connsiteY3" fmla="*/ 9296 h 332599"/>
                  <a:gd name="connsiteX4" fmla="*/ 809721 w 1429356"/>
                  <a:gd name="connsiteY4" fmla="*/ 18725 h 332599"/>
                  <a:gd name="connsiteX5" fmla="*/ 641872 w 1429356"/>
                  <a:gd name="connsiteY5" fmla="*/ 15125 h 332599"/>
                  <a:gd name="connsiteX6" fmla="*/ 517570 w 1429356"/>
                  <a:gd name="connsiteY6" fmla="*/ 18039 h 332599"/>
                  <a:gd name="connsiteX7" fmla="*/ 310973 w 1429356"/>
                  <a:gd name="connsiteY7" fmla="*/ 31070 h 332599"/>
                  <a:gd name="connsiteX8" fmla="*/ 196273 w 1429356"/>
                  <a:gd name="connsiteY8" fmla="*/ 37242 h 332599"/>
                  <a:gd name="connsiteX9" fmla="*/ 25166 w 1429356"/>
                  <a:gd name="connsiteY9" fmla="*/ 57987 h 332599"/>
                  <a:gd name="connsiteX10" fmla="*/ 1334 w 1429356"/>
                  <a:gd name="connsiteY10" fmla="*/ 83362 h 332599"/>
                  <a:gd name="connsiteX11" fmla="*/ 648 w 1429356"/>
                  <a:gd name="connsiteY11" fmla="*/ 139255 h 332599"/>
                  <a:gd name="connsiteX12" fmla="*/ 2877 w 1429356"/>
                  <a:gd name="connsiteY12" fmla="*/ 170116 h 332599"/>
                  <a:gd name="connsiteX13" fmla="*/ 4077 w 1429356"/>
                  <a:gd name="connsiteY13" fmla="*/ 181603 h 332599"/>
                  <a:gd name="connsiteX14" fmla="*/ 8021 w 1429356"/>
                  <a:gd name="connsiteY14" fmla="*/ 213321 h 332599"/>
                  <a:gd name="connsiteX15" fmla="*/ 8878 w 1429356"/>
                  <a:gd name="connsiteY15" fmla="*/ 219665 h 332599"/>
                  <a:gd name="connsiteX16" fmla="*/ 8878 w 1429356"/>
                  <a:gd name="connsiteY16" fmla="*/ 219665 h 332599"/>
                  <a:gd name="connsiteX17" fmla="*/ 9392 w 1429356"/>
                  <a:gd name="connsiteY17" fmla="*/ 223779 h 332599"/>
                  <a:gd name="connsiteX18" fmla="*/ 19851 w 1429356"/>
                  <a:gd name="connsiteY18" fmla="*/ 316877 h 332599"/>
                  <a:gd name="connsiteX19" fmla="*/ 36139 w 1429356"/>
                  <a:gd name="connsiteY19" fmla="*/ 331107 h 332599"/>
                  <a:gd name="connsiteX20" fmla="*/ 128207 w 1429356"/>
                  <a:gd name="connsiteY20" fmla="*/ 329907 h 332599"/>
                  <a:gd name="connsiteX21" fmla="*/ 480880 w 1429356"/>
                  <a:gd name="connsiteY21" fmla="*/ 329736 h 332599"/>
                  <a:gd name="connsiteX22" fmla="*/ 683020 w 1429356"/>
                  <a:gd name="connsiteY22" fmla="*/ 313619 h 332599"/>
                  <a:gd name="connsiteX23" fmla="*/ 919106 w 1429356"/>
                  <a:gd name="connsiteY23" fmla="*/ 297160 h 332599"/>
                  <a:gd name="connsiteX24" fmla="*/ 1098443 w 1429356"/>
                  <a:gd name="connsiteY24" fmla="*/ 300761 h 332599"/>
                  <a:gd name="connsiteX25" fmla="*/ 1098443 w 1429356"/>
                  <a:gd name="connsiteY25" fmla="*/ 300761 h 332599"/>
                  <a:gd name="connsiteX26" fmla="*/ 1307955 w 1429356"/>
                  <a:gd name="connsiteY26" fmla="*/ 305218 h 332599"/>
                  <a:gd name="connsiteX27" fmla="*/ 1362990 w 1429356"/>
                  <a:gd name="connsiteY27" fmla="*/ 295960 h 332599"/>
                  <a:gd name="connsiteX28" fmla="*/ 1427113 w 1429356"/>
                  <a:gd name="connsiteY28" fmla="*/ 206977 h 332599"/>
                  <a:gd name="connsiteX29" fmla="*/ 1427284 w 1429356"/>
                  <a:gd name="connsiteY29" fmla="*/ 196519 h 332599"/>
                  <a:gd name="connsiteX30" fmla="*/ 1427455 w 1429356"/>
                  <a:gd name="connsiteY30" fmla="*/ 189147 h 332599"/>
                  <a:gd name="connsiteX31" fmla="*/ 1427455 w 1429356"/>
                  <a:gd name="connsiteY31" fmla="*/ 188975 h 332599"/>
                  <a:gd name="connsiteX32" fmla="*/ 1427970 w 1429356"/>
                  <a:gd name="connsiteY32" fmla="*/ 160686 h 332599"/>
                  <a:gd name="connsiteX33" fmla="*/ 1427970 w 1429356"/>
                  <a:gd name="connsiteY33" fmla="*/ 160514 h 332599"/>
                  <a:gd name="connsiteX34" fmla="*/ 1427970 w 1429356"/>
                  <a:gd name="connsiteY34" fmla="*/ 158800 h 332599"/>
                  <a:gd name="connsiteX35" fmla="*/ 1428484 w 1429356"/>
                  <a:gd name="connsiteY35" fmla="*/ 141141 h 332599"/>
                  <a:gd name="connsiteX36" fmla="*/ 1428827 w 1429356"/>
                  <a:gd name="connsiteY36" fmla="*/ 129825 h 332599"/>
                  <a:gd name="connsiteX37" fmla="*/ 1429341 w 1429356"/>
                  <a:gd name="connsiteY37" fmla="*/ 120224 h 332599"/>
                  <a:gd name="connsiteX38" fmla="*/ 1412196 w 1429356"/>
                  <a:gd name="connsiteY38" fmla="*/ 80447 h 332599"/>
                  <a:gd name="connsiteX39" fmla="*/ 1324414 w 1429356"/>
                  <a:gd name="connsiteY39" fmla="*/ 35184 h 332599"/>
                  <a:gd name="connsiteX40" fmla="*/ 1338301 w 1429356"/>
                  <a:gd name="connsiteY40" fmla="*/ 43243 h 332599"/>
                  <a:gd name="connsiteX41" fmla="*/ 1338301 w 1429356"/>
                  <a:gd name="connsiteY41" fmla="*/ 43243 h 332599"/>
                  <a:gd name="connsiteX42" fmla="*/ 1313613 w 1429356"/>
                  <a:gd name="connsiteY42" fmla="*/ 32956 h 332599"/>
                  <a:gd name="connsiteX43" fmla="*/ 1313784 w 1429356"/>
                  <a:gd name="connsiteY43" fmla="*/ 32956 h 332599"/>
                  <a:gd name="connsiteX44" fmla="*/ 1324414 w 1429356"/>
                  <a:gd name="connsiteY44" fmla="*/ 35184 h 332599"/>
                  <a:gd name="connsiteX45" fmla="*/ 484309 w 1429356"/>
                  <a:gd name="connsiteY45" fmla="*/ 43071 h 332599"/>
                  <a:gd name="connsiteX46" fmla="*/ 612382 w 1429356"/>
                  <a:gd name="connsiteY46" fmla="*/ 37928 h 332599"/>
                  <a:gd name="connsiteX47" fmla="*/ 662274 w 1429356"/>
                  <a:gd name="connsiteY47" fmla="*/ 38442 h 332599"/>
                  <a:gd name="connsiteX48" fmla="*/ 662274 w 1429356"/>
                  <a:gd name="connsiteY48" fmla="*/ 38442 h 332599"/>
                  <a:gd name="connsiteX49" fmla="*/ 405442 w 1429356"/>
                  <a:gd name="connsiteY49" fmla="*/ 49758 h 332599"/>
                  <a:gd name="connsiteX50" fmla="*/ 405442 w 1429356"/>
                  <a:gd name="connsiteY50" fmla="*/ 49758 h 332599"/>
                  <a:gd name="connsiteX51" fmla="*/ 484309 w 1429356"/>
                  <a:gd name="connsiteY51" fmla="*/ 43071 h 332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429356" h="332599">
                    <a:moveTo>
                      <a:pt x="1412196" y="80447"/>
                    </a:moveTo>
                    <a:cubicBezTo>
                      <a:pt x="1398137" y="67760"/>
                      <a:pt x="1382707" y="56273"/>
                      <a:pt x="1371391" y="41357"/>
                    </a:cubicBezTo>
                    <a:cubicBezTo>
                      <a:pt x="1349788" y="12725"/>
                      <a:pt x="1318756" y="5524"/>
                      <a:pt x="1287209" y="3295"/>
                    </a:cubicBezTo>
                    <a:cubicBezTo>
                      <a:pt x="1198055" y="-3049"/>
                      <a:pt x="1108901" y="209"/>
                      <a:pt x="1020090" y="9296"/>
                    </a:cubicBezTo>
                    <a:cubicBezTo>
                      <a:pt x="950139" y="16496"/>
                      <a:pt x="880015" y="19240"/>
                      <a:pt x="809721" y="18725"/>
                    </a:cubicBezTo>
                    <a:cubicBezTo>
                      <a:pt x="753828" y="18382"/>
                      <a:pt x="697764" y="17011"/>
                      <a:pt x="641872" y="15125"/>
                    </a:cubicBezTo>
                    <a:cubicBezTo>
                      <a:pt x="600381" y="13582"/>
                      <a:pt x="558889" y="15811"/>
                      <a:pt x="517570" y="18039"/>
                    </a:cubicBezTo>
                    <a:cubicBezTo>
                      <a:pt x="448647" y="21983"/>
                      <a:pt x="379896" y="26783"/>
                      <a:pt x="310973" y="31070"/>
                    </a:cubicBezTo>
                    <a:cubicBezTo>
                      <a:pt x="272740" y="33299"/>
                      <a:pt x="234335" y="33299"/>
                      <a:pt x="196273" y="37242"/>
                    </a:cubicBezTo>
                    <a:cubicBezTo>
                      <a:pt x="139180" y="43071"/>
                      <a:pt x="82087" y="49586"/>
                      <a:pt x="25166" y="57987"/>
                    </a:cubicBezTo>
                    <a:cubicBezTo>
                      <a:pt x="7164" y="60559"/>
                      <a:pt x="2706" y="66560"/>
                      <a:pt x="1334" y="83362"/>
                    </a:cubicBezTo>
                    <a:cubicBezTo>
                      <a:pt x="-209" y="102050"/>
                      <a:pt x="-380" y="120738"/>
                      <a:pt x="648" y="139255"/>
                    </a:cubicBezTo>
                    <a:cubicBezTo>
                      <a:pt x="1163" y="149542"/>
                      <a:pt x="1849" y="159829"/>
                      <a:pt x="2877" y="170116"/>
                    </a:cubicBezTo>
                    <a:cubicBezTo>
                      <a:pt x="3220" y="173888"/>
                      <a:pt x="3563" y="177659"/>
                      <a:pt x="4077" y="181603"/>
                    </a:cubicBezTo>
                    <a:cubicBezTo>
                      <a:pt x="5278" y="192233"/>
                      <a:pt x="6478" y="202863"/>
                      <a:pt x="8021" y="213321"/>
                    </a:cubicBezTo>
                    <a:cubicBezTo>
                      <a:pt x="8364" y="215550"/>
                      <a:pt x="8535" y="217607"/>
                      <a:pt x="8878" y="219665"/>
                    </a:cubicBezTo>
                    <a:lnTo>
                      <a:pt x="8878" y="219665"/>
                    </a:lnTo>
                    <a:cubicBezTo>
                      <a:pt x="9049" y="221036"/>
                      <a:pt x="9221" y="222408"/>
                      <a:pt x="9392" y="223779"/>
                    </a:cubicBezTo>
                    <a:cubicBezTo>
                      <a:pt x="13507" y="254812"/>
                      <a:pt x="17965" y="285673"/>
                      <a:pt x="19851" y="316877"/>
                    </a:cubicBezTo>
                    <a:cubicBezTo>
                      <a:pt x="20365" y="325792"/>
                      <a:pt x="25509" y="331107"/>
                      <a:pt x="36139" y="331107"/>
                    </a:cubicBezTo>
                    <a:cubicBezTo>
                      <a:pt x="66828" y="331107"/>
                      <a:pt x="97518" y="330078"/>
                      <a:pt x="128207" y="329907"/>
                    </a:cubicBezTo>
                    <a:cubicBezTo>
                      <a:pt x="245822" y="329564"/>
                      <a:pt x="363265" y="336251"/>
                      <a:pt x="480880" y="329736"/>
                    </a:cubicBezTo>
                    <a:cubicBezTo>
                      <a:pt x="548431" y="325964"/>
                      <a:pt x="615811" y="321335"/>
                      <a:pt x="683020" y="313619"/>
                    </a:cubicBezTo>
                    <a:cubicBezTo>
                      <a:pt x="761544" y="304532"/>
                      <a:pt x="840067" y="296817"/>
                      <a:pt x="919106" y="297160"/>
                    </a:cubicBezTo>
                    <a:cubicBezTo>
                      <a:pt x="978942" y="297503"/>
                      <a:pt x="1038607" y="299560"/>
                      <a:pt x="1098443" y="300761"/>
                    </a:cubicBezTo>
                    <a:cubicBezTo>
                      <a:pt x="1098443" y="300761"/>
                      <a:pt x="1098443" y="300761"/>
                      <a:pt x="1098443" y="300761"/>
                    </a:cubicBezTo>
                    <a:cubicBezTo>
                      <a:pt x="1168223" y="302304"/>
                      <a:pt x="1238175" y="303847"/>
                      <a:pt x="1307955" y="305218"/>
                    </a:cubicBezTo>
                    <a:cubicBezTo>
                      <a:pt x="1326814" y="305561"/>
                      <a:pt x="1345159" y="302475"/>
                      <a:pt x="1362990" y="295960"/>
                    </a:cubicBezTo>
                    <a:cubicBezTo>
                      <a:pt x="1403624" y="280872"/>
                      <a:pt x="1426255" y="249497"/>
                      <a:pt x="1427113" y="206977"/>
                    </a:cubicBezTo>
                    <a:cubicBezTo>
                      <a:pt x="1427284" y="203548"/>
                      <a:pt x="1427284" y="199948"/>
                      <a:pt x="1427284" y="196519"/>
                    </a:cubicBezTo>
                    <a:cubicBezTo>
                      <a:pt x="1427284" y="194119"/>
                      <a:pt x="1427284" y="191547"/>
                      <a:pt x="1427455" y="189147"/>
                    </a:cubicBezTo>
                    <a:cubicBezTo>
                      <a:pt x="1427455" y="189147"/>
                      <a:pt x="1427455" y="188975"/>
                      <a:pt x="1427455" y="188975"/>
                    </a:cubicBezTo>
                    <a:cubicBezTo>
                      <a:pt x="1428827" y="179717"/>
                      <a:pt x="1428827" y="170116"/>
                      <a:pt x="1427970" y="160686"/>
                    </a:cubicBezTo>
                    <a:cubicBezTo>
                      <a:pt x="1427970" y="160686"/>
                      <a:pt x="1427970" y="160514"/>
                      <a:pt x="1427970" y="160514"/>
                    </a:cubicBezTo>
                    <a:cubicBezTo>
                      <a:pt x="1427970" y="159829"/>
                      <a:pt x="1427970" y="159314"/>
                      <a:pt x="1427970" y="158800"/>
                    </a:cubicBezTo>
                    <a:cubicBezTo>
                      <a:pt x="1428141" y="152799"/>
                      <a:pt x="1428141" y="146970"/>
                      <a:pt x="1428484" y="141141"/>
                    </a:cubicBezTo>
                    <a:cubicBezTo>
                      <a:pt x="1428655" y="137369"/>
                      <a:pt x="1428655" y="133597"/>
                      <a:pt x="1428827" y="129825"/>
                    </a:cubicBezTo>
                    <a:cubicBezTo>
                      <a:pt x="1428998" y="126567"/>
                      <a:pt x="1429170" y="123310"/>
                      <a:pt x="1429341" y="120224"/>
                    </a:cubicBezTo>
                    <a:cubicBezTo>
                      <a:pt x="1429684" y="103764"/>
                      <a:pt x="1424026" y="91249"/>
                      <a:pt x="1412196" y="80447"/>
                    </a:cubicBezTo>
                    <a:close/>
                    <a:moveTo>
                      <a:pt x="1324414" y="35184"/>
                    </a:moveTo>
                    <a:cubicBezTo>
                      <a:pt x="1329386" y="36213"/>
                      <a:pt x="1334015" y="38956"/>
                      <a:pt x="1338301" y="43243"/>
                    </a:cubicBezTo>
                    <a:cubicBezTo>
                      <a:pt x="1338301" y="43243"/>
                      <a:pt x="1338301" y="43243"/>
                      <a:pt x="1338301" y="43243"/>
                    </a:cubicBezTo>
                    <a:cubicBezTo>
                      <a:pt x="1330243" y="39299"/>
                      <a:pt x="1322014" y="35870"/>
                      <a:pt x="1313613" y="32956"/>
                    </a:cubicBezTo>
                    <a:cubicBezTo>
                      <a:pt x="1313613" y="32956"/>
                      <a:pt x="1313784" y="32956"/>
                      <a:pt x="1313784" y="32956"/>
                    </a:cubicBezTo>
                    <a:cubicBezTo>
                      <a:pt x="1317213" y="33813"/>
                      <a:pt x="1320814" y="34499"/>
                      <a:pt x="1324414" y="35184"/>
                    </a:cubicBezTo>
                    <a:close/>
                    <a:moveTo>
                      <a:pt x="484309" y="43071"/>
                    </a:moveTo>
                    <a:cubicBezTo>
                      <a:pt x="527000" y="40499"/>
                      <a:pt x="569691" y="37756"/>
                      <a:pt x="612382" y="37928"/>
                    </a:cubicBezTo>
                    <a:cubicBezTo>
                      <a:pt x="629013" y="37928"/>
                      <a:pt x="645643" y="38099"/>
                      <a:pt x="662274" y="38442"/>
                    </a:cubicBezTo>
                    <a:cubicBezTo>
                      <a:pt x="662274" y="38442"/>
                      <a:pt x="662274" y="38442"/>
                      <a:pt x="662274" y="38442"/>
                    </a:cubicBezTo>
                    <a:cubicBezTo>
                      <a:pt x="576721" y="42214"/>
                      <a:pt x="490995" y="45986"/>
                      <a:pt x="405442" y="49758"/>
                    </a:cubicBezTo>
                    <a:cubicBezTo>
                      <a:pt x="405442" y="49758"/>
                      <a:pt x="405442" y="49758"/>
                      <a:pt x="405442" y="49758"/>
                    </a:cubicBezTo>
                    <a:cubicBezTo>
                      <a:pt x="431674" y="47357"/>
                      <a:pt x="458077" y="44786"/>
                      <a:pt x="484309" y="43071"/>
                    </a:cubicBezTo>
                    <a:close/>
                  </a:path>
                </a:pathLst>
              </a:custGeom>
              <a:solidFill>
                <a:srgbClr val="FFD3B6"/>
              </a:solidFill>
              <a:ln w="1715" cap="flat">
                <a:noFill/>
                <a:prstDash val="solid"/>
                <a:miter/>
              </a:ln>
            </p:spPr>
            <p:txBody>
              <a:bodyPr rtlCol="0" anchor="ctr"/>
              <a:lstStyle/>
              <a:p>
                <a:endParaRPr lang="en-US"/>
              </a:p>
            </p:txBody>
          </p:sp>
        </p:grpSp>
        <p:sp>
          <p:nvSpPr>
            <p:cNvPr id="20" name="Freeform: Shape 19">
              <a:extLst>
                <a:ext uri="{FF2B5EF4-FFF2-40B4-BE49-F238E27FC236}">
                  <a16:creationId xmlns:a16="http://schemas.microsoft.com/office/drawing/2014/main" id="{43F6EF3C-820A-4CFC-9800-C89691A309CA}"/>
                </a:ext>
              </a:extLst>
            </p:cNvPr>
            <p:cNvSpPr/>
            <p:nvPr/>
          </p:nvSpPr>
          <p:spPr>
            <a:xfrm>
              <a:off x="-1128972" y="1159585"/>
              <a:ext cx="1439182" cy="140920"/>
            </a:xfrm>
            <a:custGeom>
              <a:avLst/>
              <a:gdLst>
                <a:gd name="connsiteX0" fmla="*/ 1438325 w 1439182"/>
                <a:gd name="connsiteY0" fmla="*/ 68682 h 140920"/>
                <a:gd name="connsiteX1" fmla="*/ 1438325 w 1439182"/>
                <a:gd name="connsiteY1" fmla="*/ 68682 h 140920"/>
                <a:gd name="connsiteX2" fmla="*/ 1429067 w 1439182"/>
                <a:gd name="connsiteY2" fmla="*/ 94742 h 140920"/>
                <a:gd name="connsiteX3" fmla="*/ 1428724 w 1439182"/>
                <a:gd name="connsiteY3" fmla="*/ 95085 h 140920"/>
                <a:gd name="connsiteX4" fmla="*/ 1427352 w 1439182"/>
                <a:gd name="connsiteY4" fmla="*/ 96800 h 140920"/>
                <a:gd name="connsiteX5" fmla="*/ 1406607 w 1439182"/>
                <a:gd name="connsiteY5" fmla="*/ 111030 h 140920"/>
                <a:gd name="connsiteX6" fmla="*/ 1286249 w 1439182"/>
                <a:gd name="connsiteY6" fmla="*/ 109659 h 140920"/>
                <a:gd name="connsiteX7" fmla="*/ 981068 w 1439182"/>
                <a:gd name="connsiteY7" fmla="*/ 108116 h 140920"/>
                <a:gd name="connsiteX8" fmla="*/ 749782 w 1439182"/>
                <a:gd name="connsiteY8" fmla="*/ 125775 h 140920"/>
                <a:gd name="connsiteX9" fmla="*/ 279323 w 1439182"/>
                <a:gd name="connsiteY9" fmla="*/ 115659 h 140920"/>
                <a:gd name="connsiteX10" fmla="*/ 38950 w 1439182"/>
                <a:gd name="connsiteY10" fmla="*/ 137091 h 140920"/>
                <a:gd name="connsiteX11" fmla="*/ 18205 w 1439182"/>
                <a:gd name="connsiteY11" fmla="*/ 126632 h 140920"/>
                <a:gd name="connsiteX12" fmla="*/ 13918 w 1439182"/>
                <a:gd name="connsiteY12" fmla="*/ 122174 h 140920"/>
                <a:gd name="connsiteX13" fmla="*/ 13918 w 1439182"/>
                <a:gd name="connsiteY13" fmla="*/ 122174 h 140920"/>
                <a:gd name="connsiteX14" fmla="*/ 11004 w 1439182"/>
                <a:gd name="connsiteY14" fmla="*/ 117888 h 140920"/>
                <a:gd name="connsiteX15" fmla="*/ 11004 w 1439182"/>
                <a:gd name="connsiteY15" fmla="*/ 117888 h 140920"/>
                <a:gd name="connsiteX16" fmla="*/ 8261 w 1439182"/>
                <a:gd name="connsiteY16" fmla="*/ 112573 h 140920"/>
                <a:gd name="connsiteX17" fmla="*/ 6374 w 1439182"/>
                <a:gd name="connsiteY17" fmla="*/ 81026 h 140920"/>
                <a:gd name="connsiteX18" fmla="*/ 5689 w 1439182"/>
                <a:gd name="connsiteY18" fmla="*/ 79655 h 140920"/>
                <a:gd name="connsiteX19" fmla="*/ 1403 w 1439182"/>
                <a:gd name="connsiteY19" fmla="*/ 67825 h 140920"/>
                <a:gd name="connsiteX20" fmla="*/ 202 w 1439182"/>
                <a:gd name="connsiteY20" fmla="*/ 60110 h 140920"/>
                <a:gd name="connsiteX21" fmla="*/ 2774 w 1439182"/>
                <a:gd name="connsiteY21" fmla="*/ 37478 h 140920"/>
                <a:gd name="connsiteX22" fmla="*/ 2774 w 1439182"/>
                <a:gd name="connsiteY22" fmla="*/ 37478 h 140920"/>
                <a:gd name="connsiteX23" fmla="*/ 16319 w 1439182"/>
                <a:gd name="connsiteY23" fmla="*/ 36107 h 140920"/>
                <a:gd name="connsiteX24" fmla="*/ 26434 w 1439182"/>
                <a:gd name="connsiteY24" fmla="*/ 35078 h 140920"/>
                <a:gd name="connsiteX25" fmla="*/ 296468 w 1439182"/>
                <a:gd name="connsiteY25" fmla="*/ 19990 h 140920"/>
                <a:gd name="connsiteX26" fmla="*/ 767270 w 1439182"/>
                <a:gd name="connsiteY26" fmla="*/ 30106 h 140920"/>
                <a:gd name="connsiteX27" fmla="*/ 1095768 w 1439182"/>
                <a:gd name="connsiteY27" fmla="*/ 102 h 140920"/>
                <a:gd name="connsiteX28" fmla="*/ 1331512 w 1439182"/>
                <a:gd name="connsiteY28" fmla="*/ 8675 h 140920"/>
                <a:gd name="connsiteX29" fmla="*/ 1407293 w 1439182"/>
                <a:gd name="connsiteY29" fmla="*/ 15875 h 140920"/>
                <a:gd name="connsiteX30" fmla="*/ 1418265 w 1439182"/>
                <a:gd name="connsiteY30" fmla="*/ 17076 h 140920"/>
                <a:gd name="connsiteX31" fmla="*/ 1431296 w 1439182"/>
                <a:gd name="connsiteY31" fmla="*/ 18619 h 140920"/>
                <a:gd name="connsiteX32" fmla="*/ 1434382 w 1439182"/>
                <a:gd name="connsiteY32" fmla="*/ 28734 h 140920"/>
                <a:gd name="connsiteX33" fmla="*/ 1437125 w 1439182"/>
                <a:gd name="connsiteY33" fmla="*/ 40564 h 140920"/>
                <a:gd name="connsiteX34" fmla="*/ 1439182 w 1439182"/>
                <a:gd name="connsiteY34" fmla="*/ 57538 h 140920"/>
                <a:gd name="connsiteX35" fmla="*/ 1439182 w 1439182"/>
                <a:gd name="connsiteY35" fmla="*/ 57709 h 140920"/>
                <a:gd name="connsiteX36" fmla="*/ 1438325 w 1439182"/>
                <a:gd name="connsiteY36" fmla="*/ 68682 h 140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39182" h="140920">
                  <a:moveTo>
                    <a:pt x="1438325" y="68682"/>
                  </a:moveTo>
                  <a:lnTo>
                    <a:pt x="1438325" y="68682"/>
                  </a:lnTo>
                  <a:cubicBezTo>
                    <a:pt x="1437468" y="78112"/>
                    <a:pt x="1434553" y="87199"/>
                    <a:pt x="1429067" y="94742"/>
                  </a:cubicBezTo>
                  <a:cubicBezTo>
                    <a:pt x="1428895" y="94914"/>
                    <a:pt x="1428895" y="95085"/>
                    <a:pt x="1428724" y="95085"/>
                  </a:cubicBezTo>
                  <a:cubicBezTo>
                    <a:pt x="1428209" y="95771"/>
                    <a:pt x="1427867" y="96286"/>
                    <a:pt x="1427352" y="96800"/>
                  </a:cubicBezTo>
                  <a:cubicBezTo>
                    <a:pt x="1421866" y="103315"/>
                    <a:pt x="1414836" y="107944"/>
                    <a:pt x="1406607" y="111030"/>
                  </a:cubicBezTo>
                  <a:cubicBezTo>
                    <a:pt x="1377974" y="121489"/>
                    <a:pt x="1334084" y="114631"/>
                    <a:pt x="1286249" y="109659"/>
                  </a:cubicBezTo>
                  <a:cubicBezTo>
                    <a:pt x="1242015" y="105029"/>
                    <a:pt x="1154918" y="106058"/>
                    <a:pt x="981068" y="108116"/>
                  </a:cubicBezTo>
                  <a:cubicBezTo>
                    <a:pt x="872883" y="109316"/>
                    <a:pt x="880255" y="119260"/>
                    <a:pt x="749782" y="125775"/>
                  </a:cubicBezTo>
                  <a:cubicBezTo>
                    <a:pt x="478891" y="139491"/>
                    <a:pt x="476662" y="95771"/>
                    <a:pt x="279323" y="115659"/>
                  </a:cubicBezTo>
                  <a:cubicBezTo>
                    <a:pt x="178510" y="125946"/>
                    <a:pt x="86785" y="150292"/>
                    <a:pt x="38950" y="137091"/>
                  </a:cubicBezTo>
                  <a:cubicBezTo>
                    <a:pt x="30721" y="134862"/>
                    <a:pt x="23691" y="131433"/>
                    <a:pt x="18205" y="126632"/>
                  </a:cubicBezTo>
                  <a:cubicBezTo>
                    <a:pt x="16661" y="125261"/>
                    <a:pt x="15119" y="123718"/>
                    <a:pt x="13918" y="122174"/>
                  </a:cubicBezTo>
                  <a:lnTo>
                    <a:pt x="13918" y="122174"/>
                  </a:lnTo>
                  <a:cubicBezTo>
                    <a:pt x="12890" y="120803"/>
                    <a:pt x="11861" y="119431"/>
                    <a:pt x="11004" y="117888"/>
                  </a:cubicBezTo>
                  <a:lnTo>
                    <a:pt x="11004" y="117888"/>
                  </a:lnTo>
                  <a:cubicBezTo>
                    <a:pt x="9975" y="116174"/>
                    <a:pt x="9118" y="114459"/>
                    <a:pt x="8261" y="112573"/>
                  </a:cubicBezTo>
                  <a:cubicBezTo>
                    <a:pt x="3803" y="101600"/>
                    <a:pt x="4660" y="89942"/>
                    <a:pt x="6374" y="81026"/>
                  </a:cubicBezTo>
                  <a:cubicBezTo>
                    <a:pt x="6203" y="80684"/>
                    <a:pt x="5860" y="80169"/>
                    <a:pt x="5689" y="79655"/>
                  </a:cubicBezTo>
                  <a:cubicBezTo>
                    <a:pt x="4317" y="76740"/>
                    <a:pt x="2603" y="72797"/>
                    <a:pt x="1403" y="67825"/>
                  </a:cubicBezTo>
                  <a:cubicBezTo>
                    <a:pt x="888" y="65425"/>
                    <a:pt x="374" y="62853"/>
                    <a:pt x="202" y="60110"/>
                  </a:cubicBezTo>
                  <a:cubicBezTo>
                    <a:pt x="-655" y="49994"/>
                    <a:pt x="1403" y="41936"/>
                    <a:pt x="2774" y="37478"/>
                  </a:cubicBezTo>
                  <a:lnTo>
                    <a:pt x="2774" y="37478"/>
                  </a:lnTo>
                  <a:cubicBezTo>
                    <a:pt x="7060" y="36964"/>
                    <a:pt x="11518" y="36621"/>
                    <a:pt x="16319" y="36107"/>
                  </a:cubicBezTo>
                  <a:cubicBezTo>
                    <a:pt x="19576" y="35764"/>
                    <a:pt x="23005" y="35421"/>
                    <a:pt x="26434" y="35078"/>
                  </a:cubicBezTo>
                  <a:cubicBezTo>
                    <a:pt x="90385" y="28734"/>
                    <a:pt x="183825" y="21533"/>
                    <a:pt x="296468" y="19990"/>
                  </a:cubicBezTo>
                  <a:cubicBezTo>
                    <a:pt x="537527" y="16733"/>
                    <a:pt x="572503" y="43479"/>
                    <a:pt x="767270" y="30106"/>
                  </a:cubicBezTo>
                  <a:cubicBezTo>
                    <a:pt x="911630" y="20162"/>
                    <a:pt x="947807" y="1817"/>
                    <a:pt x="1095768" y="102"/>
                  </a:cubicBezTo>
                  <a:cubicBezTo>
                    <a:pt x="1211668" y="-1098"/>
                    <a:pt x="1331512" y="8675"/>
                    <a:pt x="1331512" y="8675"/>
                  </a:cubicBezTo>
                  <a:cubicBezTo>
                    <a:pt x="1360144" y="11075"/>
                    <a:pt x="1385690" y="13647"/>
                    <a:pt x="1407293" y="15875"/>
                  </a:cubicBezTo>
                  <a:cubicBezTo>
                    <a:pt x="1411064" y="16218"/>
                    <a:pt x="1414665" y="16733"/>
                    <a:pt x="1418265" y="17076"/>
                  </a:cubicBezTo>
                  <a:cubicBezTo>
                    <a:pt x="1422723" y="17590"/>
                    <a:pt x="1427181" y="18104"/>
                    <a:pt x="1431296" y="18619"/>
                  </a:cubicBezTo>
                  <a:cubicBezTo>
                    <a:pt x="1432324" y="21876"/>
                    <a:pt x="1433353" y="25305"/>
                    <a:pt x="1434382" y="28734"/>
                  </a:cubicBezTo>
                  <a:cubicBezTo>
                    <a:pt x="1435410" y="32506"/>
                    <a:pt x="1436267" y="36449"/>
                    <a:pt x="1437125" y="40564"/>
                  </a:cubicBezTo>
                  <a:cubicBezTo>
                    <a:pt x="1438154" y="46222"/>
                    <a:pt x="1439011" y="51880"/>
                    <a:pt x="1439182" y="57538"/>
                  </a:cubicBezTo>
                  <a:lnTo>
                    <a:pt x="1439182" y="57709"/>
                  </a:lnTo>
                  <a:cubicBezTo>
                    <a:pt x="1438839" y="61310"/>
                    <a:pt x="1438668" y="64910"/>
                    <a:pt x="1438325" y="68682"/>
                  </a:cubicBezTo>
                  <a:close/>
                </a:path>
              </a:pathLst>
            </a:custGeom>
            <a:solidFill>
              <a:srgbClr val="F5F1D5"/>
            </a:solidFill>
            <a:ln w="1715" cap="flat">
              <a:noFill/>
              <a:prstDash val="solid"/>
              <a:miter/>
            </a:ln>
          </p:spPr>
          <p:txBody>
            <a:bodyPr rtlCol="0" anchor="ctr"/>
            <a:lstStyle/>
            <a:p>
              <a:endParaRPr lang="en-US"/>
            </a:p>
          </p:txBody>
        </p:sp>
        <p:grpSp>
          <p:nvGrpSpPr>
            <p:cNvPr id="21" name="Graphic 13">
              <a:extLst>
                <a:ext uri="{FF2B5EF4-FFF2-40B4-BE49-F238E27FC236}">
                  <a16:creationId xmlns:a16="http://schemas.microsoft.com/office/drawing/2014/main" id="{B62D53ED-E22A-4F64-9FD1-B4091062BF7B}"/>
                </a:ext>
              </a:extLst>
            </p:cNvPr>
            <p:cNvGrpSpPr/>
            <p:nvPr/>
          </p:nvGrpSpPr>
          <p:grpSpPr>
            <a:xfrm>
              <a:off x="-1127741" y="63779"/>
              <a:ext cx="1437437" cy="1218109"/>
              <a:chOff x="-1127741" y="63779"/>
              <a:chExt cx="1437437" cy="1218109"/>
            </a:xfrm>
            <a:solidFill>
              <a:srgbClr val="FFD57E"/>
            </a:solidFill>
          </p:grpSpPr>
          <p:sp>
            <p:nvSpPr>
              <p:cNvPr id="85" name="Freeform: Shape 84">
                <a:extLst>
                  <a:ext uri="{FF2B5EF4-FFF2-40B4-BE49-F238E27FC236}">
                    <a16:creationId xmlns:a16="http://schemas.microsoft.com/office/drawing/2014/main" id="{279B06C9-2FA4-4366-AD20-8D40ADF2E534}"/>
                  </a:ext>
                </a:extLst>
              </p:cNvPr>
              <p:cNvSpPr/>
              <p:nvPr/>
            </p:nvSpPr>
            <p:spPr>
              <a:xfrm>
                <a:off x="-1065798" y="336561"/>
                <a:ext cx="182391" cy="357682"/>
              </a:xfrm>
              <a:custGeom>
                <a:avLst/>
                <a:gdLst>
                  <a:gd name="connsiteX0" fmla="*/ 182374 w 182391"/>
                  <a:gd name="connsiteY0" fmla="*/ 249112 h 357682"/>
                  <a:gd name="connsiteX1" fmla="*/ 175173 w 182391"/>
                  <a:gd name="connsiteY1" fmla="*/ 283916 h 357682"/>
                  <a:gd name="connsiteX2" fmla="*/ 144141 w 182391"/>
                  <a:gd name="connsiteY2" fmla="*/ 320949 h 357682"/>
                  <a:gd name="connsiteX3" fmla="*/ 118938 w 182391"/>
                  <a:gd name="connsiteY3" fmla="*/ 352153 h 357682"/>
                  <a:gd name="connsiteX4" fmla="*/ 100250 w 182391"/>
                  <a:gd name="connsiteY4" fmla="*/ 357640 h 357682"/>
                  <a:gd name="connsiteX5" fmla="*/ 980 w 182391"/>
                  <a:gd name="connsiteY5" fmla="*/ 259742 h 357682"/>
                  <a:gd name="connsiteX6" fmla="*/ 12638 w 182391"/>
                  <a:gd name="connsiteY6" fmla="*/ 157900 h 357682"/>
                  <a:gd name="connsiteX7" fmla="*/ 27212 w 182391"/>
                  <a:gd name="connsiteY7" fmla="*/ 52287 h 357682"/>
                  <a:gd name="connsiteX8" fmla="*/ 24469 w 182391"/>
                  <a:gd name="connsiteY8" fmla="*/ 27427 h 357682"/>
                  <a:gd name="connsiteX9" fmla="*/ 22583 w 182391"/>
                  <a:gd name="connsiteY9" fmla="*/ 338 h 357682"/>
                  <a:gd name="connsiteX10" fmla="*/ 54987 w 182391"/>
                  <a:gd name="connsiteY10" fmla="*/ 27427 h 357682"/>
                  <a:gd name="connsiteX11" fmla="*/ 107279 w 182391"/>
                  <a:gd name="connsiteY11" fmla="*/ 79548 h 357682"/>
                  <a:gd name="connsiteX12" fmla="*/ 178945 w 182391"/>
                  <a:gd name="connsiteY12" fmla="*/ 218251 h 357682"/>
                  <a:gd name="connsiteX13" fmla="*/ 182374 w 182391"/>
                  <a:gd name="connsiteY13" fmla="*/ 249112 h 3576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2391" h="357682">
                    <a:moveTo>
                      <a:pt x="182374" y="249112"/>
                    </a:moveTo>
                    <a:cubicBezTo>
                      <a:pt x="182546" y="257856"/>
                      <a:pt x="181517" y="270715"/>
                      <a:pt x="175173" y="283916"/>
                    </a:cubicBezTo>
                    <a:cubicBezTo>
                      <a:pt x="167287" y="300204"/>
                      <a:pt x="160086" y="298489"/>
                      <a:pt x="144141" y="320949"/>
                    </a:cubicBezTo>
                    <a:cubicBezTo>
                      <a:pt x="132997" y="336723"/>
                      <a:pt x="130939" y="345467"/>
                      <a:pt x="118938" y="352153"/>
                    </a:cubicBezTo>
                    <a:cubicBezTo>
                      <a:pt x="111222" y="356268"/>
                      <a:pt x="104364" y="357983"/>
                      <a:pt x="100250" y="357640"/>
                    </a:cubicBezTo>
                    <a:cubicBezTo>
                      <a:pt x="50357" y="351982"/>
                      <a:pt x="8695" y="328150"/>
                      <a:pt x="980" y="259742"/>
                    </a:cubicBezTo>
                    <a:cubicBezTo>
                      <a:pt x="-2106" y="233167"/>
                      <a:pt x="2180" y="208135"/>
                      <a:pt x="12638" y="157900"/>
                    </a:cubicBezTo>
                    <a:cubicBezTo>
                      <a:pt x="19154" y="126868"/>
                      <a:pt x="30641" y="79719"/>
                      <a:pt x="27212" y="52287"/>
                    </a:cubicBezTo>
                    <a:cubicBezTo>
                      <a:pt x="26183" y="44058"/>
                      <a:pt x="25497" y="35657"/>
                      <a:pt x="24469" y="27427"/>
                    </a:cubicBezTo>
                    <a:cubicBezTo>
                      <a:pt x="21897" y="7196"/>
                      <a:pt x="20354" y="1710"/>
                      <a:pt x="22583" y="338"/>
                    </a:cubicBezTo>
                    <a:cubicBezTo>
                      <a:pt x="27041" y="-2405"/>
                      <a:pt x="40242" y="11997"/>
                      <a:pt x="54987" y="27427"/>
                    </a:cubicBezTo>
                    <a:cubicBezTo>
                      <a:pt x="94249" y="68404"/>
                      <a:pt x="90820" y="60174"/>
                      <a:pt x="107279" y="79548"/>
                    </a:cubicBezTo>
                    <a:cubicBezTo>
                      <a:pt x="128024" y="103894"/>
                      <a:pt x="167115" y="150528"/>
                      <a:pt x="178945" y="218251"/>
                    </a:cubicBezTo>
                    <a:cubicBezTo>
                      <a:pt x="181346" y="231110"/>
                      <a:pt x="182031" y="241740"/>
                      <a:pt x="182374" y="249112"/>
                    </a:cubicBezTo>
                    <a:close/>
                  </a:path>
                </a:pathLst>
              </a:custGeom>
              <a:solidFill>
                <a:srgbClr val="FFD57E"/>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B5A54A8-62B9-40FF-B98B-E957840923D8}"/>
                  </a:ext>
                </a:extLst>
              </p:cNvPr>
              <p:cNvSpPr/>
              <p:nvPr/>
            </p:nvSpPr>
            <p:spPr>
              <a:xfrm>
                <a:off x="-519093" y="63779"/>
                <a:ext cx="191624" cy="363789"/>
              </a:xfrm>
              <a:custGeom>
                <a:avLst/>
                <a:gdLst>
                  <a:gd name="connsiteX0" fmla="*/ 0 w 191624"/>
                  <a:gd name="connsiteY0" fmla="*/ 244831 h 363789"/>
                  <a:gd name="connsiteX1" fmla="*/ 5830 w 191624"/>
                  <a:gd name="connsiteY1" fmla="*/ 194424 h 363789"/>
                  <a:gd name="connsiteX2" fmla="*/ 35490 w 191624"/>
                  <a:gd name="connsiteY2" fmla="*/ 107328 h 363789"/>
                  <a:gd name="connsiteX3" fmla="*/ 66694 w 191624"/>
                  <a:gd name="connsiteY3" fmla="*/ 27432 h 363789"/>
                  <a:gd name="connsiteX4" fmla="*/ 73552 w 191624"/>
                  <a:gd name="connsiteY4" fmla="*/ 0 h 363789"/>
                  <a:gd name="connsiteX5" fmla="*/ 90869 w 191624"/>
                  <a:gd name="connsiteY5" fmla="*/ 18174 h 363789"/>
                  <a:gd name="connsiteX6" fmla="*/ 138532 w 191624"/>
                  <a:gd name="connsiteY6" fmla="*/ 83153 h 363789"/>
                  <a:gd name="connsiteX7" fmla="*/ 179851 w 191624"/>
                  <a:gd name="connsiteY7" fmla="*/ 157905 h 363789"/>
                  <a:gd name="connsiteX8" fmla="*/ 171793 w 191624"/>
                  <a:gd name="connsiteY8" fmla="*/ 305867 h 363789"/>
                  <a:gd name="connsiteX9" fmla="*/ 64465 w 191624"/>
                  <a:gd name="connsiteY9" fmla="*/ 356787 h 363789"/>
                  <a:gd name="connsiteX10" fmla="*/ 0 w 191624"/>
                  <a:gd name="connsiteY10" fmla="*/ 244831 h 36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1624" h="363789">
                    <a:moveTo>
                      <a:pt x="0" y="244831"/>
                    </a:moveTo>
                    <a:cubicBezTo>
                      <a:pt x="0" y="228029"/>
                      <a:pt x="2058" y="210884"/>
                      <a:pt x="5830" y="194424"/>
                    </a:cubicBezTo>
                    <a:cubicBezTo>
                      <a:pt x="12516" y="164421"/>
                      <a:pt x="23832" y="135788"/>
                      <a:pt x="35490" y="107328"/>
                    </a:cubicBezTo>
                    <a:cubicBezTo>
                      <a:pt x="49549" y="73038"/>
                      <a:pt x="57607" y="59493"/>
                      <a:pt x="66694" y="27432"/>
                    </a:cubicBezTo>
                    <a:cubicBezTo>
                      <a:pt x="69952" y="16116"/>
                      <a:pt x="72181" y="6515"/>
                      <a:pt x="73552" y="0"/>
                    </a:cubicBezTo>
                    <a:cubicBezTo>
                      <a:pt x="77839" y="4286"/>
                      <a:pt x="84011" y="10458"/>
                      <a:pt x="90869" y="18174"/>
                    </a:cubicBezTo>
                    <a:cubicBezTo>
                      <a:pt x="108871" y="38233"/>
                      <a:pt x="122073" y="58464"/>
                      <a:pt x="138532" y="83153"/>
                    </a:cubicBezTo>
                    <a:cubicBezTo>
                      <a:pt x="154305" y="106813"/>
                      <a:pt x="169221" y="131502"/>
                      <a:pt x="179851" y="157905"/>
                    </a:cubicBezTo>
                    <a:cubicBezTo>
                      <a:pt x="199225" y="206083"/>
                      <a:pt x="193396" y="259575"/>
                      <a:pt x="171793" y="305867"/>
                    </a:cubicBezTo>
                    <a:cubicBezTo>
                      <a:pt x="151905" y="348558"/>
                      <a:pt x="111100" y="377876"/>
                      <a:pt x="64465" y="356787"/>
                    </a:cubicBezTo>
                    <a:cubicBezTo>
                      <a:pt x="17145" y="335356"/>
                      <a:pt x="172" y="291122"/>
                      <a:pt x="0" y="244831"/>
                    </a:cubicBezTo>
                    <a:close/>
                  </a:path>
                </a:pathLst>
              </a:custGeom>
              <a:solidFill>
                <a:srgbClr val="FFD57E"/>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71A7FEC7-C611-4D80-9B2E-43ECF13AF897}"/>
                  </a:ext>
                </a:extLst>
              </p:cNvPr>
              <p:cNvSpPr/>
              <p:nvPr/>
            </p:nvSpPr>
            <p:spPr>
              <a:xfrm>
                <a:off x="-793384" y="171437"/>
                <a:ext cx="189563" cy="374262"/>
              </a:xfrm>
              <a:custGeom>
                <a:avLst/>
                <a:gdLst>
                  <a:gd name="connsiteX0" fmla="*/ 187023 w 189563"/>
                  <a:gd name="connsiteY0" fmla="*/ 245358 h 374262"/>
                  <a:gd name="connsiteX1" fmla="*/ 167992 w 189563"/>
                  <a:gd name="connsiteY1" fmla="*/ 178149 h 374262"/>
                  <a:gd name="connsiteX2" fmla="*/ 130273 w 189563"/>
                  <a:gd name="connsiteY2" fmla="*/ 94996 h 374262"/>
                  <a:gd name="connsiteX3" fmla="*/ 86210 w 189563"/>
                  <a:gd name="connsiteY3" fmla="*/ 2927 h 374262"/>
                  <a:gd name="connsiteX4" fmla="*/ 75923 w 189563"/>
                  <a:gd name="connsiteY4" fmla="*/ 7214 h 374262"/>
                  <a:gd name="connsiteX5" fmla="*/ 54492 w 189563"/>
                  <a:gd name="connsiteY5" fmla="*/ 123628 h 374262"/>
                  <a:gd name="connsiteX6" fmla="*/ 26031 w 189563"/>
                  <a:gd name="connsiteY6" fmla="*/ 176263 h 374262"/>
                  <a:gd name="connsiteX7" fmla="*/ 6143 w 189563"/>
                  <a:gd name="connsiteY7" fmla="*/ 218612 h 374262"/>
                  <a:gd name="connsiteX8" fmla="*/ 39061 w 189563"/>
                  <a:gd name="connsiteY8" fmla="*/ 353371 h 374262"/>
                  <a:gd name="connsiteX9" fmla="*/ 143131 w 189563"/>
                  <a:gd name="connsiteY9" fmla="*/ 365373 h 374262"/>
                  <a:gd name="connsiteX10" fmla="*/ 181536 w 189563"/>
                  <a:gd name="connsiteY10" fmla="*/ 325596 h 374262"/>
                  <a:gd name="connsiteX11" fmla="*/ 187023 w 189563"/>
                  <a:gd name="connsiteY11" fmla="*/ 245358 h 374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563" h="374262">
                    <a:moveTo>
                      <a:pt x="187023" y="245358"/>
                    </a:moveTo>
                    <a:cubicBezTo>
                      <a:pt x="183765" y="222212"/>
                      <a:pt x="177250" y="199752"/>
                      <a:pt x="167992" y="178149"/>
                    </a:cubicBezTo>
                    <a:cubicBezTo>
                      <a:pt x="156162" y="150203"/>
                      <a:pt x="143131" y="122428"/>
                      <a:pt x="130273" y="94996"/>
                    </a:cubicBezTo>
                    <a:cubicBezTo>
                      <a:pt x="115871" y="64135"/>
                      <a:pt x="101298" y="33446"/>
                      <a:pt x="86210" y="2927"/>
                    </a:cubicBezTo>
                    <a:cubicBezTo>
                      <a:pt x="83124" y="-3245"/>
                      <a:pt x="74723" y="1384"/>
                      <a:pt x="75923" y="7214"/>
                    </a:cubicBezTo>
                    <a:cubicBezTo>
                      <a:pt x="83295" y="47333"/>
                      <a:pt x="71466" y="87624"/>
                      <a:pt x="54492" y="123628"/>
                    </a:cubicBezTo>
                    <a:cubicBezTo>
                      <a:pt x="45919" y="141802"/>
                      <a:pt x="35975" y="158947"/>
                      <a:pt x="26031" y="176263"/>
                    </a:cubicBezTo>
                    <a:cubicBezTo>
                      <a:pt x="18144" y="189808"/>
                      <a:pt x="10601" y="203524"/>
                      <a:pt x="6143" y="218612"/>
                    </a:cubicBezTo>
                    <a:cubicBezTo>
                      <a:pt x="-7230" y="263703"/>
                      <a:pt x="142" y="323025"/>
                      <a:pt x="39061" y="353371"/>
                    </a:cubicBezTo>
                    <a:cubicBezTo>
                      <a:pt x="68208" y="376003"/>
                      <a:pt x="109699" y="380632"/>
                      <a:pt x="143131" y="365373"/>
                    </a:cubicBezTo>
                    <a:cubicBezTo>
                      <a:pt x="160448" y="357143"/>
                      <a:pt x="174336" y="343427"/>
                      <a:pt x="181536" y="325596"/>
                    </a:cubicBezTo>
                    <a:cubicBezTo>
                      <a:pt x="191652" y="300736"/>
                      <a:pt x="190623" y="271418"/>
                      <a:pt x="187023" y="245358"/>
                    </a:cubicBezTo>
                    <a:close/>
                  </a:path>
                </a:pathLst>
              </a:custGeom>
              <a:solidFill>
                <a:srgbClr val="FFD57E"/>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BA845ABE-CB29-44A2-81CB-F673D484C3E9}"/>
                  </a:ext>
                </a:extLst>
              </p:cNvPr>
              <p:cNvSpPr/>
              <p:nvPr/>
            </p:nvSpPr>
            <p:spPr>
              <a:xfrm>
                <a:off x="42533" y="186171"/>
                <a:ext cx="191053" cy="374695"/>
              </a:xfrm>
              <a:custGeom>
                <a:avLst/>
                <a:gdLst>
                  <a:gd name="connsiteX0" fmla="*/ 557 w 191053"/>
                  <a:gd name="connsiteY0" fmla="*/ 236110 h 374695"/>
                  <a:gd name="connsiteX1" fmla="*/ 48563 w 191053"/>
                  <a:gd name="connsiteY1" fmla="*/ 96892 h 374695"/>
                  <a:gd name="connsiteX2" fmla="*/ 95369 w 191053"/>
                  <a:gd name="connsiteY2" fmla="*/ 32084 h 374695"/>
                  <a:gd name="connsiteX3" fmla="*/ 139946 w 191053"/>
                  <a:gd name="connsiteY3" fmla="*/ 195 h 374695"/>
                  <a:gd name="connsiteX4" fmla="*/ 127259 w 191053"/>
                  <a:gd name="connsiteY4" fmla="*/ 48543 h 374695"/>
                  <a:gd name="connsiteX5" fmla="*/ 142175 w 191053"/>
                  <a:gd name="connsiteY5" fmla="*/ 102207 h 374695"/>
                  <a:gd name="connsiteX6" fmla="*/ 170464 w 191053"/>
                  <a:gd name="connsiteY6" fmla="*/ 164958 h 374695"/>
                  <a:gd name="connsiteX7" fmla="*/ 191038 w 191053"/>
                  <a:gd name="connsiteY7" fmla="*/ 259084 h 374695"/>
                  <a:gd name="connsiteX8" fmla="*/ 130345 w 191053"/>
                  <a:gd name="connsiteY8" fmla="*/ 368298 h 374695"/>
                  <a:gd name="connsiteX9" fmla="*/ 79939 w 191053"/>
                  <a:gd name="connsiteY9" fmla="*/ 373784 h 374695"/>
                  <a:gd name="connsiteX10" fmla="*/ 21988 w 191053"/>
                  <a:gd name="connsiteY10" fmla="*/ 330236 h 374695"/>
                  <a:gd name="connsiteX11" fmla="*/ 214 w 191053"/>
                  <a:gd name="connsiteY11" fmla="*/ 267142 h 374695"/>
                  <a:gd name="connsiteX12" fmla="*/ 557 w 191053"/>
                  <a:gd name="connsiteY12" fmla="*/ 236110 h 374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053" h="374695">
                    <a:moveTo>
                      <a:pt x="557" y="236110"/>
                    </a:moveTo>
                    <a:cubicBezTo>
                      <a:pt x="5358" y="167530"/>
                      <a:pt x="30389" y="123124"/>
                      <a:pt x="48563" y="96892"/>
                    </a:cubicBezTo>
                    <a:cubicBezTo>
                      <a:pt x="62965" y="75975"/>
                      <a:pt x="60565" y="76833"/>
                      <a:pt x="95369" y="32084"/>
                    </a:cubicBezTo>
                    <a:cubicBezTo>
                      <a:pt x="108399" y="15282"/>
                      <a:pt x="135317" y="-2034"/>
                      <a:pt x="139946" y="195"/>
                    </a:cubicBezTo>
                    <a:cubicBezTo>
                      <a:pt x="142518" y="1395"/>
                      <a:pt x="127773" y="28141"/>
                      <a:pt x="127259" y="48543"/>
                    </a:cubicBezTo>
                    <a:cubicBezTo>
                      <a:pt x="127087" y="56944"/>
                      <a:pt x="138574" y="94663"/>
                      <a:pt x="142175" y="102207"/>
                    </a:cubicBezTo>
                    <a:cubicBezTo>
                      <a:pt x="156405" y="132040"/>
                      <a:pt x="160863" y="134783"/>
                      <a:pt x="170464" y="164958"/>
                    </a:cubicBezTo>
                    <a:cubicBezTo>
                      <a:pt x="186066" y="213821"/>
                      <a:pt x="191381" y="232166"/>
                      <a:pt x="191038" y="259084"/>
                    </a:cubicBezTo>
                    <a:cubicBezTo>
                      <a:pt x="190181" y="327835"/>
                      <a:pt x="175779" y="335722"/>
                      <a:pt x="130345" y="368298"/>
                    </a:cubicBezTo>
                    <a:cubicBezTo>
                      <a:pt x="127087" y="370698"/>
                      <a:pt x="87997" y="377042"/>
                      <a:pt x="79939" y="373784"/>
                    </a:cubicBezTo>
                    <a:cubicBezTo>
                      <a:pt x="67251" y="368469"/>
                      <a:pt x="34676" y="351324"/>
                      <a:pt x="21988" y="330236"/>
                    </a:cubicBezTo>
                    <a:cubicBezTo>
                      <a:pt x="7758" y="306576"/>
                      <a:pt x="900" y="275886"/>
                      <a:pt x="214" y="267142"/>
                    </a:cubicBezTo>
                    <a:cubicBezTo>
                      <a:pt x="43" y="259941"/>
                      <a:pt x="-300" y="249140"/>
                      <a:pt x="557" y="236110"/>
                    </a:cubicBezTo>
                    <a:close/>
                  </a:path>
                </a:pathLst>
              </a:custGeom>
              <a:solidFill>
                <a:srgbClr val="FFD57E"/>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1959EB9-6507-412B-957D-66FC1A0B1C92}"/>
                  </a:ext>
                </a:extLst>
              </p:cNvPr>
              <p:cNvSpPr/>
              <p:nvPr/>
            </p:nvSpPr>
            <p:spPr>
              <a:xfrm>
                <a:off x="-239142" y="146157"/>
                <a:ext cx="188814" cy="374688"/>
              </a:xfrm>
              <a:custGeom>
                <a:avLst/>
                <a:gdLst>
                  <a:gd name="connsiteX0" fmla="*/ 185192 w 188814"/>
                  <a:gd name="connsiteY0" fmla="*/ 228975 h 374688"/>
                  <a:gd name="connsiteX1" fmla="*/ 138215 w 188814"/>
                  <a:gd name="connsiteY1" fmla="*/ 136220 h 374688"/>
                  <a:gd name="connsiteX2" fmla="*/ 107183 w 188814"/>
                  <a:gd name="connsiteY2" fmla="*/ 7290 h 374688"/>
                  <a:gd name="connsiteX3" fmla="*/ 96896 w 188814"/>
                  <a:gd name="connsiteY3" fmla="*/ 3004 h 374688"/>
                  <a:gd name="connsiteX4" fmla="*/ 21115 w 188814"/>
                  <a:gd name="connsiteY4" fmla="*/ 175654 h 374688"/>
                  <a:gd name="connsiteX5" fmla="*/ 3113 w 188814"/>
                  <a:gd name="connsiteY5" fmla="*/ 238747 h 374688"/>
                  <a:gd name="connsiteX6" fmla="*/ 6884 w 188814"/>
                  <a:gd name="connsiteY6" fmla="*/ 321901 h 374688"/>
                  <a:gd name="connsiteX7" fmla="*/ 48375 w 188814"/>
                  <a:gd name="connsiteY7" fmla="*/ 366649 h 374688"/>
                  <a:gd name="connsiteX8" fmla="*/ 140444 w 188814"/>
                  <a:gd name="connsiteY8" fmla="*/ 360648 h 374688"/>
                  <a:gd name="connsiteX9" fmla="*/ 186564 w 188814"/>
                  <a:gd name="connsiteY9" fmla="*/ 290697 h 374688"/>
                  <a:gd name="connsiteX10" fmla="*/ 185192 w 188814"/>
                  <a:gd name="connsiteY10" fmla="*/ 228975 h 3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814" h="374688">
                    <a:moveTo>
                      <a:pt x="185192" y="228975"/>
                    </a:moveTo>
                    <a:cubicBezTo>
                      <a:pt x="177820" y="194685"/>
                      <a:pt x="154503" y="166567"/>
                      <a:pt x="138215" y="136220"/>
                    </a:cubicBezTo>
                    <a:cubicBezTo>
                      <a:pt x="116955" y="97130"/>
                      <a:pt x="99810" y="52553"/>
                      <a:pt x="107183" y="7290"/>
                    </a:cubicBezTo>
                    <a:cubicBezTo>
                      <a:pt x="108040" y="1461"/>
                      <a:pt x="99810" y="-3340"/>
                      <a:pt x="96896" y="3004"/>
                    </a:cubicBezTo>
                    <a:cubicBezTo>
                      <a:pt x="70492" y="60097"/>
                      <a:pt x="45118" y="117532"/>
                      <a:pt x="21115" y="175654"/>
                    </a:cubicBezTo>
                    <a:cubicBezTo>
                      <a:pt x="12714" y="195885"/>
                      <a:pt x="6370" y="216973"/>
                      <a:pt x="3113" y="238747"/>
                    </a:cubicBezTo>
                    <a:cubicBezTo>
                      <a:pt x="-1002" y="265837"/>
                      <a:pt x="-2203" y="295840"/>
                      <a:pt x="6884" y="321901"/>
                    </a:cubicBezTo>
                    <a:cubicBezTo>
                      <a:pt x="13914" y="342303"/>
                      <a:pt x="28658" y="357905"/>
                      <a:pt x="48375" y="366649"/>
                    </a:cubicBezTo>
                    <a:cubicBezTo>
                      <a:pt x="77865" y="379336"/>
                      <a:pt x="112841" y="376765"/>
                      <a:pt x="140444" y="360648"/>
                    </a:cubicBezTo>
                    <a:cubicBezTo>
                      <a:pt x="165990" y="345561"/>
                      <a:pt x="181592" y="319500"/>
                      <a:pt x="186564" y="290697"/>
                    </a:cubicBezTo>
                    <a:cubicBezTo>
                      <a:pt x="189993" y="270466"/>
                      <a:pt x="189479" y="249034"/>
                      <a:pt x="185192" y="228975"/>
                    </a:cubicBezTo>
                    <a:close/>
                  </a:path>
                </a:pathLst>
              </a:custGeom>
              <a:solidFill>
                <a:srgbClr val="FFD57E"/>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AD55E5DA-BF52-4421-8757-2A8C1453A6B0}"/>
                  </a:ext>
                </a:extLst>
              </p:cNvPr>
              <p:cNvSpPr/>
              <p:nvPr/>
            </p:nvSpPr>
            <p:spPr>
              <a:xfrm>
                <a:off x="-1127741" y="1180306"/>
                <a:ext cx="1435208" cy="59962"/>
              </a:xfrm>
              <a:custGeom>
                <a:avLst/>
                <a:gdLst>
                  <a:gd name="connsiteX0" fmla="*/ 4115 w 1435208"/>
                  <a:gd name="connsiteY0" fmla="*/ 58762 h 59962"/>
                  <a:gd name="connsiteX1" fmla="*/ 4629 w 1435208"/>
                  <a:gd name="connsiteY1" fmla="*/ 58762 h 59962"/>
                  <a:gd name="connsiteX2" fmla="*/ 15602 w 1435208"/>
                  <a:gd name="connsiteY2" fmla="*/ 59620 h 59962"/>
                  <a:gd name="connsiteX3" fmla="*/ 29661 w 1435208"/>
                  <a:gd name="connsiteY3" fmla="*/ 59963 h 59962"/>
                  <a:gd name="connsiteX4" fmla="*/ 114014 w 1435208"/>
                  <a:gd name="connsiteY4" fmla="*/ 48647 h 59962"/>
                  <a:gd name="connsiteX5" fmla="*/ 259576 w 1435208"/>
                  <a:gd name="connsiteY5" fmla="*/ 31845 h 59962"/>
                  <a:gd name="connsiteX6" fmla="*/ 556527 w 1435208"/>
                  <a:gd name="connsiteY6" fmla="*/ 39560 h 59962"/>
                  <a:gd name="connsiteX7" fmla="*/ 852107 w 1435208"/>
                  <a:gd name="connsiteY7" fmla="*/ 46761 h 59962"/>
                  <a:gd name="connsiteX8" fmla="*/ 998696 w 1435208"/>
                  <a:gd name="connsiteY8" fmla="*/ 39217 h 59962"/>
                  <a:gd name="connsiteX9" fmla="*/ 1143058 w 1435208"/>
                  <a:gd name="connsiteY9" fmla="*/ 23615 h 59962"/>
                  <a:gd name="connsiteX10" fmla="*/ 1405204 w 1435208"/>
                  <a:gd name="connsiteY10" fmla="*/ 15557 h 59962"/>
                  <a:gd name="connsiteX11" fmla="*/ 1424236 w 1435208"/>
                  <a:gd name="connsiteY11" fmla="*/ 17957 h 59962"/>
                  <a:gd name="connsiteX12" fmla="*/ 1428522 w 1435208"/>
                  <a:gd name="connsiteY12" fmla="*/ 18643 h 59962"/>
                  <a:gd name="connsiteX13" fmla="*/ 1430407 w 1435208"/>
                  <a:gd name="connsiteY13" fmla="*/ 18986 h 59962"/>
                  <a:gd name="connsiteX14" fmla="*/ 1435208 w 1435208"/>
                  <a:gd name="connsiteY14" fmla="*/ 19672 h 59962"/>
                  <a:gd name="connsiteX15" fmla="*/ 1432465 w 1435208"/>
                  <a:gd name="connsiteY15" fmla="*/ 7842 h 59962"/>
                  <a:gd name="connsiteX16" fmla="*/ 1429036 w 1435208"/>
                  <a:gd name="connsiteY16" fmla="*/ 7327 h 59962"/>
                  <a:gd name="connsiteX17" fmla="*/ 1420635 w 1435208"/>
                  <a:gd name="connsiteY17" fmla="*/ 6127 h 59962"/>
                  <a:gd name="connsiteX18" fmla="*/ 1420635 w 1435208"/>
                  <a:gd name="connsiteY18" fmla="*/ 6127 h 59962"/>
                  <a:gd name="connsiteX19" fmla="*/ 1406576 w 1435208"/>
                  <a:gd name="connsiteY19" fmla="*/ 4413 h 59962"/>
                  <a:gd name="connsiteX20" fmla="*/ 1184720 w 1435208"/>
                  <a:gd name="connsiteY20" fmla="*/ 7670 h 59962"/>
                  <a:gd name="connsiteX21" fmla="*/ 894969 w 1435208"/>
                  <a:gd name="connsiteY21" fmla="*/ 34074 h 59962"/>
                  <a:gd name="connsiteX22" fmla="*/ 599561 w 1435208"/>
                  <a:gd name="connsiteY22" fmla="*/ 30130 h 59962"/>
                  <a:gd name="connsiteX23" fmla="*/ 302095 w 1435208"/>
                  <a:gd name="connsiteY23" fmla="*/ 19843 h 59962"/>
                  <a:gd name="connsiteX24" fmla="*/ 158420 w 1435208"/>
                  <a:gd name="connsiteY24" fmla="*/ 28930 h 59962"/>
                  <a:gd name="connsiteX25" fmla="*/ 28289 w 1435208"/>
                  <a:gd name="connsiteY25" fmla="*/ 48647 h 59962"/>
                  <a:gd name="connsiteX26" fmla="*/ 17488 w 1435208"/>
                  <a:gd name="connsiteY26" fmla="*/ 48475 h 59962"/>
                  <a:gd name="connsiteX27" fmla="*/ 15602 w 1435208"/>
                  <a:gd name="connsiteY27" fmla="*/ 48304 h 59962"/>
                  <a:gd name="connsiteX28" fmla="*/ 3601 w 1435208"/>
                  <a:gd name="connsiteY28" fmla="*/ 47275 h 59962"/>
                  <a:gd name="connsiteX29" fmla="*/ 0 w 1435208"/>
                  <a:gd name="connsiteY29" fmla="*/ 46761 h 5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35208" h="59962">
                    <a:moveTo>
                      <a:pt x="4115" y="58762"/>
                    </a:moveTo>
                    <a:cubicBezTo>
                      <a:pt x="4286" y="58762"/>
                      <a:pt x="4458" y="58762"/>
                      <a:pt x="4629" y="58762"/>
                    </a:cubicBezTo>
                    <a:cubicBezTo>
                      <a:pt x="8230" y="59105"/>
                      <a:pt x="12002" y="59448"/>
                      <a:pt x="15602" y="59620"/>
                    </a:cubicBezTo>
                    <a:cubicBezTo>
                      <a:pt x="20231" y="59963"/>
                      <a:pt x="25032" y="59963"/>
                      <a:pt x="29661" y="59963"/>
                    </a:cubicBezTo>
                    <a:cubicBezTo>
                      <a:pt x="57950" y="59620"/>
                      <a:pt x="86239" y="54305"/>
                      <a:pt x="114014" y="48647"/>
                    </a:cubicBezTo>
                    <a:cubicBezTo>
                      <a:pt x="162363" y="39046"/>
                      <a:pt x="210369" y="33216"/>
                      <a:pt x="259576" y="31845"/>
                    </a:cubicBezTo>
                    <a:cubicBezTo>
                      <a:pt x="358674" y="29102"/>
                      <a:pt x="457772" y="34759"/>
                      <a:pt x="556527" y="39560"/>
                    </a:cubicBezTo>
                    <a:cubicBezTo>
                      <a:pt x="654939" y="44361"/>
                      <a:pt x="753523" y="48475"/>
                      <a:pt x="852107" y="46761"/>
                    </a:cubicBezTo>
                    <a:cubicBezTo>
                      <a:pt x="900970" y="45904"/>
                      <a:pt x="949833" y="43675"/>
                      <a:pt x="998696" y="39217"/>
                    </a:cubicBezTo>
                    <a:cubicBezTo>
                      <a:pt x="1046874" y="34931"/>
                      <a:pt x="1095052" y="28930"/>
                      <a:pt x="1143058" y="23615"/>
                    </a:cubicBezTo>
                    <a:cubicBezTo>
                      <a:pt x="1229811" y="13843"/>
                      <a:pt x="1318108" y="5956"/>
                      <a:pt x="1405204" y="15557"/>
                    </a:cubicBezTo>
                    <a:cubicBezTo>
                      <a:pt x="1411548" y="16243"/>
                      <a:pt x="1417892" y="17100"/>
                      <a:pt x="1424236" y="17957"/>
                    </a:cubicBezTo>
                    <a:cubicBezTo>
                      <a:pt x="1425607" y="18129"/>
                      <a:pt x="1427150" y="18300"/>
                      <a:pt x="1428522" y="18643"/>
                    </a:cubicBezTo>
                    <a:cubicBezTo>
                      <a:pt x="1429207" y="18815"/>
                      <a:pt x="1429722" y="18815"/>
                      <a:pt x="1430407" y="18986"/>
                    </a:cubicBezTo>
                    <a:cubicBezTo>
                      <a:pt x="1431951" y="19157"/>
                      <a:pt x="1433665" y="19500"/>
                      <a:pt x="1435208" y="19672"/>
                    </a:cubicBezTo>
                    <a:cubicBezTo>
                      <a:pt x="1434523" y="15728"/>
                      <a:pt x="1433494" y="11614"/>
                      <a:pt x="1432465" y="7842"/>
                    </a:cubicBezTo>
                    <a:cubicBezTo>
                      <a:pt x="1431265" y="7670"/>
                      <a:pt x="1430236" y="7499"/>
                      <a:pt x="1429036" y="7327"/>
                    </a:cubicBezTo>
                    <a:cubicBezTo>
                      <a:pt x="1426293" y="6985"/>
                      <a:pt x="1423549" y="6470"/>
                      <a:pt x="1420635" y="6127"/>
                    </a:cubicBezTo>
                    <a:lnTo>
                      <a:pt x="1420635" y="6127"/>
                    </a:lnTo>
                    <a:cubicBezTo>
                      <a:pt x="1416006" y="5441"/>
                      <a:pt x="1411205" y="4927"/>
                      <a:pt x="1406576" y="4413"/>
                    </a:cubicBezTo>
                    <a:cubicBezTo>
                      <a:pt x="1333024" y="-3645"/>
                      <a:pt x="1258443" y="469"/>
                      <a:pt x="1184720" y="7670"/>
                    </a:cubicBezTo>
                    <a:cubicBezTo>
                      <a:pt x="1088022" y="17272"/>
                      <a:pt x="992010" y="30645"/>
                      <a:pt x="894969" y="34074"/>
                    </a:cubicBezTo>
                    <a:cubicBezTo>
                      <a:pt x="796557" y="37503"/>
                      <a:pt x="697973" y="34588"/>
                      <a:pt x="599561" y="30130"/>
                    </a:cubicBezTo>
                    <a:cubicBezTo>
                      <a:pt x="500463" y="25673"/>
                      <a:pt x="401365" y="19329"/>
                      <a:pt x="302095" y="19843"/>
                    </a:cubicBezTo>
                    <a:cubicBezTo>
                      <a:pt x="254089" y="20015"/>
                      <a:pt x="205912" y="21729"/>
                      <a:pt x="158420" y="28930"/>
                    </a:cubicBezTo>
                    <a:cubicBezTo>
                      <a:pt x="115215" y="35617"/>
                      <a:pt x="72352" y="48475"/>
                      <a:pt x="28289" y="48647"/>
                    </a:cubicBezTo>
                    <a:cubicBezTo>
                      <a:pt x="24689" y="48647"/>
                      <a:pt x="21088" y="48647"/>
                      <a:pt x="17488" y="48475"/>
                    </a:cubicBezTo>
                    <a:cubicBezTo>
                      <a:pt x="16802" y="48475"/>
                      <a:pt x="16117" y="48475"/>
                      <a:pt x="15602" y="48304"/>
                    </a:cubicBezTo>
                    <a:cubicBezTo>
                      <a:pt x="11659" y="48133"/>
                      <a:pt x="7544" y="47790"/>
                      <a:pt x="3601" y="47275"/>
                    </a:cubicBezTo>
                    <a:cubicBezTo>
                      <a:pt x="2401" y="47104"/>
                      <a:pt x="1200" y="46932"/>
                      <a:pt x="0" y="46761"/>
                    </a:cubicBezTo>
                  </a:path>
                </a:pathLst>
              </a:custGeom>
              <a:solidFill>
                <a:srgbClr val="FFD57E"/>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C33BB500-28F3-4583-B824-E9E18B4CB7AE}"/>
                  </a:ext>
                </a:extLst>
              </p:cNvPr>
              <p:cNvSpPr/>
              <p:nvPr/>
            </p:nvSpPr>
            <p:spPr>
              <a:xfrm>
                <a:off x="-1122210" y="1215084"/>
                <a:ext cx="1431906" cy="66804"/>
              </a:xfrm>
              <a:custGeom>
                <a:avLst/>
                <a:gdLst>
                  <a:gd name="connsiteX0" fmla="*/ 1431563 w 1431906"/>
                  <a:gd name="connsiteY0" fmla="*/ 13184 h 66804"/>
                  <a:gd name="connsiteX1" fmla="*/ 1423505 w 1431906"/>
                  <a:gd name="connsiteY1" fmla="*/ 12841 h 66804"/>
                  <a:gd name="connsiteX2" fmla="*/ 1422648 w 1431906"/>
                  <a:gd name="connsiteY2" fmla="*/ 12841 h 66804"/>
                  <a:gd name="connsiteX3" fmla="*/ 1397102 w 1431906"/>
                  <a:gd name="connsiteY3" fmla="*/ 12155 h 66804"/>
                  <a:gd name="connsiteX4" fmla="*/ 1171988 w 1431906"/>
                  <a:gd name="connsiteY4" fmla="*/ 16784 h 66804"/>
                  <a:gd name="connsiteX5" fmla="*/ 881380 w 1431906"/>
                  <a:gd name="connsiteY5" fmla="*/ 39930 h 66804"/>
                  <a:gd name="connsiteX6" fmla="*/ 588715 w 1431906"/>
                  <a:gd name="connsiteY6" fmla="*/ 29986 h 66804"/>
                  <a:gd name="connsiteX7" fmla="*/ 297250 w 1431906"/>
                  <a:gd name="connsiteY7" fmla="*/ 38387 h 66804"/>
                  <a:gd name="connsiteX8" fmla="*/ 29616 w 1431906"/>
                  <a:gd name="connsiteY8" fmla="*/ 62390 h 66804"/>
                  <a:gd name="connsiteX9" fmla="*/ 11271 w 1431906"/>
                  <a:gd name="connsiteY9" fmla="*/ 65819 h 66804"/>
                  <a:gd name="connsiteX10" fmla="*/ 7157 w 1431906"/>
                  <a:gd name="connsiteY10" fmla="*/ 66676 h 66804"/>
                  <a:gd name="connsiteX11" fmla="*/ 6985 w 1431906"/>
                  <a:gd name="connsiteY11" fmla="*/ 66676 h 66804"/>
                  <a:gd name="connsiteX12" fmla="*/ 4585 w 1431906"/>
                  <a:gd name="connsiteY12" fmla="*/ 66676 h 66804"/>
                  <a:gd name="connsiteX13" fmla="*/ 1327 w 1431906"/>
                  <a:gd name="connsiteY13" fmla="*/ 57075 h 66804"/>
                  <a:gd name="connsiteX14" fmla="*/ 3213 w 1431906"/>
                  <a:gd name="connsiteY14" fmla="*/ 56046 h 66804"/>
                  <a:gd name="connsiteX15" fmla="*/ 4070 w 1431906"/>
                  <a:gd name="connsiteY15" fmla="*/ 55703 h 66804"/>
                  <a:gd name="connsiteX16" fmla="*/ 10928 w 1431906"/>
                  <a:gd name="connsiteY16" fmla="*/ 54332 h 66804"/>
                  <a:gd name="connsiteX17" fmla="*/ 28073 w 1431906"/>
                  <a:gd name="connsiteY17" fmla="*/ 51246 h 66804"/>
                  <a:gd name="connsiteX18" fmla="*/ 326225 w 1431906"/>
                  <a:gd name="connsiteY18" fmla="*/ 26043 h 66804"/>
                  <a:gd name="connsiteX19" fmla="*/ 473501 w 1431906"/>
                  <a:gd name="connsiteY19" fmla="*/ 21585 h 66804"/>
                  <a:gd name="connsiteX20" fmla="*/ 621119 w 1431906"/>
                  <a:gd name="connsiteY20" fmla="*/ 18670 h 66804"/>
                  <a:gd name="connsiteX21" fmla="*/ 913784 w 1431906"/>
                  <a:gd name="connsiteY21" fmla="*/ 27757 h 66804"/>
                  <a:gd name="connsiteX22" fmla="*/ 1060202 w 1431906"/>
                  <a:gd name="connsiteY22" fmla="*/ 14898 h 66804"/>
                  <a:gd name="connsiteX23" fmla="*/ 1207478 w 1431906"/>
                  <a:gd name="connsiteY23" fmla="*/ 3240 h 66804"/>
                  <a:gd name="connsiteX24" fmla="*/ 1397616 w 1431906"/>
                  <a:gd name="connsiteY24" fmla="*/ 668 h 66804"/>
                  <a:gd name="connsiteX25" fmla="*/ 1422648 w 1431906"/>
                  <a:gd name="connsiteY25" fmla="*/ 1354 h 66804"/>
                  <a:gd name="connsiteX26" fmla="*/ 1422819 w 1431906"/>
                  <a:gd name="connsiteY26" fmla="*/ 1354 h 66804"/>
                  <a:gd name="connsiteX27" fmla="*/ 1431906 w 1431906"/>
                  <a:gd name="connsiteY27" fmla="*/ 1697 h 66804"/>
                  <a:gd name="connsiteX28" fmla="*/ 1431563 w 1431906"/>
                  <a:gd name="connsiteY28" fmla="*/ 13184 h 66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31906" h="66804">
                    <a:moveTo>
                      <a:pt x="1431563" y="13184"/>
                    </a:moveTo>
                    <a:cubicBezTo>
                      <a:pt x="1428820" y="13012"/>
                      <a:pt x="1426077" y="13012"/>
                      <a:pt x="1423505" y="12841"/>
                    </a:cubicBezTo>
                    <a:cubicBezTo>
                      <a:pt x="1423162" y="12841"/>
                      <a:pt x="1422991" y="12841"/>
                      <a:pt x="1422648" y="12841"/>
                    </a:cubicBezTo>
                    <a:cubicBezTo>
                      <a:pt x="1414075" y="12498"/>
                      <a:pt x="1405503" y="12327"/>
                      <a:pt x="1397102" y="12155"/>
                    </a:cubicBezTo>
                    <a:cubicBezTo>
                      <a:pt x="1322007" y="10440"/>
                      <a:pt x="1246911" y="11984"/>
                      <a:pt x="1171988" y="16784"/>
                    </a:cubicBezTo>
                    <a:cubicBezTo>
                      <a:pt x="1075119" y="22956"/>
                      <a:pt x="978592" y="38901"/>
                      <a:pt x="881380" y="39930"/>
                    </a:cubicBezTo>
                    <a:cubicBezTo>
                      <a:pt x="783654" y="41130"/>
                      <a:pt x="686441" y="28957"/>
                      <a:pt x="588715" y="29986"/>
                    </a:cubicBezTo>
                    <a:cubicBezTo>
                      <a:pt x="491503" y="31014"/>
                      <a:pt x="394291" y="34958"/>
                      <a:pt x="297250" y="38387"/>
                    </a:cubicBezTo>
                    <a:cubicBezTo>
                      <a:pt x="207753" y="41644"/>
                      <a:pt x="117913" y="46959"/>
                      <a:pt x="29616" y="62390"/>
                    </a:cubicBezTo>
                    <a:cubicBezTo>
                      <a:pt x="23444" y="63419"/>
                      <a:pt x="17444" y="64619"/>
                      <a:pt x="11271" y="65819"/>
                    </a:cubicBezTo>
                    <a:cubicBezTo>
                      <a:pt x="9900" y="65990"/>
                      <a:pt x="8528" y="66333"/>
                      <a:pt x="7157" y="66676"/>
                    </a:cubicBezTo>
                    <a:cubicBezTo>
                      <a:pt x="7157" y="66676"/>
                      <a:pt x="6985" y="66676"/>
                      <a:pt x="6985" y="66676"/>
                    </a:cubicBezTo>
                    <a:cubicBezTo>
                      <a:pt x="6128" y="66848"/>
                      <a:pt x="5270" y="66848"/>
                      <a:pt x="4585" y="66676"/>
                    </a:cubicBezTo>
                    <a:cubicBezTo>
                      <a:pt x="299" y="65647"/>
                      <a:pt x="-1416" y="59990"/>
                      <a:pt x="1327" y="57075"/>
                    </a:cubicBezTo>
                    <a:cubicBezTo>
                      <a:pt x="1841" y="56561"/>
                      <a:pt x="2356" y="56218"/>
                      <a:pt x="3213" y="56046"/>
                    </a:cubicBezTo>
                    <a:cubicBezTo>
                      <a:pt x="3556" y="55875"/>
                      <a:pt x="3899" y="55875"/>
                      <a:pt x="4070" y="55703"/>
                    </a:cubicBezTo>
                    <a:cubicBezTo>
                      <a:pt x="6299" y="55189"/>
                      <a:pt x="8699" y="54846"/>
                      <a:pt x="10928" y="54332"/>
                    </a:cubicBezTo>
                    <a:cubicBezTo>
                      <a:pt x="16586" y="53303"/>
                      <a:pt x="22244" y="52274"/>
                      <a:pt x="28073" y="51246"/>
                    </a:cubicBezTo>
                    <a:cubicBezTo>
                      <a:pt x="126486" y="34101"/>
                      <a:pt x="226441" y="29300"/>
                      <a:pt x="326225" y="26043"/>
                    </a:cubicBezTo>
                    <a:cubicBezTo>
                      <a:pt x="375260" y="24499"/>
                      <a:pt x="424466" y="23128"/>
                      <a:pt x="473501" y="21585"/>
                    </a:cubicBezTo>
                    <a:cubicBezTo>
                      <a:pt x="522707" y="20042"/>
                      <a:pt x="571913" y="18156"/>
                      <a:pt x="621119" y="18670"/>
                    </a:cubicBezTo>
                    <a:cubicBezTo>
                      <a:pt x="718674" y="19356"/>
                      <a:pt x="816058" y="32215"/>
                      <a:pt x="913784" y="27757"/>
                    </a:cubicBezTo>
                    <a:cubicBezTo>
                      <a:pt x="962819" y="25528"/>
                      <a:pt x="1011511" y="20042"/>
                      <a:pt x="1060202" y="14898"/>
                    </a:cubicBezTo>
                    <a:cubicBezTo>
                      <a:pt x="1109237" y="9926"/>
                      <a:pt x="1158272" y="5811"/>
                      <a:pt x="1207478" y="3240"/>
                    </a:cubicBezTo>
                    <a:cubicBezTo>
                      <a:pt x="1270743" y="-18"/>
                      <a:pt x="1334351" y="-704"/>
                      <a:pt x="1397616" y="668"/>
                    </a:cubicBezTo>
                    <a:cubicBezTo>
                      <a:pt x="1406017" y="839"/>
                      <a:pt x="1414418" y="1011"/>
                      <a:pt x="1422648" y="1354"/>
                    </a:cubicBezTo>
                    <a:cubicBezTo>
                      <a:pt x="1422648" y="1354"/>
                      <a:pt x="1422819" y="1354"/>
                      <a:pt x="1422819" y="1354"/>
                    </a:cubicBezTo>
                    <a:cubicBezTo>
                      <a:pt x="1425905" y="1525"/>
                      <a:pt x="1428820" y="1525"/>
                      <a:pt x="1431906" y="1697"/>
                    </a:cubicBezTo>
                    <a:lnTo>
                      <a:pt x="1431563" y="13184"/>
                    </a:lnTo>
                    <a:close/>
                  </a:path>
                </a:pathLst>
              </a:custGeom>
              <a:solidFill>
                <a:srgbClr val="FFD57E"/>
              </a:solidFill>
              <a:ln w="1715" cap="flat">
                <a:noFill/>
                <a:prstDash val="solid"/>
                <a:miter/>
              </a:ln>
            </p:spPr>
            <p:txBody>
              <a:bodyPr rtlCol="0" anchor="ctr"/>
              <a:lstStyle/>
              <a:p>
                <a:endParaRPr lang="en-US"/>
              </a:p>
            </p:txBody>
          </p:sp>
        </p:grpSp>
        <p:grpSp>
          <p:nvGrpSpPr>
            <p:cNvPr id="22" name="Graphic 13">
              <a:extLst>
                <a:ext uri="{FF2B5EF4-FFF2-40B4-BE49-F238E27FC236}">
                  <a16:creationId xmlns:a16="http://schemas.microsoft.com/office/drawing/2014/main" id="{2DDDCE6F-40DB-45E4-9D0B-068680A5A121}"/>
                </a:ext>
              </a:extLst>
            </p:cNvPr>
            <p:cNvGrpSpPr/>
            <p:nvPr/>
          </p:nvGrpSpPr>
          <p:grpSpPr>
            <a:xfrm>
              <a:off x="-1134994" y="1054650"/>
              <a:ext cx="1461071" cy="922609"/>
              <a:chOff x="-1134994" y="1054650"/>
              <a:chExt cx="1461071" cy="922609"/>
            </a:xfrm>
            <a:solidFill>
              <a:srgbClr val="E86F7A"/>
            </a:solidFill>
          </p:grpSpPr>
          <p:sp>
            <p:nvSpPr>
              <p:cNvPr id="83" name="Freeform: Shape 82">
                <a:extLst>
                  <a:ext uri="{FF2B5EF4-FFF2-40B4-BE49-F238E27FC236}">
                    <a16:creationId xmlns:a16="http://schemas.microsoft.com/office/drawing/2014/main" id="{BE9BFABF-21FA-4D6A-8C31-D1EC8517A484}"/>
                  </a:ext>
                </a:extLst>
              </p:cNvPr>
              <p:cNvSpPr/>
              <p:nvPr/>
            </p:nvSpPr>
            <p:spPr>
              <a:xfrm>
                <a:off x="-1126973" y="1745929"/>
                <a:ext cx="1453050" cy="231330"/>
              </a:xfrm>
              <a:custGeom>
                <a:avLst/>
                <a:gdLst>
                  <a:gd name="connsiteX0" fmla="*/ 411226 w 1453050"/>
                  <a:gd name="connsiteY0" fmla="*/ 227631 h 231330"/>
                  <a:gd name="connsiteX1" fmla="*/ 230347 w 1453050"/>
                  <a:gd name="connsiteY1" fmla="*/ 221287 h 231330"/>
                  <a:gd name="connsiteX2" fmla="*/ 59068 w 1453050"/>
                  <a:gd name="connsiteY2" fmla="*/ 174139 h 231330"/>
                  <a:gd name="connsiteX3" fmla="*/ 5747 w 1453050"/>
                  <a:gd name="connsiteY3" fmla="*/ 102987 h 231330"/>
                  <a:gd name="connsiteX4" fmla="*/ 19292 w 1453050"/>
                  <a:gd name="connsiteY4" fmla="*/ 8861 h 231330"/>
                  <a:gd name="connsiteX5" fmla="*/ 153709 w 1453050"/>
                  <a:gd name="connsiteY5" fmla="*/ 10747 h 231330"/>
                  <a:gd name="connsiteX6" fmla="*/ 562960 w 1453050"/>
                  <a:gd name="connsiteY6" fmla="*/ 16405 h 231330"/>
                  <a:gd name="connsiteX7" fmla="*/ 804361 w 1453050"/>
                  <a:gd name="connsiteY7" fmla="*/ 21377 h 231330"/>
                  <a:gd name="connsiteX8" fmla="*/ 1113486 w 1453050"/>
                  <a:gd name="connsiteY8" fmla="*/ 20348 h 231330"/>
                  <a:gd name="connsiteX9" fmla="*/ 1325569 w 1453050"/>
                  <a:gd name="connsiteY9" fmla="*/ 6975 h 231330"/>
                  <a:gd name="connsiteX10" fmla="*/ 1435297 w 1453050"/>
                  <a:gd name="connsiteY10" fmla="*/ 15033 h 231330"/>
                  <a:gd name="connsiteX11" fmla="*/ 1449356 w 1453050"/>
                  <a:gd name="connsiteY11" fmla="*/ 115331 h 231330"/>
                  <a:gd name="connsiteX12" fmla="*/ 1396550 w 1453050"/>
                  <a:gd name="connsiteY12" fmla="*/ 192998 h 231330"/>
                  <a:gd name="connsiteX13" fmla="*/ 1198525 w 1453050"/>
                  <a:gd name="connsiteY13" fmla="*/ 217515 h 231330"/>
                  <a:gd name="connsiteX14" fmla="*/ 882714 w 1453050"/>
                  <a:gd name="connsiteY14" fmla="*/ 225402 h 231330"/>
                  <a:gd name="connsiteX15" fmla="*/ 411226 w 1453050"/>
                  <a:gd name="connsiteY15" fmla="*/ 227631 h 23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53050" h="231330">
                    <a:moveTo>
                      <a:pt x="411226" y="227631"/>
                    </a:moveTo>
                    <a:cubicBezTo>
                      <a:pt x="339732" y="225231"/>
                      <a:pt x="285040" y="224202"/>
                      <a:pt x="230347" y="221287"/>
                    </a:cubicBezTo>
                    <a:cubicBezTo>
                      <a:pt x="174283" y="218201"/>
                      <a:pt x="104503" y="211343"/>
                      <a:pt x="59068" y="174139"/>
                    </a:cubicBezTo>
                    <a:cubicBezTo>
                      <a:pt x="42266" y="160423"/>
                      <a:pt x="15520" y="144478"/>
                      <a:pt x="5747" y="102987"/>
                    </a:cubicBezTo>
                    <a:cubicBezTo>
                      <a:pt x="-5911" y="53781"/>
                      <a:pt x="947" y="23777"/>
                      <a:pt x="19292" y="8861"/>
                    </a:cubicBezTo>
                    <a:cubicBezTo>
                      <a:pt x="44666" y="-11885"/>
                      <a:pt x="51010" y="10233"/>
                      <a:pt x="153709" y="10747"/>
                    </a:cubicBezTo>
                    <a:cubicBezTo>
                      <a:pt x="281782" y="11433"/>
                      <a:pt x="426486" y="15547"/>
                      <a:pt x="562960" y="16405"/>
                    </a:cubicBezTo>
                    <a:cubicBezTo>
                      <a:pt x="643541" y="16919"/>
                      <a:pt x="723952" y="21720"/>
                      <a:pt x="804361" y="21377"/>
                    </a:cubicBezTo>
                    <a:cubicBezTo>
                      <a:pt x="907403" y="20862"/>
                      <a:pt x="1010444" y="25834"/>
                      <a:pt x="1113486" y="20348"/>
                    </a:cubicBezTo>
                    <a:cubicBezTo>
                      <a:pt x="1184295" y="16576"/>
                      <a:pt x="1254761" y="10404"/>
                      <a:pt x="1325569" y="6975"/>
                    </a:cubicBezTo>
                    <a:cubicBezTo>
                      <a:pt x="1360031" y="5432"/>
                      <a:pt x="1405122" y="-1769"/>
                      <a:pt x="1435297" y="15033"/>
                    </a:cubicBezTo>
                    <a:cubicBezTo>
                      <a:pt x="1450900" y="23777"/>
                      <a:pt x="1457929" y="87385"/>
                      <a:pt x="1449356" y="115331"/>
                    </a:cubicBezTo>
                    <a:cubicBezTo>
                      <a:pt x="1441641" y="140363"/>
                      <a:pt x="1411809" y="188883"/>
                      <a:pt x="1396550" y="192998"/>
                    </a:cubicBezTo>
                    <a:cubicBezTo>
                      <a:pt x="1335685" y="209457"/>
                      <a:pt x="1262305" y="214601"/>
                      <a:pt x="1198525" y="217515"/>
                    </a:cubicBezTo>
                    <a:cubicBezTo>
                      <a:pt x="1069766" y="223345"/>
                      <a:pt x="1011301" y="225059"/>
                      <a:pt x="882714" y="225402"/>
                    </a:cubicBezTo>
                    <a:cubicBezTo>
                      <a:pt x="720008" y="225917"/>
                      <a:pt x="557302" y="236889"/>
                      <a:pt x="411226" y="227631"/>
                    </a:cubicBezTo>
                    <a:close/>
                  </a:path>
                </a:pathLst>
              </a:custGeom>
              <a:solidFill>
                <a:srgbClr val="E86F7A"/>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146CB9FC-FDD5-4654-A6BB-2F74C4E6E08E}"/>
                  </a:ext>
                </a:extLst>
              </p:cNvPr>
              <p:cNvSpPr/>
              <p:nvPr/>
            </p:nvSpPr>
            <p:spPr>
              <a:xfrm>
                <a:off x="-1134994" y="1054650"/>
                <a:ext cx="1437608" cy="285277"/>
              </a:xfrm>
              <a:custGeom>
                <a:avLst/>
                <a:gdLst>
                  <a:gd name="connsiteX0" fmla="*/ 10854 w 1437608"/>
                  <a:gd name="connsiteY0" fmla="*/ 68518 h 285277"/>
                  <a:gd name="connsiteX1" fmla="*/ 7082 w 1437608"/>
                  <a:gd name="connsiteY1" fmla="*/ 116353 h 285277"/>
                  <a:gd name="connsiteX2" fmla="*/ 49601 w 1437608"/>
                  <a:gd name="connsiteY2" fmla="*/ 119782 h 285277"/>
                  <a:gd name="connsiteX3" fmla="*/ 90578 w 1437608"/>
                  <a:gd name="connsiteY3" fmla="*/ 101436 h 285277"/>
                  <a:gd name="connsiteX4" fmla="*/ 176988 w 1437608"/>
                  <a:gd name="connsiteY4" fmla="*/ 117553 h 285277"/>
                  <a:gd name="connsiteX5" fmla="*/ 232881 w 1437608"/>
                  <a:gd name="connsiteY5" fmla="*/ 157501 h 285277"/>
                  <a:gd name="connsiteX6" fmla="*/ 244026 w 1437608"/>
                  <a:gd name="connsiteY6" fmla="*/ 214765 h 285277"/>
                  <a:gd name="connsiteX7" fmla="*/ 259113 w 1437608"/>
                  <a:gd name="connsiteY7" fmla="*/ 270658 h 285277"/>
                  <a:gd name="connsiteX8" fmla="*/ 310377 w 1437608"/>
                  <a:gd name="connsiteY8" fmla="*/ 276487 h 285277"/>
                  <a:gd name="connsiteX9" fmla="*/ 317406 w 1437608"/>
                  <a:gd name="connsiteY9" fmla="*/ 243397 h 285277"/>
                  <a:gd name="connsiteX10" fmla="*/ 308662 w 1437608"/>
                  <a:gd name="connsiteY10" fmla="*/ 148071 h 285277"/>
                  <a:gd name="connsiteX11" fmla="*/ 376899 w 1437608"/>
                  <a:gd name="connsiteY11" fmla="*/ 102465 h 285277"/>
                  <a:gd name="connsiteX12" fmla="*/ 415647 w 1437608"/>
                  <a:gd name="connsiteY12" fmla="*/ 132297 h 285277"/>
                  <a:gd name="connsiteX13" fmla="*/ 461081 w 1437608"/>
                  <a:gd name="connsiteY13" fmla="*/ 105723 h 285277"/>
                  <a:gd name="connsiteX14" fmla="*/ 498457 w 1437608"/>
                  <a:gd name="connsiteY14" fmla="*/ 65089 h 285277"/>
                  <a:gd name="connsiteX15" fmla="*/ 623445 w 1437608"/>
                  <a:gd name="connsiteY15" fmla="*/ 111380 h 285277"/>
                  <a:gd name="connsiteX16" fmla="*/ 663221 w 1437608"/>
                  <a:gd name="connsiteY16" fmla="*/ 94064 h 285277"/>
                  <a:gd name="connsiteX17" fmla="*/ 727000 w 1437608"/>
                  <a:gd name="connsiteY17" fmla="*/ 121153 h 285277"/>
                  <a:gd name="connsiteX18" fmla="*/ 749117 w 1437608"/>
                  <a:gd name="connsiteY18" fmla="*/ 190933 h 285277"/>
                  <a:gd name="connsiteX19" fmla="*/ 759233 w 1437608"/>
                  <a:gd name="connsiteY19" fmla="*/ 234824 h 285277"/>
                  <a:gd name="connsiteX20" fmla="*/ 795066 w 1437608"/>
                  <a:gd name="connsiteY20" fmla="*/ 257627 h 285277"/>
                  <a:gd name="connsiteX21" fmla="*/ 825756 w 1437608"/>
                  <a:gd name="connsiteY21" fmla="*/ 223852 h 285277"/>
                  <a:gd name="connsiteX22" fmla="*/ 822498 w 1437608"/>
                  <a:gd name="connsiteY22" fmla="*/ 175331 h 285277"/>
                  <a:gd name="connsiteX23" fmla="*/ 829356 w 1437608"/>
                  <a:gd name="connsiteY23" fmla="*/ 108294 h 285277"/>
                  <a:gd name="connsiteX24" fmla="*/ 886963 w 1437608"/>
                  <a:gd name="connsiteY24" fmla="*/ 85149 h 285277"/>
                  <a:gd name="connsiteX25" fmla="*/ 915595 w 1437608"/>
                  <a:gd name="connsiteY25" fmla="*/ 113095 h 285277"/>
                  <a:gd name="connsiteX26" fmla="*/ 951085 w 1437608"/>
                  <a:gd name="connsiteY26" fmla="*/ 126297 h 285277"/>
                  <a:gd name="connsiteX27" fmla="*/ 988290 w 1437608"/>
                  <a:gd name="connsiteY27" fmla="*/ 60974 h 285277"/>
                  <a:gd name="connsiteX28" fmla="*/ 1026009 w 1437608"/>
                  <a:gd name="connsiteY28" fmla="*/ 82748 h 285277"/>
                  <a:gd name="connsiteX29" fmla="*/ 1032010 w 1437608"/>
                  <a:gd name="connsiteY29" fmla="*/ 131269 h 285277"/>
                  <a:gd name="connsiteX30" fmla="*/ 1059613 w 1437608"/>
                  <a:gd name="connsiteY30" fmla="*/ 167959 h 285277"/>
                  <a:gd name="connsiteX31" fmla="*/ 1097847 w 1437608"/>
                  <a:gd name="connsiteY31" fmla="*/ 135726 h 285277"/>
                  <a:gd name="connsiteX32" fmla="*/ 1101961 w 1437608"/>
                  <a:gd name="connsiteY32" fmla="*/ 81034 h 285277"/>
                  <a:gd name="connsiteX33" fmla="*/ 1134537 w 1437608"/>
                  <a:gd name="connsiteY33" fmla="*/ 41772 h 285277"/>
                  <a:gd name="connsiteX34" fmla="*/ 1183914 w 1437608"/>
                  <a:gd name="connsiteY34" fmla="*/ 87035 h 285277"/>
                  <a:gd name="connsiteX35" fmla="*/ 1240150 w 1437608"/>
                  <a:gd name="connsiteY35" fmla="*/ 112409 h 285277"/>
                  <a:gd name="connsiteX36" fmla="*/ 1259524 w 1437608"/>
                  <a:gd name="connsiteY36" fmla="*/ 86177 h 285277"/>
                  <a:gd name="connsiteX37" fmla="*/ 1294157 w 1437608"/>
                  <a:gd name="connsiteY37" fmla="*/ 107609 h 285277"/>
                  <a:gd name="connsiteX38" fmla="*/ 1292614 w 1437608"/>
                  <a:gd name="connsiteY38" fmla="*/ 155100 h 285277"/>
                  <a:gd name="connsiteX39" fmla="*/ 1317645 w 1437608"/>
                  <a:gd name="connsiteY39" fmla="*/ 190419 h 285277"/>
                  <a:gd name="connsiteX40" fmla="*/ 1350393 w 1437608"/>
                  <a:gd name="connsiteY40" fmla="*/ 144642 h 285277"/>
                  <a:gd name="connsiteX41" fmla="*/ 1388969 w 1437608"/>
                  <a:gd name="connsiteY41" fmla="*/ 107780 h 285277"/>
                  <a:gd name="connsiteX42" fmla="*/ 1429260 w 1437608"/>
                  <a:gd name="connsiteY42" fmla="*/ 122868 h 285277"/>
                  <a:gd name="connsiteX43" fmla="*/ 1428402 w 1437608"/>
                  <a:gd name="connsiteY43" fmla="*/ 68004 h 285277"/>
                  <a:gd name="connsiteX44" fmla="*/ 1338048 w 1437608"/>
                  <a:gd name="connsiteY44" fmla="*/ 6967 h 285277"/>
                  <a:gd name="connsiteX45" fmla="*/ 1226434 w 1437608"/>
                  <a:gd name="connsiteY45" fmla="*/ 967 h 285277"/>
                  <a:gd name="connsiteX46" fmla="*/ 538577 w 1437608"/>
                  <a:gd name="connsiteY46" fmla="*/ 15883 h 285277"/>
                  <a:gd name="connsiteX47" fmla="*/ 118867 w 1437608"/>
                  <a:gd name="connsiteY47" fmla="*/ 41943 h 285277"/>
                  <a:gd name="connsiteX48" fmla="*/ 10854 w 1437608"/>
                  <a:gd name="connsiteY48" fmla="*/ 68518 h 28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437608" h="285277">
                    <a:moveTo>
                      <a:pt x="10854" y="68518"/>
                    </a:moveTo>
                    <a:cubicBezTo>
                      <a:pt x="-1491" y="77090"/>
                      <a:pt x="-4063" y="106408"/>
                      <a:pt x="7082" y="116353"/>
                    </a:cubicBezTo>
                    <a:cubicBezTo>
                      <a:pt x="18226" y="126297"/>
                      <a:pt x="35714" y="125096"/>
                      <a:pt x="49601" y="119782"/>
                    </a:cubicBezTo>
                    <a:cubicBezTo>
                      <a:pt x="63660" y="114467"/>
                      <a:pt x="76176" y="105551"/>
                      <a:pt x="90578" y="101436"/>
                    </a:cubicBezTo>
                    <a:cubicBezTo>
                      <a:pt x="119381" y="93378"/>
                      <a:pt x="149556" y="105551"/>
                      <a:pt x="176988" y="117553"/>
                    </a:cubicBezTo>
                    <a:cubicBezTo>
                      <a:pt x="198420" y="126811"/>
                      <a:pt x="221051" y="137441"/>
                      <a:pt x="232881" y="157501"/>
                    </a:cubicBezTo>
                    <a:cubicBezTo>
                      <a:pt x="242825" y="174474"/>
                      <a:pt x="243168" y="195048"/>
                      <a:pt x="244026" y="214765"/>
                    </a:cubicBezTo>
                    <a:cubicBezTo>
                      <a:pt x="244883" y="234482"/>
                      <a:pt x="246769" y="255398"/>
                      <a:pt x="259113" y="270658"/>
                    </a:cubicBezTo>
                    <a:cubicBezTo>
                      <a:pt x="271458" y="285917"/>
                      <a:pt x="297689" y="291403"/>
                      <a:pt x="310377" y="276487"/>
                    </a:cubicBezTo>
                    <a:cubicBezTo>
                      <a:pt x="317921" y="267571"/>
                      <a:pt x="318435" y="254884"/>
                      <a:pt x="317406" y="243397"/>
                    </a:cubicBezTo>
                    <a:cubicBezTo>
                      <a:pt x="314663" y="211507"/>
                      <a:pt x="303176" y="179618"/>
                      <a:pt x="308662" y="148071"/>
                    </a:cubicBezTo>
                    <a:cubicBezTo>
                      <a:pt x="314320" y="116524"/>
                      <a:pt x="348953" y="86863"/>
                      <a:pt x="376899" y="102465"/>
                    </a:cubicBezTo>
                    <a:cubicBezTo>
                      <a:pt x="391301" y="110523"/>
                      <a:pt x="399702" y="128183"/>
                      <a:pt x="415647" y="132297"/>
                    </a:cubicBezTo>
                    <a:cubicBezTo>
                      <a:pt x="433821" y="136927"/>
                      <a:pt x="450794" y="121325"/>
                      <a:pt x="461081" y="105723"/>
                    </a:cubicBezTo>
                    <a:cubicBezTo>
                      <a:pt x="471368" y="90121"/>
                      <a:pt x="480798" y="71433"/>
                      <a:pt x="498457" y="65089"/>
                    </a:cubicBezTo>
                    <a:cubicBezTo>
                      <a:pt x="541834" y="49316"/>
                      <a:pt x="578010" y="120296"/>
                      <a:pt x="623445" y="111380"/>
                    </a:cubicBezTo>
                    <a:cubicBezTo>
                      <a:pt x="637675" y="108637"/>
                      <a:pt x="649333" y="98179"/>
                      <a:pt x="663221" y="94064"/>
                    </a:cubicBezTo>
                    <a:cubicBezTo>
                      <a:pt x="686881" y="87206"/>
                      <a:pt x="712770" y="100922"/>
                      <a:pt x="727000" y="121153"/>
                    </a:cubicBezTo>
                    <a:cubicBezTo>
                      <a:pt x="741231" y="141213"/>
                      <a:pt x="746031" y="166416"/>
                      <a:pt x="749117" y="190933"/>
                    </a:cubicBezTo>
                    <a:cubicBezTo>
                      <a:pt x="751003" y="205849"/>
                      <a:pt x="752375" y="221280"/>
                      <a:pt x="759233" y="234824"/>
                    </a:cubicBezTo>
                    <a:cubicBezTo>
                      <a:pt x="766091" y="248198"/>
                      <a:pt x="780150" y="259342"/>
                      <a:pt x="795066" y="257627"/>
                    </a:cubicBezTo>
                    <a:cubicBezTo>
                      <a:pt x="811182" y="255913"/>
                      <a:pt x="822841" y="239968"/>
                      <a:pt x="825756" y="223852"/>
                    </a:cubicBezTo>
                    <a:cubicBezTo>
                      <a:pt x="828670" y="207735"/>
                      <a:pt x="824898" y="191448"/>
                      <a:pt x="822498" y="175331"/>
                    </a:cubicBezTo>
                    <a:cubicBezTo>
                      <a:pt x="819069" y="152700"/>
                      <a:pt x="818383" y="128354"/>
                      <a:pt x="829356" y="108294"/>
                    </a:cubicBezTo>
                    <a:cubicBezTo>
                      <a:pt x="840329" y="88235"/>
                      <a:pt x="866389" y="75033"/>
                      <a:pt x="886963" y="85149"/>
                    </a:cubicBezTo>
                    <a:cubicBezTo>
                      <a:pt x="898965" y="91149"/>
                      <a:pt x="906508" y="103322"/>
                      <a:pt x="915595" y="113095"/>
                    </a:cubicBezTo>
                    <a:cubicBezTo>
                      <a:pt x="924682" y="123039"/>
                      <a:pt x="938570" y="131269"/>
                      <a:pt x="951085" y="126297"/>
                    </a:cubicBezTo>
                    <a:cubicBezTo>
                      <a:pt x="975260" y="116524"/>
                      <a:pt x="964630" y="71947"/>
                      <a:pt x="988290" y="60974"/>
                    </a:cubicBezTo>
                    <a:cubicBezTo>
                      <a:pt x="1003206" y="54116"/>
                      <a:pt x="1020522" y="67489"/>
                      <a:pt x="1026009" y="82748"/>
                    </a:cubicBezTo>
                    <a:cubicBezTo>
                      <a:pt x="1031496" y="98007"/>
                      <a:pt x="1029609" y="115152"/>
                      <a:pt x="1032010" y="131269"/>
                    </a:cubicBezTo>
                    <a:cubicBezTo>
                      <a:pt x="1034410" y="147385"/>
                      <a:pt x="1043497" y="165044"/>
                      <a:pt x="1059613" y="167959"/>
                    </a:cubicBezTo>
                    <a:cubicBezTo>
                      <a:pt x="1077615" y="171217"/>
                      <a:pt x="1093389" y="153557"/>
                      <a:pt x="1097847" y="135726"/>
                    </a:cubicBezTo>
                    <a:cubicBezTo>
                      <a:pt x="1102133" y="117896"/>
                      <a:pt x="1099218" y="99036"/>
                      <a:pt x="1101961" y="81034"/>
                    </a:cubicBezTo>
                    <a:cubicBezTo>
                      <a:pt x="1104705" y="62860"/>
                      <a:pt x="1116192" y="43486"/>
                      <a:pt x="1134537" y="41772"/>
                    </a:cubicBezTo>
                    <a:cubicBezTo>
                      <a:pt x="1158197" y="39543"/>
                      <a:pt x="1172427" y="66118"/>
                      <a:pt x="1183914" y="87035"/>
                    </a:cubicBezTo>
                    <a:cubicBezTo>
                      <a:pt x="1195401" y="107780"/>
                      <a:pt x="1222662" y="128525"/>
                      <a:pt x="1240150" y="112409"/>
                    </a:cubicBezTo>
                    <a:cubicBezTo>
                      <a:pt x="1248208" y="105037"/>
                      <a:pt x="1250265" y="91835"/>
                      <a:pt x="1259524" y="86177"/>
                    </a:cubicBezTo>
                    <a:cubicBezTo>
                      <a:pt x="1273068" y="77948"/>
                      <a:pt x="1290728" y="92178"/>
                      <a:pt x="1294157" y="107609"/>
                    </a:cubicBezTo>
                    <a:cubicBezTo>
                      <a:pt x="1297414" y="123211"/>
                      <a:pt x="1292442" y="139155"/>
                      <a:pt x="1292614" y="155100"/>
                    </a:cubicBezTo>
                    <a:cubicBezTo>
                      <a:pt x="1292785" y="171045"/>
                      <a:pt x="1301700" y="189562"/>
                      <a:pt x="1317645" y="190419"/>
                    </a:cubicBezTo>
                    <a:cubicBezTo>
                      <a:pt x="1338219" y="191448"/>
                      <a:pt x="1346621" y="164873"/>
                      <a:pt x="1350393" y="144642"/>
                    </a:cubicBezTo>
                    <a:cubicBezTo>
                      <a:pt x="1354164" y="124411"/>
                      <a:pt x="1370109" y="99036"/>
                      <a:pt x="1388969" y="107780"/>
                    </a:cubicBezTo>
                    <a:cubicBezTo>
                      <a:pt x="1384168" y="126811"/>
                      <a:pt x="1416058" y="137269"/>
                      <a:pt x="1429260" y="122868"/>
                    </a:cubicBezTo>
                    <a:cubicBezTo>
                      <a:pt x="1442461" y="108294"/>
                      <a:pt x="1438346" y="84977"/>
                      <a:pt x="1428402" y="68004"/>
                    </a:cubicBezTo>
                    <a:cubicBezTo>
                      <a:pt x="1409714" y="35600"/>
                      <a:pt x="1374396" y="15711"/>
                      <a:pt x="1338048" y="6967"/>
                    </a:cubicBezTo>
                    <a:cubicBezTo>
                      <a:pt x="1301700" y="-1605"/>
                      <a:pt x="1263810" y="-405"/>
                      <a:pt x="1226434" y="967"/>
                    </a:cubicBezTo>
                    <a:cubicBezTo>
                      <a:pt x="996691" y="9368"/>
                      <a:pt x="768320" y="7310"/>
                      <a:pt x="538577" y="15883"/>
                    </a:cubicBezTo>
                    <a:cubicBezTo>
                      <a:pt x="399188" y="21026"/>
                      <a:pt x="258256" y="36800"/>
                      <a:pt x="118867" y="41943"/>
                    </a:cubicBezTo>
                    <a:cubicBezTo>
                      <a:pt x="78233" y="43486"/>
                      <a:pt x="41543" y="47430"/>
                      <a:pt x="10854" y="68518"/>
                    </a:cubicBezTo>
                    <a:close/>
                  </a:path>
                </a:pathLst>
              </a:custGeom>
              <a:solidFill>
                <a:srgbClr val="E86F7A"/>
              </a:solidFill>
              <a:ln w="1715" cap="flat">
                <a:noFill/>
                <a:prstDash val="solid"/>
                <a:miter/>
              </a:ln>
            </p:spPr>
            <p:txBody>
              <a:bodyPr rtlCol="0" anchor="ctr"/>
              <a:lstStyle/>
              <a:p>
                <a:endParaRPr lang="en-US"/>
              </a:p>
            </p:txBody>
          </p:sp>
        </p:grpSp>
        <p:grpSp>
          <p:nvGrpSpPr>
            <p:cNvPr id="23" name="Graphic 13">
              <a:extLst>
                <a:ext uri="{FF2B5EF4-FFF2-40B4-BE49-F238E27FC236}">
                  <a16:creationId xmlns:a16="http://schemas.microsoft.com/office/drawing/2014/main" id="{D301AAAB-13B7-4B5B-BB7D-4269BB8AC31A}"/>
                </a:ext>
              </a:extLst>
            </p:cNvPr>
            <p:cNvGrpSpPr/>
            <p:nvPr/>
          </p:nvGrpSpPr>
          <p:grpSpPr>
            <a:xfrm>
              <a:off x="-1127741" y="473529"/>
              <a:ext cx="1480299" cy="1461310"/>
              <a:chOff x="-1127741" y="473529"/>
              <a:chExt cx="1480299" cy="1461310"/>
            </a:xfrm>
          </p:grpSpPr>
          <p:sp>
            <p:nvSpPr>
              <p:cNvPr id="24" name="Freeform: Shape 23">
                <a:extLst>
                  <a:ext uri="{FF2B5EF4-FFF2-40B4-BE49-F238E27FC236}">
                    <a16:creationId xmlns:a16="http://schemas.microsoft.com/office/drawing/2014/main" id="{9D6704F8-8ED7-43C2-B91B-99FD329D75E9}"/>
                  </a:ext>
                </a:extLst>
              </p:cNvPr>
              <p:cNvSpPr/>
              <p:nvPr/>
            </p:nvSpPr>
            <p:spPr>
              <a:xfrm>
                <a:off x="-954668" y="709631"/>
                <a:ext cx="27845" cy="185680"/>
              </a:xfrm>
              <a:custGeom>
                <a:avLst/>
                <a:gdLst>
                  <a:gd name="connsiteX0" fmla="*/ 20666 w 27845"/>
                  <a:gd name="connsiteY0" fmla="*/ 0 h 185680"/>
                  <a:gd name="connsiteX1" fmla="*/ 27353 w 27845"/>
                  <a:gd name="connsiteY1" fmla="*/ 73209 h 185680"/>
                  <a:gd name="connsiteX2" fmla="*/ 16209 w 27845"/>
                  <a:gd name="connsiteY2" fmla="*/ 185680 h 185680"/>
                  <a:gd name="connsiteX3" fmla="*/ 92 w 27845"/>
                  <a:gd name="connsiteY3" fmla="*/ 95669 h 185680"/>
                  <a:gd name="connsiteX4" fmla="*/ 11923 w 27845"/>
                  <a:gd name="connsiteY4" fmla="*/ 62065 h 185680"/>
                  <a:gd name="connsiteX5" fmla="*/ 20666 w 27845"/>
                  <a:gd name="connsiteY5" fmla="*/ 0 h 185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845" h="185680">
                    <a:moveTo>
                      <a:pt x="20666" y="0"/>
                    </a:moveTo>
                    <a:cubicBezTo>
                      <a:pt x="24610" y="24174"/>
                      <a:pt x="29410" y="48177"/>
                      <a:pt x="27353" y="73209"/>
                    </a:cubicBezTo>
                    <a:cubicBezTo>
                      <a:pt x="26496" y="111100"/>
                      <a:pt x="23752" y="148647"/>
                      <a:pt x="16209" y="185680"/>
                    </a:cubicBezTo>
                    <a:cubicBezTo>
                      <a:pt x="6779" y="156877"/>
                      <a:pt x="-936" y="127387"/>
                      <a:pt x="92" y="95669"/>
                    </a:cubicBezTo>
                    <a:cubicBezTo>
                      <a:pt x="8836" y="86925"/>
                      <a:pt x="7122" y="72866"/>
                      <a:pt x="11923" y="62065"/>
                    </a:cubicBezTo>
                    <a:cubicBezTo>
                      <a:pt x="20323" y="42348"/>
                      <a:pt x="11408" y="19374"/>
                      <a:pt x="20666" y="0"/>
                    </a:cubicBezTo>
                    <a:close/>
                  </a:path>
                </a:pathLst>
              </a:custGeom>
              <a:solidFill>
                <a:srgbClr val="FEFEFE"/>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D330FFF3-406D-41C3-A60E-6F331BCA659B}"/>
                  </a:ext>
                </a:extLst>
              </p:cNvPr>
              <p:cNvSpPr/>
              <p:nvPr/>
            </p:nvSpPr>
            <p:spPr>
              <a:xfrm>
                <a:off x="-937774" y="829475"/>
                <a:ext cx="29663" cy="164420"/>
              </a:xfrm>
              <a:custGeom>
                <a:avLst/>
                <a:gdLst>
                  <a:gd name="connsiteX0" fmla="*/ 23660 w 29663"/>
                  <a:gd name="connsiteY0" fmla="*/ 0 h 164420"/>
                  <a:gd name="connsiteX1" fmla="*/ 28975 w 29663"/>
                  <a:gd name="connsiteY1" fmla="*/ 118643 h 164420"/>
                  <a:gd name="connsiteX2" fmla="*/ 21603 w 29663"/>
                  <a:gd name="connsiteY2" fmla="*/ 164421 h 164420"/>
                  <a:gd name="connsiteX3" fmla="*/ 0 w 29663"/>
                  <a:gd name="connsiteY3" fmla="*/ 87440 h 164420"/>
                  <a:gd name="connsiteX4" fmla="*/ 11830 w 29663"/>
                  <a:gd name="connsiteY4" fmla="*/ 63265 h 164420"/>
                  <a:gd name="connsiteX5" fmla="*/ 23660 w 29663"/>
                  <a:gd name="connsiteY5" fmla="*/ 0 h 164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63" h="164420">
                    <a:moveTo>
                      <a:pt x="23660" y="0"/>
                    </a:moveTo>
                    <a:cubicBezTo>
                      <a:pt x="30175" y="39262"/>
                      <a:pt x="30347" y="78867"/>
                      <a:pt x="28975" y="118643"/>
                    </a:cubicBezTo>
                    <a:cubicBezTo>
                      <a:pt x="28461" y="133731"/>
                      <a:pt x="29318" y="148819"/>
                      <a:pt x="21603" y="164421"/>
                    </a:cubicBezTo>
                    <a:cubicBezTo>
                      <a:pt x="13202" y="138875"/>
                      <a:pt x="4458" y="114186"/>
                      <a:pt x="0" y="87440"/>
                    </a:cubicBezTo>
                    <a:cubicBezTo>
                      <a:pt x="6172" y="80924"/>
                      <a:pt x="8744" y="72352"/>
                      <a:pt x="11830" y="63265"/>
                    </a:cubicBezTo>
                    <a:cubicBezTo>
                      <a:pt x="18345" y="42863"/>
                      <a:pt x="15602" y="20060"/>
                      <a:pt x="23660" y="0"/>
                    </a:cubicBezTo>
                    <a:close/>
                  </a:path>
                </a:pathLst>
              </a:custGeom>
              <a:solidFill>
                <a:srgbClr val="FEFEFE"/>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317C26CF-7DE1-4AE6-9262-08EC43C3946A}"/>
                  </a:ext>
                </a:extLst>
              </p:cNvPr>
              <p:cNvSpPr/>
              <p:nvPr/>
            </p:nvSpPr>
            <p:spPr>
              <a:xfrm>
                <a:off x="-981647" y="700373"/>
                <a:ext cx="32673" cy="89325"/>
              </a:xfrm>
              <a:custGeom>
                <a:avLst/>
                <a:gdLst>
                  <a:gd name="connsiteX0" fmla="*/ 22614 w 32673"/>
                  <a:gd name="connsiteY0" fmla="*/ 89325 h 89325"/>
                  <a:gd name="connsiteX1" fmla="*/ 1011 w 32673"/>
                  <a:gd name="connsiteY1" fmla="*/ 22974 h 89325"/>
                  <a:gd name="connsiteX2" fmla="*/ 5811 w 32673"/>
                  <a:gd name="connsiteY2" fmla="*/ 11659 h 89325"/>
                  <a:gd name="connsiteX3" fmla="*/ 32043 w 32673"/>
                  <a:gd name="connsiteY3" fmla="*/ 0 h 89325"/>
                  <a:gd name="connsiteX4" fmla="*/ 22614 w 32673"/>
                  <a:gd name="connsiteY4" fmla="*/ 89325 h 89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673" h="89325">
                    <a:moveTo>
                      <a:pt x="22614" y="89325"/>
                    </a:moveTo>
                    <a:cubicBezTo>
                      <a:pt x="15413" y="67208"/>
                      <a:pt x="8898" y="44748"/>
                      <a:pt x="1011" y="22974"/>
                    </a:cubicBezTo>
                    <a:cubicBezTo>
                      <a:pt x="-1904" y="14916"/>
                      <a:pt x="2040" y="13545"/>
                      <a:pt x="5811" y="11659"/>
                    </a:cubicBezTo>
                    <a:cubicBezTo>
                      <a:pt x="14384" y="7372"/>
                      <a:pt x="23299" y="3943"/>
                      <a:pt x="32043" y="0"/>
                    </a:cubicBezTo>
                    <a:cubicBezTo>
                      <a:pt x="34958" y="30690"/>
                      <a:pt x="27071" y="59836"/>
                      <a:pt x="22614" y="89325"/>
                    </a:cubicBezTo>
                    <a:close/>
                  </a:path>
                </a:pathLst>
              </a:custGeom>
              <a:solidFill>
                <a:srgbClr val="FEFEFE"/>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ECC0822-C621-4258-94ED-66357F51C075}"/>
                  </a:ext>
                </a:extLst>
              </p:cNvPr>
              <p:cNvSpPr/>
              <p:nvPr/>
            </p:nvSpPr>
            <p:spPr>
              <a:xfrm>
                <a:off x="-913745" y="975893"/>
                <a:ext cx="34421" cy="84370"/>
              </a:xfrm>
              <a:custGeom>
                <a:avLst/>
                <a:gdLst>
                  <a:gd name="connsiteX0" fmla="*/ 16776 w 34421"/>
                  <a:gd name="connsiteY0" fmla="*/ 0 h 84370"/>
                  <a:gd name="connsiteX1" fmla="*/ 31521 w 34421"/>
                  <a:gd name="connsiteY1" fmla="*/ 57607 h 84370"/>
                  <a:gd name="connsiteX2" fmla="*/ 31007 w 34421"/>
                  <a:gd name="connsiteY2" fmla="*/ 73209 h 84370"/>
                  <a:gd name="connsiteX3" fmla="*/ 5289 w 34421"/>
                  <a:gd name="connsiteY3" fmla="*/ 84353 h 84370"/>
                  <a:gd name="connsiteX4" fmla="*/ 2374 w 34421"/>
                  <a:gd name="connsiteY4" fmla="*/ 68751 h 84370"/>
                  <a:gd name="connsiteX5" fmla="*/ 16776 w 34421"/>
                  <a:gd name="connsiteY5" fmla="*/ 0 h 84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421" h="84370">
                    <a:moveTo>
                      <a:pt x="16776" y="0"/>
                    </a:moveTo>
                    <a:cubicBezTo>
                      <a:pt x="20377" y="19888"/>
                      <a:pt x="25177" y="38919"/>
                      <a:pt x="31521" y="57607"/>
                    </a:cubicBezTo>
                    <a:cubicBezTo>
                      <a:pt x="33235" y="62408"/>
                      <a:pt x="37350" y="69437"/>
                      <a:pt x="31007" y="73209"/>
                    </a:cubicBezTo>
                    <a:cubicBezTo>
                      <a:pt x="22777" y="78181"/>
                      <a:pt x="14033" y="83496"/>
                      <a:pt x="5289" y="84353"/>
                    </a:cubicBezTo>
                    <a:cubicBezTo>
                      <a:pt x="488" y="84868"/>
                      <a:pt x="4260" y="73895"/>
                      <a:pt x="2374" y="68751"/>
                    </a:cubicBezTo>
                    <a:cubicBezTo>
                      <a:pt x="-7570" y="41491"/>
                      <a:pt x="16948" y="24689"/>
                      <a:pt x="16776" y="0"/>
                    </a:cubicBezTo>
                    <a:close/>
                  </a:path>
                </a:pathLst>
              </a:custGeom>
              <a:solidFill>
                <a:srgbClr val="FEFEFE"/>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CC3261D2-7D55-4C78-B315-6273DB875171}"/>
                  </a:ext>
                </a:extLst>
              </p:cNvPr>
              <p:cNvSpPr/>
              <p:nvPr/>
            </p:nvSpPr>
            <p:spPr>
              <a:xfrm>
                <a:off x="-445650" y="758151"/>
                <a:ext cx="37014" cy="190823"/>
              </a:xfrm>
              <a:custGeom>
                <a:avLst/>
                <a:gdLst>
                  <a:gd name="connsiteX0" fmla="*/ 1310 w 37014"/>
                  <a:gd name="connsiteY0" fmla="*/ 0 h 190823"/>
                  <a:gd name="connsiteX1" fmla="*/ 33200 w 37014"/>
                  <a:gd name="connsiteY1" fmla="*/ 190824 h 190823"/>
                  <a:gd name="connsiteX2" fmla="*/ 1310 w 37014"/>
                  <a:gd name="connsiteY2" fmla="*/ 0 h 190823"/>
                </a:gdLst>
                <a:ahLst/>
                <a:cxnLst>
                  <a:cxn ang="0">
                    <a:pos x="connsiteX0" y="connsiteY0"/>
                  </a:cxn>
                  <a:cxn ang="0">
                    <a:pos x="connsiteX1" y="connsiteY1"/>
                  </a:cxn>
                  <a:cxn ang="0">
                    <a:pos x="connsiteX2" y="connsiteY2"/>
                  </a:cxn>
                </a:cxnLst>
                <a:rect l="l" t="t" r="r" b="b"/>
                <a:pathLst>
                  <a:path w="37014" h="190823">
                    <a:moveTo>
                      <a:pt x="1310" y="0"/>
                    </a:moveTo>
                    <a:cubicBezTo>
                      <a:pt x="36457" y="56407"/>
                      <a:pt x="42286" y="122072"/>
                      <a:pt x="33200" y="190824"/>
                    </a:cubicBezTo>
                    <a:cubicBezTo>
                      <a:pt x="2167" y="145561"/>
                      <a:pt x="-2977" y="115729"/>
                      <a:pt x="1310" y="0"/>
                    </a:cubicBezTo>
                    <a:close/>
                  </a:path>
                </a:pathLst>
              </a:custGeom>
              <a:solidFill>
                <a:srgbClr val="FEFEFE"/>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6F8C452B-0BEC-4087-8142-AC0D67D998A0}"/>
                  </a:ext>
                </a:extLst>
              </p:cNvPr>
              <p:cNvSpPr/>
              <p:nvPr/>
            </p:nvSpPr>
            <p:spPr>
              <a:xfrm>
                <a:off x="-446235" y="628364"/>
                <a:ext cx="37210" cy="166306"/>
              </a:xfrm>
              <a:custGeom>
                <a:avLst/>
                <a:gdLst>
                  <a:gd name="connsiteX0" fmla="*/ 32584 w 37210"/>
                  <a:gd name="connsiteY0" fmla="*/ 166307 h 166306"/>
                  <a:gd name="connsiteX1" fmla="*/ 1552 w 37210"/>
                  <a:gd name="connsiteY1" fmla="*/ 0 h 166306"/>
                  <a:gd name="connsiteX2" fmla="*/ 32584 w 37210"/>
                  <a:gd name="connsiteY2" fmla="*/ 166307 h 166306"/>
                </a:gdLst>
                <a:ahLst/>
                <a:cxnLst>
                  <a:cxn ang="0">
                    <a:pos x="connsiteX0" y="connsiteY0"/>
                  </a:cxn>
                  <a:cxn ang="0">
                    <a:pos x="connsiteX1" y="connsiteY1"/>
                  </a:cxn>
                  <a:cxn ang="0">
                    <a:pos x="connsiteX2" y="connsiteY2"/>
                  </a:cxn>
                </a:cxnLst>
                <a:rect l="l" t="t" r="r" b="b"/>
                <a:pathLst>
                  <a:path w="37210" h="166306">
                    <a:moveTo>
                      <a:pt x="32584" y="166307"/>
                    </a:moveTo>
                    <a:cubicBezTo>
                      <a:pt x="10639" y="114529"/>
                      <a:pt x="-5135" y="61208"/>
                      <a:pt x="1552" y="0"/>
                    </a:cubicBezTo>
                    <a:cubicBezTo>
                      <a:pt x="31384" y="48006"/>
                      <a:pt x="45100" y="102184"/>
                      <a:pt x="32584" y="166307"/>
                    </a:cubicBezTo>
                    <a:close/>
                  </a:path>
                </a:pathLst>
              </a:custGeom>
              <a:solidFill>
                <a:srgbClr val="FEFEFE"/>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16589281-95F6-4C5F-A3EC-FDBFE2613AE2}"/>
                  </a:ext>
                </a:extLst>
              </p:cNvPr>
              <p:cNvSpPr/>
              <p:nvPr/>
            </p:nvSpPr>
            <p:spPr>
              <a:xfrm>
                <a:off x="-451099" y="504234"/>
                <a:ext cx="43029" cy="168021"/>
              </a:xfrm>
              <a:custGeom>
                <a:avLst/>
                <a:gdLst>
                  <a:gd name="connsiteX0" fmla="*/ 40191 w 43029"/>
                  <a:gd name="connsiteY0" fmla="*/ 168021 h 168021"/>
                  <a:gd name="connsiteX1" fmla="*/ 2129 w 43029"/>
                  <a:gd name="connsiteY1" fmla="*/ 0 h 168021"/>
                  <a:gd name="connsiteX2" fmla="*/ 40191 w 43029"/>
                  <a:gd name="connsiteY2" fmla="*/ 168021 h 168021"/>
                </a:gdLst>
                <a:ahLst/>
                <a:cxnLst>
                  <a:cxn ang="0">
                    <a:pos x="connsiteX0" y="connsiteY0"/>
                  </a:cxn>
                  <a:cxn ang="0">
                    <a:pos x="connsiteX1" y="connsiteY1"/>
                  </a:cxn>
                  <a:cxn ang="0">
                    <a:pos x="connsiteX2" y="connsiteY2"/>
                  </a:cxn>
                </a:cxnLst>
                <a:rect l="l" t="t" r="r" b="b"/>
                <a:pathLst>
                  <a:path w="43029" h="168021">
                    <a:moveTo>
                      <a:pt x="40191" y="168021"/>
                    </a:moveTo>
                    <a:cubicBezTo>
                      <a:pt x="21160" y="112300"/>
                      <a:pt x="-8158" y="67894"/>
                      <a:pt x="2129" y="0"/>
                    </a:cubicBezTo>
                    <a:cubicBezTo>
                      <a:pt x="19960" y="54350"/>
                      <a:pt x="52878" y="96698"/>
                      <a:pt x="40191" y="168021"/>
                    </a:cubicBezTo>
                    <a:close/>
                  </a:path>
                </a:pathLst>
              </a:custGeom>
              <a:solidFill>
                <a:srgbClr val="FEFEFE"/>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F4D2AECC-0430-421B-A0AE-5803D61F65BE}"/>
                  </a:ext>
                </a:extLst>
              </p:cNvPr>
              <p:cNvSpPr/>
              <p:nvPr/>
            </p:nvSpPr>
            <p:spPr>
              <a:xfrm>
                <a:off x="-448627" y="911256"/>
                <a:ext cx="38964" cy="112675"/>
              </a:xfrm>
              <a:custGeom>
                <a:avLst/>
                <a:gdLst>
                  <a:gd name="connsiteX0" fmla="*/ 0 w 38964"/>
                  <a:gd name="connsiteY0" fmla="*/ 0 h 112675"/>
                  <a:gd name="connsiteX1" fmla="*/ 33947 w 38964"/>
                  <a:gd name="connsiteY1" fmla="*/ 64637 h 112675"/>
                  <a:gd name="connsiteX2" fmla="*/ 33776 w 38964"/>
                  <a:gd name="connsiteY2" fmla="*/ 107499 h 112675"/>
                  <a:gd name="connsiteX3" fmla="*/ 5315 w 38964"/>
                  <a:gd name="connsiteY3" fmla="*/ 109214 h 112675"/>
                  <a:gd name="connsiteX4" fmla="*/ 2400 w 38964"/>
                  <a:gd name="connsiteY4" fmla="*/ 93783 h 112675"/>
                  <a:gd name="connsiteX5" fmla="*/ 0 w 38964"/>
                  <a:gd name="connsiteY5" fmla="*/ 0 h 112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964" h="112675">
                    <a:moveTo>
                      <a:pt x="0" y="0"/>
                    </a:moveTo>
                    <a:cubicBezTo>
                      <a:pt x="14573" y="22289"/>
                      <a:pt x="21260" y="46120"/>
                      <a:pt x="33947" y="64637"/>
                    </a:cubicBezTo>
                    <a:cubicBezTo>
                      <a:pt x="41491" y="75609"/>
                      <a:pt x="39776" y="96869"/>
                      <a:pt x="33776" y="107499"/>
                    </a:cubicBezTo>
                    <a:cubicBezTo>
                      <a:pt x="28461" y="116929"/>
                      <a:pt x="15088" y="110928"/>
                      <a:pt x="5315" y="109214"/>
                    </a:cubicBezTo>
                    <a:cubicBezTo>
                      <a:pt x="0" y="108356"/>
                      <a:pt x="2400" y="99270"/>
                      <a:pt x="2400" y="93783"/>
                    </a:cubicBezTo>
                    <a:cubicBezTo>
                      <a:pt x="3086" y="63951"/>
                      <a:pt x="4286" y="33947"/>
                      <a:pt x="0" y="0"/>
                    </a:cubicBezTo>
                    <a:close/>
                  </a:path>
                </a:pathLst>
              </a:custGeom>
              <a:solidFill>
                <a:srgbClr val="FEFEFE"/>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A632CCFC-654C-4DFA-994C-87796885A175}"/>
                  </a:ext>
                </a:extLst>
              </p:cNvPr>
              <p:cNvSpPr/>
              <p:nvPr/>
            </p:nvSpPr>
            <p:spPr>
              <a:xfrm>
                <a:off x="-445712" y="473529"/>
                <a:ext cx="40395" cy="94655"/>
              </a:xfrm>
              <a:custGeom>
                <a:avLst/>
                <a:gdLst>
                  <a:gd name="connsiteX0" fmla="*/ 36176 w 40395"/>
                  <a:gd name="connsiteY0" fmla="*/ 94656 h 94655"/>
                  <a:gd name="connsiteX1" fmla="*/ 0 w 40395"/>
                  <a:gd name="connsiteY1" fmla="*/ 2416 h 94655"/>
                  <a:gd name="connsiteX2" fmla="*/ 5144 w 40395"/>
                  <a:gd name="connsiteY2" fmla="*/ 187 h 94655"/>
                  <a:gd name="connsiteX3" fmla="*/ 40120 w 40395"/>
                  <a:gd name="connsiteY3" fmla="*/ 49393 h 94655"/>
                  <a:gd name="connsiteX4" fmla="*/ 39262 w 40395"/>
                  <a:gd name="connsiteY4" fmla="*/ 93113 h 94655"/>
                  <a:gd name="connsiteX5" fmla="*/ 36176 w 40395"/>
                  <a:gd name="connsiteY5" fmla="*/ 94656 h 94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95" h="94655">
                    <a:moveTo>
                      <a:pt x="36176" y="94656"/>
                    </a:moveTo>
                    <a:cubicBezTo>
                      <a:pt x="24175" y="64309"/>
                      <a:pt x="12344" y="33791"/>
                      <a:pt x="0" y="2416"/>
                    </a:cubicBezTo>
                    <a:cubicBezTo>
                      <a:pt x="2057" y="1559"/>
                      <a:pt x="3601" y="358"/>
                      <a:pt x="5144" y="187"/>
                    </a:cubicBezTo>
                    <a:cubicBezTo>
                      <a:pt x="41148" y="-670"/>
                      <a:pt x="41148" y="-670"/>
                      <a:pt x="40120" y="49393"/>
                    </a:cubicBezTo>
                    <a:cubicBezTo>
                      <a:pt x="39776" y="63966"/>
                      <a:pt x="39434" y="78540"/>
                      <a:pt x="39262" y="93113"/>
                    </a:cubicBezTo>
                    <a:cubicBezTo>
                      <a:pt x="38233" y="93627"/>
                      <a:pt x="37205" y="94142"/>
                      <a:pt x="36176" y="94656"/>
                    </a:cubicBezTo>
                    <a:close/>
                  </a:path>
                </a:pathLst>
              </a:custGeom>
              <a:solidFill>
                <a:srgbClr val="FEFEFE"/>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07CFA03E-59B2-40E7-8E8D-B51591BECD03}"/>
                  </a:ext>
                </a:extLst>
              </p:cNvPr>
              <p:cNvSpPr/>
              <p:nvPr/>
            </p:nvSpPr>
            <p:spPr>
              <a:xfrm>
                <a:off x="-698551" y="722147"/>
                <a:ext cx="32713" cy="172135"/>
              </a:xfrm>
              <a:custGeom>
                <a:avLst/>
                <a:gdLst>
                  <a:gd name="connsiteX0" fmla="*/ 27725 w 32713"/>
                  <a:gd name="connsiteY0" fmla="*/ 0 h 172135"/>
                  <a:gd name="connsiteX1" fmla="*/ 6465 w 32713"/>
                  <a:gd name="connsiteY1" fmla="*/ 172136 h 172135"/>
                  <a:gd name="connsiteX2" fmla="*/ 1836 w 32713"/>
                  <a:gd name="connsiteY2" fmla="*/ 116586 h 172135"/>
                  <a:gd name="connsiteX3" fmla="*/ 10580 w 32713"/>
                  <a:gd name="connsiteY3" fmla="*/ 59493 h 172135"/>
                  <a:gd name="connsiteX4" fmla="*/ 27725 w 32713"/>
                  <a:gd name="connsiteY4" fmla="*/ 0 h 172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13" h="172135">
                    <a:moveTo>
                      <a:pt x="27725" y="0"/>
                    </a:moveTo>
                    <a:cubicBezTo>
                      <a:pt x="40755" y="65837"/>
                      <a:pt x="26354" y="119158"/>
                      <a:pt x="6465" y="172136"/>
                    </a:cubicBezTo>
                    <a:cubicBezTo>
                      <a:pt x="5094" y="153619"/>
                      <a:pt x="5608" y="134245"/>
                      <a:pt x="1836" y="116586"/>
                    </a:cubicBezTo>
                    <a:cubicBezTo>
                      <a:pt x="-2621" y="94812"/>
                      <a:pt x="1322" y="77153"/>
                      <a:pt x="10580" y="59493"/>
                    </a:cubicBezTo>
                    <a:cubicBezTo>
                      <a:pt x="18810" y="43548"/>
                      <a:pt x="21724" y="24517"/>
                      <a:pt x="27725" y="0"/>
                    </a:cubicBezTo>
                    <a:close/>
                  </a:path>
                </a:pathLst>
              </a:custGeom>
              <a:solidFill>
                <a:srgbClr val="FEFEFE"/>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88D27568-C6BE-49D0-BC69-879472CAFE5E}"/>
                  </a:ext>
                </a:extLst>
              </p:cNvPr>
              <p:cNvSpPr/>
              <p:nvPr/>
            </p:nvSpPr>
            <p:spPr>
              <a:xfrm>
                <a:off x="-702395" y="598531"/>
                <a:ext cx="30445" cy="177793"/>
              </a:xfrm>
              <a:custGeom>
                <a:avLst/>
                <a:gdLst>
                  <a:gd name="connsiteX0" fmla="*/ 27454 w 30445"/>
                  <a:gd name="connsiteY0" fmla="*/ 0 h 177793"/>
                  <a:gd name="connsiteX1" fmla="*/ 14767 w 30445"/>
                  <a:gd name="connsiteY1" fmla="*/ 140075 h 177793"/>
                  <a:gd name="connsiteX2" fmla="*/ 22 w 30445"/>
                  <a:gd name="connsiteY2" fmla="*/ 177794 h 177793"/>
                  <a:gd name="connsiteX3" fmla="*/ 3108 w 30445"/>
                  <a:gd name="connsiteY3" fmla="*/ 76295 h 177793"/>
                  <a:gd name="connsiteX4" fmla="*/ 27454 w 30445"/>
                  <a:gd name="connsiteY4" fmla="*/ 0 h 1777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45" h="177793">
                    <a:moveTo>
                      <a:pt x="27454" y="0"/>
                    </a:moveTo>
                    <a:cubicBezTo>
                      <a:pt x="35341" y="48349"/>
                      <a:pt x="26425" y="94469"/>
                      <a:pt x="14767" y="140075"/>
                    </a:cubicBezTo>
                    <a:cubicBezTo>
                      <a:pt x="11680" y="151733"/>
                      <a:pt x="10994" y="165278"/>
                      <a:pt x="22" y="177794"/>
                    </a:cubicBezTo>
                    <a:cubicBezTo>
                      <a:pt x="5508" y="141275"/>
                      <a:pt x="-4779" y="108699"/>
                      <a:pt x="3108" y="76295"/>
                    </a:cubicBezTo>
                    <a:cubicBezTo>
                      <a:pt x="16824" y="53664"/>
                      <a:pt x="16310" y="23660"/>
                      <a:pt x="27454" y="0"/>
                    </a:cubicBezTo>
                    <a:close/>
                  </a:path>
                </a:pathLst>
              </a:custGeom>
              <a:solidFill>
                <a:srgbClr val="FEFEFE"/>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1DA23F19-2C04-46EB-A6F5-3255C447423F}"/>
                  </a:ext>
                </a:extLst>
              </p:cNvPr>
              <p:cNvSpPr/>
              <p:nvPr/>
            </p:nvSpPr>
            <p:spPr>
              <a:xfrm>
                <a:off x="-689857" y="856049"/>
                <a:ext cx="31400" cy="144189"/>
              </a:xfrm>
              <a:custGeom>
                <a:avLst/>
                <a:gdLst>
                  <a:gd name="connsiteX0" fmla="*/ 2057 w 31400"/>
                  <a:gd name="connsiteY0" fmla="*/ 144190 h 144189"/>
                  <a:gd name="connsiteX1" fmla="*/ 686 w 31400"/>
                  <a:gd name="connsiteY1" fmla="*/ 80410 h 144189"/>
                  <a:gd name="connsiteX2" fmla="*/ 1372 w 31400"/>
                  <a:gd name="connsiteY2" fmla="*/ 66180 h 144189"/>
                  <a:gd name="connsiteX3" fmla="*/ 26746 w 31400"/>
                  <a:gd name="connsiteY3" fmla="*/ 0 h 144189"/>
                  <a:gd name="connsiteX4" fmla="*/ 25718 w 31400"/>
                  <a:gd name="connsiteY4" fmla="*/ 80582 h 144189"/>
                  <a:gd name="connsiteX5" fmla="*/ 2057 w 31400"/>
                  <a:gd name="connsiteY5" fmla="*/ 144190 h 14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400" h="144189">
                    <a:moveTo>
                      <a:pt x="2057" y="144190"/>
                    </a:moveTo>
                    <a:cubicBezTo>
                      <a:pt x="2572" y="122930"/>
                      <a:pt x="3772" y="101498"/>
                      <a:pt x="686" y="80410"/>
                    </a:cubicBezTo>
                    <a:cubicBezTo>
                      <a:pt x="0" y="75781"/>
                      <a:pt x="-686" y="68923"/>
                      <a:pt x="1372" y="66180"/>
                    </a:cubicBezTo>
                    <a:cubicBezTo>
                      <a:pt x="14059" y="47663"/>
                      <a:pt x="17145" y="22974"/>
                      <a:pt x="26746" y="0"/>
                    </a:cubicBezTo>
                    <a:cubicBezTo>
                      <a:pt x="36690" y="28632"/>
                      <a:pt x="27947" y="54521"/>
                      <a:pt x="25718" y="80582"/>
                    </a:cubicBezTo>
                    <a:cubicBezTo>
                      <a:pt x="15945" y="100641"/>
                      <a:pt x="15945" y="126702"/>
                      <a:pt x="2057" y="144190"/>
                    </a:cubicBezTo>
                    <a:close/>
                  </a:path>
                </a:pathLst>
              </a:custGeom>
              <a:solidFill>
                <a:srgbClr val="FEFEFE"/>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2867FB97-9FCF-40A2-A8FC-502548A90C16}"/>
                  </a:ext>
                </a:extLst>
              </p:cNvPr>
              <p:cNvSpPr/>
              <p:nvPr/>
            </p:nvSpPr>
            <p:spPr>
              <a:xfrm>
                <a:off x="-712096" y="585836"/>
                <a:ext cx="24982" cy="68759"/>
              </a:xfrm>
              <a:custGeom>
                <a:avLst/>
                <a:gdLst>
                  <a:gd name="connsiteX0" fmla="*/ 24982 w 24982"/>
                  <a:gd name="connsiteY0" fmla="*/ 523 h 68759"/>
                  <a:gd name="connsiteX1" fmla="*/ 9038 w 24982"/>
                  <a:gd name="connsiteY1" fmla="*/ 68760 h 68759"/>
                  <a:gd name="connsiteX2" fmla="*/ 294 w 24982"/>
                  <a:gd name="connsiteY2" fmla="*/ 8752 h 68759"/>
                  <a:gd name="connsiteX3" fmla="*/ 6294 w 24982"/>
                  <a:gd name="connsiteY3" fmla="*/ 9 h 68759"/>
                  <a:gd name="connsiteX4" fmla="*/ 24982 w 24982"/>
                  <a:gd name="connsiteY4" fmla="*/ 523 h 68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2" h="68759">
                    <a:moveTo>
                      <a:pt x="24982" y="523"/>
                    </a:moveTo>
                    <a:cubicBezTo>
                      <a:pt x="19668" y="23326"/>
                      <a:pt x="14352" y="45957"/>
                      <a:pt x="9038" y="68760"/>
                    </a:cubicBezTo>
                    <a:cubicBezTo>
                      <a:pt x="636" y="50243"/>
                      <a:pt x="4065" y="28469"/>
                      <a:pt x="294" y="8752"/>
                    </a:cubicBezTo>
                    <a:cubicBezTo>
                      <a:pt x="-906" y="2237"/>
                      <a:pt x="1665" y="-163"/>
                      <a:pt x="6294" y="9"/>
                    </a:cubicBezTo>
                    <a:cubicBezTo>
                      <a:pt x="12467" y="180"/>
                      <a:pt x="18639" y="351"/>
                      <a:pt x="24982" y="523"/>
                    </a:cubicBez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9431EAD6-751A-4056-8162-4F86C0FC1AB7}"/>
                  </a:ext>
                </a:extLst>
              </p:cNvPr>
              <p:cNvSpPr/>
              <p:nvPr/>
            </p:nvSpPr>
            <p:spPr>
              <a:xfrm>
                <a:off x="-677513" y="962177"/>
                <a:ext cx="20574" cy="73491"/>
              </a:xfrm>
              <a:custGeom>
                <a:avLst/>
                <a:gdLst>
                  <a:gd name="connsiteX0" fmla="*/ 0 w 20574"/>
                  <a:gd name="connsiteY0" fmla="*/ 53321 h 73491"/>
                  <a:gd name="connsiteX1" fmla="*/ 20574 w 20574"/>
                  <a:gd name="connsiteY1" fmla="*/ 0 h 73491"/>
                  <a:gd name="connsiteX2" fmla="*/ 19202 w 20574"/>
                  <a:gd name="connsiteY2" fmla="*/ 53835 h 73491"/>
                  <a:gd name="connsiteX3" fmla="*/ 11659 w 20574"/>
                  <a:gd name="connsiteY3" fmla="*/ 73381 h 73491"/>
                  <a:gd name="connsiteX4" fmla="*/ 0 w 20574"/>
                  <a:gd name="connsiteY4" fmla="*/ 53321 h 73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74" h="73491">
                    <a:moveTo>
                      <a:pt x="0" y="53321"/>
                    </a:moveTo>
                    <a:cubicBezTo>
                      <a:pt x="6858" y="35490"/>
                      <a:pt x="13716" y="17831"/>
                      <a:pt x="20574" y="0"/>
                    </a:cubicBezTo>
                    <a:cubicBezTo>
                      <a:pt x="20231" y="18002"/>
                      <a:pt x="20402" y="36005"/>
                      <a:pt x="19202" y="53835"/>
                    </a:cubicBezTo>
                    <a:cubicBezTo>
                      <a:pt x="18688" y="60693"/>
                      <a:pt x="24517" y="72180"/>
                      <a:pt x="11659" y="73381"/>
                    </a:cubicBezTo>
                    <a:cubicBezTo>
                      <a:pt x="-2229" y="74752"/>
                      <a:pt x="686" y="63094"/>
                      <a:pt x="0" y="53321"/>
                    </a:cubicBezTo>
                    <a:close/>
                  </a:path>
                </a:pathLst>
              </a:custGeom>
              <a:solidFill>
                <a:srgbClr val="FEFEFE"/>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2F240CE3-65AC-4102-BFA1-DA26EB5E6745}"/>
                  </a:ext>
                </a:extLst>
              </p:cNvPr>
              <p:cNvSpPr/>
              <p:nvPr/>
            </p:nvSpPr>
            <p:spPr>
              <a:xfrm>
                <a:off x="41033" y="791241"/>
                <a:ext cx="60864" cy="163391"/>
              </a:xfrm>
              <a:custGeom>
                <a:avLst/>
                <a:gdLst>
                  <a:gd name="connsiteX0" fmla="*/ 0 w 60864"/>
                  <a:gd name="connsiteY0" fmla="*/ 163392 h 163391"/>
                  <a:gd name="connsiteX1" fmla="*/ 14744 w 60864"/>
                  <a:gd name="connsiteY1" fmla="*/ 73895 h 163391"/>
                  <a:gd name="connsiteX2" fmla="*/ 60865 w 60864"/>
                  <a:gd name="connsiteY2" fmla="*/ 0 h 163391"/>
                  <a:gd name="connsiteX3" fmla="*/ 0 w 60864"/>
                  <a:gd name="connsiteY3" fmla="*/ 163392 h 163391"/>
                </a:gdLst>
                <a:ahLst/>
                <a:cxnLst>
                  <a:cxn ang="0">
                    <a:pos x="connsiteX0" y="connsiteY0"/>
                  </a:cxn>
                  <a:cxn ang="0">
                    <a:pos x="connsiteX1" y="connsiteY1"/>
                  </a:cxn>
                  <a:cxn ang="0">
                    <a:pos x="connsiteX2" y="connsiteY2"/>
                  </a:cxn>
                  <a:cxn ang="0">
                    <a:pos x="connsiteX3" y="connsiteY3"/>
                  </a:cxn>
                </a:cxnLst>
                <a:rect l="l" t="t" r="r" b="b"/>
                <a:pathLst>
                  <a:path w="60864" h="163391">
                    <a:moveTo>
                      <a:pt x="0" y="163392"/>
                    </a:moveTo>
                    <a:cubicBezTo>
                      <a:pt x="4286" y="132702"/>
                      <a:pt x="686" y="98584"/>
                      <a:pt x="14744" y="73895"/>
                    </a:cubicBezTo>
                    <a:cubicBezTo>
                      <a:pt x="28460" y="49721"/>
                      <a:pt x="46292" y="28804"/>
                      <a:pt x="60865" y="0"/>
                    </a:cubicBezTo>
                    <a:cubicBezTo>
                      <a:pt x="60522" y="68580"/>
                      <a:pt x="31889" y="116757"/>
                      <a:pt x="0" y="163392"/>
                    </a:cubicBezTo>
                    <a:close/>
                  </a:path>
                </a:pathLst>
              </a:custGeom>
              <a:solidFill>
                <a:srgbClr val="FFFFFF"/>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5CAC03F-AA85-46B8-82C9-B642185FA68D}"/>
                  </a:ext>
                </a:extLst>
              </p:cNvPr>
              <p:cNvSpPr/>
              <p:nvPr/>
            </p:nvSpPr>
            <p:spPr>
              <a:xfrm>
                <a:off x="76145" y="587387"/>
                <a:ext cx="55413" cy="155848"/>
              </a:xfrm>
              <a:custGeom>
                <a:avLst/>
                <a:gdLst>
                  <a:gd name="connsiteX0" fmla="*/ 207 w 55413"/>
                  <a:gd name="connsiteY0" fmla="*/ 155848 h 155848"/>
                  <a:gd name="connsiteX1" fmla="*/ 55413 w 55413"/>
                  <a:gd name="connsiteY1" fmla="*/ 0 h 155848"/>
                  <a:gd name="connsiteX2" fmla="*/ 207 w 55413"/>
                  <a:gd name="connsiteY2" fmla="*/ 155848 h 155848"/>
                </a:gdLst>
                <a:ahLst/>
                <a:cxnLst>
                  <a:cxn ang="0">
                    <a:pos x="connsiteX0" y="connsiteY0"/>
                  </a:cxn>
                  <a:cxn ang="0">
                    <a:pos x="connsiteX1" y="connsiteY1"/>
                  </a:cxn>
                  <a:cxn ang="0">
                    <a:pos x="connsiteX2" y="connsiteY2"/>
                  </a:cxn>
                </a:cxnLst>
                <a:rect l="l" t="t" r="r" b="b"/>
                <a:pathLst>
                  <a:path w="55413" h="155848">
                    <a:moveTo>
                      <a:pt x="207" y="155848"/>
                    </a:moveTo>
                    <a:cubicBezTo>
                      <a:pt x="-3222" y="92583"/>
                      <a:pt x="36897" y="53321"/>
                      <a:pt x="55413" y="0"/>
                    </a:cubicBezTo>
                    <a:cubicBezTo>
                      <a:pt x="54213" y="54007"/>
                      <a:pt x="30725" y="119329"/>
                      <a:pt x="207" y="155848"/>
                    </a:cubicBez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266D0E5D-3C59-46F3-A2DB-8EA5E0B61BD9}"/>
                  </a:ext>
                </a:extLst>
              </p:cNvPr>
              <p:cNvSpPr/>
              <p:nvPr/>
            </p:nvSpPr>
            <p:spPr>
              <a:xfrm>
                <a:off x="61069" y="703287"/>
                <a:ext cx="54888" cy="133731"/>
              </a:xfrm>
              <a:custGeom>
                <a:avLst/>
                <a:gdLst>
                  <a:gd name="connsiteX0" fmla="*/ 54888 w 54888"/>
                  <a:gd name="connsiteY0" fmla="*/ 0 h 133731"/>
                  <a:gd name="connsiteX1" fmla="*/ 196 w 54888"/>
                  <a:gd name="connsiteY1" fmla="*/ 133731 h 133731"/>
                  <a:gd name="connsiteX2" fmla="*/ 24370 w 54888"/>
                  <a:gd name="connsiteY2" fmla="*/ 52464 h 133731"/>
                  <a:gd name="connsiteX3" fmla="*/ 54888 w 54888"/>
                  <a:gd name="connsiteY3" fmla="*/ 0 h 133731"/>
                </a:gdLst>
                <a:ahLst/>
                <a:cxnLst>
                  <a:cxn ang="0">
                    <a:pos x="connsiteX0" y="connsiteY0"/>
                  </a:cxn>
                  <a:cxn ang="0">
                    <a:pos x="connsiteX1" y="connsiteY1"/>
                  </a:cxn>
                  <a:cxn ang="0">
                    <a:pos x="connsiteX2" y="connsiteY2"/>
                  </a:cxn>
                  <a:cxn ang="0">
                    <a:pos x="connsiteX3" y="connsiteY3"/>
                  </a:cxn>
                </a:cxnLst>
                <a:rect l="l" t="t" r="r" b="b"/>
                <a:pathLst>
                  <a:path w="54888" h="133731">
                    <a:moveTo>
                      <a:pt x="54888" y="0"/>
                    </a:moveTo>
                    <a:cubicBezTo>
                      <a:pt x="54202" y="57264"/>
                      <a:pt x="21970" y="90354"/>
                      <a:pt x="196" y="133731"/>
                    </a:cubicBezTo>
                    <a:cubicBezTo>
                      <a:pt x="-1347" y="98241"/>
                      <a:pt x="6196" y="71838"/>
                      <a:pt x="24370" y="52464"/>
                    </a:cubicBezTo>
                    <a:cubicBezTo>
                      <a:pt x="37401" y="38576"/>
                      <a:pt x="41858" y="17145"/>
                      <a:pt x="54888" y="0"/>
                    </a:cubicBezTo>
                    <a:close/>
                  </a:path>
                </a:pathLst>
              </a:custGeom>
              <a:solidFill>
                <a:srgbClr val="FFFFFF"/>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AC3DD1F2-FA7E-4A93-AF28-C58B587A8C83}"/>
                  </a:ext>
                </a:extLst>
              </p:cNvPr>
              <p:cNvSpPr/>
              <p:nvPr/>
            </p:nvSpPr>
            <p:spPr>
              <a:xfrm>
                <a:off x="37433" y="904227"/>
                <a:ext cx="49892" cy="81102"/>
              </a:xfrm>
              <a:custGeom>
                <a:avLst/>
                <a:gdLst>
                  <a:gd name="connsiteX0" fmla="*/ 0 w 49892"/>
                  <a:gd name="connsiteY0" fmla="*/ 75438 h 81102"/>
                  <a:gd name="connsiteX1" fmla="*/ 49892 w 49892"/>
                  <a:gd name="connsiteY1" fmla="*/ 0 h 81102"/>
                  <a:gd name="connsiteX2" fmla="*/ 44063 w 49892"/>
                  <a:gd name="connsiteY2" fmla="*/ 39948 h 81102"/>
                  <a:gd name="connsiteX3" fmla="*/ 0 w 49892"/>
                  <a:gd name="connsiteY3" fmla="*/ 75438 h 81102"/>
                </a:gdLst>
                <a:ahLst/>
                <a:cxnLst>
                  <a:cxn ang="0">
                    <a:pos x="connsiteX0" y="connsiteY0"/>
                  </a:cxn>
                  <a:cxn ang="0">
                    <a:pos x="connsiteX1" y="connsiteY1"/>
                  </a:cxn>
                  <a:cxn ang="0">
                    <a:pos x="connsiteX2" y="connsiteY2"/>
                  </a:cxn>
                  <a:cxn ang="0">
                    <a:pos x="connsiteX3" y="connsiteY3"/>
                  </a:cxn>
                </a:cxnLst>
                <a:rect l="l" t="t" r="r" b="b"/>
                <a:pathLst>
                  <a:path w="49892" h="81102">
                    <a:moveTo>
                      <a:pt x="0" y="75438"/>
                    </a:moveTo>
                    <a:cubicBezTo>
                      <a:pt x="21774" y="57607"/>
                      <a:pt x="33947" y="31032"/>
                      <a:pt x="49892" y="0"/>
                    </a:cubicBezTo>
                    <a:cubicBezTo>
                      <a:pt x="47320" y="17488"/>
                      <a:pt x="45777" y="28632"/>
                      <a:pt x="44063" y="39948"/>
                    </a:cubicBezTo>
                    <a:cubicBezTo>
                      <a:pt x="37033" y="85896"/>
                      <a:pt x="37033" y="85896"/>
                      <a:pt x="0" y="75438"/>
                    </a:cubicBezTo>
                    <a:close/>
                  </a:path>
                </a:pathLst>
              </a:custGeom>
              <a:solidFill>
                <a:srgbClr val="FFFFFF"/>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A171A38-DC59-47AF-AAB2-5766125851D6}"/>
                  </a:ext>
                </a:extLst>
              </p:cNvPr>
              <p:cNvSpPr/>
              <p:nvPr/>
            </p:nvSpPr>
            <p:spPr>
              <a:xfrm>
                <a:off x="94183" y="578070"/>
                <a:ext cx="20324" cy="50293"/>
              </a:xfrm>
              <a:custGeom>
                <a:avLst/>
                <a:gdLst>
                  <a:gd name="connsiteX0" fmla="*/ 0 w 20324"/>
                  <a:gd name="connsiteY0" fmla="*/ 50294 h 50293"/>
                  <a:gd name="connsiteX1" fmla="*/ 5658 w 20324"/>
                  <a:gd name="connsiteY1" fmla="*/ 12746 h 50293"/>
                  <a:gd name="connsiteX2" fmla="*/ 11487 w 20324"/>
                  <a:gd name="connsiteY2" fmla="*/ 59 h 50293"/>
                  <a:gd name="connsiteX3" fmla="*/ 20060 w 20324"/>
                  <a:gd name="connsiteY3" fmla="*/ 14803 h 50293"/>
                  <a:gd name="connsiteX4" fmla="*/ 0 w 20324"/>
                  <a:gd name="connsiteY4" fmla="*/ 50294 h 50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324" h="50293">
                    <a:moveTo>
                      <a:pt x="0" y="50294"/>
                    </a:moveTo>
                    <a:cubicBezTo>
                      <a:pt x="1886" y="37778"/>
                      <a:pt x="3429" y="25262"/>
                      <a:pt x="5658" y="12746"/>
                    </a:cubicBezTo>
                    <a:cubicBezTo>
                      <a:pt x="6515" y="7945"/>
                      <a:pt x="4115" y="-799"/>
                      <a:pt x="11487" y="59"/>
                    </a:cubicBezTo>
                    <a:cubicBezTo>
                      <a:pt x="17316" y="744"/>
                      <a:pt x="21431" y="4345"/>
                      <a:pt x="20060" y="14803"/>
                    </a:cubicBezTo>
                    <a:cubicBezTo>
                      <a:pt x="17831" y="30577"/>
                      <a:pt x="9944" y="40864"/>
                      <a:pt x="0" y="50294"/>
                    </a:cubicBez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DD5BE0ED-5AFA-4405-B0A1-2BE70310F2A4}"/>
                  </a:ext>
                </a:extLst>
              </p:cNvPr>
              <p:cNvSpPr/>
              <p:nvPr/>
            </p:nvSpPr>
            <p:spPr>
              <a:xfrm>
                <a:off x="-163255" y="585158"/>
                <a:ext cx="44621" cy="112128"/>
              </a:xfrm>
              <a:custGeom>
                <a:avLst/>
                <a:gdLst>
                  <a:gd name="connsiteX0" fmla="*/ 41069 w 44621"/>
                  <a:gd name="connsiteY0" fmla="*/ 112128 h 112128"/>
                  <a:gd name="connsiteX1" fmla="*/ 1807 w 44621"/>
                  <a:gd name="connsiteY1" fmla="*/ 0 h 112128"/>
                  <a:gd name="connsiteX2" fmla="*/ 41069 w 44621"/>
                  <a:gd name="connsiteY2" fmla="*/ 112128 h 112128"/>
                </a:gdLst>
                <a:ahLst/>
                <a:cxnLst>
                  <a:cxn ang="0">
                    <a:pos x="connsiteX0" y="connsiteY0"/>
                  </a:cxn>
                  <a:cxn ang="0">
                    <a:pos x="connsiteX1" y="connsiteY1"/>
                  </a:cxn>
                  <a:cxn ang="0">
                    <a:pos x="connsiteX2" y="connsiteY2"/>
                  </a:cxn>
                </a:cxnLst>
                <a:rect l="l" t="t" r="r" b="b"/>
                <a:pathLst>
                  <a:path w="44621" h="112128">
                    <a:moveTo>
                      <a:pt x="41069" y="112128"/>
                    </a:moveTo>
                    <a:cubicBezTo>
                      <a:pt x="9179" y="84868"/>
                      <a:pt x="-5394" y="50063"/>
                      <a:pt x="1807" y="0"/>
                    </a:cubicBezTo>
                    <a:cubicBezTo>
                      <a:pt x="16723" y="39091"/>
                      <a:pt x="56671" y="60865"/>
                      <a:pt x="41069" y="112128"/>
                    </a:cubicBezTo>
                    <a:close/>
                  </a:path>
                </a:pathLst>
              </a:custGeom>
              <a:solidFill>
                <a:srgbClr val="FEFEFE"/>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41747ED2-E972-4F86-9990-3953EA566338}"/>
                  </a:ext>
                </a:extLst>
              </p:cNvPr>
              <p:cNvSpPr/>
              <p:nvPr/>
            </p:nvSpPr>
            <p:spPr>
              <a:xfrm>
                <a:off x="-158276" y="680827"/>
                <a:ext cx="38490" cy="88639"/>
              </a:xfrm>
              <a:custGeom>
                <a:avLst/>
                <a:gdLst>
                  <a:gd name="connsiteX0" fmla="*/ 34032 w 38490"/>
                  <a:gd name="connsiteY0" fmla="*/ 88640 h 88639"/>
                  <a:gd name="connsiteX1" fmla="*/ 1971 w 38490"/>
                  <a:gd name="connsiteY1" fmla="*/ 0 h 88639"/>
                  <a:gd name="connsiteX2" fmla="*/ 34032 w 38490"/>
                  <a:gd name="connsiteY2" fmla="*/ 88640 h 88639"/>
                </a:gdLst>
                <a:ahLst/>
                <a:cxnLst>
                  <a:cxn ang="0">
                    <a:pos x="connsiteX0" y="connsiteY0"/>
                  </a:cxn>
                  <a:cxn ang="0">
                    <a:pos x="connsiteX1" y="connsiteY1"/>
                  </a:cxn>
                  <a:cxn ang="0">
                    <a:pos x="connsiteX2" y="connsiteY2"/>
                  </a:cxn>
                </a:cxnLst>
                <a:rect l="l" t="t" r="r" b="b"/>
                <a:pathLst>
                  <a:path w="38490" h="88639">
                    <a:moveTo>
                      <a:pt x="34032" y="88640"/>
                    </a:moveTo>
                    <a:cubicBezTo>
                      <a:pt x="11743" y="65151"/>
                      <a:pt x="-6087" y="39434"/>
                      <a:pt x="1971" y="0"/>
                    </a:cubicBezTo>
                    <a:cubicBezTo>
                      <a:pt x="27174" y="22460"/>
                      <a:pt x="47920" y="46634"/>
                      <a:pt x="34032" y="88640"/>
                    </a:cubicBezTo>
                    <a:close/>
                  </a:path>
                </a:pathLst>
              </a:custGeom>
              <a:solidFill>
                <a:srgbClr val="FEFEFE"/>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EBC0DD86-9D2F-4969-BC65-A422C7F0635E}"/>
                  </a:ext>
                </a:extLst>
              </p:cNvPr>
              <p:cNvSpPr/>
              <p:nvPr/>
            </p:nvSpPr>
            <p:spPr>
              <a:xfrm>
                <a:off x="-156133" y="835304"/>
                <a:ext cx="32232" cy="86239"/>
              </a:xfrm>
              <a:custGeom>
                <a:avLst/>
                <a:gdLst>
                  <a:gd name="connsiteX0" fmla="*/ 32232 w 32232"/>
                  <a:gd name="connsiteY0" fmla="*/ 31375 h 86239"/>
                  <a:gd name="connsiteX1" fmla="*/ 31032 w 32232"/>
                  <a:gd name="connsiteY1" fmla="*/ 86239 h 86239"/>
                  <a:gd name="connsiteX2" fmla="*/ 2572 w 32232"/>
                  <a:gd name="connsiteY2" fmla="*/ 56750 h 86239"/>
                  <a:gd name="connsiteX3" fmla="*/ 0 w 32232"/>
                  <a:gd name="connsiteY3" fmla="*/ 2057 h 86239"/>
                  <a:gd name="connsiteX4" fmla="*/ 6344 w 32232"/>
                  <a:gd name="connsiteY4" fmla="*/ 0 h 86239"/>
                  <a:gd name="connsiteX5" fmla="*/ 32232 w 32232"/>
                  <a:gd name="connsiteY5" fmla="*/ 31375 h 86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232" h="86239">
                    <a:moveTo>
                      <a:pt x="32232" y="31375"/>
                    </a:moveTo>
                    <a:cubicBezTo>
                      <a:pt x="31889" y="48177"/>
                      <a:pt x="31547" y="65151"/>
                      <a:pt x="31032" y="86239"/>
                    </a:cubicBezTo>
                    <a:cubicBezTo>
                      <a:pt x="20060" y="74066"/>
                      <a:pt x="5486" y="70123"/>
                      <a:pt x="2572" y="56750"/>
                    </a:cubicBezTo>
                    <a:cubicBezTo>
                      <a:pt x="-1029" y="39262"/>
                      <a:pt x="343" y="20403"/>
                      <a:pt x="0" y="2057"/>
                    </a:cubicBezTo>
                    <a:cubicBezTo>
                      <a:pt x="0" y="1543"/>
                      <a:pt x="4115" y="686"/>
                      <a:pt x="6344" y="0"/>
                    </a:cubicBezTo>
                    <a:cubicBezTo>
                      <a:pt x="13716" y="11830"/>
                      <a:pt x="22631" y="21946"/>
                      <a:pt x="32232" y="31375"/>
                    </a:cubicBezTo>
                    <a:close/>
                  </a:path>
                </a:pathLst>
              </a:custGeom>
              <a:solidFill>
                <a:srgbClr val="FEFEFE"/>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932829E3-DF9A-46B8-8D65-C19FC7A3F007}"/>
                  </a:ext>
                </a:extLst>
              </p:cNvPr>
              <p:cNvSpPr/>
              <p:nvPr/>
            </p:nvSpPr>
            <p:spPr>
              <a:xfrm>
                <a:off x="-156096" y="755237"/>
                <a:ext cx="34732" cy="89154"/>
              </a:xfrm>
              <a:custGeom>
                <a:avLst/>
                <a:gdLst>
                  <a:gd name="connsiteX0" fmla="*/ 10935 w 34732"/>
                  <a:gd name="connsiteY0" fmla="*/ 66694 h 89154"/>
                  <a:gd name="connsiteX1" fmla="*/ 1677 w 34732"/>
                  <a:gd name="connsiteY1" fmla="*/ 0 h 89154"/>
                  <a:gd name="connsiteX2" fmla="*/ 32881 w 34732"/>
                  <a:gd name="connsiteY2" fmla="*/ 89154 h 89154"/>
                  <a:gd name="connsiteX3" fmla="*/ 10935 w 34732"/>
                  <a:gd name="connsiteY3" fmla="*/ 66694 h 89154"/>
                </a:gdLst>
                <a:ahLst/>
                <a:cxnLst>
                  <a:cxn ang="0">
                    <a:pos x="connsiteX0" y="connsiteY0"/>
                  </a:cxn>
                  <a:cxn ang="0">
                    <a:pos x="connsiteX1" y="connsiteY1"/>
                  </a:cxn>
                  <a:cxn ang="0">
                    <a:pos x="connsiteX2" y="connsiteY2"/>
                  </a:cxn>
                  <a:cxn ang="0">
                    <a:pos x="connsiteX3" y="connsiteY3"/>
                  </a:cxn>
                </a:cxnLst>
                <a:rect l="l" t="t" r="r" b="b"/>
                <a:pathLst>
                  <a:path w="34732" h="89154">
                    <a:moveTo>
                      <a:pt x="10935" y="66694"/>
                    </a:moveTo>
                    <a:cubicBezTo>
                      <a:pt x="-1238" y="46120"/>
                      <a:pt x="-1409" y="23489"/>
                      <a:pt x="1677" y="0"/>
                    </a:cubicBezTo>
                    <a:cubicBezTo>
                      <a:pt x="27908" y="22460"/>
                      <a:pt x="39567" y="51606"/>
                      <a:pt x="32881" y="89154"/>
                    </a:cubicBezTo>
                    <a:cubicBezTo>
                      <a:pt x="25508" y="81610"/>
                      <a:pt x="18136" y="74066"/>
                      <a:pt x="10935" y="66694"/>
                    </a:cubicBezTo>
                    <a:close/>
                  </a:path>
                </a:pathLst>
              </a:custGeom>
              <a:solidFill>
                <a:srgbClr val="FEFEFE"/>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4CFFEBA8-38BA-436C-A6BB-C17F15AAB05D}"/>
                  </a:ext>
                </a:extLst>
              </p:cNvPr>
              <p:cNvSpPr/>
              <p:nvPr/>
            </p:nvSpPr>
            <p:spPr>
              <a:xfrm>
                <a:off x="-156847" y="916400"/>
                <a:ext cx="31161" cy="68751"/>
              </a:xfrm>
              <a:custGeom>
                <a:avLst/>
                <a:gdLst>
                  <a:gd name="connsiteX0" fmla="*/ 29860 w 31161"/>
                  <a:gd name="connsiteY0" fmla="*/ 68751 h 68751"/>
                  <a:gd name="connsiteX1" fmla="*/ 3114 w 31161"/>
                  <a:gd name="connsiteY1" fmla="*/ 0 h 68751"/>
                  <a:gd name="connsiteX2" fmla="*/ 29860 w 31161"/>
                  <a:gd name="connsiteY2" fmla="*/ 68751 h 68751"/>
                </a:gdLst>
                <a:ahLst/>
                <a:cxnLst>
                  <a:cxn ang="0">
                    <a:pos x="connsiteX0" y="connsiteY0"/>
                  </a:cxn>
                  <a:cxn ang="0">
                    <a:pos x="connsiteX1" y="connsiteY1"/>
                  </a:cxn>
                  <a:cxn ang="0">
                    <a:pos x="connsiteX2" y="connsiteY2"/>
                  </a:cxn>
                </a:cxnLst>
                <a:rect l="l" t="t" r="r" b="b"/>
                <a:pathLst>
                  <a:path w="31161" h="68751">
                    <a:moveTo>
                      <a:pt x="29860" y="68751"/>
                    </a:moveTo>
                    <a:cubicBezTo>
                      <a:pt x="4828" y="52978"/>
                      <a:pt x="-5801" y="30861"/>
                      <a:pt x="3114" y="0"/>
                    </a:cubicBezTo>
                    <a:cubicBezTo>
                      <a:pt x="32260" y="17145"/>
                      <a:pt x="33118" y="19202"/>
                      <a:pt x="29860" y="68751"/>
                    </a:cubicBezTo>
                    <a:close/>
                  </a:path>
                </a:pathLst>
              </a:custGeom>
              <a:solidFill>
                <a:srgbClr val="FEFEFE"/>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CD4D6B5B-3B3E-4BC7-A3B5-45857392E281}"/>
                  </a:ext>
                </a:extLst>
              </p:cNvPr>
              <p:cNvSpPr/>
              <p:nvPr/>
            </p:nvSpPr>
            <p:spPr>
              <a:xfrm>
                <a:off x="-157162" y="566510"/>
                <a:ext cx="38628" cy="64425"/>
              </a:xfrm>
              <a:custGeom>
                <a:avLst/>
                <a:gdLst>
                  <a:gd name="connsiteX0" fmla="*/ 37205 w 38628"/>
                  <a:gd name="connsiteY0" fmla="*/ 64425 h 64425"/>
                  <a:gd name="connsiteX1" fmla="*/ 0 w 38628"/>
                  <a:gd name="connsiteY1" fmla="*/ 3389 h 64425"/>
                  <a:gd name="connsiteX2" fmla="*/ 33776 w 38628"/>
                  <a:gd name="connsiteY2" fmla="*/ 26535 h 64425"/>
                  <a:gd name="connsiteX3" fmla="*/ 37205 w 38628"/>
                  <a:gd name="connsiteY3" fmla="*/ 64425 h 64425"/>
                </a:gdLst>
                <a:ahLst/>
                <a:cxnLst>
                  <a:cxn ang="0">
                    <a:pos x="connsiteX0" y="connsiteY0"/>
                  </a:cxn>
                  <a:cxn ang="0">
                    <a:pos x="connsiteX1" y="connsiteY1"/>
                  </a:cxn>
                  <a:cxn ang="0">
                    <a:pos x="connsiteX2" y="connsiteY2"/>
                  </a:cxn>
                  <a:cxn ang="0">
                    <a:pos x="connsiteX3" y="connsiteY3"/>
                  </a:cxn>
                </a:cxnLst>
                <a:rect l="l" t="t" r="r" b="b"/>
                <a:pathLst>
                  <a:path w="38628" h="64425">
                    <a:moveTo>
                      <a:pt x="37205" y="64425"/>
                    </a:moveTo>
                    <a:cubicBezTo>
                      <a:pt x="24346" y="43337"/>
                      <a:pt x="12173" y="23449"/>
                      <a:pt x="0" y="3389"/>
                    </a:cubicBezTo>
                    <a:cubicBezTo>
                      <a:pt x="26575" y="-3126"/>
                      <a:pt x="27260" y="-2612"/>
                      <a:pt x="33776" y="26535"/>
                    </a:cubicBezTo>
                    <a:cubicBezTo>
                      <a:pt x="36347" y="38194"/>
                      <a:pt x="40976" y="49509"/>
                      <a:pt x="37205" y="64425"/>
                    </a:cubicBezTo>
                    <a:close/>
                  </a:path>
                </a:pathLst>
              </a:custGeom>
              <a:solidFill>
                <a:srgbClr val="FEFEFE"/>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9F1AFC55-D96F-4BD3-9F12-2D96D6DEC436}"/>
                  </a:ext>
                </a:extLst>
              </p:cNvPr>
              <p:cNvSpPr/>
              <p:nvPr/>
            </p:nvSpPr>
            <p:spPr>
              <a:xfrm>
                <a:off x="-157744" y="977265"/>
                <a:ext cx="29826" cy="41028"/>
              </a:xfrm>
              <a:custGeom>
                <a:avLst/>
                <a:gdLst>
                  <a:gd name="connsiteX0" fmla="*/ 3496 w 29826"/>
                  <a:gd name="connsiteY0" fmla="*/ 0 h 41028"/>
                  <a:gd name="connsiteX1" fmla="*/ 19956 w 29826"/>
                  <a:gd name="connsiteY1" fmla="*/ 19717 h 41028"/>
                  <a:gd name="connsiteX2" fmla="*/ 28871 w 29826"/>
                  <a:gd name="connsiteY2" fmla="*/ 34633 h 41028"/>
                  <a:gd name="connsiteX3" fmla="*/ 5382 w 29826"/>
                  <a:gd name="connsiteY3" fmla="*/ 39776 h 41028"/>
                  <a:gd name="connsiteX4" fmla="*/ 925 w 29826"/>
                  <a:gd name="connsiteY4" fmla="*/ 27261 h 41028"/>
                  <a:gd name="connsiteX5" fmla="*/ 3496 w 29826"/>
                  <a:gd name="connsiteY5" fmla="*/ 0 h 41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826" h="41028">
                    <a:moveTo>
                      <a:pt x="3496" y="0"/>
                    </a:moveTo>
                    <a:cubicBezTo>
                      <a:pt x="9669" y="7715"/>
                      <a:pt x="13955" y="14916"/>
                      <a:pt x="19956" y="19717"/>
                    </a:cubicBezTo>
                    <a:cubicBezTo>
                      <a:pt x="25099" y="23832"/>
                      <a:pt x="32472" y="26575"/>
                      <a:pt x="28871" y="34633"/>
                    </a:cubicBezTo>
                    <a:cubicBezTo>
                      <a:pt x="23899" y="45777"/>
                      <a:pt x="13269" y="38748"/>
                      <a:pt x="5382" y="39776"/>
                    </a:cubicBezTo>
                    <a:cubicBezTo>
                      <a:pt x="-3019" y="40805"/>
                      <a:pt x="925" y="31718"/>
                      <a:pt x="925" y="27261"/>
                    </a:cubicBezTo>
                    <a:cubicBezTo>
                      <a:pt x="1096" y="18688"/>
                      <a:pt x="-447" y="9601"/>
                      <a:pt x="3496" y="0"/>
                    </a:cubicBezTo>
                    <a:close/>
                  </a:path>
                </a:pathLst>
              </a:custGeom>
              <a:solidFill>
                <a:srgbClr val="FEFEFE"/>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9592071-1706-4937-880D-FAF76A499E3D}"/>
                  </a:ext>
                </a:extLst>
              </p:cNvPr>
              <p:cNvSpPr/>
              <p:nvPr/>
            </p:nvSpPr>
            <p:spPr>
              <a:xfrm>
                <a:off x="-1127741" y="1456939"/>
                <a:ext cx="1480299" cy="45605"/>
              </a:xfrm>
              <a:custGeom>
                <a:avLst/>
                <a:gdLst>
                  <a:gd name="connsiteX0" fmla="*/ 0 w 1480299"/>
                  <a:gd name="connsiteY0" fmla="*/ 3472 h 45605"/>
                  <a:gd name="connsiteX1" fmla="*/ 6172 w 1480299"/>
                  <a:gd name="connsiteY1" fmla="*/ 2271 h 45605"/>
                  <a:gd name="connsiteX2" fmla="*/ 77839 w 1480299"/>
                  <a:gd name="connsiteY2" fmla="*/ 5358 h 45605"/>
                  <a:gd name="connsiteX3" fmla="*/ 151733 w 1480299"/>
                  <a:gd name="connsiteY3" fmla="*/ 26274 h 45605"/>
                  <a:gd name="connsiteX4" fmla="*/ 301581 w 1480299"/>
                  <a:gd name="connsiteY4" fmla="*/ 9987 h 45605"/>
                  <a:gd name="connsiteX5" fmla="*/ 451600 w 1480299"/>
                  <a:gd name="connsiteY5" fmla="*/ 32961 h 45605"/>
                  <a:gd name="connsiteX6" fmla="*/ 608991 w 1480299"/>
                  <a:gd name="connsiteY6" fmla="*/ 8958 h 45605"/>
                  <a:gd name="connsiteX7" fmla="*/ 682028 w 1480299"/>
                  <a:gd name="connsiteY7" fmla="*/ 13930 h 45605"/>
                  <a:gd name="connsiteX8" fmla="*/ 754380 w 1480299"/>
                  <a:gd name="connsiteY8" fmla="*/ 32104 h 45605"/>
                  <a:gd name="connsiteX9" fmla="*/ 896855 w 1480299"/>
                  <a:gd name="connsiteY9" fmla="*/ 25760 h 45605"/>
                  <a:gd name="connsiteX10" fmla="*/ 1042416 w 1480299"/>
                  <a:gd name="connsiteY10" fmla="*/ 12216 h 45605"/>
                  <a:gd name="connsiteX11" fmla="*/ 1115626 w 1480299"/>
                  <a:gd name="connsiteY11" fmla="*/ 20445 h 45605"/>
                  <a:gd name="connsiteX12" fmla="*/ 1193635 w 1480299"/>
                  <a:gd name="connsiteY12" fmla="*/ 27646 h 45605"/>
                  <a:gd name="connsiteX13" fmla="*/ 1271131 w 1480299"/>
                  <a:gd name="connsiteY13" fmla="*/ 11701 h 45605"/>
                  <a:gd name="connsiteX14" fmla="*/ 1347597 w 1480299"/>
                  <a:gd name="connsiteY14" fmla="*/ 1071 h 45605"/>
                  <a:gd name="connsiteX15" fmla="*/ 1480128 w 1480299"/>
                  <a:gd name="connsiteY15" fmla="*/ 11358 h 45605"/>
                  <a:gd name="connsiteX16" fmla="*/ 1480300 w 1480299"/>
                  <a:gd name="connsiteY16" fmla="*/ 16330 h 45605"/>
                  <a:gd name="connsiteX17" fmla="*/ 1480300 w 1480299"/>
                  <a:gd name="connsiteY17" fmla="*/ 22674 h 45605"/>
                  <a:gd name="connsiteX18" fmla="*/ 1464526 w 1480299"/>
                  <a:gd name="connsiteY18" fmla="*/ 20445 h 45605"/>
                  <a:gd name="connsiteX19" fmla="*/ 1301992 w 1480299"/>
                  <a:gd name="connsiteY19" fmla="*/ 16845 h 45605"/>
                  <a:gd name="connsiteX20" fmla="*/ 1152487 w 1480299"/>
                  <a:gd name="connsiteY20" fmla="*/ 38447 h 45605"/>
                  <a:gd name="connsiteX21" fmla="*/ 1076878 w 1480299"/>
                  <a:gd name="connsiteY21" fmla="*/ 25589 h 45605"/>
                  <a:gd name="connsiteX22" fmla="*/ 1005211 w 1480299"/>
                  <a:gd name="connsiteY22" fmla="*/ 24560 h 45605"/>
                  <a:gd name="connsiteX23" fmla="*/ 860851 w 1480299"/>
                  <a:gd name="connsiteY23" fmla="*/ 41533 h 45605"/>
                  <a:gd name="connsiteX24" fmla="*/ 720776 w 1480299"/>
                  <a:gd name="connsiteY24" fmla="*/ 37933 h 45605"/>
                  <a:gd name="connsiteX25" fmla="*/ 646024 w 1480299"/>
                  <a:gd name="connsiteY25" fmla="*/ 17188 h 45605"/>
                  <a:gd name="connsiteX26" fmla="*/ 568014 w 1480299"/>
                  <a:gd name="connsiteY26" fmla="*/ 30218 h 45605"/>
                  <a:gd name="connsiteX27" fmla="*/ 491890 w 1480299"/>
                  <a:gd name="connsiteY27" fmla="*/ 44105 h 45605"/>
                  <a:gd name="connsiteX28" fmla="*/ 416967 w 1480299"/>
                  <a:gd name="connsiteY28" fmla="*/ 38962 h 45605"/>
                  <a:gd name="connsiteX29" fmla="*/ 343072 w 1480299"/>
                  <a:gd name="connsiteY29" fmla="*/ 23531 h 45605"/>
                  <a:gd name="connsiteX30" fmla="*/ 265748 w 1480299"/>
                  <a:gd name="connsiteY30" fmla="*/ 25074 h 45605"/>
                  <a:gd name="connsiteX31" fmla="*/ 120358 w 1480299"/>
                  <a:gd name="connsiteY31" fmla="*/ 31075 h 45605"/>
                  <a:gd name="connsiteX32" fmla="*/ 46978 w 1480299"/>
                  <a:gd name="connsiteY32" fmla="*/ 11530 h 45605"/>
                  <a:gd name="connsiteX33" fmla="*/ 0 w 1480299"/>
                  <a:gd name="connsiteY33" fmla="*/ 14787 h 45605"/>
                  <a:gd name="connsiteX34" fmla="*/ 0 w 1480299"/>
                  <a:gd name="connsiteY34" fmla="*/ 3472 h 4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480299" h="45605">
                    <a:moveTo>
                      <a:pt x="0" y="3472"/>
                    </a:moveTo>
                    <a:cubicBezTo>
                      <a:pt x="2058" y="3129"/>
                      <a:pt x="4115" y="2614"/>
                      <a:pt x="6172" y="2271"/>
                    </a:cubicBezTo>
                    <a:cubicBezTo>
                      <a:pt x="30004" y="-1500"/>
                      <a:pt x="54521" y="-643"/>
                      <a:pt x="77839" y="5358"/>
                    </a:cubicBezTo>
                    <a:cubicBezTo>
                      <a:pt x="102699" y="11701"/>
                      <a:pt x="125845" y="23703"/>
                      <a:pt x="151733" y="26274"/>
                    </a:cubicBezTo>
                    <a:cubicBezTo>
                      <a:pt x="202311" y="31418"/>
                      <a:pt x="251346" y="12216"/>
                      <a:pt x="301581" y="9987"/>
                    </a:cubicBezTo>
                    <a:cubicBezTo>
                      <a:pt x="353016" y="7758"/>
                      <a:pt x="400850" y="28503"/>
                      <a:pt x="451600" y="32961"/>
                    </a:cubicBezTo>
                    <a:cubicBezTo>
                      <a:pt x="505778" y="37762"/>
                      <a:pt x="556527" y="19074"/>
                      <a:pt x="608991" y="8958"/>
                    </a:cubicBezTo>
                    <a:cubicBezTo>
                      <a:pt x="634537" y="3986"/>
                      <a:pt x="657511" y="5529"/>
                      <a:pt x="682028" y="13930"/>
                    </a:cubicBezTo>
                    <a:cubicBezTo>
                      <a:pt x="705860" y="22160"/>
                      <a:pt x="729349" y="29361"/>
                      <a:pt x="754380" y="32104"/>
                    </a:cubicBezTo>
                    <a:cubicBezTo>
                      <a:pt x="801872" y="37419"/>
                      <a:pt x="849706" y="31932"/>
                      <a:pt x="896855" y="25760"/>
                    </a:cubicBezTo>
                    <a:cubicBezTo>
                      <a:pt x="945204" y="19245"/>
                      <a:pt x="993553" y="11530"/>
                      <a:pt x="1042416" y="12216"/>
                    </a:cubicBezTo>
                    <a:cubicBezTo>
                      <a:pt x="1067105" y="12558"/>
                      <a:pt x="1091279" y="15645"/>
                      <a:pt x="1115626" y="20445"/>
                    </a:cubicBezTo>
                    <a:cubicBezTo>
                      <a:pt x="1141514" y="25589"/>
                      <a:pt x="1167061" y="30218"/>
                      <a:pt x="1193635" y="27646"/>
                    </a:cubicBezTo>
                    <a:cubicBezTo>
                      <a:pt x="1220038" y="25074"/>
                      <a:pt x="1245584" y="17702"/>
                      <a:pt x="1271131" y="11701"/>
                    </a:cubicBezTo>
                    <a:cubicBezTo>
                      <a:pt x="1296334" y="5872"/>
                      <a:pt x="1321708" y="2100"/>
                      <a:pt x="1347597" y="1071"/>
                    </a:cubicBezTo>
                    <a:cubicBezTo>
                      <a:pt x="1392003" y="-643"/>
                      <a:pt x="1436237" y="4843"/>
                      <a:pt x="1480128" y="11358"/>
                    </a:cubicBezTo>
                    <a:cubicBezTo>
                      <a:pt x="1480128" y="13073"/>
                      <a:pt x="1480300" y="14616"/>
                      <a:pt x="1480300" y="16330"/>
                    </a:cubicBezTo>
                    <a:cubicBezTo>
                      <a:pt x="1480300" y="18559"/>
                      <a:pt x="1480300" y="20617"/>
                      <a:pt x="1480300" y="22674"/>
                    </a:cubicBezTo>
                    <a:cubicBezTo>
                      <a:pt x="1475156" y="21817"/>
                      <a:pt x="1469841" y="21131"/>
                      <a:pt x="1464526" y="20445"/>
                    </a:cubicBezTo>
                    <a:cubicBezTo>
                      <a:pt x="1410862" y="12901"/>
                      <a:pt x="1355827" y="7929"/>
                      <a:pt x="1301992" y="16845"/>
                    </a:cubicBezTo>
                    <a:cubicBezTo>
                      <a:pt x="1252099" y="25246"/>
                      <a:pt x="1203922" y="44791"/>
                      <a:pt x="1152487" y="38447"/>
                    </a:cubicBezTo>
                    <a:cubicBezTo>
                      <a:pt x="1127113" y="35361"/>
                      <a:pt x="1102424" y="28332"/>
                      <a:pt x="1076878" y="25589"/>
                    </a:cubicBezTo>
                    <a:cubicBezTo>
                      <a:pt x="1053046" y="23017"/>
                      <a:pt x="1029043" y="23017"/>
                      <a:pt x="1005211" y="24560"/>
                    </a:cubicBezTo>
                    <a:cubicBezTo>
                      <a:pt x="956863" y="27475"/>
                      <a:pt x="909028" y="36219"/>
                      <a:pt x="860851" y="41533"/>
                    </a:cubicBezTo>
                    <a:cubicBezTo>
                      <a:pt x="814216" y="46677"/>
                      <a:pt x="766725" y="48391"/>
                      <a:pt x="720776" y="37933"/>
                    </a:cubicBezTo>
                    <a:cubicBezTo>
                      <a:pt x="695744" y="32275"/>
                      <a:pt x="671741" y="18902"/>
                      <a:pt x="646024" y="17188"/>
                    </a:cubicBezTo>
                    <a:cubicBezTo>
                      <a:pt x="619792" y="15302"/>
                      <a:pt x="593389" y="24046"/>
                      <a:pt x="568014" y="30218"/>
                    </a:cubicBezTo>
                    <a:cubicBezTo>
                      <a:pt x="542983" y="36219"/>
                      <a:pt x="517608" y="42048"/>
                      <a:pt x="491890" y="44105"/>
                    </a:cubicBezTo>
                    <a:cubicBezTo>
                      <a:pt x="466687" y="46334"/>
                      <a:pt x="441827" y="43934"/>
                      <a:pt x="416967" y="38962"/>
                    </a:cubicBezTo>
                    <a:cubicBezTo>
                      <a:pt x="392278" y="33990"/>
                      <a:pt x="367932" y="27132"/>
                      <a:pt x="343072" y="23531"/>
                    </a:cubicBezTo>
                    <a:cubicBezTo>
                      <a:pt x="317183" y="19588"/>
                      <a:pt x="291637" y="20959"/>
                      <a:pt x="265748" y="25074"/>
                    </a:cubicBezTo>
                    <a:cubicBezTo>
                      <a:pt x="217399" y="32790"/>
                      <a:pt x="168878" y="45991"/>
                      <a:pt x="120358" y="31075"/>
                    </a:cubicBezTo>
                    <a:cubicBezTo>
                      <a:pt x="95841" y="23531"/>
                      <a:pt x="72866" y="13416"/>
                      <a:pt x="46978" y="11530"/>
                    </a:cubicBezTo>
                    <a:cubicBezTo>
                      <a:pt x="31204" y="10330"/>
                      <a:pt x="15431" y="11530"/>
                      <a:pt x="0" y="14787"/>
                    </a:cubicBezTo>
                    <a:lnTo>
                      <a:pt x="0" y="3472"/>
                    </a:lnTo>
                    <a:close/>
                  </a:path>
                </a:pathLst>
              </a:custGeom>
              <a:solidFill>
                <a:srgbClr val="FFFFFF"/>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04C2C7CC-4DCA-4B3C-97FE-DE12B3382BF4}"/>
                  </a:ext>
                </a:extLst>
              </p:cNvPr>
              <p:cNvSpPr/>
              <p:nvPr/>
            </p:nvSpPr>
            <p:spPr>
              <a:xfrm>
                <a:off x="-1127055" y="1580270"/>
                <a:ext cx="1477556" cy="57645"/>
              </a:xfrm>
              <a:custGeom>
                <a:avLst/>
                <a:gdLst>
                  <a:gd name="connsiteX0" fmla="*/ 0 w 1477556"/>
                  <a:gd name="connsiteY0" fmla="*/ 10786 h 57645"/>
                  <a:gd name="connsiteX1" fmla="*/ 12687 w 1477556"/>
                  <a:gd name="connsiteY1" fmla="*/ 6671 h 57645"/>
                  <a:gd name="connsiteX2" fmla="*/ 81267 w 1477556"/>
                  <a:gd name="connsiteY2" fmla="*/ 3242 h 57645"/>
                  <a:gd name="connsiteX3" fmla="*/ 149676 w 1477556"/>
                  <a:gd name="connsiteY3" fmla="*/ 23816 h 57645"/>
                  <a:gd name="connsiteX4" fmla="*/ 224600 w 1477556"/>
                  <a:gd name="connsiteY4" fmla="*/ 26902 h 57645"/>
                  <a:gd name="connsiteX5" fmla="*/ 300038 w 1477556"/>
                  <a:gd name="connsiteY5" fmla="*/ 12843 h 57645"/>
                  <a:gd name="connsiteX6" fmla="*/ 583787 w 1477556"/>
                  <a:gd name="connsiteY6" fmla="*/ 46790 h 57645"/>
                  <a:gd name="connsiteX7" fmla="*/ 738607 w 1477556"/>
                  <a:gd name="connsiteY7" fmla="*/ 33245 h 57645"/>
                  <a:gd name="connsiteX8" fmla="*/ 895997 w 1477556"/>
                  <a:gd name="connsiteY8" fmla="*/ 27073 h 57645"/>
                  <a:gd name="connsiteX9" fmla="*/ 1211123 w 1477556"/>
                  <a:gd name="connsiteY9" fmla="*/ 16786 h 57645"/>
                  <a:gd name="connsiteX10" fmla="*/ 1477556 w 1477556"/>
                  <a:gd name="connsiteY10" fmla="*/ 8042 h 57645"/>
                  <a:gd name="connsiteX11" fmla="*/ 1477213 w 1477556"/>
                  <a:gd name="connsiteY11" fmla="*/ 19358 h 57645"/>
                  <a:gd name="connsiteX12" fmla="*/ 1174090 w 1477556"/>
                  <a:gd name="connsiteY12" fmla="*/ 29302 h 57645"/>
                  <a:gd name="connsiteX13" fmla="*/ 859307 w 1477556"/>
                  <a:gd name="connsiteY13" fmla="*/ 39589 h 57645"/>
                  <a:gd name="connsiteX14" fmla="*/ 702259 w 1477556"/>
                  <a:gd name="connsiteY14" fmla="*/ 47304 h 57645"/>
                  <a:gd name="connsiteX15" fmla="*/ 551212 w 1477556"/>
                  <a:gd name="connsiteY15" fmla="*/ 56048 h 57645"/>
                  <a:gd name="connsiteX16" fmla="*/ 410966 w 1477556"/>
                  <a:gd name="connsiteY16" fmla="*/ 28273 h 57645"/>
                  <a:gd name="connsiteX17" fmla="*/ 339814 w 1477556"/>
                  <a:gd name="connsiteY17" fmla="*/ 20730 h 57645"/>
                  <a:gd name="connsiteX18" fmla="*/ 265405 w 1477556"/>
                  <a:gd name="connsiteY18" fmla="*/ 31188 h 57645"/>
                  <a:gd name="connsiteX19" fmla="*/ 121901 w 1477556"/>
                  <a:gd name="connsiteY19" fmla="*/ 28445 h 57645"/>
                  <a:gd name="connsiteX20" fmla="*/ 52121 w 1477556"/>
                  <a:gd name="connsiteY20" fmla="*/ 11128 h 57645"/>
                  <a:gd name="connsiteX21" fmla="*/ 171 w 1477556"/>
                  <a:gd name="connsiteY21" fmla="*/ 22616 h 57645"/>
                  <a:gd name="connsiteX22" fmla="*/ 0 w 1477556"/>
                  <a:gd name="connsiteY22" fmla="*/ 10786 h 57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77556" h="57645">
                    <a:moveTo>
                      <a:pt x="0" y="10786"/>
                    </a:moveTo>
                    <a:cubicBezTo>
                      <a:pt x="4115" y="9414"/>
                      <a:pt x="8401" y="7871"/>
                      <a:pt x="12687" y="6671"/>
                    </a:cubicBezTo>
                    <a:cubicBezTo>
                      <a:pt x="35147" y="-16"/>
                      <a:pt x="58464" y="-2588"/>
                      <a:pt x="81267" y="3242"/>
                    </a:cubicBezTo>
                    <a:cubicBezTo>
                      <a:pt x="104413" y="9071"/>
                      <a:pt x="126016" y="19187"/>
                      <a:pt x="149676" y="23816"/>
                    </a:cubicBezTo>
                    <a:cubicBezTo>
                      <a:pt x="174193" y="28616"/>
                      <a:pt x="199739" y="29645"/>
                      <a:pt x="224600" y="26902"/>
                    </a:cubicBezTo>
                    <a:cubicBezTo>
                      <a:pt x="250145" y="24159"/>
                      <a:pt x="274834" y="16958"/>
                      <a:pt x="300038" y="12843"/>
                    </a:cubicBezTo>
                    <a:cubicBezTo>
                      <a:pt x="397078" y="-2759"/>
                      <a:pt x="487604" y="46447"/>
                      <a:pt x="583787" y="46790"/>
                    </a:cubicBezTo>
                    <a:cubicBezTo>
                      <a:pt x="635565" y="46961"/>
                      <a:pt x="687000" y="36674"/>
                      <a:pt x="738607" y="33245"/>
                    </a:cubicBezTo>
                    <a:cubicBezTo>
                      <a:pt x="790899" y="29816"/>
                      <a:pt x="843534" y="28788"/>
                      <a:pt x="895997" y="27073"/>
                    </a:cubicBezTo>
                    <a:cubicBezTo>
                      <a:pt x="1001096" y="23644"/>
                      <a:pt x="1106024" y="20215"/>
                      <a:pt x="1211123" y="16786"/>
                    </a:cubicBezTo>
                    <a:cubicBezTo>
                      <a:pt x="1299934" y="13872"/>
                      <a:pt x="1388745" y="10957"/>
                      <a:pt x="1477556" y="8042"/>
                    </a:cubicBezTo>
                    <a:cubicBezTo>
                      <a:pt x="1477385" y="11814"/>
                      <a:pt x="1477385" y="15586"/>
                      <a:pt x="1477213" y="19358"/>
                    </a:cubicBezTo>
                    <a:cubicBezTo>
                      <a:pt x="1376229" y="22616"/>
                      <a:pt x="1275074" y="25873"/>
                      <a:pt x="1174090" y="29302"/>
                    </a:cubicBezTo>
                    <a:cubicBezTo>
                      <a:pt x="1069162" y="32731"/>
                      <a:pt x="964235" y="36160"/>
                      <a:pt x="859307" y="39589"/>
                    </a:cubicBezTo>
                    <a:cubicBezTo>
                      <a:pt x="806843" y="41304"/>
                      <a:pt x="754380" y="42332"/>
                      <a:pt x="702259" y="47304"/>
                    </a:cubicBezTo>
                    <a:cubicBezTo>
                      <a:pt x="651853" y="52105"/>
                      <a:pt x="601961" y="61363"/>
                      <a:pt x="551212" y="56048"/>
                    </a:cubicBezTo>
                    <a:cubicBezTo>
                      <a:pt x="503720" y="51076"/>
                      <a:pt x="457772" y="37189"/>
                      <a:pt x="410966" y="28273"/>
                    </a:cubicBezTo>
                    <a:cubicBezTo>
                      <a:pt x="387477" y="23816"/>
                      <a:pt x="363645" y="20558"/>
                      <a:pt x="339814" y="20730"/>
                    </a:cubicBezTo>
                    <a:cubicBezTo>
                      <a:pt x="314439" y="20901"/>
                      <a:pt x="290093" y="25873"/>
                      <a:pt x="265405" y="31188"/>
                    </a:cubicBezTo>
                    <a:cubicBezTo>
                      <a:pt x="217399" y="41304"/>
                      <a:pt x="169393" y="42847"/>
                      <a:pt x="121901" y="28445"/>
                    </a:cubicBezTo>
                    <a:cubicBezTo>
                      <a:pt x="98755" y="21415"/>
                      <a:pt x="76810" y="10443"/>
                      <a:pt x="52121" y="11128"/>
                    </a:cubicBezTo>
                    <a:cubicBezTo>
                      <a:pt x="34290" y="11643"/>
                      <a:pt x="16973" y="16615"/>
                      <a:pt x="171" y="22616"/>
                    </a:cubicBezTo>
                    <a:lnTo>
                      <a:pt x="0" y="10786"/>
                    </a:lnTo>
                    <a:close/>
                  </a:path>
                </a:pathLst>
              </a:custGeom>
              <a:solidFill>
                <a:srgbClr val="FFFFFF"/>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63745BC-8053-41C1-87FE-7291D87FCBC3}"/>
                  </a:ext>
                </a:extLst>
              </p:cNvPr>
              <p:cNvSpPr/>
              <p:nvPr/>
            </p:nvSpPr>
            <p:spPr>
              <a:xfrm>
                <a:off x="-975411" y="1529805"/>
                <a:ext cx="44949" cy="33048"/>
              </a:xfrm>
              <a:custGeom>
                <a:avLst/>
                <a:gdLst>
                  <a:gd name="connsiteX0" fmla="*/ 44838 w 44949"/>
                  <a:gd name="connsiteY0" fmla="*/ 8444 h 33048"/>
                  <a:gd name="connsiteX1" fmla="*/ 32665 w 44949"/>
                  <a:gd name="connsiteY1" fmla="*/ 2272 h 33048"/>
                  <a:gd name="connsiteX2" fmla="*/ 24950 w 44949"/>
                  <a:gd name="connsiteY2" fmla="*/ 12387 h 33048"/>
                  <a:gd name="connsiteX3" fmla="*/ 22892 w 44949"/>
                  <a:gd name="connsiteY3" fmla="*/ 15816 h 33048"/>
                  <a:gd name="connsiteX4" fmla="*/ 21692 w 44949"/>
                  <a:gd name="connsiteY4" fmla="*/ 12730 h 33048"/>
                  <a:gd name="connsiteX5" fmla="*/ 9519 w 44949"/>
                  <a:gd name="connsiteY5" fmla="*/ 729 h 33048"/>
                  <a:gd name="connsiteX6" fmla="*/ 1804 w 44949"/>
                  <a:gd name="connsiteY6" fmla="*/ 1758 h 33048"/>
                  <a:gd name="connsiteX7" fmla="*/ 775 w 44949"/>
                  <a:gd name="connsiteY7" fmla="*/ 9473 h 33048"/>
                  <a:gd name="connsiteX8" fmla="*/ 17749 w 44949"/>
                  <a:gd name="connsiteY8" fmla="*/ 31247 h 33048"/>
                  <a:gd name="connsiteX9" fmla="*/ 23750 w 44949"/>
                  <a:gd name="connsiteY9" fmla="*/ 32961 h 33048"/>
                  <a:gd name="connsiteX10" fmla="*/ 28550 w 44949"/>
                  <a:gd name="connsiteY10" fmla="*/ 32790 h 33048"/>
                  <a:gd name="connsiteX11" fmla="*/ 42952 w 44949"/>
                  <a:gd name="connsiteY11" fmla="*/ 18560 h 33048"/>
                  <a:gd name="connsiteX12" fmla="*/ 44838 w 44949"/>
                  <a:gd name="connsiteY12" fmla="*/ 8444 h 33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4949" h="33048">
                    <a:moveTo>
                      <a:pt x="44838" y="8444"/>
                    </a:moveTo>
                    <a:cubicBezTo>
                      <a:pt x="43980" y="2615"/>
                      <a:pt x="37808" y="-814"/>
                      <a:pt x="32665" y="2272"/>
                    </a:cubicBezTo>
                    <a:cubicBezTo>
                      <a:pt x="28893" y="4329"/>
                      <a:pt x="27007" y="8787"/>
                      <a:pt x="24950" y="12387"/>
                    </a:cubicBezTo>
                    <a:cubicBezTo>
                      <a:pt x="24264" y="13588"/>
                      <a:pt x="23578" y="14616"/>
                      <a:pt x="22892" y="15816"/>
                    </a:cubicBezTo>
                    <a:cubicBezTo>
                      <a:pt x="22549" y="14788"/>
                      <a:pt x="22206" y="13759"/>
                      <a:pt x="21692" y="12730"/>
                    </a:cubicBezTo>
                    <a:cubicBezTo>
                      <a:pt x="19292" y="7587"/>
                      <a:pt x="14663" y="3129"/>
                      <a:pt x="9519" y="729"/>
                    </a:cubicBezTo>
                    <a:cubicBezTo>
                      <a:pt x="6947" y="-300"/>
                      <a:pt x="3861" y="-471"/>
                      <a:pt x="1804" y="1758"/>
                    </a:cubicBezTo>
                    <a:cubicBezTo>
                      <a:pt x="-82" y="3815"/>
                      <a:pt x="-597" y="6901"/>
                      <a:pt x="775" y="9473"/>
                    </a:cubicBezTo>
                    <a:cubicBezTo>
                      <a:pt x="5061" y="17702"/>
                      <a:pt x="10891" y="25075"/>
                      <a:pt x="17749" y="31247"/>
                    </a:cubicBezTo>
                    <a:cubicBezTo>
                      <a:pt x="19292" y="32619"/>
                      <a:pt x="21692" y="33304"/>
                      <a:pt x="23750" y="32961"/>
                    </a:cubicBezTo>
                    <a:cubicBezTo>
                      <a:pt x="25292" y="33133"/>
                      <a:pt x="27007" y="32961"/>
                      <a:pt x="28550" y="32790"/>
                    </a:cubicBezTo>
                    <a:cubicBezTo>
                      <a:pt x="35922" y="31418"/>
                      <a:pt x="40380" y="25075"/>
                      <a:pt x="42952" y="18560"/>
                    </a:cubicBezTo>
                    <a:cubicBezTo>
                      <a:pt x="43980" y="15302"/>
                      <a:pt x="45352" y="11873"/>
                      <a:pt x="44838" y="8444"/>
                    </a:cubicBezTo>
                    <a:close/>
                  </a:path>
                </a:pathLst>
              </a:custGeom>
              <a:solidFill>
                <a:srgbClr val="FFFFFF"/>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BEC4E510-3001-4342-BE0C-A6F36799790C}"/>
                  </a:ext>
                </a:extLst>
              </p:cNvPr>
              <p:cNvSpPr/>
              <p:nvPr/>
            </p:nvSpPr>
            <p:spPr>
              <a:xfrm>
                <a:off x="-782940" y="1642968"/>
                <a:ext cx="52742" cy="42567"/>
              </a:xfrm>
              <a:custGeom>
                <a:avLst/>
                <a:gdLst>
                  <a:gd name="connsiteX0" fmla="*/ 43362 w 52742"/>
                  <a:gd name="connsiteY0" fmla="*/ 2437 h 42567"/>
                  <a:gd name="connsiteX1" fmla="*/ 25531 w 52742"/>
                  <a:gd name="connsiteY1" fmla="*/ 19925 h 42567"/>
                  <a:gd name="connsiteX2" fmla="*/ 22274 w 52742"/>
                  <a:gd name="connsiteY2" fmla="*/ 11524 h 42567"/>
                  <a:gd name="connsiteX3" fmla="*/ 6329 w 52742"/>
                  <a:gd name="connsiteY3" fmla="*/ 37 h 42567"/>
                  <a:gd name="connsiteX4" fmla="*/ 157 w 52742"/>
                  <a:gd name="connsiteY4" fmla="*/ 8095 h 42567"/>
                  <a:gd name="connsiteX5" fmla="*/ 16101 w 52742"/>
                  <a:gd name="connsiteY5" fmla="*/ 36556 h 42567"/>
                  <a:gd name="connsiteX6" fmla="*/ 18502 w 52742"/>
                  <a:gd name="connsiteY6" fmla="*/ 38099 h 42567"/>
                  <a:gd name="connsiteX7" fmla="*/ 26388 w 52742"/>
                  <a:gd name="connsiteY7" fmla="*/ 42556 h 42567"/>
                  <a:gd name="connsiteX8" fmla="*/ 36675 w 52742"/>
                  <a:gd name="connsiteY8" fmla="*/ 36384 h 42567"/>
                  <a:gd name="connsiteX9" fmla="*/ 43533 w 52742"/>
                  <a:gd name="connsiteY9" fmla="*/ 28326 h 42567"/>
                  <a:gd name="connsiteX10" fmla="*/ 52449 w 52742"/>
                  <a:gd name="connsiteY10" fmla="*/ 9810 h 42567"/>
                  <a:gd name="connsiteX11" fmla="*/ 43362 w 52742"/>
                  <a:gd name="connsiteY11" fmla="*/ 2437 h 4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2742" h="42567">
                    <a:moveTo>
                      <a:pt x="43362" y="2437"/>
                    </a:moveTo>
                    <a:cubicBezTo>
                      <a:pt x="36161" y="6895"/>
                      <a:pt x="30161" y="12896"/>
                      <a:pt x="25531" y="19925"/>
                    </a:cubicBezTo>
                    <a:cubicBezTo>
                      <a:pt x="24674" y="17010"/>
                      <a:pt x="23817" y="14096"/>
                      <a:pt x="22274" y="11524"/>
                    </a:cubicBezTo>
                    <a:cubicBezTo>
                      <a:pt x="18845" y="5180"/>
                      <a:pt x="13358" y="894"/>
                      <a:pt x="6329" y="37"/>
                    </a:cubicBezTo>
                    <a:cubicBezTo>
                      <a:pt x="2042" y="-477"/>
                      <a:pt x="-700" y="4495"/>
                      <a:pt x="157" y="8095"/>
                    </a:cubicBezTo>
                    <a:cubicBezTo>
                      <a:pt x="2900" y="18725"/>
                      <a:pt x="8386" y="28498"/>
                      <a:pt x="16101" y="36556"/>
                    </a:cubicBezTo>
                    <a:cubicBezTo>
                      <a:pt x="16787" y="37242"/>
                      <a:pt x="17645" y="37756"/>
                      <a:pt x="18502" y="38099"/>
                    </a:cubicBezTo>
                    <a:cubicBezTo>
                      <a:pt x="20388" y="40842"/>
                      <a:pt x="22788" y="42728"/>
                      <a:pt x="26388" y="42556"/>
                    </a:cubicBezTo>
                    <a:cubicBezTo>
                      <a:pt x="30503" y="42556"/>
                      <a:pt x="33932" y="39127"/>
                      <a:pt x="36675" y="36384"/>
                    </a:cubicBezTo>
                    <a:cubicBezTo>
                      <a:pt x="39247" y="33984"/>
                      <a:pt x="41476" y="31241"/>
                      <a:pt x="43533" y="28326"/>
                    </a:cubicBezTo>
                    <a:cubicBezTo>
                      <a:pt x="47648" y="22840"/>
                      <a:pt x="50563" y="16325"/>
                      <a:pt x="52449" y="9810"/>
                    </a:cubicBezTo>
                    <a:cubicBezTo>
                      <a:pt x="54164" y="4323"/>
                      <a:pt x="47991" y="-306"/>
                      <a:pt x="43362" y="2437"/>
                    </a:cubicBezTo>
                    <a:close/>
                  </a:path>
                </a:pathLst>
              </a:custGeom>
              <a:solidFill>
                <a:srgbClr val="FFFFFF"/>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9093E1B7-773E-41C9-BBA0-5CA00FEC8D6D}"/>
                  </a:ext>
                </a:extLst>
              </p:cNvPr>
              <p:cNvSpPr/>
              <p:nvPr/>
            </p:nvSpPr>
            <p:spPr>
              <a:xfrm>
                <a:off x="-563855" y="1528452"/>
                <a:ext cx="54222" cy="42934"/>
              </a:xfrm>
              <a:custGeom>
                <a:avLst/>
                <a:gdLst>
                  <a:gd name="connsiteX0" fmla="*/ 48705 w 54222"/>
                  <a:gd name="connsiteY0" fmla="*/ 2081 h 42934"/>
                  <a:gd name="connsiteX1" fmla="*/ 35675 w 54222"/>
                  <a:gd name="connsiteY1" fmla="*/ 8254 h 42934"/>
                  <a:gd name="connsiteX2" fmla="*/ 26246 w 54222"/>
                  <a:gd name="connsiteY2" fmla="*/ 20941 h 42934"/>
                  <a:gd name="connsiteX3" fmla="*/ 22988 w 54222"/>
                  <a:gd name="connsiteY3" fmla="*/ 14426 h 42934"/>
                  <a:gd name="connsiteX4" fmla="*/ 9615 w 54222"/>
                  <a:gd name="connsiteY4" fmla="*/ 881 h 42934"/>
                  <a:gd name="connsiteX5" fmla="*/ 14 w 54222"/>
                  <a:gd name="connsiteY5" fmla="*/ 6368 h 42934"/>
                  <a:gd name="connsiteX6" fmla="*/ 20073 w 54222"/>
                  <a:gd name="connsiteY6" fmla="*/ 41686 h 42934"/>
                  <a:gd name="connsiteX7" fmla="*/ 24017 w 54222"/>
                  <a:gd name="connsiteY7" fmla="*/ 42544 h 42934"/>
                  <a:gd name="connsiteX8" fmla="*/ 24188 w 54222"/>
                  <a:gd name="connsiteY8" fmla="*/ 42544 h 42934"/>
                  <a:gd name="connsiteX9" fmla="*/ 34475 w 54222"/>
                  <a:gd name="connsiteY9" fmla="*/ 39800 h 42934"/>
                  <a:gd name="connsiteX10" fmla="*/ 43905 w 54222"/>
                  <a:gd name="connsiteY10" fmla="*/ 28485 h 42934"/>
                  <a:gd name="connsiteX11" fmla="*/ 51277 w 54222"/>
                  <a:gd name="connsiteY11" fmla="*/ 17340 h 42934"/>
                  <a:gd name="connsiteX12" fmla="*/ 54192 w 54222"/>
                  <a:gd name="connsiteY12" fmla="*/ 9968 h 42934"/>
                  <a:gd name="connsiteX13" fmla="*/ 48705 w 54222"/>
                  <a:gd name="connsiteY13" fmla="*/ 2081 h 4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222" h="42934">
                    <a:moveTo>
                      <a:pt x="48705" y="2081"/>
                    </a:moveTo>
                    <a:cubicBezTo>
                      <a:pt x="43391" y="538"/>
                      <a:pt x="38933" y="4653"/>
                      <a:pt x="35675" y="8254"/>
                    </a:cubicBezTo>
                    <a:cubicBezTo>
                      <a:pt x="32075" y="12197"/>
                      <a:pt x="28989" y="16312"/>
                      <a:pt x="26246" y="20941"/>
                    </a:cubicBezTo>
                    <a:cubicBezTo>
                      <a:pt x="25388" y="18712"/>
                      <a:pt x="24188" y="16483"/>
                      <a:pt x="22988" y="14426"/>
                    </a:cubicBezTo>
                    <a:cubicBezTo>
                      <a:pt x="19559" y="8939"/>
                      <a:pt x="14930" y="4482"/>
                      <a:pt x="9615" y="881"/>
                    </a:cubicBezTo>
                    <a:cubicBezTo>
                      <a:pt x="5843" y="-1690"/>
                      <a:pt x="-329" y="1739"/>
                      <a:pt x="14" y="6368"/>
                    </a:cubicBezTo>
                    <a:cubicBezTo>
                      <a:pt x="1042" y="20598"/>
                      <a:pt x="8415" y="33457"/>
                      <a:pt x="20073" y="41686"/>
                    </a:cubicBezTo>
                    <a:cubicBezTo>
                      <a:pt x="21273" y="42544"/>
                      <a:pt x="22645" y="42715"/>
                      <a:pt x="24017" y="42544"/>
                    </a:cubicBezTo>
                    <a:cubicBezTo>
                      <a:pt x="24017" y="42544"/>
                      <a:pt x="24188" y="42544"/>
                      <a:pt x="24188" y="42544"/>
                    </a:cubicBezTo>
                    <a:cubicBezTo>
                      <a:pt x="27617" y="43572"/>
                      <a:pt x="31732" y="42544"/>
                      <a:pt x="34475" y="39800"/>
                    </a:cubicBezTo>
                    <a:cubicBezTo>
                      <a:pt x="38076" y="36543"/>
                      <a:pt x="40990" y="32257"/>
                      <a:pt x="43905" y="28485"/>
                    </a:cubicBezTo>
                    <a:cubicBezTo>
                      <a:pt x="46476" y="24884"/>
                      <a:pt x="49048" y="21284"/>
                      <a:pt x="51277" y="17340"/>
                    </a:cubicBezTo>
                    <a:cubicBezTo>
                      <a:pt x="52649" y="14940"/>
                      <a:pt x="54020" y="12711"/>
                      <a:pt x="54192" y="9968"/>
                    </a:cubicBezTo>
                    <a:cubicBezTo>
                      <a:pt x="54535" y="6196"/>
                      <a:pt x="51963" y="3110"/>
                      <a:pt x="48705" y="2081"/>
                    </a:cubicBez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2EECDE3-151F-4AF8-BF4B-5003D907076C}"/>
                  </a:ext>
                </a:extLst>
              </p:cNvPr>
              <p:cNvSpPr/>
              <p:nvPr/>
            </p:nvSpPr>
            <p:spPr>
              <a:xfrm>
                <a:off x="-338074" y="1648884"/>
                <a:ext cx="55117" cy="40864"/>
              </a:xfrm>
              <a:custGeom>
                <a:avLst/>
                <a:gdLst>
                  <a:gd name="connsiteX0" fmla="*/ 54724 w 55117"/>
                  <a:gd name="connsiteY0" fmla="*/ 6636 h 40864"/>
                  <a:gd name="connsiteX1" fmla="*/ 41866 w 55117"/>
                  <a:gd name="connsiteY1" fmla="*/ 1150 h 40864"/>
                  <a:gd name="connsiteX2" fmla="*/ 36208 w 55117"/>
                  <a:gd name="connsiteY2" fmla="*/ 7151 h 40864"/>
                  <a:gd name="connsiteX3" fmla="*/ 31408 w 55117"/>
                  <a:gd name="connsiteY3" fmla="*/ 13837 h 40864"/>
                  <a:gd name="connsiteX4" fmla="*/ 26435 w 55117"/>
                  <a:gd name="connsiteY4" fmla="*/ 20867 h 40864"/>
                  <a:gd name="connsiteX5" fmla="*/ 24892 w 55117"/>
                  <a:gd name="connsiteY5" fmla="*/ 17781 h 40864"/>
                  <a:gd name="connsiteX6" fmla="*/ 9462 w 55117"/>
                  <a:gd name="connsiteY6" fmla="*/ 3036 h 40864"/>
                  <a:gd name="connsiteX7" fmla="*/ 204 w 55117"/>
                  <a:gd name="connsiteY7" fmla="*/ 10237 h 40864"/>
                  <a:gd name="connsiteX8" fmla="*/ 20263 w 55117"/>
                  <a:gd name="connsiteY8" fmla="*/ 39898 h 40864"/>
                  <a:gd name="connsiteX9" fmla="*/ 25064 w 55117"/>
                  <a:gd name="connsiteY9" fmla="*/ 40584 h 40864"/>
                  <a:gd name="connsiteX10" fmla="*/ 26950 w 55117"/>
                  <a:gd name="connsiteY10" fmla="*/ 40755 h 40864"/>
                  <a:gd name="connsiteX11" fmla="*/ 34494 w 55117"/>
                  <a:gd name="connsiteY11" fmla="*/ 37326 h 40864"/>
                  <a:gd name="connsiteX12" fmla="*/ 51810 w 55117"/>
                  <a:gd name="connsiteY12" fmla="*/ 18467 h 40864"/>
                  <a:gd name="connsiteX13" fmla="*/ 54724 w 55117"/>
                  <a:gd name="connsiteY13" fmla="*/ 6636 h 40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117" h="40864">
                    <a:moveTo>
                      <a:pt x="54724" y="6636"/>
                    </a:moveTo>
                    <a:cubicBezTo>
                      <a:pt x="53182" y="1150"/>
                      <a:pt x="47009" y="-1765"/>
                      <a:pt x="41866" y="1150"/>
                    </a:cubicBezTo>
                    <a:cubicBezTo>
                      <a:pt x="39466" y="2522"/>
                      <a:pt x="37923" y="4922"/>
                      <a:pt x="36208" y="7151"/>
                    </a:cubicBezTo>
                    <a:cubicBezTo>
                      <a:pt x="34665" y="9380"/>
                      <a:pt x="33122" y="11609"/>
                      <a:pt x="31408" y="13837"/>
                    </a:cubicBezTo>
                    <a:cubicBezTo>
                      <a:pt x="29693" y="16238"/>
                      <a:pt x="28150" y="18467"/>
                      <a:pt x="26435" y="20867"/>
                    </a:cubicBezTo>
                    <a:cubicBezTo>
                      <a:pt x="25921" y="19838"/>
                      <a:pt x="25407" y="18809"/>
                      <a:pt x="24892" y="17781"/>
                    </a:cubicBezTo>
                    <a:cubicBezTo>
                      <a:pt x="21292" y="11609"/>
                      <a:pt x="15805" y="6294"/>
                      <a:pt x="9462" y="3036"/>
                    </a:cubicBezTo>
                    <a:cubicBezTo>
                      <a:pt x="4661" y="464"/>
                      <a:pt x="-1168" y="4751"/>
                      <a:pt x="204" y="10237"/>
                    </a:cubicBezTo>
                    <a:cubicBezTo>
                      <a:pt x="3289" y="22238"/>
                      <a:pt x="10491" y="32525"/>
                      <a:pt x="20263" y="39898"/>
                    </a:cubicBezTo>
                    <a:cubicBezTo>
                      <a:pt x="21635" y="40926"/>
                      <a:pt x="23349" y="41098"/>
                      <a:pt x="25064" y="40584"/>
                    </a:cubicBezTo>
                    <a:cubicBezTo>
                      <a:pt x="25750" y="40755"/>
                      <a:pt x="26264" y="40755"/>
                      <a:pt x="26950" y="40755"/>
                    </a:cubicBezTo>
                    <a:cubicBezTo>
                      <a:pt x="30036" y="40755"/>
                      <a:pt x="32265" y="39212"/>
                      <a:pt x="34494" y="37326"/>
                    </a:cubicBezTo>
                    <a:cubicBezTo>
                      <a:pt x="41352" y="32011"/>
                      <a:pt x="47181" y="25667"/>
                      <a:pt x="51810" y="18467"/>
                    </a:cubicBezTo>
                    <a:cubicBezTo>
                      <a:pt x="54210" y="15038"/>
                      <a:pt x="55925" y="10751"/>
                      <a:pt x="54724" y="6636"/>
                    </a:cubicBezTo>
                    <a:close/>
                  </a:path>
                </a:pathLst>
              </a:custGeom>
              <a:solidFill>
                <a:srgbClr val="FFFFFF"/>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0C7F198-1739-4368-AAFC-5A86CBD52DC0}"/>
                  </a:ext>
                </a:extLst>
              </p:cNvPr>
              <p:cNvSpPr/>
              <p:nvPr/>
            </p:nvSpPr>
            <p:spPr>
              <a:xfrm>
                <a:off x="-135384" y="1531899"/>
                <a:ext cx="48752" cy="37340"/>
              </a:xfrm>
              <a:custGeom>
                <a:avLst/>
                <a:gdLst>
                  <a:gd name="connsiteX0" fmla="*/ 46287 w 48752"/>
                  <a:gd name="connsiteY0" fmla="*/ 2235 h 37340"/>
                  <a:gd name="connsiteX1" fmla="*/ 32914 w 48752"/>
                  <a:gd name="connsiteY1" fmla="*/ 3606 h 37340"/>
                  <a:gd name="connsiteX2" fmla="*/ 26399 w 48752"/>
                  <a:gd name="connsiteY2" fmla="*/ 14408 h 37340"/>
                  <a:gd name="connsiteX3" fmla="*/ 24685 w 48752"/>
                  <a:gd name="connsiteY3" fmla="*/ 18694 h 37340"/>
                  <a:gd name="connsiteX4" fmla="*/ 24170 w 48752"/>
                  <a:gd name="connsiteY4" fmla="*/ 18008 h 37340"/>
                  <a:gd name="connsiteX5" fmla="*/ 21941 w 48752"/>
                  <a:gd name="connsiteY5" fmla="*/ 15093 h 37340"/>
                  <a:gd name="connsiteX6" fmla="*/ 8054 w 48752"/>
                  <a:gd name="connsiteY6" fmla="*/ 3606 h 37340"/>
                  <a:gd name="connsiteX7" fmla="*/ 338 w 48752"/>
                  <a:gd name="connsiteY7" fmla="*/ 11321 h 37340"/>
                  <a:gd name="connsiteX8" fmla="*/ 21598 w 48752"/>
                  <a:gd name="connsiteY8" fmla="*/ 36525 h 37340"/>
                  <a:gd name="connsiteX9" fmla="*/ 29828 w 48752"/>
                  <a:gd name="connsiteY9" fmla="*/ 34810 h 37340"/>
                  <a:gd name="connsiteX10" fmla="*/ 34114 w 48752"/>
                  <a:gd name="connsiteY10" fmla="*/ 32238 h 37340"/>
                  <a:gd name="connsiteX11" fmla="*/ 41486 w 48752"/>
                  <a:gd name="connsiteY11" fmla="*/ 23495 h 37340"/>
                  <a:gd name="connsiteX12" fmla="*/ 46973 w 48752"/>
                  <a:gd name="connsiteY12" fmla="*/ 14922 h 37340"/>
                  <a:gd name="connsiteX13" fmla="*/ 46287 w 48752"/>
                  <a:gd name="connsiteY13" fmla="*/ 2235 h 37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52" h="37340">
                    <a:moveTo>
                      <a:pt x="46287" y="2235"/>
                    </a:moveTo>
                    <a:cubicBezTo>
                      <a:pt x="42344" y="-1537"/>
                      <a:pt x="36343" y="-166"/>
                      <a:pt x="32914" y="3606"/>
                    </a:cubicBezTo>
                    <a:cubicBezTo>
                      <a:pt x="30171" y="6692"/>
                      <a:pt x="28114" y="10636"/>
                      <a:pt x="26399" y="14408"/>
                    </a:cubicBezTo>
                    <a:cubicBezTo>
                      <a:pt x="25713" y="15779"/>
                      <a:pt x="25199" y="17151"/>
                      <a:pt x="24685" y="18694"/>
                    </a:cubicBezTo>
                    <a:cubicBezTo>
                      <a:pt x="24513" y="18522"/>
                      <a:pt x="24341" y="18179"/>
                      <a:pt x="24170" y="18008"/>
                    </a:cubicBezTo>
                    <a:cubicBezTo>
                      <a:pt x="23484" y="16979"/>
                      <a:pt x="22799" y="16122"/>
                      <a:pt x="21941" y="15093"/>
                    </a:cubicBezTo>
                    <a:cubicBezTo>
                      <a:pt x="18169" y="10121"/>
                      <a:pt x="14054" y="6007"/>
                      <a:pt x="8054" y="3606"/>
                    </a:cubicBezTo>
                    <a:cubicBezTo>
                      <a:pt x="3767" y="1892"/>
                      <a:pt x="-1376" y="7207"/>
                      <a:pt x="338" y="11321"/>
                    </a:cubicBezTo>
                    <a:cubicBezTo>
                      <a:pt x="4453" y="21780"/>
                      <a:pt x="11826" y="30695"/>
                      <a:pt x="21598" y="36525"/>
                    </a:cubicBezTo>
                    <a:cubicBezTo>
                      <a:pt x="24341" y="38068"/>
                      <a:pt x="28114" y="37382"/>
                      <a:pt x="29828" y="34810"/>
                    </a:cubicBezTo>
                    <a:cubicBezTo>
                      <a:pt x="31371" y="34296"/>
                      <a:pt x="32743" y="33439"/>
                      <a:pt x="34114" y="32238"/>
                    </a:cubicBezTo>
                    <a:cubicBezTo>
                      <a:pt x="36857" y="29667"/>
                      <a:pt x="39258" y="26581"/>
                      <a:pt x="41486" y="23495"/>
                    </a:cubicBezTo>
                    <a:cubicBezTo>
                      <a:pt x="43544" y="20751"/>
                      <a:pt x="45259" y="17837"/>
                      <a:pt x="46973" y="14922"/>
                    </a:cubicBezTo>
                    <a:cubicBezTo>
                      <a:pt x="49030" y="10807"/>
                      <a:pt x="49888" y="5664"/>
                      <a:pt x="46287" y="2235"/>
                    </a:cubicBezTo>
                    <a:close/>
                  </a:path>
                </a:pathLst>
              </a:custGeom>
              <a:solidFill>
                <a:srgbClr val="FFFFFF"/>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4DD9AE9-6C87-4225-8D46-D5C83A922A3D}"/>
                  </a:ext>
                </a:extLst>
              </p:cNvPr>
              <p:cNvSpPr/>
              <p:nvPr/>
            </p:nvSpPr>
            <p:spPr>
              <a:xfrm>
                <a:off x="75314" y="1656358"/>
                <a:ext cx="44389" cy="39419"/>
              </a:xfrm>
              <a:custGeom>
                <a:avLst/>
                <a:gdLst>
                  <a:gd name="connsiteX0" fmla="*/ 44243 w 44389"/>
                  <a:gd name="connsiteY0" fmla="*/ 6364 h 39419"/>
                  <a:gd name="connsiteX1" fmla="*/ 39614 w 44389"/>
                  <a:gd name="connsiteY1" fmla="*/ 191 h 39419"/>
                  <a:gd name="connsiteX2" fmla="*/ 32413 w 44389"/>
                  <a:gd name="connsiteY2" fmla="*/ 3106 h 39419"/>
                  <a:gd name="connsiteX3" fmla="*/ 24698 w 44389"/>
                  <a:gd name="connsiteY3" fmla="*/ 15450 h 39419"/>
                  <a:gd name="connsiteX4" fmla="*/ 23155 w 44389"/>
                  <a:gd name="connsiteY4" fmla="*/ 18194 h 39419"/>
                  <a:gd name="connsiteX5" fmla="*/ 20926 w 44389"/>
                  <a:gd name="connsiteY5" fmla="*/ 13907 h 39419"/>
                  <a:gd name="connsiteX6" fmla="*/ 8410 w 44389"/>
                  <a:gd name="connsiteY6" fmla="*/ 2420 h 39419"/>
                  <a:gd name="connsiteX7" fmla="*/ 695 w 44389"/>
                  <a:gd name="connsiteY7" fmla="*/ 6706 h 39419"/>
                  <a:gd name="connsiteX8" fmla="*/ 7896 w 44389"/>
                  <a:gd name="connsiteY8" fmla="*/ 24023 h 39419"/>
                  <a:gd name="connsiteX9" fmla="*/ 19383 w 44389"/>
                  <a:gd name="connsiteY9" fmla="*/ 37567 h 39419"/>
                  <a:gd name="connsiteX10" fmla="*/ 27098 w 44389"/>
                  <a:gd name="connsiteY10" fmla="*/ 38596 h 39419"/>
                  <a:gd name="connsiteX11" fmla="*/ 28470 w 44389"/>
                  <a:gd name="connsiteY11" fmla="*/ 38082 h 39419"/>
                  <a:gd name="connsiteX12" fmla="*/ 34299 w 44389"/>
                  <a:gd name="connsiteY12" fmla="*/ 33453 h 39419"/>
                  <a:gd name="connsiteX13" fmla="*/ 42014 w 44389"/>
                  <a:gd name="connsiteY13" fmla="*/ 21108 h 39419"/>
                  <a:gd name="connsiteX14" fmla="*/ 44243 w 44389"/>
                  <a:gd name="connsiteY14" fmla="*/ 6364 h 39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4389" h="39419">
                    <a:moveTo>
                      <a:pt x="44243" y="6364"/>
                    </a:moveTo>
                    <a:cubicBezTo>
                      <a:pt x="44072" y="3620"/>
                      <a:pt x="42528" y="877"/>
                      <a:pt x="39614" y="191"/>
                    </a:cubicBezTo>
                    <a:cubicBezTo>
                      <a:pt x="36699" y="-494"/>
                      <a:pt x="34128" y="706"/>
                      <a:pt x="32413" y="3106"/>
                    </a:cubicBezTo>
                    <a:cubicBezTo>
                      <a:pt x="29670" y="7221"/>
                      <a:pt x="27098" y="11336"/>
                      <a:pt x="24698" y="15450"/>
                    </a:cubicBezTo>
                    <a:cubicBezTo>
                      <a:pt x="24183" y="16308"/>
                      <a:pt x="23669" y="17165"/>
                      <a:pt x="23155" y="18194"/>
                    </a:cubicBezTo>
                    <a:cubicBezTo>
                      <a:pt x="22469" y="16822"/>
                      <a:pt x="21612" y="15450"/>
                      <a:pt x="20926" y="13907"/>
                    </a:cubicBezTo>
                    <a:cubicBezTo>
                      <a:pt x="18011" y="8764"/>
                      <a:pt x="14239" y="4135"/>
                      <a:pt x="8410" y="2420"/>
                    </a:cubicBezTo>
                    <a:cubicBezTo>
                      <a:pt x="4981" y="1392"/>
                      <a:pt x="2066" y="3792"/>
                      <a:pt x="695" y="6706"/>
                    </a:cubicBezTo>
                    <a:cubicBezTo>
                      <a:pt x="-2049" y="13393"/>
                      <a:pt x="3952" y="19222"/>
                      <a:pt x="7896" y="24023"/>
                    </a:cubicBezTo>
                    <a:cubicBezTo>
                      <a:pt x="11667" y="28481"/>
                      <a:pt x="15611" y="33110"/>
                      <a:pt x="19383" y="37567"/>
                    </a:cubicBezTo>
                    <a:cubicBezTo>
                      <a:pt x="21269" y="39625"/>
                      <a:pt x="24698" y="39968"/>
                      <a:pt x="27098" y="38596"/>
                    </a:cubicBezTo>
                    <a:cubicBezTo>
                      <a:pt x="27612" y="38425"/>
                      <a:pt x="27955" y="38253"/>
                      <a:pt x="28470" y="38082"/>
                    </a:cubicBezTo>
                    <a:cubicBezTo>
                      <a:pt x="30527" y="37053"/>
                      <a:pt x="32585" y="35167"/>
                      <a:pt x="34299" y="33453"/>
                    </a:cubicBezTo>
                    <a:cubicBezTo>
                      <a:pt x="37728" y="29852"/>
                      <a:pt x="40300" y="25737"/>
                      <a:pt x="42014" y="21108"/>
                    </a:cubicBezTo>
                    <a:cubicBezTo>
                      <a:pt x="43900" y="16651"/>
                      <a:pt x="44757" y="11336"/>
                      <a:pt x="44243" y="6364"/>
                    </a:cubicBezTo>
                    <a:close/>
                  </a:path>
                </a:pathLst>
              </a:custGeom>
              <a:solidFill>
                <a:srgbClr val="FFFFFF"/>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7FBFF65-00FA-4425-BB0B-2C52D472A834}"/>
                  </a:ext>
                </a:extLst>
              </p:cNvPr>
              <p:cNvSpPr/>
              <p:nvPr/>
            </p:nvSpPr>
            <p:spPr>
              <a:xfrm>
                <a:off x="232613" y="1513319"/>
                <a:ext cx="43300" cy="32527"/>
              </a:xfrm>
              <a:custGeom>
                <a:avLst/>
                <a:gdLst>
                  <a:gd name="connsiteX0" fmla="*/ 42964 w 43300"/>
                  <a:gd name="connsiteY0" fmla="*/ 4699 h 32527"/>
                  <a:gd name="connsiteX1" fmla="*/ 38507 w 43300"/>
                  <a:gd name="connsiteY1" fmla="*/ 241 h 32527"/>
                  <a:gd name="connsiteX2" fmla="*/ 32334 w 43300"/>
                  <a:gd name="connsiteY2" fmla="*/ 1784 h 32527"/>
                  <a:gd name="connsiteX3" fmla="*/ 22047 w 43300"/>
                  <a:gd name="connsiteY3" fmla="*/ 13272 h 32527"/>
                  <a:gd name="connsiteX4" fmla="*/ 20333 w 43300"/>
                  <a:gd name="connsiteY4" fmla="*/ 10185 h 32527"/>
                  <a:gd name="connsiteX5" fmla="*/ 7988 w 43300"/>
                  <a:gd name="connsiteY5" fmla="*/ 413 h 32527"/>
                  <a:gd name="connsiteX6" fmla="*/ 1302 w 43300"/>
                  <a:gd name="connsiteY6" fmla="*/ 2642 h 32527"/>
                  <a:gd name="connsiteX7" fmla="*/ 788 w 43300"/>
                  <a:gd name="connsiteY7" fmla="*/ 9671 h 32527"/>
                  <a:gd name="connsiteX8" fmla="*/ 17418 w 43300"/>
                  <a:gd name="connsiteY8" fmla="*/ 30417 h 32527"/>
                  <a:gd name="connsiteX9" fmla="*/ 21876 w 43300"/>
                  <a:gd name="connsiteY9" fmla="*/ 32303 h 32527"/>
                  <a:gd name="connsiteX10" fmla="*/ 22047 w 43300"/>
                  <a:gd name="connsiteY10" fmla="*/ 32303 h 32527"/>
                  <a:gd name="connsiteX11" fmla="*/ 27534 w 43300"/>
                  <a:gd name="connsiteY11" fmla="*/ 31960 h 32527"/>
                  <a:gd name="connsiteX12" fmla="*/ 42964 w 43300"/>
                  <a:gd name="connsiteY12" fmla="*/ 4699 h 32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3300" h="32527">
                    <a:moveTo>
                      <a:pt x="42964" y="4699"/>
                    </a:moveTo>
                    <a:cubicBezTo>
                      <a:pt x="42621" y="2642"/>
                      <a:pt x="40564" y="756"/>
                      <a:pt x="38507" y="241"/>
                    </a:cubicBezTo>
                    <a:cubicBezTo>
                      <a:pt x="36106" y="-444"/>
                      <a:pt x="34220" y="413"/>
                      <a:pt x="32334" y="1784"/>
                    </a:cubicBezTo>
                    <a:cubicBezTo>
                      <a:pt x="28391" y="5042"/>
                      <a:pt x="24791" y="8985"/>
                      <a:pt x="22047" y="13272"/>
                    </a:cubicBezTo>
                    <a:cubicBezTo>
                      <a:pt x="21533" y="12243"/>
                      <a:pt x="21019" y="11214"/>
                      <a:pt x="20333" y="10185"/>
                    </a:cubicBezTo>
                    <a:cubicBezTo>
                      <a:pt x="17590" y="5556"/>
                      <a:pt x="13304" y="1442"/>
                      <a:pt x="7988" y="413"/>
                    </a:cubicBezTo>
                    <a:cubicBezTo>
                      <a:pt x="5417" y="-102"/>
                      <a:pt x="3017" y="584"/>
                      <a:pt x="1302" y="2642"/>
                    </a:cubicBezTo>
                    <a:cubicBezTo>
                      <a:pt x="-241" y="4699"/>
                      <a:pt x="-412" y="7271"/>
                      <a:pt x="788" y="9671"/>
                    </a:cubicBezTo>
                    <a:cubicBezTo>
                      <a:pt x="4731" y="17729"/>
                      <a:pt x="10389" y="24930"/>
                      <a:pt x="17418" y="30417"/>
                    </a:cubicBezTo>
                    <a:cubicBezTo>
                      <a:pt x="18790" y="31445"/>
                      <a:pt x="19990" y="32303"/>
                      <a:pt x="21876" y="32303"/>
                    </a:cubicBezTo>
                    <a:cubicBezTo>
                      <a:pt x="21876" y="32303"/>
                      <a:pt x="22047" y="32303"/>
                      <a:pt x="22047" y="32303"/>
                    </a:cubicBezTo>
                    <a:cubicBezTo>
                      <a:pt x="23762" y="32645"/>
                      <a:pt x="25648" y="32645"/>
                      <a:pt x="27534" y="31960"/>
                    </a:cubicBezTo>
                    <a:cubicBezTo>
                      <a:pt x="38678" y="27502"/>
                      <a:pt x="44850" y="16186"/>
                      <a:pt x="42964" y="4699"/>
                    </a:cubicBezTo>
                    <a:close/>
                  </a:path>
                </a:pathLst>
              </a:custGeom>
              <a:solidFill>
                <a:srgbClr val="FFFFFF"/>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FB239F0-EDC8-4BEC-9430-38CF4212EFF8}"/>
                  </a:ext>
                </a:extLst>
              </p:cNvPr>
              <p:cNvSpPr/>
              <p:nvPr/>
            </p:nvSpPr>
            <p:spPr>
              <a:xfrm>
                <a:off x="-698937" y="1439844"/>
                <a:ext cx="39217" cy="27767"/>
              </a:xfrm>
              <a:custGeom>
                <a:avLst/>
                <a:gdLst>
                  <a:gd name="connsiteX0" fmla="*/ 36854 w 39217"/>
                  <a:gd name="connsiteY0" fmla="*/ 1879 h 27767"/>
                  <a:gd name="connsiteX1" fmla="*/ 29825 w 39217"/>
                  <a:gd name="connsiteY1" fmla="*/ 1364 h 27767"/>
                  <a:gd name="connsiteX2" fmla="*/ 19195 w 39217"/>
                  <a:gd name="connsiteY2" fmla="*/ 10794 h 27767"/>
                  <a:gd name="connsiteX3" fmla="*/ 18338 w 39217"/>
                  <a:gd name="connsiteY3" fmla="*/ 9594 h 27767"/>
                  <a:gd name="connsiteX4" fmla="*/ 9594 w 39217"/>
                  <a:gd name="connsiteY4" fmla="*/ 850 h 27767"/>
                  <a:gd name="connsiteX5" fmla="*/ 1879 w 39217"/>
                  <a:gd name="connsiteY5" fmla="*/ 1879 h 27767"/>
                  <a:gd name="connsiteX6" fmla="*/ 850 w 39217"/>
                  <a:gd name="connsiteY6" fmla="*/ 9594 h 27767"/>
                  <a:gd name="connsiteX7" fmla="*/ 11137 w 39217"/>
                  <a:gd name="connsiteY7" fmla="*/ 22281 h 27767"/>
                  <a:gd name="connsiteX8" fmla="*/ 12680 w 39217"/>
                  <a:gd name="connsiteY8" fmla="*/ 24339 h 27767"/>
                  <a:gd name="connsiteX9" fmla="*/ 20395 w 39217"/>
                  <a:gd name="connsiteY9" fmla="*/ 27768 h 27767"/>
                  <a:gd name="connsiteX10" fmla="*/ 32568 w 39217"/>
                  <a:gd name="connsiteY10" fmla="*/ 20738 h 27767"/>
                  <a:gd name="connsiteX11" fmla="*/ 38912 w 39217"/>
                  <a:gd name="connsiteY11" fmla="*/ 8565 h 27767"/>
                  <a:gd name="connsiteX12" fmla="*/ 36854 w 39217"/>
                  <a:gd name="connsiteY12" fmla="*/ 1879 h 27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217" h="27767">
                    <a:moveTo>
                      <a:pt x="36854" y="1879"/>
                    </a:moveTo>
                    <a:cubicBezTo>
                      <a:pt x="34797" y="336"/>
                      <a:pt x="32225" y="164"/>
                      <a:pt x="29825" y="1364"/>
                    </a:cubicBezTo>
                    <a:cubicBezTo>
                      <a:pt x="25710" y="3422"/>
                      <a:pt x="21938" y="6851"/>
                      <a:pt x="19195" y="10794"/>
                    </a:cubicBezTo>
                    <a:cubicBezTo>
                      <a:pt x="18852" y="10451"/>
                      <a:pt x="18681" y="9937"/>
                      <a:pt x="18338" y="9594"/>
                    </a:cubicBezTo>
                    <a:cubicBezTo>
                      <a:pt x="15766" y="6165"/>
                      <a:pt x="13023" y="3422"/>
                      <a:pt x="9594" y="850"/>
                    </a:cubicBezTo>
                    <a:cubicBezTo>
                      <a:pt x="7536" y="-693"/>
                      <a:pt x="3593" y="-7"/>
                      <a:pt x="1879" y="1879"/>
                    </a:cubicBezTo>
                    <a:cubicBezTo>
                      <a:pt x="-7" y="3936"/>
                      <a:pt x="-693" y="7194"/>
                      <a:pt x="850" y="9594"/>
                    </a:cubicBezTo>
                    <a:cubicBezTo>
                      <a:pt x="3764" y="14223"/>
                      <a:pt x="7193" y="18338"/>
                      <a:pt x="11137" y="22281"/>
                    </a:cubicBezTo>
                    <a:cubicBezTo>
                      <a:pt x="11651" y="22967"/>
                      <a:pt x="11994" y="23824"/>
                      <a:pt x="12680" y="24339"/>
                    </a:cubicBezTo>
                    <a:cubicBezTo>
                      <a:pt x="14566" y="26567"/>
                      <a:pt x="17480" y="27768"/>
                      <a:pt x="20395" y="27768"/>
                    </a:cubicBezTo>
                    <a:cubicBezTo>
                      <a:pt x="25367" y="27768"/>
                      <a:pt x="29654" y="24339"/>
                      <a:pt x="32568" y="20738"/>
                    </a:cubicBezTo>
                    <a:cubicBezTo>
                      <a:pt x="35483" y="17138"/>
                      <a:pt x="37712" y="13023"/>
                      <a:pt x="38912" y="8565"/>
                    </a:cubicBezTo>
                    <a:cubicBezTo>
                      <a:pt x="39769" y="5993"/>
                      <a:pt x="38741" y="3422"/>
                      <a:pt x="36854" y="1879"/>
                    </a:cubicBezTo>
                    <a:close/>
                  </a:path>
                </a:pathLst>
              </a:custGeom>
              <a:solidFill>
                <a:srgbClr val="FFFFFF"/>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7EDCCFC3-C83D-4A11-8EFB-F7651860FB09}"/>
                  </a:ext>
                </a:extLst>
              </p:cNvPr>
              <p:cNvSpPr/>
              <p:nvPr/>
            </p:nvSpPr>
            <p:spPr>
              <a:xfrm>
                <a:off x="-1018465" y="1435624"/>
                <a:ext cx="39828" cy="27118"/>
              </a:xfrm>
              <a:custGeom>
                <a:avLst/>
                <a:gdLst>
                  <a:gd name="connsiteX0" fmla="*/ 38686 w 39828"/>
                  <a:gd name="connsiteY0" fmla="*/ 3870 h 27118"/>
                  <a:gd name="connsiteX1" fmla="*/ 27542 w 39828"/>
                  <a:gd name="connsiteY1" fmla="*/ 1641 h 27118"/>
                  <a:gd name="connsiteX2" fmla="*/ 21541 w 39828"/>
                  <a:gd name="connsiteY2" fmla="*/ 9870 h 27118"/>
                  <a:gd name="connsiteX3" fmla="*/ 21198 w 39828"/>
                  <a:gd name="connsiteY3" fmla="*/ 10556 h 27118"/>
                  <a:gd name="connsiteX4" fmla="*/ 20855 w 39828"/>
                  <a:gd name="connsiteY4" fmla="*/ 10042 h 27118"/>
                  <a:gd name="connsiteX5" fmla="*/ 9539 w 39828"/>
                  <a:gd name="connsiteY5" fmla="*/ 784 h 27118"/>
                  <a:gd name="connsiteX6" fmla="*/ 1310 w 39828"/>
                  <a:gd name="connsiteY6" fmla="*/ 2498 h 27118"/>
                  <a:gd name="connsiteX7" fmla="*/ 1824 w 39828"/>
                  <a:gd name="connsiteY7" fmla="*/ 10728 h 27118"/>
                  <a:gd name="connsiteX8" fmla="*/ 15197 w 39828"/>
                  <a:gd name="connsiteY8" fmla="*/ 23244 h 27118"/>
                  <a:gd name="connsiteX9" fmla="*/ 17426 w 39828"/>
                  <a:gd name="connsiteY9" fmla="*/ 25301 h 27118"/>
                  <a:gd name="connsiteX10" fmla="*/ 20341 w 39828"/>
                  <a:gd name="connsiteY10" fmla="*/ 26673 h 27118"/>
                  <a:gd name="connsiteX11" fmla="*/ 20341 w 39828"/>
                  <a:gd name="connsiteY11" fmla="*/ 26673 h 27118"/>
                  <a:gd name="connsiteX12" fmla="*/ 23770 w 39828"/>
                  <a:gd name="connsiteY12" fmla="*/ 27015 h 27118"/>
                  <a:gd name="connsiteX13" fmla="*/ 26684 w 39828"/>
                  <a:gd name="connsiteY13" fmla="*/ 26501 h 27118"/>
                  <a:gd name="connsiteX14" fmla="*/ 38343 w 39828"/>
                  <a:gd name="connsiteY14" fmla="*/ 13814 h 27118"/>
                  <a:gd name="connsiteX15" fmla="*/ 38686 w 39828"/>
                  <a:gd name="connsiteY15" fmla="*/ 3870 h 27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9828" h="27118">
                    <a:moveTo>
                      <a:pt x="38686" y="3870"/>
                    </a:moveTo>
                    <a:cubicBezTo>
                      <a:pt x="36286" y="98"/>
                      <a:pt x="31142" y="-931"/>
                      <a:pt x="27542" y="1641"/>
                    </a:cubicBezTo>
                    <a:cubicBezTo>
                      <a:pt x="24627" y="3698"/>
                      <a:pt x="23255" y="6784"/>
                      <a:pt x="21541" y="9870"/>
                    </a:cubicBezTo>
                    <a:cubicBezTo>
                      <a:pt x="21370" y="10042"/>
                      <a:pt x="21370" y="10213"/>
                      <a:pt x="21198" y="10556"/>
                    </a:cubicBezTo>
                    <a:cubicBezTo>
                      <a:pt x="21026" y="10385"/>
                      <a:pt x="21026" y="10213"/>
                      <a:pt x="20855" y="10042"/>
                    </a:cubicBezTo>
                    <a:cubicBezTo>
                      <a:pt x="17769" y="6099"/>
                      <a:pt x="13826" y="3012"/>
                      <a:pt x="9539" y="784"/>
                    </a:cubicBezTo>
                    <a:cubicBezTo>
                      <a:pt x="6625" y="-588"/>
                      <a:pt x="3367" y="-245"/>
                      <a:pt x="1310" y="2498"/>
                    </a:cubicBezTo>
                    <a:cubicBezTo>
                      <a:pt x="-748" y="5070"/>
                      <a:pt x="-233" y="8327"/>
                      <a:pt x="1824" y="10728"/>
                    </a:cubicBezTo>
                    <a:cubicBezTo>
                      <a:pt x="5768" y="15357"/>
                      <a:pt x="10397" y="19472"/>
                      <a:pt x="15197" y="23244"/>
                    </a:cubicBezTo>
                    <a:cubicBezTo>
                      <a:pt x="15883" y="23929"/>
                      <a:pt x="16569" y="24615"/>
                      <a:pt x="17426" y="25301"/>
                    </a:cubicBezTo>
                    <a:cubicBezTo>
                      <a:pt x="18283" y="25987"/>
                      <a:pt x="19312" y="26330"/>
                      <a:pt x="20341" y="26673"/>
                    </a:cubicBezTo>
                    <a:cubicBezTo>
                      <a:pt x="20341" y="26673"/>
                      <a:pt x="20341" y="26673"/>
                      <a:pt x="20341" y="26673"/>
                    </a:cubicBezTo>
                    <a:cubicBezTo>
                      <a:pt x="21370" y="27187"/>
                      <a:pt x="22570" y="27187"/>
                      <a:pt x="23770" y="27015"/>
                    </a:cubicBezTo>
                    <a:cubicBezTo>
                      <a:pt x="24799" y="27015"/>
                      <a:pt x="25827" y="26844"/>
                      <a:pt x="26684" y="26501"/>
                    </a:cubicBezTo>
                    <a:cubicBezTo>
                      <a:pt x="32342" y="24272"/>
                      <a:pt x="36114" y="19129"/>
                      <a:pt x="38343" y="13814"/>
                    </a:cubicBezTo>
                    <a:cubicBezTo>
                      <a:pt x="39886" y="10728"/>
                      <a:pt x="40572" y="6956"/>
                      <a:pt x="38686" y="3870"/>
                    </a:cubicBezTo>
                    <a:close/>
                  </a:path>
                </a:pathLst>
              </a:custGeom>
              <a:solidFill>
                <a:srgbClr val="FFFFFF"/>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E648622-7F67-4F7F-84AF-7E693B107A5D}"/>
                  </a:ext>
                </a:extLst>
              </p:cNvPr>
              <p:cNvSpPr/>
              <p:nvPr/>
            </p:nvSpPr>
            <p:spPr>
              <a:xfrm>
                <a:off x="-1080108" y="1629358"/>
                <a:ext cx="40333" cy="36524"/>
              </a:xfrm>
              <a:custGeom>
                <a:avLst/>
                <a:gdLst>
                  <a:gd name="connsiteX0" fmla="*/ 37922 w 40333"/>
                  <a:gd name="connsiteY0" fmla="*/ 1302 h 36524"/>
                  <a:gd name="connsiteX1" fmla="*/ 30892 w 40333"/>
                  <a:gd name="connsiteY1" fmla="*/ 788 h 36524"/>
                  <a:gd name="connsiteX2" fmla="*/ 18548 w 40333"/>
                  <a:gd name="connsiteY2" fmla="*/ 16218 h 36524"/>
                  <a:gd name="connsiteX3" fmla="*/ 11861 w 40333"/>
                  <a:gd name="connsiteY3" fmla="*/ 7474 h 36524"/>
                  <a:gd name="connsiteX4" fmla="*/ 4660 w 40333"/>
                  <a:gd name="connsiteY4" fmla="*/ 4560 h 36524"/>
                  <a:gd name="connsiteX5" fmla="*/ 31 w 40333"/>
                  <a:gd name="connsiteY5" fmla="*/ 10732 h 36524"/>
                  <a:gd name="connsiteX6" fmla="*/ 16319 w 40333"/>
                  <a:gd name="connsiteY6" fmla="*/ 35763 h 36524"/>
                  <a:gd name="connsiteX7" fmla="*/ 23863 w 40333"/>
                  <a:gd name="connsiteY7" fmla="*/ 34906 h 36524"/>
                  <a:gd name="connsiteX8" fmla="*/ 26948 w 40333"/>
                  <a:gd name="connsiteY8" fmla="*/ 32334 h 36524"/>
                  <a:gd name="connsiteX9" fmla="*/ 26948 w 40333"/>
                  <a:gd name="connsiteY9" fmla="*/ 32334 h 36524"/>
                  <a:gd name="connsiteX10" fmla="*/ 35350 w 40333"/>
                  <a:gd name="connsiteY10" fmla="*/ 21362 h 36524"/>
                  <a:gd name="connsiteX11" fmla="*/ 40150 w 40333"/>
                  <a:gd name="connsiteY11" fmla="*/ 8160 h 36524"/>
                  <a:gd name="connsiteX12" fmla="*/ 37922 w 40333"/>
                  <a:gd name="connsiteY12" fmla="*/ 1302 h 3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0333" h="36524">
                    <a:moveTo>
                      <a:pt x="37922" y="1302"/>
                    </a:moveTo>
                    <a:cubicBezTo>
                      <a:pt x="35864" y="-241"/>
                      <a:pt x="33121" y="-413"/>
                      <a:pt x="30892" y="788"/>
                    </a:cubicBezTo>
                    <a:cubicBezTo>
                      <a:pt x="24891" y="4045"/>
                      <a:pt x="21119" y="9874"/>
                      <a:pt x="18548" y="16218"/>
                    </a:cubicBezTo>
                    <a:cubicBezTo>
                      <a:pt x="16319" y="13303"/>
                      <a:pt x="14090" y="10389"/>
                      <a:pt x="11861" y="7474"/>
                    </a:cubicBezTo>
                    <a:cubicBezTo>
                      <a:pt x="10147" y="5245"/>
                      <a:pt x="7575" y="3702"/>
                      <a:pt x="4660" y="4560"/>
                    </a:cubicBezTo>
                    <a:cubicBezTo>
                      <a:pt x="2260" y="5417"/>
                      <a:pt x="-312" y="7817"/>
                      <a:pt x="31" y="10732"/>
                    </a:cubicBezTo>
                    <a:cubicBezTo>
                      <a:pt x="1060" y="21190"/>
                      <a:pt x="6889" y="30791"/>
                      <a:pt x="16319" y="35763"/>
                    </a:cubicBezTo>
                    <a:cubicBezTo>
                      <a:pt x="18719" y="36964"/>
                      <a:pt x="21977" y="36792"/>
                      <a:pt x="23863" y="34906"/>
                    </a:cubicBezTo>
                    <a:cubicBezTo>
                      <a:pt x="25063" y="34392"/>
                      <a:pt x="26263" y="33535"/>
                      <a:pt x="26948" y="32334"/>
                    </a:cubicBezTo>
                    <a:cubicBezTo>
                      <a:pt x="26948" y="32334"/>
                      <a:pt x="26948" y="32334"/>
                      <a:pt x="26948" y="32334"/>
                    </a:cubicBezTo>
                    <a:cubicBezTo>
                      <a:pt x="30377" y="29420"/>
                      <a:pt x="33121" y="25305"/>
                      <a:pt x="35350" y="21362"/>
                    </a:cubicBezTo>
                    <a:cubicBezTo>
                      <a:pt x="37579" y="17247"/>
                      <a:pt x="39293" y="12789"/>
                      <a:pt x="40150" y="8160"/>
                    </a:cubicBezTo>
                    <a:cubicBezTo>
                      <a:pt x="40664" y="5417"/>
                      <a:pt x="40150" y="3016"/>
                      <a:pt x="37922" y="1302"/>
                    </a:cubicBezTo>
                    <a:close/>
                  </a:path>
                </a:pathLst>
              </a:custGeom>
              <a:solidFill>
                <a:srgbClr val="FFFFFF"/>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04BF252-D970-4A02-8E30-1EB7AC39A31E}"/>
                  </a:ext>
                </a:extLst>
              </p:cNvPr>
              <p:cNvSpPr/>
              <p:nvPr/>
            </p:nvSpPr>
            <p:spPr>
              <a:xfrm>
                <a:off x="-338213" y="1438957"/>
                <a:ext cx="36358" cy="28825"/>
              </a:xfrm>
              <a:custGeom>
                <a:avLst/>
                <a:gdLst>
                  <a:gd name="connsiteX0" fmla="*/ 35319 w 36358"/>
                  <a:gd name="connsiteY0" fmla="*/ 3966 h 28825"/>
                  <a:gd name="connsiteX1" fmla="*/ 30518 w 36358"/>
                  <a:gd name="connsiteY1" fmla="*/ 194 h 28825"/>
                  <a:gd name="connsiteX2" fmla="*/ 22975 w 36358"/>
                  <a:gd name="connsiteY2" fmla="*/ 2765 h 28825"/>
                  <a:gd name="connsiteX3" fmla="*/ 18174 w 36358"/>
                  <a:gd name="connsiteY3" fmla="*/ 10309 h 28825"/>
                  <a:gd name="connsiteX4" fmla="*/ 18002 w 36358"/>
                  <a:gd name="connsiteY4" fmla="*/ 10824 h 28825"/>
                  <a:gd name="connsiteX5" fmla="*/ 10801 w 36358"/>
                  <a:gd name="connsiteY5" fmla="*/ 2423 h 28825"/>
                  <a:gd name="connsiteX6" fmla="*/ 1886 w 36358"/>
                  <a:gd name="connsiteY6" fmla="*/ 2423 h 28825"/>
                  <a:gd name="connsiteX7" fmla="*/ 0 w 36358"/>
                  <a:gd name="connsiteY7" fmla="*/ 6880 h 28825"/>
                  <a:gd name="connsiteX8" fmla="*/ 1886 w 36358"/>
                  <a:gd name="connsiteY8" fmla="*/ 11338 h 28825"/>
                  <a:gd name="connsiteX9" fmla="*/ 8058 w 36358"/>
                  <a:gd name="connsiteY9" fmla="*/ 19053 h 28825"/>
                  <a:gd name="connsiteX10" fmla="*/ 9087 w 36358"/>
                  <a:gd name="connsiteY10" fmla="*/ 21111 h 28825"/>
                  <a:gd name="connsiteX11" fmla="*/ 13888 w 36358"/>
                  <a:gd name="connsiteY11" fmla="*/ 26426 h 28825"/>
                  <a:gd name="connsiteX12" fmla="*/ 14402 w 36358"/>
                  <a:gd name="connsiteY12" fmla="*/ 26940 h 28825"/>
                  <a:gd name="connsiteX13" fmla="*/ 18860 w 36358"/>
                  <a:gd name="connsiteY13" fmla="*/ 28826 h 28825"/>
                  <a:gd name="connsiteX14" fmla="*/ 23146 w 36358"/>
                  <a:gd name="connsiteY14" fmla="*/ 27111 h 28825"/>
                  <a:gd name="connsiteX15" fmla="*/ 25203 w 36358"/>
                  <a:gd name="connsiteY15" fmla="*/ 26083 h 28825"/>
                  <a:gd name="connsiteX16" fmla="*/ 30690 w 36358"/>
                  <a:gd name="connsiteY16" fmla="*/ 20939 h 28825"/>
                  <a:gd name="connsiteX17" fmla="*/ 34976 w 36358"/>
                  <a:gd name="connsiteY17" fmla="*/ 14767 h 28825"/>
                  <a:gd name="connsiteX18" fmla="*/ 35319 w 36358"/>
                  <a:gd name="connsiteY18" fmla="*/ 3966 h 28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6358" h="28825">
                    <a:moveTo>
                      <a:pt x="35319" y="3966"/>
                    </a:moveTo>
                    <a:cubicBezTo>
                      <a:pt x="34290" y="2080"/>
                      <a:pt x="32576" y="708"/>
                      <a:pt x="30518" y="194"/>
                    </a:cubicBezTo>
                    <a:cubicBezTo>
                      <a:pt x="27775" y="-492"/>
                      <a:pt x="24860" y="708"/>
                      <a:pt x="22975" y="2765"/>
                    </a:cubicBezTo>
                    <a:cubicBezTo>
                      <a:pt x="20917" y="4823"/>
                      <a:pt x="19374" y="7566"/>
                      <a:pt x="18174" y="10309"/>
                    </a:cubicBezTo>
                    <a:cubicBezTo>
                      <a:pt x="18174" y="10481"/>
                      <a:pt x="18002" y="10652"/>
                      <a:pt x="18002" y="10824"/>
                    </a:cubicBezTo>
                    <a:cubicBezTo>
                      <a:pt x="16117" y="7737"/>
                      <a:pt x="13716" y="4823"/>
                      <a:pt x="10801" y="2423"/>
                    </a:cubicBezTo>
                    <a:cubicBezTo>
                      <a:pt x="8230" y="194"/>
                      <a:pt x="4286" y="-149"/>
                      <a:pt x="1886" y="2423"/>
                    </a:cubicBezTo>
                    <a:cubicBezTo>
                      <a:pt x="857" y="3623"/>
                      <a:pt x="0" y="5166"/>
                      <a:pt x="0" y="6880"/>
                    </a:cubicBezTo>
                    <a:cubicBezTo>
                      <a:pt x="0" y="8595"/>
                      <a:pt x="686" y="9966"/>
                      <a:pt x="1886" y="11338"/>
                    </a:cubicBezTo>
                    <a:cubicBezTo>
                      <a:pt x="3943" y="13910"/>
                      <a:pt x="6001" y="16481"/>
                      <a:pt x="8058" y="19053"/>
                    </a:cubicBezTo>
                    <a:cubicBezTo>
                      <a:pt x="8401" y="19739"/>
                      <a:pt x="8744" y="20425"/>
                      <a:pt x="9087" y="21111"/>
                    </a:cubicBezTo>
                    <a:cubicBezTo>
                      <a:pt x="10287" y="23168"/>
                      <a:pt x="11830" y="25225"/>
                      <a:pt x="13888" y="26426"/>
                    </a:cubicBezTo>
                    <a:cubicBezTo>
                      <a:pt x="14059" y="26597"/>
                      <a:pt x="14230" y="26768"/>
                      <a:pt x="14402" y="26940"/>
                    </a:cubicBezTo>
                    <a:cubicBezTo>
                      <a:pt x="15431" y="28140"/>
                      <a:pt x="17488" y="28826"/>
                      <a:pt x="18860" y="28826"/>
                    </a:cubicBezTo>
                    <a:cubicBezTo>
                      <a:pt x="20231" y="28826"/>
                      <a:pt x="21946" y="28140"/>
                      <a:pt x="23146" y="27111"/>
                    </a:cubicBezTo>
                    <a:cubicBezTo>
                      <a:pt x="23832" y="26768"/>
                      <a:pt x="24517" y="26426"/>
                      <a:pt x="25203" y="26083"/>
                    </a:cubicBezTo>
                    <a:cubicBezTo>
                      <a:pt x="27261" y="24711"/>
                      <a:pt x="28975" y="22825"/>
                      <a:pt x="30690" y="20939"/>
                    </a:cubicBezTo>
                    <a:cubicBezTo>
                      <a:pt x="32404" y="19053"/>
                      <a:pt x="33947" y="16996"/>
                      <a:pt x="34976" y="14767"/>
                    </a:cubicBezTo>
                    <a:cubicBezTo>
                      <a:pt x="36176" y="11338"/>
                      <a:pt x="37205" y="7395"/>
                      <a:pt x="35319" y="3966"/>
                    </a:cubicBezTo>
                    <a:close/>
                  </a:path>
                </a:pathLst>
              </a:custGeom>
              <a:solidFill>
                <a:srgbClr val="FFFFFF"/>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F0D6D079-1124-4AAE-A060-FF4959E282FC}"/>
                  </a:ext>
                </a:extLst>
              </p:cNvPr>
              <p:cNvSpPr/>
              <p:nvPr/>
            </p:nvSpPr>
            <p:spPr>
              <a:xfrm>
                <a:off x="38532" y="1419465"/>
                <a:ext cx="43944" cy="31301"/>
              </a:xfrm>
              <a:custGeom>
                <a:avLst/>
                <a:gdLst>
                  <a:gd name="connsiteX0" fmla="*/ 37992 w 43944"/>
                  <a:gd name="connsiteY0" fmla="*/ 312 h 31301"/>
                  <a:gd name="connsiteX1" fmla="*/ 27705 w 43944"/>
                  <a:gd name="connsiteY1" fmla="*/ 5284 h 31301"/>
                  <a:gd name="connsiteX2" fmla="*/ 22390 w 43944"/>
                  <a:gd name="connsiteY2" fmla="*/ 12999 h 31301"/>
                  <a:gd name="connsiteX3" fmla="*/ 22047 w 43944"/>
                  <a:gd name="connsiteY3" fmla="*/ 13685 h 31301"/>
                  <a:gd name="connsiteX4" fmla="*/ 18275 w 43944"/>
                  <a:gd name="connsiteY4" fmla="*/ 9056 h 31301"/>
                  <a:gd name="connsiteX5" fmla="*/ 4559 w 43944"/>
                  <a:gd name="connsiteY5" fmla="*/ 5455 h 31301"/>
                  <a:gd name="connsiteX6" fmla="*/ 1816 w 43944"/>
                  <a:gd name="connsiteY6" fmla="*/ 16085 h 31301"/>
                  <a:gd name="connsiteX7" fmla="*/ 17418 w 43944"/>
                  <a:gd name="connsiteY7" fmla="*/ 29801 h 31301"/>
                  <a:gd name="connsiteX8" fmla="*/ 20847 w 43944"/>
                  <a:gd name="connsiteY8" fmla="*/ 30658 h 31301"/>
                  <a:gd name="connsiteX9" fmla="*/ 27190 w 43944"/>
                  <a:gd name="connsiteY9" fmla="*/ 30658 h 31301"/>
                  <a:gd name="connsiteX10" fmla="*/ 31477 w 43944"/>
                  <a:gd name="connsiteY10" fmla="*/ 26886 h 31301"/>
                  <a:gd name="connsiteX11" fmla="*/ 37477 w 43944"/>
                  <a:gd name="connsiteY11" fmla="*/ 19857 h 31301"/>
                  <a:gd name="connsiteX12" fmla="*/ 43478 w 43944"/>
                  <a:gd name="connsiteY12" fmla="*/ 11284 h 31301"/>
                  <a:gd name="connsiteX13" fmla="*/ 37992 w 43944"/>
                  <a:gd name="connsiteY13" fmla="*/ 312 h 31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3944" h="31301">
                    <a:moveTo>
                      <a:pt x="37992" y="312"/>
                    </a:moveTo>
                    <a:cubicBezTo>
                      <a:pt x="33706" y="-1060"/>
                      <a:pt x="30277" y="2369"/>
                      <a:pt x="27705" y="5284"/>
                    </a:cubicBezTo>
                    <a:cubicBezTo>
                      <a:pt x="25648" y="7684"/>
                      <a:pt x="23761" y="10084"/>
                      <a:pt x="22390" y="12999"/>
                    </a:cubicBezTo>
                    <a:cubicBezTo>
                      <a:pt x="22219" y="13170"/>
                      <a:pt x="22219" y="13513"/>
                      <a:pt x="22047" y="13685"/>
                    </a:cubicBezTo>
                    <a:cubicBezTo>
                      <a:pt x="20847" y="11970"/>
                      <a:pt x="19647" y="10256"/>
                      <a:pt x="18275" y="9056"/>
                    </a:cubicBezTo>
                    <a:cubicBezTo>
                      <a:pt x="14503" y="5798"/>
                      <a:pt x="9360" y="3569"/>
                      <a:pt x="4559" y="5455"/>
                    </a:cubicBezTo>
                    <a:cubicBezTo>
                      <a:pt x="101" y="7170"/>
                      <a:pt x="-1613" y="12313"/>
                      <a:pt x="1816" y="16085"/>
                    </a:cubicBezTo>
                    <a:cubicBezTo>
                      <a:pt x="6445" y="21229"/>
                      <a:pt x="11760" y="25858"/>
                      <a:pt x="17418" y="29801"/>
                    </a:cubicBezTo>
                    <a:cubicBezTo>
                      <a:pt x="18446" y="30487"/>
                      <a:pt x="19647" y="30830"/>
                      <a:pt x="20847" y="30658"/>
                    </a:cubicBezTo>
                    <a:cubicBezTo>
                      <a:pt x="22904" y="31516"/>
                      <a:pt x="25133" y="31516"/>
                      <a:pt x="27190" y="30658"/>
                    </a:cubicBezTo>
                    <a:cubicBezTo>
                      <a:pt x="29077" y="29801"/>
                      <a:pt x="30277" y="28429"/>
                      <a:pt x="31477" y="26886"/>
                    </a:cubicBezTo>
                    <a:cubicBezTo>
                      <a:pt x="33534" y="24486"/>
                      <a:pt x="35420" y="22257"/>
                      <a:pt x="37477" y="19857"/>
                    </a:cubicBezTo>
                    <a:cubicBezTo>
                      <a:pt x="39706" y="17285"/>
                      <a:pt x="42449" y="14542"/>
                      <a:pt x="43478" y="11284"/>
                    </a:cubicBezTo>
                    <a:cubicBezTo>
                      <a:pt x="45021" y="6655"/>
                      <a:pt x="42621" y="1683"/>
                      <a:pt x="37992" y="312"/>
                    </a:cubicBezTo>
                    <a:close/>
                  </a:path>
                </a:pathLst>
              </a:custGeom>
              <a:solidFill>
                <a:srgbClr val="FFFFFF"/>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6E28AADA-7174-48E7-8BBE-4BF7CA4194D8}"/>
                  </a:ext>
                </a:extLst>
              </p:cNvPr>
              <p:cNvSpPr/>
              <p:nvPr/>
            </p:nvSpPr>
            <p:spPr>
              <a:xfrm>
                <a:off x="-916171" y="1132255"/>
                <a:ext cx="20531" cy="21774"/>
              </a:xfrm>
              <a:custGeom>
                <a:avLst/>
                <a:gdLst>
                  <a:gd name="connsiteX0" fmla="*/ 20402 w 20531"/>
                  <a:gd name="connsiteY0" fmla="*/ 5658 h 21774"/>
                  <a:gd name="connsiteX1" fmla="*/ 20231 w 20531"/>
                  <a:gd name="connsiteY1" fmla="*/ 4629 h 21774"/>
                  <a:gd name="connsiteX2" fmla="*/ 19545 w 20531"/>
                  <a:gd name="connsiteY2" fmla="*/ 3086 h 21774"/>
                  <a:gd name="connsiteX3" fmla="*/ 18002 w 20531"/>
                  <a:gd name="connsiteY3" fmla="*/ 1372 h 21774"/>
                  <a:gd name="connsiteX4" fmla="*/ 16631 w 20531"/>
                  <a:gd name="connsiteY4" fmla="*/ 514 h 21774"/>
                  <a:gd name="connsiteX5" fmla="*/ 14230 w 20531"/>
                  <a:gd name="connsiteY5" fmla="*/ 0 h 21774"/>
                  <a:gd name="connsiteX6" fmla="*/ 12344 w 20531"/>
                  <a:gd name="connsiteY6" fmla="*/ 171 h 21774"/>
                  <a:gd name="connsiteX7" fmla="*/ 10801 w 20531"/>
                  <a:gd name="connsiteY7" fmla="*/ 857 h 21774"/>
                  <a:gd name="connsiteX8" fmla="*/ 9601 w 20531"/>
                  <a:gd name="connsiteY8" fmla="*/ 1886 h 21774"/>
                  <a:gd name="connsiteX9" fmla="*/ 9087 w 20531"/>
                  <a:gd name="connsiteY9" fmla="*/ 2572 h 21774"/>
                  <a:gd name="connsiteX10" fmla="*/ 8058 w 20531"/>
                  <a:gd name="connsiteY10" fmla="*/ 3772 h 21774"/>
                  <a:gd name="connsiteX11" fmla="*/ 6001 w 20531"/>
                  <a:gd name="connsiteY11" fmla="*/ 6172 h 21774"/>
                  <a:gd name="connsiteX12" fmla="*/ 1886 w 20531"/>
                  <a:gd name="connsiteY12" fmla="*/ 10973 h 21774"/>
                  <a:gd name="connsiteX13" fmla="*/ 514 w 20531"/>
                  <a:gd name="connsiteY13" fmla="*/ 13030 h 21774"/>
                  <a:gd name="connsiteX14" fmla="*/ 0 w 20531"/>
                  <a:gd name="connsiteY14" fmla="*/ 15431 h 21774"/>
                  <a:gd name="connsiteX15" fmla="*/ 1886 w 20531"/>
                  <a:gd name="connsiteY15" fmla="*/ 19888 h 21774"/>
                  <a:gd name="connsiteX16" fmla="*/ 6344 w 20531"/>
                  <a:gd name="connsiteY16" fmla="*/ 21774 h 21774"/>
                  <a:gd name="connsiteX17" fmla="*/ 10801 w 20531"/>
                  <a:gd name="connsiteY17" fmla="*/ 19888 h 21774"/>
                  <a:gd name="connsiteX18" fmla="*/ 14916 w 20531"/>
                  <a:gd name="connsiteY18" fmla="*/ 14916 h 21774"/>
                  <a:gd name="connsiteX19" fmla="*/ 16973 w 20531"/>
                  <a:gd name="connsiteY19" fmla="*/ 12516 h 21774"/>
                  <a:gd name="connsiteX20" fmla="*/ 18002 w 20531"/>
                  <a:gd name="connsiteY20" fmla="*/ 11316 h 21774"/>
                  <a:gd name="connsiteX21" fmla="*/ 19031 w 20531"/>
                  <a:gd name="connsiteY21" fmla="*/ 10115 h 21774"/>
                  <a:gd name="connsiteX22" fmla="*/ 19888 w 20531"/>
                  <a:gd name="connsiteY22" fmla="*/ 8744 h 21774"/>
                  <a:gd name="connsiteX23" fmla="*/ 20402 w 20531"/>
                  <a:gd name="connsiteY23" fmla="*/ 7201 h 21774"/>
                  <a:gd name="connsiteX24" fmla="*/ 20402 w 20531"/>
                  <a:gd name="connsiteY24" fmla="*/ 5658 h 2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531" h="21774">
                    <a:moveTo>
                      <a:pt x="20402" y="5658"/>
                    </a:moveTo>
                    <a:cubicBezTo>
                      <a:pt x="20402" y="5315"/>
                      <a:pt x="20402" y="4972"/>
                      <a:pt x="20231" y="4629"/>
                    </a:cubicBezTo>
                    <a:cubicBezTo>
                      <a:pt x="20060" y="4115"/>
                      <a:pt x="19888" y="3600"/>
                      <a:pt x="19545" y="3086"/>
                    </a:cubicBezTo>
                    <a:cubicBezTo>
                      <a:pt x="19202" y="2400"/>
                      <a:pt x="18688" y="1715"/>
                      <a:pt x="18002" y="1372"/>
                    </a:cubicBezTo>
                    <a:cubicBezTo>
                      <a:pt x="17659" y="1029"/>
                      <a:pt x="17145" y="686"/>
                      <a:pt x="16631" y="514"/>
                    </a:cubicBezTo>
                    <a:cubicBezTo>
                      <a:pt x="15945" y="171"/>
                      <a:pt x="15088" y="0"/>
                      <a:pt x="14230" y="0"/>
                    </a:cubicBezTo>
                    <a:cubicBezTo>
                      <a:pt x="13716" y="0"/>
                      <a:pt x="12859" y="171"/>
                      <a:pt x="12344" y="171"/>
                    </a:cubicBezTo>
                    <a:cubicBezTo>
                      <a:pt x="11830" y="343"/>
                      <a:pt x="11315" y="514"/>
                      <a:pt x="10801" y="857"/>
                    </a:cubicBezTo>
                    <a:cubicBezTo>
                      <a:pt x="10458" y="1200"/>
                      <a:pt x="9944" y="1543"/>
                      <a:pt x="9601" y="1886"/>
                    </a:cubicBezTo>
                    <a:cubicBezTo>
                      <a:pt x="9430" y="2057"/>
                      <a:pt x="9258" y="2400"/>
                      <a:pt x="9087" y="2572"/>
                    </a:cubicBezTo>
                    <a:cubicBezTo>
                      <a:pt x="8744" y="2915"/>
                      <a:pt x="8401" y="3429"/>
                      <a:pt x="8058" y="3772"/>
                    </a:cubicBezTo>
                    <a:cubicBezTo>
                      <a:pt x="7372" y="4629"/>
                      <a:pt x="6686" y="5486"/>
                      <a:pt x="6001" y="6172"/>
                    </a:cubicBezTo>
                    <a:cubicBezTo>
                      <a:pt x="4629" y="7715"/>
                      <a:pt x="3257" y="9430"/>
                      <a:pt x="1886" y="10973"/>
                    </a:cubicBezTo>
                    <a:cubicBezTo>
                      <a:pt x="1200" y="11487"/>
                      <a:pt x="857" y="12173"/>
                      <a:pt x="514" y="13030"/>
                    </a:cubicBezTo>
                    <a:cubicBezTo>
                      <a:pt x="171" y="13716"/>
                      <a:pt x="0" y="14573"/>
                      <a:pt x="0" y="15431"/>
                    </a:cubicBezTo>
                    <a:cubicBezTo>
                      <a:pt x="0" y="16973"/>
                      <a:pt x="686" y="18860"/>
                      <a:pt x="1886" y="19888"/>
                    </a:cubicBezTo>
                    <a:cubicBezTo>
                      <a:pt x="3086" y="20917"/>
                      <a:pt x="4629" y="21774"/>
                      <a:pt x="6344" y="21774"/>
                    </a:cubicBezTo>
                    <a:cubicBezTo>
                      <a:pt x="7886" y="21774"/>
                      <a:pt x="9773" y="21260"/>
                      <a:pt x="10801" y="19888"/>
                    </a:cubicBezTo>
                    <a:cubicBezTo>
                      <a:pt x="12173" y="18174"/>
                      <a:pt x="13544" y="16631"/>
                      <a:pt x="14916" y="14916"/>
                    </a:cubicBezTo>
                    <a:cubicBezTo>
                      <a:pt x="15602" y="14059"/>
                      <a:pt x="16288" y="13373"/>
                      <a:pt x="16973" y="12516"/>
                    </a:cubicBezTo>
                    <a:cubicBezTo>
                      <a:pt x="17316" y="12173"/>
                      <a:pt x="17659" y="11659"/>
                      <a:pt x="18002" y="11316"/>
                    </a:cubicBezTo>
                    <a:cubicBezTo>
                      <a:pt x="18345" y="10973"/>
                      <a:pt x="18688" y="10458"/>
                      <a:pt x="19031" y="10115"/>
                    </a:cubicBezTo>
                    <a:cubicBezTo>
                      <a:pt x="19374" y="9773"/>
                      <a:pt x="19717" y="9258"/>
                      <a:pt x="19888" y="8744"/>
                    </a:cubicBezTo>
                    <a:cubicBezTo>
                      <a:pt x="20231" y="8230"/>
                      <a:pt x="20402" y="7715"/>
                      <a:pt x="20402" y="7201"/>
                    </a:cubicBezTo>
                    <a:cubicBezTo>
                      <a:pt x="20574" y="6686"/>
                      <a:pt x="20574" y="6172"/>
                      <a:pt x="20402" y="5658"/>
                    </a:cubicBezTo>
                    <a:close/>
                  </a:path>
                </a:pathLst>
              </a:custGeom>
              <a:solidFill>
                <a:srgbClr val="FFFFFF"/>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0FE70B7-276D-4AAF-B49C-5E288B85511D}"/>
                  </a:ext>
                </a:extLst>
              </p:cNvPr>
              <p:cNvSpPr/>
              <p:nvPr/>
            </p:nvSpPr>
            <p:spPr>
              <a:xfrm>
                <a:off x="-728433" y="1112597"/>
                <a:ext cx="17212" cy="18800"/>
              </a:xfrm>
              <a:custGeom>
                <a:avLst/>
                <a:gdLst>
                  <a:gd name="connsiteX0" fmla="*/ 16973 w 17212"/>
                  <a:gd name="connsiteY0" fmla="*/ 10743 h 18800"/>
                  <a:gd name="connsiteX1" fmla="*/ 16116 w 17212"/>
                  <a:gd name="connsiteY1" fmla="*/ 8856 h 18800"/>
                  <a:gd name="connsiteX2" fmla="*/ 15431 w 17212"/>
                  <a:gd name="connsiteY2" fmla="*/ 7999 h 18800"/>
                  <a:gd name="connsiteX3" fmla="*/ 14230 w 17212"/>
                  <a:gd name="connsiteY3" fmla="*/ 6456 h 18800"/>
                  <a:gd name="connsiteX4" fmla="*/ 11830 w 17212"/>
                  <a:gd name="connsiteY4" fmla="*/ 3199 h 18800"/>
                  <a:gd name="connsiteX5" fmla="*/ 10115 w 17212"/>
                  <a:gd name="connsiteY5" fmla="*/ 1484 h 18800"/>
                  <a:gd name="connsiteX6" fmla="*/ 7886 w 17212"/>
                  <a:gd name="connsiteY6" fmla="*/ 284 h 18800"/>
                  <a:gd name="connsiteX7" fmla="*/ 5315 w 17212"/>
                  <a:gd name="connsiteY7" fmla="*/ 113 h 18800"/>
                  <a:gd name="connsiteX8" fmla="*/ 2915 w 17212"/>
                  <a:gd name="connsiteY8" fmla="*/ 798 h 18800"/>
                  <a:gd name="connsiteX9" fmla="*/ 1715 w 17212"/>
                  <a:gd name="connsiteY9" fmla="*/ 1827 h 18800"/>
                  <a:gd name="connsiteX10" fmla="*/ 171 w 17212"/>
                  <a:gd name="connsiteY10" fmla="*/ 4570 h 18800"/>
                  <a:gd name="connsiteX11" fmla="*/ 0 w 17212"/>
                  <a:gd name="connsiteY11" fmla="*/ 6285 h 18800"/>
                  <a:gd name="connsiteX12" fmla="*/ 857 w 17212"/>
                  <a:gd name="connsiteY12" fmla="*/ 9542 h 18800"/>
                  <a:gd name="connsiteX13" fmla="*/ 3257 w 17212"/>
                  <a:gd name="connsiteY13" fmla="*/ 12800 h 18800"/>
                  <a:gd name="connsiteX14" fmla="*/ 4457 w 17212"/>
                  <a:gd name="connsiteY14" fmla="*/ 14343 h 18800"/>
                  <a:gd name="connsiteX15" fmla="*/ 5144 w 17212"/>
                  <a:gd name="connsiteY15" fmla="*/ 15200 h 18800"/>
                  <a:gd name="connsiteX16" fmla="*/ 5829 w 17212"/>
                  <a:gd name="connsiteY16" fmla="*/ 16057 h 18800"/>
                  <a:gd name="connsiteX17" fmla="*/ 7029 w 17212"/>
                  <a:gd name="connsiteY17" fmla="*/ 17258 h 18800"/>
                  <a:gd name="connsiteX18" fmla="*/ 7715 w 17212"/>
                  <a:gd name="connsiteY18" fmla="*/ 17772 h 18800"/>
                  <a:gd name="connsiteX19" fmla="*/ 8573 w 17212"/>
                  <a:gd name="connsiteY19" fmla="*/ 18115 h 18800"/>
                  <a:gd name="connsiteX20" fmla="*/ 10115 w 17212"/>
                  <a:gd name="connsiteY20" fmla="*/ 18629 h 18800"/>
                  <a:gd name="connsiteX21" fmla="*/ 11144 w 17212"/>
                  <a:gd name="connsiteY21" fmla="*/ 18801 h 18800"/>
                  <a:gd name="connsiteX22" fmla="*/ 12687 w 17212"/>
                  <a:gd name="connsiteY22" fmla="*/ 18629 h 18800"/>
                  <a:gd name="connsiteX23" fmla="*/ 14744 w 17212"/>
                  <a:gd name="connsiteY23" fmla="*/ 17601 h 18800"/>
                  <a:gd name="connsiteX24" fmla="*/ 15773 w 17212"/>
                  <a:gd name="connsiteY24" fmla="*/ 16572 h 18800"/>
                  <a:gd name="connsiteX25" fmla="*/ 16802 w 17212"/>
                  <a:gd name="connsiteY25" fmla="*/ 14514 h 18800"/>
                  <a:gd name="connsiteX26" fmla="*/ 16973 w 17212"/>
                  <a:gd name="connsiteY26" fmla="*/ 10743 h 1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7212" h="18800">
                    <a:moveTo>
                      <a:pt x="16973" y="10743"/>
                    </a:moveTo>
                    <a:cubicBezTo>
                      <a:pt x="16802" y="10057"/>
                      <a:pt x="16631" y="9542"/>
                      <a:pt x="16116" y="8856"/>
                    </a:cubicBezTo>
                    <a:cubicBezTo>
                      <a:pt x="15945" y="8514"/>
                      <a:pt x="15773" y="8342"/>
                      <a:pt x="15431" y="7999"/>
                    </a:cubicBezTo>
                    <a:lnTo>
                      <a:pt x="14230" y="6456"/>
                    </a:lnTo>
                    <a:cubicBezTo>
                      <a:pt x="13373" y="5427"/>
                      <a:pt x="12687" y="4227"/>
                      <a:pt x="11830" y="3199"/>
                    </a:cubicBezTo>
                    <a:cubicBezTo>
                      <a:pt x="11487" y="2513"/>
                      <a:pt x="10973" y="1827"/>
                      <a:pt x="10115" y="1484"/>
                    </a:cubicBezTo>
                    <a:cubicBezTo>
                      <a:pt x="9430" y="970"/>
                      <a:pt x="8744" y="627"/>
                      <a:pt x="7886" y="284"/>
                    </a:cubicBezTo>
                    <a:cubicBezTo>
                      <a:pt x="7029" y="-59"/>
                      <a:pt x="6172" y="-59"/>
                      <a:pt x="5315" y="113"/>
                    </a:cubicBezTo>
                    <a:cubicBezTo>
                      <a:pt x="4457" y="113"/>
                      <a:pt x="3772" y="456"/>
                      <a:pt x="2915" y="798"/>
                    </a:cubicBezTo>
                    <a:cubicBezTo>
                      <a:pt x="2572" y="1141"/>
                      <a:pt x="2057" y="1484"/>
                      <a:pt x="1715" y="1827"/>
                    </a:cubicBezTo>
                    <a:cubicBezTo>
                      <a:pt x="857" y="2684"/>
                      <a:pt x="343" y="3542"/>
                      <a:pt x="171" y="4570"/>
                    </a:cubicBezTo>
                    <a:cubicBezTo>
                      <a:pt x="171" y="5085"/>
                      <a:pt x="0" y="5770"/>
                      <a:pt x="0" y="6285"/>
                    </a:cubicBezTo>
                    <a:cubicBezTo>
                      <a:pt x="0" y="7485"/>
                      <a:pt x="343" y="8514"/>
                      <a:pt x="857" y="9542"/>
                    </a:cubicBezTo>
                    <a:lnTo>
                      <a:pt x="3257" y="12800"/>
                    </a:lnTo>
                    <a:cubicBezTo>
                      <a:pt x="3600" y="13314"/>
                      <a:pt x="4115" y="13829"/>
                      <a:pt x="4457" y="14343"/>
                    </a:cubicBezTo>
                    <a:cubicBezTo>
                      <a:pt x="4629" y="14686"/>
                      <a:pt x="4801" y="14857"/>
                      <a:pt x="5144" y="15200"/>
                    </a:cubicBezTo>
                    <a:cubicBezTo>
                      <a:pt x="5315" y="15543"/>
                      <a:pt x="5486" y="15714"/>
                      <a:pt x="5829" y="16057"/>
                    </a:cubicBezTo>
                    <a:cubicBezTo>
                      <a:pt x="6172" y="16572"/>
                      <a:pt x="6515" y="16915"/>
                      <a:pt x="7029" y="17258"/>
                    </a:cubicBezTo>
                    <a:cubicBezTo>
                      <a:pt x="7201" y="17429"/>
                      <a:pt x="7544" y="17601"/>
                      <a:pt x="7715" y="17772"/>
                    </a:cubicBezTo>
                    <a:cubicBezTo>
                      <a:pt x="7886" y="17943"/>
                      <a:pt x="8230" y="18115"/>
                      <a:pt x="8573" y="18115"/>
                    </a:cubicBezTo>
                    <a:cubicBezTo>
                      <a:pt x="9087" y="18458"/>
                      <a:pt x="9601" y="18458"/>
                      <a:pt x="10115" y="18629"/>
                    </a:cubicBezTo>
                    <a:cubicBezTo>
                      <a:pt x="10458" y="18629"/>
                      <a:pt x="10801" y="18801"/>
                      <a:pt x="11144" y="18801"/>
                    </a:cubicBezTo>
                    <a:cubicBezTo>
                      <a:pt x="11659" y="18801"/>
                      <a:pt x="12173" y="18629"/>
                      <a:pt x="12687" y="18629"/>
                    </a:cubicBezTo>
                    <a:cubicBezTo>
                      <a:pt x="13544" y="18458"/>
                      <a:pt x="14230" y="18115"/>
                      <a:pt x="14744" y="17601"/>
                    </a:cubicBezTo>
                    <a:cubicBezTo>
                      <a:pt x="15259" y="17258"/>
                      <a:pt x="15602" y="16915"/>
                      <a:pt x="15773" y="16572"/>
                    </a:cubicBezTo>
                    <a:cubicBezTo>
                      <a:pt x="16288" y="16057"/>
                      <a:pt x="16631" y="15372"/>
                      <a:pt x="16802" y="14514"/>
                    </a:cubicBezTo>
                    <a:cubicBezTo>
                      <a:pt x="17316" y="12971"/>
                      <a:pt x="17316" y="11943"/>
                      <a:pt x="16973" y="10743"/>
                    </a:cubicBezTo>
                    <a:close/>
                  </a:path>
                </a:pathLst>
              </a:custGeom>
              <a:solidFill>
                <a:srgbClr val="FFFFFF"/>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25637C13-C1D1-4BC5-8897-3C7308E14681}"/>
                  </a:ext>
                </a:extLst>
              </p:cNvPr>
              <p:cNvSpPr/>
              <p:nvPr/>
            </p:nvSpPr>
            <p:spPr>
              <a:xfrm>
                <a:off x="-527564" y="1088621"/>
                <a:ext cx="18072" cy="22236"/>
              </a:xfrm>
              <a:custGeom>
                <a:avLst/>
                <a:gdLst>
                  <a:gd name="connsiteX0" fmla="*/ 17215 w 18072"/>
                  <a:gd name="connsiteY0" fmla="*/ 9687 h 22236"/>
                  <a:gd name="connsiteX1" fmla="*/ 18072 w 18072"/>
                  <a:gd name="connsiteY1" fmla="*/ 6429 h 22236"/>
                  <a:gd name="connsiteX2" fmla="*/ 17215 w 18072"/>
                  <a:gd name="connsiteY2" fmla="*/ 3172 h 22236"/>
                  <a:gd name="connsiteX3" fmla="*/ 15672 w 18072"/>
                  <a:gd name="connsiteY3" fmla="*/ 1457 h 22236"/>
                  <a:gd name="connsiteX4" fmla="*/ 14301 w 18072"/>
                  <a:gd name="connsiteY4" fmla="*/ 600 h 22236"/>
                  <a:gd name="connsiteX5" fmla="*/ 13443 w 18072"/>
                  <a:gd name="connsiteY5" fmla="*/ 257 h 22236"/>
                  <a:gd name="connsiteX6" fmla="*/ 10014 w 18072"/>
                  <a:gd name="connsiteY6" fmla="*/ 257 h 22236"/>
                  <a:gd name="connsiteX7" fmla="*/ 7271 w 18072"/>
                  <a:gd name="connsiteY7" fmla="*/ 1800 h 22236"/>
                  <a:gd name="connsiteX8" fmla="*/ 4528 w 18072"/>
                  <a:gd name="connsiteY8" fmla="*/ 5229 h 22236"/>
                  <a:gd name="connsiteX9" fmla="*/ 2985 w 18072"/>
                  <a:gd name="connsiteY9" fmla="*/ 7630 h 22236"/>
                  <a:gd name="connsiteX10" fmla="*/ 242 w 18072"/>
                  <a:gd name="connsiteY10" fmla="*/ 14316 h 22236"/>
                  <a:gd name="connsiteX11" fmla="*/ 927 w 18072"/>
                  <a:gd name="connsiteY11" fmla="*/ 19117 h 22236"/>
                  <a:gd name="connsiteX12" fmla="*/ 4699 w 18072"/>
                  <a:gd name="connsiteY12" fmla="*/ 22031 h 22236"/>
                  <a:gd name="connsiteX13" fmla="*/ 9500 w 18072"/>
                  <a:gd name="connsiteY13" fmla="*/ 21346 h 22236"/>
                  <a:gd name="connsiteX14" fmla="*/ 12414 w 18072"/>
                  <a:gd name="connsiteY14" fmla="*/ 17574 h 22236"/>
                  <a:gd name="connsiteX15" fmla="*/ 13272 w 18072"/>
                  <a:gd name="connsiteY15" fmla="*/ 15345 h 22236"/>
                  <a:gd name="connsiteX16" fmla="*/ 16186 w 18072"/>
                  <a:gd name="connsiteY16" fmla="*/ 10373 h 22236"/>
                  <a:gd name="connsiteX17" fmla="*/ 17215 w 18072"/>
                  <a:gd name="connsiteY17" fmla="*/ 9687 h 22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072" h="22236">
                    <a:moveTo>
                      <a:pt x="17215" y="9687"/>
                    </a:moveTo>
                    <a:cubicBezTo>
                      <a:pt x="17730" y="8658"/>
                      <a:pt x="18072" y="7630"/>
                      <a:pt x="18072" y="6429"/>
                    </a:cubicBezTo>
                    <a:cubicBezTo>
                      <a:pt x="18072" y="5229"/>
                      <a:pt x="17730" y="4201"/>
                      <a:pt x="17215" y="3172"/>
                    </a:cubicBezTo>
                    <a:cubicBezTo>
                      <a:pt x="16701" y="2315"/>
                      <a:pt x="16358" y="1972"/>
                      <a:pt x="15672" y="1457"/>
                    </a:cubicBezTo>
                    <a:cubicBezTo>
                      <a:pt x="15329" y="1114"/>
                      <a:pt x="14815" y="772"/>
                      <a:pt x="14301" y="600"/>
                    </a:cubicBezTo>
                    <a:cubicBezTo>
                      <a:pt x="13958" y="429"/>
                      <a:pt x="13786" y="429"/>
                      <a:pt x="13443" y="257"/>
                    </a:cubicBezTo>
                    <a:cubicBezTo>
                      <a:pt x="12243" y="-86"/>
                      <a:pt x="11214" y="-86"/>
                      <a:pt x="10014" y="257"/>
                    </a:cubicBezTo>
                    <a:cubicBezTo>
                      <a:pt x="8985" y="600"/>
                      <a:pt x="7957" y="1114"/>
                      <a:pt x="7271" y="1800"/>
                    </a:cubicBezTo>
                    <a:cubicBezTo>
                      <a:pt x="6242" y="2829"/>
                      <a:pt x="5385" y="4029"/>
                      <a:pt x="4528" y="5229"/>
                    </a:cubicBezTo>
                    <a:cubicBezTo>
                      <a:pt x="4014" y="6086"/>
                      <a:pt x="3499" y="6772"/>
                      <a:pt x="2985" y="7630"/>
                    </a:cubicBezTo>
                    <a:cubicBezTo>
                      <a:pt x="1785" y="9687"/>
                      <a:pt x="927" y="12087"/>
                      <a:pt x="242" y="14316"/>
                    </a:cubicBezTo>
                    <a:cubicBezTo>
                      <a:pt x="-273" y="15859"/>
                      <a:pt x="70" y="17745"/>
                      <a:pt x="927" y="19117"/>
                    </a:cubicBezTo>
                    <a:cubicBezTo>
                      <a:pt x="1613" y="20488"/>
                      <a:pt x="3156" y="21688"/>
                      <a:pt x="4699" y="22031"/>
                    </a:cubicBezTo>
                    <a:cubicBezTo>
                      <a:pt x="6242" y="22374"/>
                      <a:pt x="8128" y="22374"/>
                      <a:pt x="9500" y="21346"/>
                    </a:cubicBezTo>
                    <a:cubicBezTo>
                      <a:pt x="10872" y="20488"/>
                      <a:pt x="11900" y="19117"/>
                      <a:pt x="12414" y="17574"/>
                    </a:cubicBezTo>
                    <a:cubicBezTo>
                      <a:pt x="12586" y="16888"/>
                      <a:pt x="12929" y="16031"/>
                      <a:pt x="13272" y="15345"/>
                    </a:cubicBezTo>
                    <a:cubicBezTo>
                      <a:pt x="14129" y="13630"/>
                      <a:pt x="14986" y="11916"/>
                      <a:pt x="16186" y="10373"/>
                    </a:cubicBezTo>
                    <a:cubicBezTo>
                      <a:pt x="16529" y="10373"/>
                      <a:pt x="16872" y="10030"/>
                      <a:pt x="17215" y="9687"/>
                    </a:cubicBezTo>
                    <a:close/>
                  </a:path>
                </a:pathLst>
              </a:custGeom>
              <a:solidFill>
                <a:srgbClr val="FFFFFF"/>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5CB1F2B-5AA9-4C7D-9C14-9F8A90E623BC}"/>
                  </a:ext>
                </a:extLst>
              </p:cNvPr>
              <p:cNvSpPr/>
              <p:nvPr/>
            </p:nvSpPr>
            <p:spPr>
              <a:xfrm>
                <a:off x="-370446" y="1128826"/>
                <a:ext cx="20574" cy="18972"/>
              </a:xfrm>
              <a:custGeom>
                <a:avLst/>
                <a:gdLst>
                  <a:gd name="connsiteX0" fmla="*/ 18345 w 20574"/>
                  <a:gd name="connsiteY0" fmla="*/ 8401 h 18972"/>
                  <a:gd name="connsiteX1" fmla="*/ 14573 w 20574"/>
                  <a:gd name="connsiteY1" fmla="*/ 5144 h 18972"/>
                  <a:gd name="connsiteX2" fmla="*/ 10801 w 20574"/>
                  <a:gd name="connsiteY2" fmla="*/ 1886 h 18972"/>
                  <a:gd name="connsiteX3" fmla="*/ 8744 w 20574"/>
                  <a:gd name="connsiteY3" fmla="*/ 514 h 18972"/>
                  <a:gd name="connsiteX4" fmla="*/ 6344 w 20574"/>
                  <a:gd name="connsiteY4" fmla="*/ 0 h 18972"/>
                  <a:gd name="connsiteX5" fmla="*/ 3943 w 20574"/>
                  <a:gd name="connsiteY5" fmla="*/ 514 h 18972"/>
                  <a:gd name="connsiteX6" fmla="*/ 1886 w 20574"/>
                  <a:gd name="connsiteY6" fmla="*/ 1886 h 18972"/>
                  <a:gd name="connsiteX7" fmla="*/ 0 w 20574"/>
                  <a:gd name="connsiteY7" fmla="*/ 6344 h 18972"/>
                  <a:gd name="connsiteX8" fmla="*/ 1886 w 20574"/>
                  <a:gd name="connsiteY8" fmla="*/ 10801 h 18972"/>
                  <a:gd name="connsiteX9" fmla="*/ 5829 w 20574"/>
                  <a:gd name="connsiteY9" fmla="*/ 14059 h 18972"/>
                  <a:gd name="connsiteX10" fmla="*/ 10973 w 20574"/>
                  <a:gd name="connsiteY10" fmla="*/ 18174 h 18972"/>
                  <a:gd name="connsiteX11" fmla="*/ 13373 w 20574"/>
                  <a:gd name="connsiteY11" fmla="*/ 18860 h 18972"/>
                  <a:gd name="connsiteX12" fmla="*/ 15945 w 20574"/>
                  <a:gd name="connsiteY12" fmla="*/ 18688 h 18972"/>
                  <a:gd name="connsiteX13" fmla="*/ 17488 w 20574"/>
                  <a:gd name="connsiteY13" fmla="*/ 18002 h 18972"/>
                  <a:gd name="connsiteX14" fmla="*/ 19202 w 20574"/>
                  <a:gd name="connsiteY14" fmla="*/ 16459 h 18972"/>
                  <a:gd name="connsiteX15" fmla="*/ 20060 w 20574"/>
                  <a:gd name="connsiteY15" fmla="*/ 15088 h 18972"/>
                  <a:gd name="connsiteX16" fmla="*/ 20574 w 20574"/>
                  <a:gd name="connsiteY16" fmla="*/ 12687 h 18972"/>
                  <a:gd name="connsiteX17" fmla="*/ 18345 w 20574"/>
                  <a:gd name="connsiteY17" fmla="*/ 8401 h 18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574" h="18972">
                    <a:moveTo>
                      <a:pt x="18345" y="8401"/>
                    </a:moveTo>
                    <a:cubicBezTo>
                      <a:pt x="17145" y="7201"/>
                      <a:pt x="15773" y="6172"/>
                      <a:pt x="14573" y="5144"/>
                    </a:cubicBezTo>
                    <a:lnTo>
                      <a:pt x="10801" y="1886"/>
                    </a:lnTo>
                    <a:cubicBezTo>
                      <a:pt x="10287" y="1200"/>
                      <a:pt x="9601" y="857"/>
                      <a:pt x="8744" y="514"/>
                    </a:cubicBezTo>
                    <a:cubicBezTo>
                      <a:pt x="8058" y="171"/>
                      <a:pt x="7201" y="0"/>
                      <a:pt x="6344" y="0"/>
                    </a:cubicBezTo>
                    <a:cubicBezTo>
                      <a:pt x="5486" y="0"/>
                      <a:pt x="4629" y="171"/>
                      <a:pt x="3943" y="514"/>
                    </a:cubicBezTo>
                    <a:cubicBezTo>
                      <a:pt x="3086" y="686"/>
                      <a:pt x="2400" y="1200"/>
                      <a:pt x="1886" y="1886"/>
                    </a:cubicBezTo>
                    <a:cubicBezTo>
                      <a:pt x="857" y="3086"/>
                      <a:pt x="0" y="4629"/>
                      <a:pt x="0" y="6344"/>
                    </a:cubicBezTo>
                    <a:cubicBezTo>
                      <a:pt x="0" y="7887"/>
                      <a:pt x="514" y="9773"/>
                      <a:pt x="1886" y="10801"/>
                    </a:cubicBezTo>
                    <a:cubicBezTo>
                      <a:pt x="3257" y="11830"/>
                      <a:pt x="4457" y="13030"/>
                      <a:pt x="5829" y="14059"/>
                    </a:cubicBezTo>
                    <a:cubicBezTo>
                      <a:pt x="7544" y="15431"/>
                      <a:pt x="9087" y="16802"/>
                      <a:pt x="10973" y="18174"/>
                    </a:cubicBezTo>
                    <a:cubicBezTo>
                      <a:pt x="11658" y="18688"/>
                      <a:pt x="12516" y="18860"/>
                      <a:pt x="13373" y="18860"/>
                    </a:cubicBezTo>
                    <a:cubicBezTo>
                      <a:pt x="14230" y="19031"/>
                      <a:pt x="15087" y="19031"/>
                      <a:pt x="15945" y="18688"/>
                    </a:cubicBezTo>
                    <a:cubicBezTo>
                      <a:pt x="16459" y="18517"/>
                      <a:pt x="16973" y="18345"/>
                      <a:pt x="17488" y="18002"/>
                    </a:cubicBezTo>
                    <a:cubicBezTo>
                      <a:pt x="18173" y="17659"/>
                      <a:pt x="18860" y="17145"/>
                      <a:pt x="19202" y="16459"/>
                    </a:cubicBezTo>
                    <a:cubicBezTo>
                      <a:pt x="19545" y="16116"/>
                      <a:pt x="19888" y="15602"/>
                      <a:pt x="20060" y="15088"/>
                    </a:cubicBezTo>
                    <a:cubicBezTo>
                      <a:pt x="20402" y="14402"/>
                      <a:pt x="20574" y="13544"/>
                      <a:pt x="20574" y="12687"/>
                    </a:cubicBezTo>
                    <a:cubicBezTo>
                      <a:pt x="20060" y="11144"/>
                      <a:pt x="19545" y="9430"/>
                      <a:pt x="18345" y="8401"/>
                    </a:cubicBezTo>
                    <a:close/>
                  </a:path>
                </a:pathLst>
              </a:custGeom>
              <a:solidFill>
                <a:srgbClr val="FFFFFF"/>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5BD09891-9F5D-4237-8382-41C6164405A5}"/>
                  </a:ext>
                </a:extLst>
              </p:cNvPr>
              <p:cNvSpPr/>
              <p:nvPr/>
            </p:nvSpPr>
            <p:spPr>
              <a:xfrm>
                <a:off x="-198653" y="1079549"/>
                <a:ext cx="22016" cy="21845"/>
              </a:xfrm>
              <a:custGeom>
                <a:avLst/>
                <a:gdLst>
                  <a:gd name="connsiteX0" fmla="*/ 21774 w 22016"/>
                  <a:gd name="connsiteY0" fmla="*/ 4529 h 21845"/>
                  <a:gd name="connsiteX1" fmla="*/ 17488 w 22016"/>
                  <a:gd name="connsiteY1" fmla="*/ 242 h 21845"/>
                  <a:gd name="connsiteX2" fmla="*/ 14916 w 22016"/>
                  <a:gd name="connsiteY2" fmla="*/ 71 h 21845"/>
                  <a:gd name="connsiteX3" fmla="*/ 13373 w 22016"/>
                  <a:gd name="connsiteY3" fmla="*/ 414 h 21845"/>
                  <a:gd name="connsiteX4" fmla="*/ 11315 w 22016"/>
                  <a:gd name="connsiteY4" fmla="*/ 1786 h 21845"/>
                  <a:gd name="connsiteX5" fmla="*/ 10630 w 22016"/>
                  <a:gd name="connsiteY5" fmla="*/ 2300 h 21845"/>
                  <a:gd name="connsiteX6" fmla="*/ 9430 w 22016"/>
                  <a:gd name="connsiteY6" fmla="*/ 3500 h 21845"/>
                  <a:gd name="connsiteX7" fmla="*/ 6858 w 22016"/>
                  <a:gd name="connsiteY7" fmla="*/ 6072 h 21845"/>
                  <a:gd name="connsiteX8" fmla="*/ 1886 w 22016"/>
                  <a:gd name="connsiteY8" fmla="*/ 11044 h 21845"/>
                  <a:gd name="connsiteX9" fmla="*/ 0 w 22016"/>
                  <a:gd name="connsiteY9" fmla="*/ 15502 h 21845"/>
                  <a:gd name="connsiteX10" fmla="*/ 1886 w 22016"/>
                  <a:gd name="connsiteY10" fmla="*/ 19959 h 21845"/>
                  <a:gd name="connsiteX11" fmla="*/ 6344 w 22016"/>
                  <a:gd name="connsiteY11" fmla="*/ 21845 h 21845"/>
                  <a:gd name="connsiteX12" fmla="*/ 10801 w 22016"/>
                  <a:gd name="connsiteY12" fmla="*/ 19959 h 21845"/>
                  <a:gd name="connsiteX13" fmla="*/ 15773 w 22016"/>
                  <a:gd name="connsiteY13" fmla="*/ 14987 h 21845"/>
                  <a:gd name="connsiteX14" fmla="*/ 18345 w 22016"/>
                  <a:gd name="connsiteY14" fmla="*/ 12415 h 21845"/>
                  <a:gd name="connsiteX15" fmla="*/ 19545 w 22016"/>
                  <a:gd name="connsiteY15" fmla="*/ 11215 h 21845"/>
                  <a:gd name="connsiteX16" fmla="*/ 20231 w 22016"/>
                  <a:gd name="connsiteY16" fmla="*/ 10529 h 21845"/>
                  <a:gd name="connsiteX17" fmla="*/ 21260 w 22016"/>
                  <a:gd name="connsiteY17" fmla="*/ 9329 h 21845"/>
                  <a:gd name="connsiteX18" fmla="*/ 21946 w 22016"/>
                  <a:gd name="connsiteY18" fmla="*/ 7786 h 21845"/>
                  <a:gd name="connsiteX19" fmla="*/ 21774 w 22016"/>
                  <a:gd name="connsiteY19" fmla="*/ 4529 h 21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016" h="21845">
                    <a:moveTo>
                      <a:pt x="21774" y="4529"/>
                    </a:moveTo>
                    <a:cubicBezTo>
                      <a:pt x="21431" y="2643"/>
                      <a:pt x="19545" y="757"/>
                      <a:pt x="17488" y="242"/>
                    </a:cubicBezTo>
                    <a:cubicBezTo>
                      <a:pt x="16459" y="71"/>
                      <a:pt x="15945" y="-100"/>
                      <a:pt x="14916" y="71"/>
                    </a:cubicBezTo>
                    <a:cubicBezTo>
                      <a:pt x="14402" y="71"/>
                      <a:pt x="13887" y="242"/>
                      <a:pt x="13373" y="414"/>
                    </a:cubicBezTo>
                    <a:cubicBezTo>
                      <a:pt x="12516" y="585"/>
                      <a:pt x="12002" y="1100"/>
                      <a:pt x="11315" y="1786"/>
                    </a:cubicBezTo>
                    <a:cubicBezTo>
                      <a:pt x="11144" y="1957"/>
                      <a:pt x="10801" y="2128"/>
                      <a:pt x="10630" y="2300"/>
                    </a:cubicBezTo>
                    <a:cubicBezTo>
                      <a:pt x="10115" y="2643"/>
                      <a:pt x="9773" y="3157"/>
                      <a:pt x="9430" y="3500"/>
                    </a:cubicBezTo>
                    <a:lnTo>
                      <a:pt x="6858" y="6072"/>
                    </a:lnTo>
                    <a:cubicBezTo>
                      <a:pt x="5144" y="7786"/>
                      <a:pt x="3429" y="9501"/>
                      <a:pt x="1886" y="11044"/>
                    </a:cubicBezTo>
                    <a:cubicBezTo>
                      <a:pt x="686" y="12244"/>
                      <a:pt x="0" y="13958"/>
                      <a:pt x="0" y="15502"/>
                    </a:cubicBezTo>
                    <a:cubicBezTo>
                      <a:pt x="0" y="17045"/>
                      <a:pt x="686" y="18931"/>
                      <a:pt x="1886" y="19959"/>
                    </a:cubicBezTo>
                    <a:cubicBezTo>
                      <a:pt x="3086" y="20988"/>
                      <a:pt x="4629" y="21845"/>
                      <a:pt x="6344" y="21845"/>
                    </a:cubicBezTo>
                    <a:cubicBezTo>
                      <a:pt x="8058" y="21845"/>
                      <a:pt x="9601" y="21159"/>
                      <a:pt x="10801" y="19959"/>
                    </a:cubicBezTo>
                    <a:cubicBezTo>
                      <a:pt x="12516" y="18245"/>
                      <a:pt x="14230" y="16530"/>
                      <a:pt x="15773" y="14987"/>
                    </a:cubicBezTo>
                    <a:cubicBezTo>
                      <a:pt x="16631" y="14130"/>
                      <a:pt x="17488" y="13273"/>
                      <a:pt x="18345" y="12415"/>
                    </a:cubicBezTo>
                    <a:cubicBezTo>
                      <a:pt x="18688" y="12073"/>
                      <a:pt x="19202" y="11558"/>
                      <a:pt x="19545" y="11215"/>
                    </a:cubicBezTo>
                    <a:cubicBezTo>
                      <a:pt x="19717" y="11044"/>
                      <a:pt x="19888" y="10701"/>
                      <a:pt x="20231" y="10529"/>
                    </a:cubicBezTo>
                    <a:cubicBezTo>
                      <a:pt x="20574" y="10187"/>
                      <a:pt x="20917" y="9672"/>
                      <a:pt x="21260" y="9329"/>
                    </a:cubicBezTo>
                    <a:cubicBezTo>
                      <a:pt x="21431" y="8815"/>
                      <a:pt x="21602" y="8301"/>
                      <a:pt x="21946" y="7786"/>
                    </a:cubicBezTo>
                    <a:cubicBezTo>
                      <a:pt x="22117" y="6758"/>
                      <a:pt x="21946" y="5557"/>
                      <a:pt x="21774" y="4529"/>
                    </a:cubicBezTo>
                    <a:close/>
                  </a:path>
                </a:pathLst>
              </a:custGeom>
              <a:solidFill>
                <a:srgbClr val="FFFFFF"/>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66FA273E-72DD-4A13-8497-B6B48BFBDB8B}"/>
                  </a:ext>
                </a:extLst>
              </p:cNvPr>
              <p:cNvSpPr/>
              <p:nvPr/>
            </p:nvSpPr>
            <p:spPr>
              <a:xfrm>
                <a:off x="-77952" y="1135341"/>
                <a:ext cx="18565" cy="20059"/>
              </a:xfrm>
              <a:custGeom>
                <a:avLst/>
                <a:gdLst>
                  <a:gd name="connsiteX0" fmla="*/ 17831 w 18565"/>
                  <a:gd name="connsiteY0" fmla="*/ 10801 h 20059"/>
                  <a:gd name="connsiteX1" fmla="*/ 17145 w 18565"/>
                  <a:gd name="connsiteY1" fmla="*/ 9773 h 20059"/>
                  <a:gd name="connsiteX2" fmla="*/ 15431 w 18565"/>
                  <a:gd name="connsiteY2" fmla="*/ 7715 h 20059"/>
                  <a:gd name="connsiteX3" fmla="*/ 13888 w 18565"/>
                  <a:gd name="connsiteY3" fmla="*/ 5829 h 20059"/>
                  <a:gd name="connsiteX4" fmla="*/ 10801 w 18565"/>
                  <a:gd name="connsiteY4" fmla="*/ 1886 h 20059"/>
                  <a:gd name="connsiteX5" fmla="*/ 8744 w 18565"/>
                  <a:gd name="connsiteY5" fmla="*/ 514 h 20059"/>
                  <a:gd name="connsiteX6" fmla="*/ 6344 w 18565"/>
                  <a:gd name="connsiteY6" fmla="*/ 0 h 20059"/>
                  <a:gd name="connsiteX7" fmla="*/ 3943 w 18565"/>
                  <a:gd name="connsiteY7" fmla="*/ 514 h 20059"/>
                  <a:gd name="connsiteX8" fmla="*/ 1886 w 18565"/>
                  <a:gd name="connsiteY8" fmla="*/ 1886 h 20059"/>
                  <a:gd name="connsiteX9" fmla="*/ 0 w 18565"/>
                  <a:gd name="connsiteY9" fmla="*/ 6344 h 20059"/>
                  <a:gd name="connsiteX10" fmla="*/ 172 w 18565"/>
                  <a:gd name="connsiteY10" fmla="*/ 8058 h 20059"/>
                  <a:gd name="connsiteX11" fmla="*/ 1715 w 18565"/>
                  <a:gd name="connsiteY11" fmla="*/ 10801 h 20059"/>
                  <a:gd name="connsiteX12" fmla="*/ 4801 w 18565"/>
                  <a:gd name="connsiteY12" fmla="*/ 14573 h 20059"/>
                  <a:gd name="connsiteX13" fmla="*/ 6344 w 18565"/>
                  <a:gd name="connsiteY13" fmla="*/ 16459 h 20059"/>
                  <a:gd name="connsiteX14" fmla="*/ 7201 w 18565"/>
                  <a:gd name="connsiteY14" fmla="*/ 17488 h 20059"/>
                  <a:gd name="connsiteX15" fmla="*/ 8058 w 18565"/>
                  <a:gd name="connsiteY15" fmla="*/ 18345 h 20059"/>
                  <a:gd name="connsiteX16" fmla="*/ 9944 w 18565"/>
                  <a:gd name="connsiteY16" fmla="*/ 19545 h 20059"/>
                  <a:gd name="connsiteX17" fmla="*/ 12344 w 18565"/>
                  <a:gd name="connsiteY17" fmla="*/ 20060 h 20059"/>
                  <a:gd name="connsiteX18" fmla="*/ 13888 w 18565"/>
                  <a:gd name="connsiteY18" fmla="*/ 19888 h 20059"/>
                  <a:gd name="connsiteX19" fmla="*/ 15945 w 18565"/>
                  <a:gd name="connsiteY19" fmla="*/ 18860 h 20059"/>
                  <a:gd name="connsiteX20" fmla="*/ 16974 w 18565"/>
                  <a:gd name="connsiteY20" fmla="*/ 17831 h 20059"/>
                  <a:gd name="connsiteX21" fmla="*/ 18002 w 18565"/>
                  <a:gd name="connsiteY21" fmla="*/ 15773 h 20059"/>
                  <a:gd name="connsiteX22" fmla="*/ 17831 w 18565"/>
                  <a:gd name="connsiteY22" fmla="*/ 10801 h 20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565" h="20059">
                    <a:moveTo>
                      <a:pt x="17831" y="10801"/>
                    </a:moveTo>
                    <a:cubicBezTo>
                      <a:pt x="17659" y="10458"/>
                      <a:pt x="17488" y="10115"/>
                      <a:pt x="17145" y="9773"/>
                    </a:cubicBezTo>
                    <a:cubicBezTo>
                      <a:pt x="16631" y="9087"/>
                      <a:pt x="16117" y="8401"/>
                      <a:pt x="15431" y="7715"/>
                    </a:cubicBezTo>
                    <a:cubicBezTo>
                      <a:pt x="14916" y="7029"/>
                      <a:pt x="14402" y="6344"/>
                      <a:pt x="13888" y="5829"/>
                    </a:cubicBezTo>
                    <a:cubicBezTo>
                      <a:pt x="12859" y="4458"/>
                      <a:pt x="11830" y="3257"/>
                      <a:pt x="10801" y="1886"/>
                    </a:cubicBezTo>
                    <a:cubicBezTo>
                      <a:pt x="10287" y="1200"/>
                      <a:pt x="9601" y="857"/>
                      <a:pt x="8744" y="514"/>
                    </a:cubicBezTo>
                    <a:cubicBezTo>
                      <a:pt x="8058" y="171"/>
                      <a:pt x="7201" y="0"/>
                      <a:pt x="6344" y="0"/>
                    </a:cubicBezTo>
                    <a:cubicBezTo>
                      <a:pt x="5486" y="0"/>
                      <a:pt x="4629" y="171"/>
                      <a:pt x="3943" y="514"/>
                    </a:cubicBezTo>
                    <a:cubicBezTo>
                      <a:pt x="3086" y="686"/>
                      <a:pt x="2401" y="1200"/>
                      <a:pt x="1886" y="1886"/>
                    </a:cubicBezTo>
                    <a:cubicBezTo>
                      <a:pt x="857" y="3086"/>
                      <a:pt x="0" y="4629"/>
                      <a:pt x="0" y="6344"/>
                    </a:cubicBezTo>
                    <a:cubicBezTo>
                      <a:pt x="0" y="6858"/>
                      <a:pt x="172" y="7544"/>
                      <a:pt x="172" y="8058"/>
                    </a:cubicBezTo>
                    <a:cubicBezTo>
                      <a:pt x="514" y="9087"/>
                      <a:pt x="1029" y="10115"/>
                      <a:pt x="1715" y="10801"/>
                    </a:cubicBezTo>
                    <a:cubicBezTo>
                      <a:pt x="2743" y="12002"/>
                      <a:pt x="3772" y="13373"/>
                      <a:pt x="4801" y="14573"/>
                    </a:cubicBezTo>
                    <a:cubicBezTo>
                      <a:pt x="5315" y="15259"/>
                      <a:pt x="5830" y="15773"/>
                      <a:pt x="6344" y="16459"/>
                    </a:cubicBezTo>
                    <a:cubicBezTo>
                      <a:pt x="6687" y="16802"/>
                      <a:pt x="6858" y="17145"/>
                      <a:pt x="7201" y="17488"/>
                    </a:cubicBezTo>
                    <a:cubicBezTo>
                      <a:pt x="7544" y="17831"/>
                      <a:pt x="7887" y="18002"/>
                      <a:pt x="8058" y="18345"/>
                    </a:cubicBezTo>
                    <a:cubicBezTo>
                      <a:pt x="8573" y="18860"/>
                      <a:pt x="9259" y="19374"/>
                      <a:pt x="9944" y="19545"/>
                    </a:cubicBezTo>
                    <a:cubicBezTo>
                      <a:pt x="10630" y="19888"/>
                      <a:pt x="11487" y="20060"/>
                      <a:pt x="12344" y="20060"/>
                    </a:cubicBezTo>
                    <a:cubicBezTo>
                      <a:pt x="12859" y="20060"/>
                      <a:pt x="13373" y="19888"/>
                      <a:pt x="13888" y="19888"/>
                    </a:cubicBezTo>
                    <a:cubicBezTo>
                      <a:pt x="14745" y="19717"/>
                      <a:pt x="15431" y="19374"/>
                      <a:pt x="15945" y="18860"/>
                    </a:cubicBezTo>
                    <a:cubicBezTo>
                      <a:pt x="16459" y="18517"/>
                      <a:pt x="16802" y="18174"/>
                      <a:pt x="16974" y="17831"/>
                    </a:cubicBezTo>
                    <a:cubicBezTo>
                      <a:pt x="17488" y="17316"/>
                      <a:pt x="17831" y="16631"/>
                      <a:pt x="18002" y="15773"/>
                    </a:cubicBezTo>
                    <a:cubicBezTo>
                      <a:pt x="18860" y="13887"/>
                      <a:pt x="18688" y="12344"/>
                      <a:pt x="17831" y="10801"/>
                    </a:cubicBezTo>
                    <a:close/>
                  </a:path>
                </a:pathLst>
              </a:custGeom>
              <a:solidFill>
                <a:srgbClr val="FFFFFF"/>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A2B25144-36F7-46CD-BFB8-BC27A619188D}"/>
                  </a:ext>
                </a:extLst>
              </p:cNvPr>
              <p:cNvSpPr/>
              <p:nvPr/>
            </p:nvSpPr>
            <p:spPr>
              <a:xfrm>
                <a:off x="73437" y="1070421"/>
                <a:ext cx="23601" cy="23258"/>
              </a:xfrm>
              <a:custGeom>
                <a:avLst/>
                <a:gdLst>
                  <a:gd name="connsiteX0" fmla="*/ 23489 w 23601"/>
                  <a:gd name="connsiteY0" fmla="*/ 5428 h 23258"/>
                  <a:gd name="connsiteX1" fmla="*/ 21774 w 23601"/>
                  <a:gd name="connsiteY1" fmla="*/ 1827 h 23258"/>
                  <a:gd name="connsiteX2" fmla="*/ 19031 w 23601"/>
                  <a:gd name="connsiteY2" fmla="*/ 284 h 23258"/>
                  <a:gd name="connsiteX3" fmla="*/ 16459 w 23601"/>
                  <a:gd name="connsiteY3" fmla="*/ 113 h 23258"/>
                  <a:gd name="connsiteX4" fmla="*/ 14059 w 23601"/>
                  <a:gd name="connsiteY4" fmla="*/ 798 h 23258"/>
                  <a:gd name="connsiteX5" fmla="*/ 10115 w 23601"/>
                  <a:gd name="connsiteY5" fmla="*/ 4227 h 23258"/>
                  <a:gd name="connsiteX6" fmla="*/ 7372 w 23601"/>
                  <a:gd name="connsiteY6" fmla="*/ 6971 h 23258"/>
                  <a:gd name="connsiteX7" fmla="*/ 1886 w 23601"/>
                  <a:gd name="connsiteY7" fmla="*/ 12457 h 23258"/>
                  <a:gd name="connsiteX8" fmla="*/ 0 w 23601"/>
                  <a:gd name="connsiteY8" fmla="*/ 16915 h 23258"/>
                  <a:gd name="connsiteX9" fmla="*/ 1886 w 23601"/>
                  <a:gd name="connsiteY9" fmla="*/ 21372 h 23258"/>
                  <a:gd name="connsiteX10" fmla="*/ 6344 w 23601"/>
                  <a:gd name="connsiteY10" fmla="*/ 23258 h 23258"/>
                  <a:gd name="connsiteX11" fmla="*/ 10801 w 23601"/>
                  <a:gd name="connsiteY11" fmla="*/ 21372 h 23258"/>
                  <a:gd name="connsiteX12" fmla="*/ 16288 w 23601"/>
                  <a:gd name="connsiteY12" fmla="*/ 15886 h 23258"/>
                  <a:gd name="connsiteX13" fmla="*/ 19031 w 23601"/>
                  <a:gd name="connsiteY13" fmla="*/ 13143 h 23258"/>
                  <a:gd name="connsiteX14" fmla="*/ 20402 w 23601"/>
                  <a:gd name="connsiteY14" fmla="*/ 11771 h 23258"/>
                  <a:gd name="connsiteX15" fmla="*/ 21088 w 23601"/>
                  <a:gd name="connsiteY15" fmla="*/ 11085 h 23258"/>
                  <a:gd name="connsiteX16" fmla="*/ 22631 w 23601"/>
                  <a:gd name="connsiteY16" fmla="*/ 9199 h 23258"/>
                  <a:gd name="connsiteX17" fmla="*/ 23317 w 23601"/>
                  <a:gd name="connsiteY17" fmla="*/ 7656 h 23258"/>
                  <a:gd name="connsiteX18" fmla="*/ 23489 w 23601"/>
                  <a:gd name="connsiteY18" fmla="*/ 5428 h 23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3601" h="23258">
                    <a:moveTo>
                      <a:pt x="23489" y="5428"/>
                    </a:moveTo>
                    <a:cubicBezTo>
                      <a:pt x="23317" y="4056"/>
                      <a:pt x="22803" y="2684"/>
                      <a:pt x="21774" y="1827"/>
                    </a:cubicBezTo>
                    <a:cubicBezTo>
                      <a:pt x="20917" y="1141"/>
                      <a:pt x="20060" y="627"/>
                      <a:pt x="19031" y="284"/>
                    </a:cubicBezTo>
                    <a:cubicBezTo>
                      <a:pt x="18174" y="-59"/>
                      <a:pt x="17317" y="-59"/>
                      <a:pt x="16459" y="113"/>
                    </a:cubicBezTo>
                    <a:cubicBezTo>
                      <a:pt x="15602" y="113"/>
                      <a:pt x="14916" y="455"/>
                      <a:pt x="14059" y="798"/>
                    </a:cubicBezTo>
                    <a:cubicBezTo>
                      <a:pt x="12687" y="1827"/>
                      <a:pt x="11487" y="3027"/>
                      <a:pt x="10115" y="4227"/>
                    </a:cubicBezTo>
                    <a:cubicBezTo>
                      <a:pt x="9258" y="5085"/>
                      <a:pt x="8230" y="6113"/>
                      <a:pt x="7372" y="6971"/>
                    </a:cubicBezTo>
                    <a:cubicBezTo>
                      <a:pt x="5486" y="8857"/>
                      <a:pt x="3601" y="10571"/>
                      <a:pt x="1886" y="12457"/>
                    </a:cubicBezTo>
                    <a:cubicBezTo>
                      <a:pt x="686" y="13657"/>
                      <a:pt x="0" y="15372"/>
                      <a:pt x="0" y="16915"/>
                    </a:cubicBezTo>
                    <a:cubicBezTo>
                      <a:pt x="0" y="18458"/>
                      <a:pt x="686" y="20344"/>
                      <a:pt x="1886" y="21372"/>
                    </a:cubicBezTo>
                    <a:cubicBezTo>
                      <a:pt x="3086" y="22401"/>
                      <a:pt x="4629" y="23258"/>
                      <a:pt x="6344" y="23258"/>
                    </a:cubicBezTo>
                    <a:cubicBezTo>
                      <a:pt x="8058" y="23258"/>
                      <a:pt x="9601" y="22573"/>
                      <a:pt x="10801" y="21372"/>
                    </a:cubicBezTo>
                    <a:lnTo>
                      <a:pt x="16288" y="15886"/>
                    </a:lnTo>
                    <a:cubicBezTo>
                      <a:pt x="17145" y="15029"/>
                      <a:pt x="18174" y="14171"/>
                      <a:pt x="19031" y="13143"/>
                    </a:cubicBezTo>
                    <a:cubicBezTo>
                      <a:pt x="19545" y="12628"/>
                      <a:pt x="19888" y="12286"/>
                      <a:pt x="20402" y="11771"/>
                    </a:cubicBezTo>
                    <a:cubicBezTo>
                      <a:pt x="20574" y="11600"/>
                      <a:pt x="20917" y="11428"/>
                      <a:pt x="21088" y="11085"/>
                    </a:cubicBezTo>
                    <a:cubicBezTo>
                      <a:pt x="21774" y="10571"/>
                      <a:pt x="22117" y="9885"/>
                      <a:pt x="22631" y="9199"/>
                    </a:cubicBezTo>
                    <a:cubicBezTo>
                      <a:pt x="22803" y="8685"/>
                      <a:pt x="22974" y="8171"/>
                      <a:pt x="23317" y="7656"/>
                    </a:cubicBezTo>
                    <a:cubicBezTo>
                      <a:pt x="23660" y="7142"/>
                      <a:pt x="23660" y="6285"/>
                      <a:pt x="23489" y="5428"/>
                    </a:cubicBezTo>
                    <a:close/>
                  </a:path>
                </a:pathLst>
              </a:custGeom>
              <a:solidFill>
                <a:srgbClr val="FFFFFF"/>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4618BE7D-343A-47F6-A8CD-2773283A922D}"/>
                  </a:ext>
                </a:extLst>
              </p:cNvPr>
              <p:cNvSpPr/>
              <p:nvPr/>
            </p:nvSpPr>
            <p:spPr>
              <a:xfrm>
                <a:off x="202368" y="1107909"/>
                <a:ext cx="20253" cy="20231"/>
              </a:xfrm>
              <a:custGeom>
                <a:avLst/>
                <a:gdLst>
                  <a:gd name="connsiteX0" fmla="*/ 19888 w 20253"/>
                  <a:gd name="connsiteY0" fmla="*/ 12687 h 20231"/>
                  <a:gd name="connsiteX1" fmla="*/ 18345 w 20253"/>
                  <a:gd name="connsiteY1" fmla="*/ 9944 h 20231"/>
                  <a:gd name="connsiteX2" fmla="*/ 16631 w 20253"/>
                  <a:gd name="connsiteY2" fmla="*/ 7715 h 20231"/>
                  <a:gd name="connsiteX3" fmla="*/ 14745 w 20253"/>
                  <a:gd name="connsiteY3" fmla="*/ 5829 h 20231"/>
                  <a:gd name="connsiteX4" fmla="*/ 10801 w 20253"/>
                  <a:gd name="connsiteY4" fmla="*/ 1886 h 20231"/>
                  <a:gd name="connsiteX5" fmla="*/ 6344 w 20253"/>
                  <a:gd name="connsiteY5" fmla="*/ 0 h 20231"/>
                  <a:gd name="connsiteX6" fmla="*/ 3943 w 20253"/>
                  <a:gd name="connsiteY6" fmla="*/ 514 h 20231"/>
                  <a:gd name="connsiteX7" fmla="*/ 1886 w 20253"/>
                  <a:gd name="connsiteY7" fmla="*/ 1886 h 20231"/>
                  <a:gd name="connsiteX8" fmla="*/ 0 w 20253"/>
                  <a:gd name="connsiteY8" fmla="*/ 6344 h 20231"/>
                  <a:gd name="connsiteX9" fmla="*/ 1886 w 20253"/>
                  <a:gd name="connsiteY9" fmla="*/ 10801 h 20231"/>
                  <a:gd name="connsiteX10" fmla="*/ 5830 w 20253"/>
                  <a:gd name="connsiteY10" fmla="*/ 14745 h 20231"/>
                  <a:gd name="connsiteX11" fmla="*/ 7715 w 20253"/>
                  <a:gd name="connsiteY11" fmla="*/ 16631 h 20231"/>
                  <a:gd name="connsiteX12" fmla="*/ 9944 w 20253"/>
                  <a:gd name="connsiteY12" fmla="*/ 18517 h 20231"/>
                  <a:gd name="connsiteX13" fmla="*/ 11830 w 20253"/>
                  <a:gd name="connsiteY13" fmla="*/ 19717 h 20231"/>
                  <a:gd name="connsiteX14" fmla="*/ 14230 w 20253"/>
                  <a:gd name="connsiteY14" fmla="*/ 20231 h 20231"/>
                  <a:gd name="connsiteX15" fmla="*/ 16631 w 20253"/>
                  <a:gd name="connsiteY15" fmla="*/ 19717 h 20231"/>
                  <a:gd name="connsiteX16" fmla="*/ 18517 w 20253"/>
                  <a:gd name="connsiteY16" fmla="*/ 18517 h 20231"/>
                  <a:gd name="connsiteX17" fmla="*/ 20231 w 20253"/>
                  <a:gd name="connsiteY17" fmla="*/ 14230 h 20231"/>
                  <a:gd name="connsiteX18" fmla="*/ 19888 w 20253"/>
                  <a:gd name="connsiteY18" fmla="*/ 12687 h 2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253" h="20231">
                    <a:moveTo>
                      <a:pt x="19888" y="12687"/>
                    </a:moveTo>
                    <a:cubicBezTo>
                      <a:pt x="19546" y="11659"/>
                      <a:pt x="19031" y="10801"/>
                      <a:pt x="18345" y="9944"/>
                    </a:cubicBezTo>
                    <a:cubicBezTo>
                      <a:pt x="17831" y="9258"/>
                      <a:pt x="17317" y="8401"/>
                      <a:pt x="16631" y="7715"/>
                    </a:cubicBezTo>
                    <a:lnTo>
                      <a:pt x="14745" y="5829"/>
                    </a:lnTo>
                    <a:cubicBezTo>
                      <a:pt x="13373" y="4458"/>
                      <a:pt x="12173" y="3257"/>
                      <a:pt x="10801" y="1886"/>
                    </a:cubicBezTo>
                    <a:cubicBezTo>
                      <a:pt x="9601" y="686"/>
                      <a:pt x="7887" y="0"/>
                      <a:pt x="6344" y="0"/>
                    </a:cubicBezTo>
                    <a:cubicBezTo>
                      <a:pt x="5486" y="0"/>
                      <a:pt x="4629" y="171"/>
                      <a:pt x="3943" y="514"/>
                    </a:cubicBezTo>
                    <a:cubicBezTo>
                      <a:pt x="3086" y="686"/>
                      <a:pt x="2401" y="1200"/>
                      <a:pt x="1886" y="1886"/>
                    </a:cubicBezTo>
                    <a:cubicBezTo>
                      <a:pt x="857" y="3086"/>
                      <a:pt x="0" y="4629"/>
                      <a:pt x="0" y="6344"/>
                    </a:cubicBezTo>
                    <a:cubicBezTo>
                      <a:pt x="0" y="8058"/>
                      <a:pt x="686" y="9601"/>
                      <a:pt x="1886" y="10801"/>
                    </a:cubicBezTo>
                    <a:cubicBezTo>
                      <a:pt x="3258" y="12173"/>
                      <a:pt x="4458" y="13373"/>
                      <a:pt x="5830" y="14745"/>
                    </a:cubicBezTo>
                    <a:cubicBezTo>
                      <a:pt x="6515" y="15431"/>
                      <a:pt x="7030" y="15945"/>
                      <a:pt x="7715" y="16631"/>
                    </a:cubicBezTo>
                    <a:cubicBezTo>
                      <a:pt x="8401" y="17316"/>
                      <a:pt x="9259" y="17831"/>
                      <a:pt x="9944" y="18517"/>
                    </a:cubicBezTo>
                    <a:cubicBezTo>
                      <a:pt x="10459" y="19031"/>
                      <a:pt x="11144" y="19545"/>
                      <a:pt x="11830" y="19717"/>
                    </a:cubicBezTo>
                    <a:cubicBezTo>
                      <a:pt x="12516" y="20060"/>
                      <a:pt x="13373" y="20231"/>
                      <a:pt x="14230" y="20231"/>
                    </a:cubicBezTo>
                    <a:cubicBezTo>
                      <a:pt x="15088" y="20231"/>
                      <a:pt x="15773" y="20060"/>
                      <a:pt x="16631" y="19717"/>
                    </a:cubicBezTo>
                    <a:cubicBezTo>
                      <a:pt x="17317" y="19545"/>
                      <a:pt x="18002" y="19031"/>
                      <a:pt x="18517" y="18517"/>
                    </a:cubicBezTo>
                    <a:cubicBezTo>
                      <a:pt x="19546" y="17316"/>
                      <a:pt x="20403" y="15773"/>
                      <a:pt x="20231" y="14230"/>
                    </a:cubicBezTo>
                    <a:cubicBezTo>
                      <a:pt x="20060" y="13716"/>
                      <a:pt x="19888" y="13202"/>
                      <a:pt x="19888" y="12687"/>
                    </a:cubicBezTo>
                    <a:close/>
                  </a:path>
                </a:pathLst>
              </a:custGeom>
              <a:solidFill>
                <a:srgbClr val="FFFFFF"/>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CFB75EA-2E79-4BE1-B590-4F55E4FEA4AA}"/>
                  </a:ext>
                </a:extLst>
              </p:cNvPr>
              <p:cNvSpPr/>
              <p:nvPr/>
            </p:nvSpPr>
            <p:spPr>
              <a:xfrm>
                <a:off x="173966" y="1198092"/>
                <a:ext cx="18351" cy="16287"/>
              </a:xfrm>
              <a:custGeom>
                <a:avLst/>
                <a:gdLst>
                  <a:gd name="connsiteX0" fmla="*/ 17600 w 18351"/>
                  <a:gd name="connsiteY0" fmla="*/ 3086 h 16287"/>
                  <a:gd name="connsiteX1" fmla="*/ 12286 w 18351"/>
                  <a:gd name="connsiteY1" fmla="*/ 0 h 16287"/>
                  <a:gd name="connsiteX2" fmla="*/ 11943 w 18351"/>
                  <a:gd name="connsiteY2" fmla="*/ 0 h 16287"/>
                  <a:gd name="connsiteX3" fmla="*/ 8514 w 18351"/>
                  <a:gd name="connsiteY3" fmla="*/ 1029 h 16287"/>
                  <a:gd name="connsiteX4" fmla="*/ 7828 w 18351"/>
                  <a:gd name="connsiteY4" fmla="*/ 1543 h 16287"/>
                  <a:gd name="connsiteX5" fmla="*/ 6285 w 18351"/>
                  <a:gd name="connsiteY5" fmla="*/ 2572 h 16287"/>
                  <a:gd name="connsiteX6" fmla="*/ 3199 w 18351"/>
                  <a:gd name="connsiteY6" fmla="*/ 4458 h 16287"/>
                  <a:gd name="connsiteX7" fmla="*/ 1484 w 18351"/>
                  <a:gd name="connsiteY7" fmla="*/ 6172 h 16287"/>
                  <a:gd name="connsiteX8" fmla="*/ 284 w 18351"/>
                  <a:gd name="connsiteY8" fmla="*/ 8401 h 16287"/>
                  <a:gd name="connsiteX9" fmla="*/ 112 w 18351"/>
                  <a:gd name="connsiteY9" fmla="*/ 10973 h 16287"/>
                  <a:gd name="connsiteX10" fmla="*/ 798 w 18351"/>
                  <a:gd name="connsiteY10" fmla="*/ 13373 h 16287"/>
                  <a:gd name="connsiteX11" fmla="*/ 1827 w 18351"/>
                  <a:gd name="connsiteY11" fmla="*/ 14573 h 16287"/>
                  <a:gd name="connsiteX12" fmla="*/ 4570 w 18351"/>
                  <a:gd name="connsiteY12" fmla="*/ 16116 h 16287"/>
                  <a:gd name="connsiteX13" fmla="*/ 6285 w 18351"/>
                  <a:gd name="connsiteY13" fmla="*/ 16288 h 16287"/>
                  <a:gd name="connsiteX14" fmla="*/ 9542 w 18351"/>
                  <a:gd name="connsiteY14" fmla="*/ 15431 h 16287"/>
                  <a:gd name="connsiteX15" fmla="*/ 12628 w 18351"/>
                  <a:gd name="connsiteY15" fmla="*/ 13545 h 16287"/>
                  <a:gd name="connsiteX16" fmla="*/ 14171 w 18351"/>
                  <a:gd name="connsiteY16" fmla="*/ 12516 h 16287"/>
                  <a:gd name="connsiteX17" fmla="*/ 14857 w 18351"/>
                  <a:gd name="connsiteY17" fmla="*/ 12002 h 16287"/>
                  <a:gd name="connsiteX18" fmla="*/ 17257 w 18351"/>
                  <a:gd name="connsiteY18" fmla="*/ 9601 h 16287"/>
                  <a:gd name="connsiteX19" fmla="*/ 17429 w 18351"/>
                  <a:gd name="connsiteY19" fmla="*/ 9258 h 16287"/>
                  <a:gd name="connsiteX20" fmla="*/ 17600 w 18351"/>
                  <a:gd name="connsiteY20" fmla="*/ 3086 h 16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8351" h="16287">
                    <a:moveTo>
                      <a:pt x="17600" y="3086"/>
                    </a:moveTo>
                    <a:cubicBezTo>
                      <a:pt x="16572" y="1372"/>
                      <a:pt x="14514" y="0"/>
                      <a:pt x="12286" y="0"/>
                    </a:cubicBezTo>
                    <a:cubicBezTo>
                      <a:pt x="12114" y="0"/>
                      <a:pt x="11943" y="0"/>
                      <a:pt x="11943" y="0"/>
                    </a:cubicBezTo>
                    <a:cubicBezTo>
                      <a:pt x="10742" y="0"/>
                      <a:pt x="9714" y="343"/>
                      <a:pt x="8514" y="1029"/>
                    </a:cubicBezTo>
                    <a:cubicBezTo>
                      <a:pt x="8342" y="1200"/>
                      <a:pt x="7999" y="1372"/>
                      <a:pt x="7828" y="1543"/>
                    </a:cubicBezTo>
                    <a:cubicBezTo>
                      <a:pt x="7313" y="1886"/>
                      <a:pt x="6799" y="2229"/>
                      <a:pt x="6285" y="2572"/>
                    </a:cubicBezTo>
                    <a:cubicBezTo>
                      <a:pt x="5256" y="3258"/>
                      <a:pt x="4227" y="3772"/>
                      <a:pt x="3199" y="4458"/>
                    </a:cubicBezTo>
                    <a:cubicBezTo>
                      <a:pt x="2513" y="4801"/>
                      <a:pt x="1827" y="5315"/>
                      <a:pt x="1484" y="6172"/>
                    </a:cubicBezTo>
                    <a:cubicBezTo>
                      <a:pt x="970" y="6858"/>
                      <a:pt x="627" y="7544"/>
                      <a:pt x="284" y="8401"/>
                    </a:cubicBezTo>
                    <a:cubicBezTo>
                      <a:pt x="-59" y="9258"/>
                      <a:pt x="-59" y="10116"/>
                      <a:pt x="112" y="10973"/>
                    </a:cubicBezTo>
                    <a:cubicBezTo>
                      <a:pt x="112" y="11830"/>
                      <a:pt x="455" y="12516"/>
                      <a:pt x="798" y="13373"/>
                    </a:cubicBezTo>
                    <a:cubicBezTo>
                      <a:pt x="1141" y="13716"/>
                      <a:pt x="1484" y="14230"/>
                      <a:pt x="1827" y="14573"/>
                    </a:cubicBezTo>
                    <a:cubicBezTo>
                      <a:pt x="2684" y="15431"/>
                      <a:pt x="3541" y="15945"/>
                      <a:pt x="4570" y="16116"/>
                    </a:cubicBezTo>
                    <a:cubicBezTo>
                      <a:pt x="5085" y="16116"/>
                      <a:pt x="5770" y="16288"/>
                      <a:pt x="6285" y="16288"/>
                    </a:cubicBezTo>
                    <a:cubicBezTo>
                      <a:pt x="7485" y="16288"/>
                      <a:pt x="8514" y="15945"/>
                      <a:pt x="9542" y="15431"/>
                    </a:cubicBezTo>
                    <a:cubicBezTo>
                      <a:pt x="10571" y="14745"/>
                      <a:pt x="11599" y="14230"/>
                      <a:pt x="12628" y="13545"/>
                    </a:cubicBezTo>
                    <a:cubicBezTo>
                      <a:pt x="13143" y="13202"/>
                      <a:pt x="13657" y="12859"/>
                      <a:pt x="14171" y="12516"/>
                    </a:cubicBezTo>
                    <a:cubicBezTo>
                      <a:pt x="14343" y="12344"/>
                      <a:pt x="14686" y="12173"/>
                      <a:pt x="14857" y="12002"/>
                    </a:cubicBezTo>
                    <a:cubicBezTo>
                      <a:pt x="15886" y="11316"/>
                      <a:pt x="16743" y="10630"/>
                      <a:pt x="17257" y="9601"/>
                    </a:cubicBezTo>
                    <a:cubicBezTo>
                      <a:pt x="17257" y="9430"/>
                      <a:pt x="17429" y="9430"/>
                      <a:pt x="17429" y="9258"/>
                    </a:cubicBezTo>
                    <a:cubicBezTo>
                      <a:pt x="18629" y="7372"/>
                      <a:pt x="18629" y="4972"/>
                      <a:pt x="17600" y="3086"/>
                    </a:cubicBezTo>
                    <a:close/>
                  </a:path>
                </a:pathLst>
              </a:custGeom>
              <a:solidFill>
                <a:srgbClr val="FFFFFF"/>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B07EE3E-98E5-4CA6-A12C-594205640531}"/>
                  </a:ext>
                </a:extLst>
              </p:cNvPr>
              <p:cNvSpPr/>
              <p:nvPr/>
            </p:nvSpPr>
            <p:spPr>
              <a:xfrm>
                <a:off x="-360100" y="1257414"/>
                <a:ext cx="18800" cy="20472"/>
              </a:xfrm>
              <a:custGeom>
                <a:avLst/>
                <a:gdLst>
                  <a:gd name="connsiteX0" fmla="*/ 17943 w 18800"/>
                  <a:gd name="connsiteY0" fmla="*/ 4458 h 20472"/>
                  <a:gd name="connsiteX1" fmla="*/ 17943 w 18800"/>
                  <a:gd name="connsiteY1" fmla="*/ 4458 h 20472"/>
                  <a:gd name="connsiteX2" fmla="*/ 15200 w 18800"/>
                  <a:gd name="connsiteY2" fmla="*/ 857 h 20472"/>
                  <a:gd name="connsiteX3" fmla="*/ 15200 w 18800"/>
                  <a:gd name="connsiteY3" fmla="*/ 857 h 20472"/>
                  <a:gd name="connsiteX4" fmla="*/ 13657 w 18800"/>
                  <a:gd name="connsiteY4" fmla="*/ 171 h 20472"/>
                  <a:gd name="connsiteX5" fmla="*/ 11943 w 18800"/>
                  <a:gd name="connsiteY5" fmla="*/ 0 h 20472"/>
                  <a:gd name="connsiteX6" fmla="*/ 9371 w 18800"/>
                  <a:gd name="connsiteY6" fmla="*/ 514 h 20472"/>
                  <a:gd name="connsiteX7" fmla="*/ 8685 w 18800"/>
                  <a:gd name="connsiteY7" fmla="*/ 857 h 20472"/>
                  <a:gd name="connsiteX8" fmla="*/ 7485 w 18800"/>
                  <a:gd name="connsiteY8" fmla="*/ 1886 h 20472"/>
                  <a:gd name="connsiteX9" fmla="*/ 7313 w 18800"/>
                  <a:gd name="connsiteY9" fmla="*/ 2057 h 20472"/>
                  <a:gd name="connsiteX10" fmla="*/ 6970 w 18800"/>
                  <a:gd name="connsiteY10" fmla="*/ 2400 h 20472"/>
                  <a:gd name="connsiteX11" fmla="*/ 5770 w 18800"/>
                  <a:gd name="connsiteY11" fmla="*/ 3600 h 20472"/>
                  <a:gd name="connsiteX12" fmla="*/ 2684 w 18800"/>
                  <a:gd name="connsiteY12" fmla="*/ 7372 h 20472"/>
                  <a:gd name="connsiteX13" fmla="*/ 798 w 18800"/>
                  <a:gd name="connsiteY13" fmla="*/ 10630 h 20472"/>
                  <a:gd name="connsiteX14" fmla="*/ 112 w 18800"/>
                  <a:gd name="connsiteY14" fmla="*/ 13030 h 20472"/>
                  <a:gd name="connsiteX15" fmla="*/ 284 w 18800"/>
                  <a:gd name="connsiteY15" fmla="*/ 15602 h 20472"/>
                  <a:gd name="connsiteX16" fmla="*/ 1484 w 18800"/>
                  <a:gd name="connsiteY16" fmla="*/ 17831 h 20472"/>
                  <a:gd name="connsiteX17" fmla="*/ 3199 w 18800"/>
                  <a:gd name="connsiteY17" fmla="*/ 19545 h 20472"/>
                  <a:gd name="connsiteX18" fmla="*/ 7999 w 18800"/>
                  <a:gd name="connsiteY18" fmla="*/ 20231 h 20472"/>
                  <a:gd name="connsiteX19" fmla="*/ 11771 w 18800"/>
                  <a:gd name="connsiteY19" fmla="*/ 17316 h 20472"/>
                  <a:gd name="connsiteX20" fmla="*/ 13657 w 18800"/>
                  <a:gd name="connsiteY20" fmla="*/ 14230 h 20472"/>
                  <a:gd name="connsiteX21" fmla="*/ 15543 w 18800"/>
                  <a:gd name="connsiteY21" fmla="*/ 12173 h 20472"/>
                  <a:gd name="connsiteX22" fmla="*/ 16229 w 18800"/>
                  <a:gd name="connsiteY22" fmla="*/ 11659 h 20472"/>
                  <a:gd name="connsiteX23" fmla="*/ 16572 w 18800"/>
                  <a:gd name="connsiteY23" fmla="*/ 11487 h 20472"/>
                  <a:gd name="connsiteX24" fmla="*/ 17429 w 18800"/>
                  <a:gd name="connsiteY24" fmla="*/ 10630 h 20472"/>
                  <a:gd name="connsiteX25" fmla="*/ 18629 w 18800"/>
                  <a:gd name="connsiteY25" fmla="*/ 8401 h 20472"/>
                  <a:gd name="connsiteX26" fmla="*/ 18801 w 18800"/>
                  <a:gd name="connsiteY26" fmla="*/ 6686 h 20472"/>
                  <a:gd name="connsiteX27" fmla="*/ 17943 w 18800"/>
                  <a:gd name="connsiteY27" fmla="*/ 4458 h 2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00" h="20472">
                    <a:moveTo>
                      <a:pt x="17943" y="4458"/>
                    </a:moveTo>
                    <a:cubicBezTo>
                      <a:pt x="17943" y="4458"/>
                      <a:pt x="17943" y="4458"/>
                      <a:pt x="17943" y="4458"/>
                    </a:cubicBezTo>
                    <a:cubicBezTo>
                      <a:pt x="17429" y="2915"/>
                      <a:pt x="16572" y="1543"/>
                      <a:pt x="15200" y="857"/>
                    </a:cubicBezTo>
                    <a:cubicBezTo>
                      <a:pt x="15200" y="857"/>
                      <a:pt x="15200" y="857"/>
                      <a:pt x="15200" y="857"/>
                    </a:cubicBezTo>
                    <a:cubicBezTo>
                      <a:pt x="15200" y="857"/>
                      <a:pt x="13828" y="171"/>
                      <a:pt x="13657" y="171"/>
                    </a:cubicBezTo>
                    <a:cubicBezTo>
                      <a:pt x="13314" y="171"/>
                      <a:pt x="12286" y="0"/>
                      <a:pt x="11943" y="0"/>
                    </a:cubicBezTo>
                    <a:cubicBezTo>
                      <a:pt x="10742" y="0"/>
                      <a:pt x="10399" y="171"/>
                      <a:pt x="9371" y="514"/>
                    </a:cubicBezTo>
                    <a:lnTo>
                      <a:pt x="8685" y="857"/>
                    </a:lnTo>
                    <a:cubicBezTo>
                      <a:pt x="8342" y="1200"/>
                      <a:pt x="7828" y="1543"/>
                      <a:pt x="7485" y="1886"/>
                    </a:cubicBezTo>
                    <a:cubicBezTo>
                      <a:pt x="7485" y="1886"/>
                      <a:pt x="7313" y="1886"/>
                      <a:pt x="7313" y="2057"/>
                    </a:cubicBezTo>
                    <a:cubicBezTo>
                      <a:pt x="7142" y="2229"/>
                      <a:pt x="7142" y="2229"/>
                      <a:pt x="6970" y="2400"/>
                    </a:cubicBezTo>
                    <a:cubicBezTo>
                      <a:pt x="6456" y="2743"/>
                      <a:pt x="6113" y="3086"/>
                      <a:pt x="5770" y="3600"/>
                    </a:cubicBezTo>
                    <a:cubicBezTo>
                      <a:pt x="4570" y="4801"/>
                      <a:pt x="3541" y="6001"/>
                      <a:pt x="2684" y="7372"/>
                    </a:cubicBezTo>
                    <a:cubicBezTo>
                      <a:pt x="1999" y="8401"/>
                      <a:pt x="1312" y="9601"/>
                      <a:pt x="798" y="10630"/>
                    </a:cubicBezTo>
                    <a:cubicBezTo>
                      <a:pt x="284" y="11316"/>
                      <a:pt x="112" y="12173"/>
                      <a:pt x="112" y="13030"/>
                    </a:cubicBezTo>
                    <a:cubicBezTo>
                      <a:pt x="-59" y="13887"/>
                      <a:pt x="-59" y="14745"/>
                      <a:pt x="284" y="15602"/>
                    </a:cubicBezTo>
                    <a:cubicBezTo>
                      <a:pt x="455" y="16459"/>
                      <a:pt x="798" y="17145"/>
                      <a:pt x="1484" y="17831"/>
                    </a:cubicBezTo>
                    <a:cubicBezTo>
                      <a:pt x="1999" y="18517"/>
                      <a:pt x="2513" y="19031"/>
                      <a:pt x="3199" y="19545"/>
                    </a:cubicBezTo>
                    <a:cubicBezTo>
                      <a:pt x="4741" y="20402"/>
                      <a:pt x="6456" y="20745"/>
                      <a:pt x="7999" y="20231"/>
                    </a:cubicBezTo>
                    <a:cubicBezTo>
                      <a:pt x="9542" y="19717"/>
                      <a:pt x="11085" y="18860"/>
                      <a:pt x="11771" y="17316"/>
                    </a:cubicBezTo>
                    <a:cubicBezTo>
                      <a:pt x="12286" y="16288"/>
                      <a:pt x="12971" y="15259"/>
                      <a:pt x="13657" y="14230"/>
                    </a:cubicBezTo>
                    <a:cubicBezTo>
                      <a:pt x="14171" y="13544"/>
                      <a:pt x="14857" y="12859"/>
                      <a:pt x="15543" y="12173"/>
                    </a:cubicBezTo>
                    <a:cubicBezTo>
                      <a:pt x="15715" y="12002"/>
                      <a:pt x="15886" y="11830"/>
                      <a:pt x="16229" y="11659"/>
                    </a:cubicBezTo>
                    <a:cubicBezTo>
                      <a:pt x="16400" y="11659"/>
                      <a:pt x="16400" y="11487"/>
                      <a:pt x="16572" y="11487"/>
                    </a:cubicBezTo>
                    <a:cubicBezTo>
                      <a:pt x="16915" y="11144"/>
                      <a:pt x="17086" y="10973"/>
                      <a:pt x="17429" y="10630"/>
                    </a:cubicBezTo>
                    <a:cubicBezTo>
                      <a:pt x="17943" y="9944"/>
                      <a:pt x="18286" y="9430"/>
                      <a:pt x="18629" y="8401"/>
                    </a:cubicBezTo>
                    <a:cubicBezTo>
                      <a:pt x="18629" y="8058"/>
                      <a:pt x="18801" y="7029"/>
                      <a:pt x="18801" y="6686"/>
                    </a:cubicBezTo>
                    <a:cubicBezTo>
                      <a:pt x="18115" y="6001"/>
                      <a:pt x="17943" y="4629"/>
                      <a:pt x="17943" y="4458"/>
                    </a:cubicBezTo>
                    <a:close/>
                  </a:path>
                </a:pathLst>
              </a:custGeom>
              <a:solidFill>
                <a:srgbClr val="FFFFF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E690616-9BFA-4413-8DA7-25E1AA286469}"/>
                  </a:ext>
                </a:extLst>
              </p:cNvPr>
              <p:cNvSpPr/>
              <p:nvPr/>
            </p:nvSpPr>
            <p:spPr>
              <a:xfrm>
                <a:off x="-858677" y="1291104"/>
                <a:ext cx="13683" cy="17745"/>
              </a:xfrm>
              <a:custGeom>
                <a:avLst/>
                <a:gdLst>
                  <a:gd name="connsiteX0" fmla="*/ 13486 w 13683"/>
                  <a:gd name="connsiteY0" fmla="*/ 5229 h 17745"/>
                  <a:gd name="connsiteX1" fmla="*/ 13486 w 13683"/>
                  <a:gd name="connsiteY1" fmla="*/ 4886 h 17745"/>
                  <a:gd name="connsiteX2" fmla="*/ 13314 w 13683"/>
                  <a:gd name="connsiteY2" fmla="*/ 4201 h 17745"/>
                  <a:gd name="connsiteX3" fmla="*/ 9371 w 13683"/>
                  <a:gd name="connsiteY3" fmla="*/ 257 h 17745"/>
                  <a:gd name="connsiteX4" fmla="*/ 6285 w 13683"/>
                  <a:gd name="connsiteY4" fmla="*/ 257 h 17745"/>
                  <a:gd name="connsiteX5" fmla="*/ 3713 w 13683"/>
                  <a:gd name="connsiteY5" fmla="*/ 1800 h 17745"/>
                  <a:gd name="connsiteX6" fmla="*/ 3199 w 13683"/>
                  <a:gd name="connsiteY6" fmla="*/ 2315 h 17745"/>
                  <a:gd name="connsiteX7" fmla="*/ 3027 w 13683"/>
                  <a:gd name="connsiteY7" fmla="*/ 2486 h 17745"/>
                  <a:gd name="connsiteX8" fmla="*/ 1313 w 13683"/>
                  <a:gd name="connsiteY8" fmla="*/ 5401 h 17745"/>
                  <a:gd name="connsiteX9" fmla="*/ 970 w 13683"/>
                  <a:gd name="connsiteY9" fmla="*/ 6772 h 17745"/>
                  <a:gd name="connsiteX10" fmla="*/ 284 w 13683"/>
                  <a:gd name="connsiteY10" fmla="*/ 9687 h 17745"/>
                  <a:gd name="connsiteX11" fmla="*/ 112 w 13683"/>
                  <a:gd name="connsiteY11" fmla="*/ 12259 h 17745"/>
                  <a:gd name="connsiteX12" fmla="*/ 798 w 13683"/>
                  <a:gd name="connsiteY12" fmla="*/ 14659 h 17745"/>
                  <a:gd name="connsiteX13" fmla="*/ 2513 w 13683"/>
                  <a:gd name="connsiteY13" fmla="*/ 16373 h 17745"/>
                  <a:gd name="connsiteX14" fmla="*/ 4742 w 13683"/>
                  <a:gd name="connsiteY14" fmla="*/ 17574 h 17745"/>
                  <a:gd name="connsiteX15" fmla="*/ 6456 w 13683"/>
                  <a:gd name="connsiteY15" fmla="*/ 17745 h 17745"/>
                  <a:gd name="connsiteX16" fmla="*/ 9714 w 13683"/>
                  <a:gd name="connsiteY16" fmla="*/ 16888 h 17745"/>
                  <a:gd name="connsiteX17" fmla="*/ 10914 w 13683"/>
                  <a:gd name="connsiteY17" fmla="*/ 15859 h 17745"/>
                  <a:gd name="connsiteX18" fmla="*/ 12457 w 13683"/>
                  <a:gd name="connsiteY18" fmla="*/ 13116 h 17745"/>
                  <a:gd name="connsiteX19" fmla="*/ 13143 w 13683"/>
                  <a:gd name="connsiteY19" fmla="*/ 10201 h 17745"/>
                  <a:gd name="connsiteX20" fmla="*/ 13486 w 13683"/>
                  <a:gd name="connsiteY20" fmla="*/ 8830 h 17745"/>
                  <a:gd name="connsiteX21" fmla="*/ 13486 w 13683"/>
                  <a:gd name="connsiteY21" fmla="*/ 5229 h 17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83" h="17745">
                    <a:moveTo>
                      <a:pt x="13486" y="5229"/>
                    </a:moveTo>
                    <a:cubicBezTo>
                      <a:pt x="13486" y="5058"/>
                      <a:pt x="13486" y="5058"/>
                      <a:pt x="13486" y="4886"/>
                    </a:cubicBezTo>
                    <a:lnTo>
                      <a:pt x="13314" y="4201"/>
                    </a:lnTo>
                    <a:cubicBezTo>
                      <a:pt x="12800" y="2315"/>
                      <a:pt x="11257" y="772"/>
                      <a:pt x="9371" y="257"/>
                    </a:cubicBezTo>
                    <a:cubicBezTo>
                      <a:pt x="8342" y="-86"/>
                      <a:pt x="7314" y="-86"/>
                      <a:pt x="6285" y="257"/>
                    </a:cubicBezTo>
                    <a:cubicBezTo>
                      <a:pt x="5256" y="600"/>
                      <a:pt x="4399" y="943"/>
                      <a:pt x="3713" y="1800"/>
                    </a:cubicBezTo>
                    <a:cubicBezTo>
                      <a:pt x="3541" y="1972"/>
                      <a:pt x="3370" y="2143"/>
                      <a:pt x="3199" y="2315"/>
                    </a:cubicBezTo>
                    <a:cubicBezTo>
                      <a:pt x="3199" y="2315"/>
                      <a:pt x="3027" y="2486"/>
                      <a:pt x="3027" y="2486"/>
                    </a:cubicBezTo>
                    <a:cubicBezTo>
                      <a:pt x="2170" y="3515"/>
                      <a:pt x="1656" y="4201"/>
                      <a:pt x="1313" y="5401"/>
                    </a:cubicBezTo>
                    <a:cubicBezTo>
                      <a:pt x="1141" y="5915"/>
                      <a:pt x="970" y="6258"/>
                      <a:pt x="970" y="6772"/>
                    </a:cubicBezTo>
                    <a:cubicBezTo>
                      <a:pt x="627" y="7801"/>
                      <a:pt x="456" y="8658"/>
                      <a:pt x="284" y="9687"/>
                    </a:cubicBezTo>
                    <a:cubicBezTo>
                      <a:pt x="-59" y="10544"/>
                      <a:pt x="-59" y="11401"/>
                      <a:pt x="112" y="12259"/>
                    </a:cubicBezTo>
                    <a:cubicBezTo>
                      <a:pt x="112" y="13116"/>
                      <a:pt x="456" y="13802"/>
                      <a:pt x="798" y="14659"/>
                    </a:cubicBezTo>
                    <a:cubicBezTo>
                      <a:pt x="1141" y="15345"/>
                      <a:pt x="1656" y="16031"/>
                      <a:pt x="2513" y="16373"/>
                    </a:cubicBezTo>
                    <a:cubicBezTo>
                      <a:pt x="3199" y="16888"/>
                      <a:pt x="3885" y="17231"/>
                      <a:pt x="4742" y="17574"/>
                    </a:cubicBezTo>
                    <a:cubicBezTo>
                      <a:pt x="5256" y="17574"/>
                      <a:pt x="5942" y="17745"/>
                      <a:pt x="6456" y="17745"/>
                    </a:cubicBezTo>
                    <a:cubicBezTo>
                      <a:pt x="7656" y="17745"/>
                      <a:pt x="8685" y="17402"/>
                      <a:pt x="9714" y="16888"/>
                    </a:cubicBezTo>
                    <a:lnTo>
                      <a:pt x="10914" y="15859"/>
                    </a:lnTo>
                    <a:cubicBezTo>
                      <a:pt x="11771" y="15002"/>
                      <a:pt x="12286" y="14145"/>
                      <a:pt x="12457" y="13116"/>
                    </a:cubicBezTo>
                    <a:cubicBezTo>
                      <a:pt x="12628" y="12087"/>
                      <a:pt x="12971" y="11230"/>
                      <a:pt x="13143" y="10201"/>
                    </a:cubicBezTo>
                    <a:cubicBezTo>
                      <a:pt x="13314" y="9687"/>
                      <a:pt x="13314" y="9344"/>
                      <a:pt x="13486" y="8830"/>
                    </a:cubicBezTo>
                    <a:cubicBezTo>
                      <a:pt x="13657" y="7458"/>
                      <a:pt x="13828" y="6601"/>
                      <a:pt x="13486" y="5229"/>
                    </a:cubicBezTo>
                    <a:close/>
                  </a:path>
                </a:pathLst>
              </a:custGeom>
              <a:solidFill>
                <a:srgbClr val="FFFFFF"/>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AE5E9DFC-B8DF-4EDF-83C2-700ADA6D9178}"/>
                  </a:ext>
                </a:extLst>
              </p:cNvPr>
              <p:cNvSpPr/>
              <p:nvPr/>
            </p:nvSpPr>
            <p:spPr>
              <a:xfrm>
                <a:off x="-1101337" y="1126769"/>
                <a:ext cx="25959" cy="22915"/>
              </a:xfrm>
              <a:custGeom>
                <a:avLst/>
                <a:gdLst>
                  <a:gd name="connsiteX0" fmla="*/ 25718 w 25959"/>
                  <a:gd name="connsiteY0" fmla="*/ 15259 h 22915"/>
                  <a:gd name="connsiteX1" fmla="*/ 22803 w 25959"/>
                  <a:gd name="connsiteY1" fmla="*/ 11487 h 22915"/>
                  <a:gd name="connsiteX2" fmla="*/ 16631 w 25959"/>
                  <a:gd name="connsiteY2" fmla="*/ 7715 h 22915"/>
                  <a:gd name="connsiteX3" fmla="*/ 10801 w 25959"/>
                  <a:gd name="connsiteY3" fmla="*/ 1886 h 22915"/>
                  <a:gd name="connsiteX4" fmla="*/ 6344 w 25959"/>
                  <a:gd name="connsiteY4" fmla="*/ 0 h 22915"/>
                  <a:gd name="connsiteX5" fmla="*/ 1886 w 25959"/>
                  <a:gd name="connsiteY5" fmla="*/ 1886 h 22915"/>
                  <a:gd name="connsiteX6" fmla="*/ 0 w 25959"/>
                  <a:gd name="connsiteY6" fmla="*/ 6344 h 22915"/>
                  <a:gd name="connsiteX7" fmla="*/ 171 w 25959"/>
                  <a:gd name="connsiteY7" fmla="*/ 8058 h 22915"/>
                  <a:gd name="connsiteX8" fmla="*/ 1715 w 25959"/>
                  <a:gd name="connsiteY8" fmla="*/ 10801 h 22915"/>
                  <a:gd name="connsiteX9" fmla="*/ 7886 w 25959"/>
                  <a:gd name="connsiteY9" fmla="*/ 16802 h 22915"/>
                  <a:gd name="connsiteX10" fmla="*/ 16288 w 25959"/>
                  <a:gd name="connsiteY10" fmla="*/ 22117 h 22915"/>
                  <a:gd name="connsiteX11" fmla="*/ 18688 w 25959"/>
                  <a:gd name="connsiteY11" fmla="*/ 22803 h 22915"/>
                  <a:gd name="connsiteX12" fmla="*/ 21260 w 25959"/>
                  <a:gd name="connsiteY12" fmla="*/ 22631 h 22915"/>
                  <a:gd name="connsiteX13" fmla="*/ 25031 w 25959"/>
                  <a:gd name="connsiteY13" fmla="*/ 19717 h 22915"/>
                  <a:gd name="connsiteX14" fmla="*/ 25718 w 25959"/>
                  <a:gd name="connsiteY14" fmla="*/ 15259 h 22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959" h="22915">
                    <a:moveTo>
                      <a:pt x="25718" y="15259"/>
                    </a:moveTo>
                    <a:cubicBezTo>
                      <a:pt x="25203" y="13716"/>
                      <a:pt x="24346" y="12344"/>
                      <a:pt x="22803" y="11487"/>
                    </a:cubicBezTo>
                    <a:cubicBezTo>
                      <a:pt x="20574" y="10287"/>
                      <a:pt x="18517" y="9087"/>
                      <a:pt x="16631" y="7715"/>
                    </a:cubicBezTo>
                    <a:cubicBezTo>
                      <a:pt x="14573" y="6001"/>
                      <a:pt x="12516" y="4115"/>
                      <a:pt x="10801" y="1886"/>
                    </a:cubicBezTo>
                    <a:cubicBezTo>
                      <a:pt x="9773" y="686"/>
                      <a:pt x="7715" y="0"/>
                      <a:pt x="6344" y="0"/>
                    </a:cubicBezTo>
                    <a:cubicBezTo>
                      <a:pt x="4801" y="0"/>
                      <a:pt x="2915" y="686"/>
                      <a:pt x="1886" y="1886"/>
                    </a:cubicBezTo>
                    <a:cubicBezTo>
                      <a:pt x="857" y="3086"/>
                      <a:pt x="0" y="4629"/>
                      <a:pt x="0" y="6344"/>
                    </a:cubicBezTo>
                    <a:cubicBezTo>
                      <a:pt x="0" y="6858"/>
                      <a:pt x="171" y="7544"/>
                      <a:pt x="171" y="8058"/>
                    </a:cubicBezTo>
                    <a:cubicBezTo>
                      <a:pt x="514" y="9087"/>
                      <a:pt x="1028" y="10115"/>
                      <a:pt x="1715" y="10801"/>
                    </a:cubicBezTo>
                    <a:cubicBezTo>
                      <a:pt x="3600" y="13030"/>
                      <a:pt x="5658" y="15088"/>
                      <a:pt x="7886" y="16802"/>
                    </a:cubicBezTo>
                    <a:cubicBezTo>
                      <a:pt x="10458" y="18860"/>
                      <a:pt x="13202" y="20917"/>
                      <a:pt x="16288" y="22117"/>
                    </a:cubicBezTo>
                    <a:cubicBezTo>
                      <a:pt x="16973" y="22631"/>
                      <a:pt x="17831" y="22803"/>
                      <a:pt x="18688" y="22803"/>
                    </a:cubicBezTo>
                    <a:cubicBezTo>
                      <a:pt x="19545" y="22974"/>
                      <a:pt x="20402" y="22974"/>
                      <a:pt x="21260" y="22631"/>
                    </a:cubicBezTo>
                    <a:cubicBezTo>
                      <a:pt x="22631" y="22289"/>
                      <a:pt x="24346" y="21088"/>
                      <a:pt x="25031" y="19717"/>
                    </a:cubicBezTo>
                    <a:cubicBezTo>
                      <a:pt x="25889" y="18517"/>
                      <a:pt x="26232" y="16802"/>
                      <a:pt x="25718" y="15259"/>
                    </a:cubicBezTo>
                    <a:close/>
                  </a:path>
                </a:pathLst>
              </a:custGeom>
              <a:solidFill>
                <a:srgbClr val="FFFFFF"/>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0D32BA2-D9DE-47F9-B225-9275464A7A3D}"/>
                  </a:ext>
                </a:extLst>
              </p:cNvPr>
              <p:cNvSpPr/>
              <p:nvPr/>
            </p:nvSpPr>
            <p:spPr>
              <a:xfrm>
                <a:off x="-1116569" y="1781583"/>
                <a:ext cx="1427443" cy="66307"/>
              </a:xfrm>
              <a:custGeom>
                <a:avLst/>
                <a:gdLst>
                  <a:gd name="connsiteX0" fmla="*/ 1424208 w 1427443"/>
                  <a:gd name="connsiteY0" fmla="*/ 7326 h 66307"/>
                  <a:gd name="connsiteX1" fmla="*/ 1304536 w 1427443"/>
                  <a:gd name="connsiteY1" fmla="*/ 27729 h 66307"/>
                  <a:gd name="connsiteX2" fmla="*/ 1172520 w 1427443"/>
                  <a:gd name="connsiteY2" fmla="*/ 27729 h 66307"/>
                  <a:gd name="connsiteX3" fmla="*/ 1039131 w 1427443"/>
                  <a:gd name="connsiteY3" fmla="*/ 10412 h 66307"/>
                  <a:gd name="connsiteX4" fmla="*/ 896656 w 1427443"/>
                  <a:gd name="connsiteY4" fmla="*/ 43330 h 66307"/>
                  <a:gd name="connsiteX5" fmla="*/ 598677 w 1427443"/>
                  <a:gd name="connsiteY5" fmla="*/ 26871 h 66307"/>
                  <a:gd name="connsiteX6" fmla="*/ 452944 w 1427443"/>
                  <a:gd name="connsiteY6" fmla="*/ 6812 h 66307"/>
                  <a:gd name="connsiteX7" fmla="*/ 314241 w 1427443"/>
                  <a:gd name="connsiteY7" fmla="*/ 29614 h 66307"/>
                  <a:gd name="connsiteX8" fmla="*/ 172109 w 1427443"/>
                  <a:gd name="connsiteY8" fmla="*/ 37673 h 66307"/>
                  <a:gd name="connsiteX9" fmla="*/ 36321 w 1427443"/>
                  <a:gd name="connsiteY9" fmla="*/ 17270 h 66307"/>
                  <a:gd name="connsiteX10" fmla="*/ 4088 w 1427443"/>
                  <a:gd name="connsiteY10" fmla="*/ 24642 h 66307"/>
                  <a:gd name="connsiteX11" fmla="*/ 7345 w 1427443"/>
                  <a:gd name="connsiteY11" fmla="*/ 36301 h 66307"/>
                  <a:gd name="connsiteX12" fmla="*/ 142791 w 1427443"/>
                  <a:gd name="connsiteY12" fmla="*/ 43845 h 66307"/>
                  <a:gd name="connsiteX13" fmla="*/ 211714 w 1427443"/>
                  <a:gd name="connsiteY13" fmla="*/ 53617 h 66307"/>
                  <a:gd name="connsiteX14" fmla="*/ 279951 w 1427443"/>
                  <a:gd name="connsiteY14" fmla="*/ 48474 h 66307"/>
                  <a:gd name="connsiteX15" fmla="*/ 418311 w 1427443"/>
                  <a:gd name="connsiteY15" fmla="*/ 22413 h 66307"/>
                  <a:gd name="connsiteX16" fmla="*/ 489463 w 1427443"/>
                  <a:gd name="connsiteY16" fmla="*/ 19842 h 66307"/>
                  <a:gd name="connsiteX17" fmla="*/ 563529 w 1427443"/>
                  <a:gd name="connsiteY17" fmla="*/ 31672 h 66307"/>
                  <a:gd name="connsiteX18" fmla="*/ 707890 w 1427443"/>
                  <a:gd name="connsiteY18" fmla="*/ 60647 h 66307"/>
                  <a:gd name="connsiteX19" fmla="*/ 856194 w 1427443"/>
                  <a:gd name="connsiteY19" fmla="*/ 62533 h 66307"/>
                  <a:gd name="connsiteX20" fmla="*/ 927003 w 1427443"/>
                  <a:gd name="connsiteY20" fmla="*/ 48645 h 66307"/>
                  <a:gd name="connsiteX21" fmla="*/ 996783 w 1427443"/>
                  <a:gd name="connsiteY21" fmla="*/ 29271 h 66307"/>
                  <a:gd name="connsiteX22" fmla="*/ 1066735 w 1427443"/>
                  <a:gd name="connsiteY22" fmla="*/ 22585 h 66307"/>
                  <a:gd name="connsiteX23" fmla="*/ 1133943 w 1427443"/>
                  <a:gd name="connsiteY23" fmla="*/ 32358 h 66307"/>
                  <a:gd name="connsiteX24" fmla="*/ 1264417 w 1427443"/>
                  <a:gd name="connsiteY24" fmla="*/ 48474 h 66307"/>
                  <a:gd name="connsiteX25" fmla="*/ 1326310 w 1427443"/>
                  <a:gd name="connsiteY25" fmla="*/ 32358 h 66307"/>
                  <a:gd name="connsiteX26" fmla="*/ 1387347 w 1427443"/>
                  <a:gd name="connsiteY26" fmla="*/ 12298 h 66307"/>
                  <a:gd name="connsiteX27" fmla="*/ 1417522 w 1427443"/>
                  <a:gd name="connsiteY27" fmla="*/ 17784 h 66307"/>
                  <a:gd name="connsiteX28" fmla="*/ 1424208 w 1427443"/>
                  <a:gd name="connsiteY28" fmla="*/ 7326 h 66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427443" h="66307">
                    <a:moveTo>
                      <a:pt x="1424208" y="7326"/>
                    </a:moveTo>
                    <a:cubicBezTo>
                      <a:pt x="1384089" y="-13248"/>
                      <a:pt x="1342255" y="14698"/>
                      <a:pt x="1304536" y="27729"/>
                    </a:cubicBezTo>
                    <a:cubicBezTo>
                      <a:pt x="1261502" y="42645"/>
                      <a:pt x="1216068" y="36472"/>
                      <a:pt x="1172520" y="27729"/>
                    </a:cubicBezTo>
                    <a:cubicBezTo>
                      <a:pt x="1128628" y="18984"/>
                      <a:pt x="1084223" y="7497"/>
                      <a:pt x="1039131" y="10412"/>
                    </a:cubicBezTo>
                    <a:cubicBezTo>
                      <a:pt x="990097" y="13498"/>
                      <a:pt x="944320" y="33215"/>
                      <a:pt x="896656" y="43330"/>
                    </a:cubicBezTo>
                    <a:cubicBezTo>
                      <a:pt x="797215" y="64762"/>
                      <a:pt x="696231" y="50017"/>
                      <a:pt x="598677" y="26871"/>
                    </a:cubicBezTo>
                    <a:cubicBezTo>
                      <a:pt x="550842" y="15555"/>
                      <a:pt x="502321" y="4583"/>
                      <a:pt x="452944" y="6812"/>
                    </a:cubicBezTo>
                    <a:cubicBezTo>
                      <a:pt x="405967" y="8869"/>
                      <a:pt x="360189" y="20356"/>
                      <a:pt x="314241" y="29614"/>
                    </a:cubicBezTo>
                    <a:cubicBezTo>
                      <a:pt x="267435" y="39044"/>
                      <a:pt x="219772" y="45902"/>
                      <a:pt x="172109" y="37673"/>
                    </a:cubicBezTo>
                    <a:cubicBezTo>
                      <a:pt x="127360" y="29957"/>
                      <a:pt x="82440" y="12812"/>
                      <a:pt x="36321" y="17270"/>
                    </a:cubicBezTo>
                    <a:cubicBezTo>
                      <a:pt x="25176" y="18299"/>
                      <a:pt x="14546" y="20699"/>
                      <a:pt x="4088" y="24642"/>
                    </a:cubicBezTo>
                    <a:cubicBezTo>
                      <a:pt x="-3113" y="27386"/>
                      <a:pt x="-27" y="39044"/>
                      <a:pt x="7345" y="36301"/>
                    </a:cubicBezTo>
                    <a:cubicBezTo>
                      <a:pt x="51922" y="20185"/>
                      <a:pt x="98557" y="33901"/>
                      <a:pt x="142791" y="43845"/>
                    </a:cubicBezTo>
                    <a:cubicBezTo>
                      <a:pt x="165594" y="48988"/>
                      <a:pt x="188397" y="52932"/>
                      <a:pt x="211714" y="53617"/>
                    </a:cubicBezTo>
                    <a:cubicBezTo>
                      <a:pt x="234517" y="54132"/>
                      <a:pt x="257319" y="51903"/>
                      <a:pt x="279951" y="48474"/>
                    </a:cubicBezTo>
                    <a:cubicBezTo>
                      <a:pt x="326414" y="41445"/>
                      <a:pt x="371848" y="28586"/>
                      <a:pt x="418311" y="22413"/>
                    </a:cubicBezTo>
                    <a:cubicBezTo>
                      <a:pt x="441971" y="19327"/>
                      <a:pt x="465631" y="18127"/>
                      <a:pt x="489463" y="19842"/>
                    </a:cubicBezTo>
                    <a:cubicBezTo>
                      <a:pt x="514494" y="21556"/>
                      <a:pt x="539183" y="26185"/>
                      <a:pt x="563529" y="31672"/>
                    </a:cubicBezTo>
                    <a:cubicBezTo>
                      <a:pt x="611535" y="42302"/>
                      <a:pt x="659027" y="54475"/>
                      <a:pt x="707890" y="60647"/>
                    </a:cubicBezTo>
                    <a:cubicBezTo>
                      <a:pt x="756925" y="66990"/>
                      <a:pt x="806988" y="68534"/>
                      <a:pt x="856194" y="62533"/>
                    </a:cubicBezTo>
                    <a:cubicBezTo>
                      <a:pt x="880197" y="59618"/>
                      <a:pt x="903686" y="54989"/>
                      <a:pt x="927003" y="48645"/>
                    </a:cubicBezTo>
                    <a:cubicBezTo>
                      <a:pt x="950320" y="42302"/>
                      <a:pt x="973295" y="34758"/>
                      <a:pt x="996783" y="29271"/>
                    </a:cubicBezTo>
                    <a:cubicBezTo>
                      <a:pt x="1019929" y="23957"/>
                      <a:pt x="1043075" y="21385"/>
                      <a:pt x="1066735" y="22585"/>
                    </a:cubicBezTo>
                    <a:cubicBezTo>
                      <a:pt x="1089366" y="23785"/>
                      <a:pt x="1111826" y="27900"/>
                      <a:pt x="1133943" y="32358"/>
                    </a:cubicBezTo>
                    <a:cubicBezTo>
                      <a:pt x="1176806" y="40930"/>
                      <a:pt x="1220526" y="52074"/>
                      <a:pt x="1264417" y="48474"/>
                    </a:cubicBezTo>
                    <a:cubicBezTo>
                      <a:pt x="1286191" y="46588"/>
                      <a:pt x="1306251" y="40587"/>
                      <a:pt x="1326310" y="32358"/>
                    </a:cubicBezTo>
                    <a:cubicBezTo>
                      <a:pt x="1345855" y="24300"/>
                      <a:pt x="1366087" y="14184"/>
                      <a:pt x="1387347" y="12298"/>
                    </a:cubicBezTo>
                    <a:cubicBezTo>
                      <a:pt x="1397805" y="11441"/>
                      <a:pt x="1408092" y="12984"/>
                      <a:pt x="1417522" y="17784"/>
                    </a:cubicBezTo>
                    <a:cubicBezTo>
                      <a:pt x="1425066" y="21899"/>
                      <a:pt x="1431580" y="11098"/>
                      <a:pt x="1424208" y="7326"/>
                    </a:cubicBezTo>
                    <a:close/>
                  </a:path>
                </a:pathLst>
              </a:custGeom>
              <a:solidFill>
                <a:srgbClr val="FFFFFF"/>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309D7225-09EF-4555-9CE6-575B2DE7B2D9}"/>
                  </a:ext>
                </a:extLst>
              </p:cNvPr>
              <p:cNvSpPr/>
              <p:nvPr/>
            </p:nvSpPr>
            <p:spPr>
              <a:xfrm>
                <a:off x="-1099672" y="1859837"/>
                <a:ext cx="1418679" cy="75001"/>
              </a:xfrm>
              <a:custGeom>
                <a:avLst/>
                <a:gdLst>
                  <a:gd name="connsiteX0" fmla="*/ 1414170 w 1418679"/>
                  <a:gd name="connsiteY0" fmla="*/ 2452 h 75001"/>
                  <a:gd name="connsiteX1" fmla="*/ 1295012 w 1418679"/>
                  <a:gd name="connsiteY1" fmla="*/ 32799 h 75001"/>
                  <a:gd name="connsiteX2" fmla="*/ 1154766 w 1418679"/>
                  <a:gd name="connsiteY2" fmla="*/ 11882 h 75001"/>
                  <a:gd name="connsiteX3" fmla="*/ 892276 w 1418679"/>
                  <a:gd name="connsiteY3" fmla="*/ 44972 h 75001"/>
                  <a:gd name="connsiteX4" fmla="*/ 759402 w 1418679"/>
                  <a:gd name="connsiteY4" fmla="*/ 62803 h 75001"/>
                  <a:gd name="connsiteX5" fmla="*/ 612469 w 1418679"/>
                  <a:gd name="connsiteY5" fmla="*/ 34342 h 75001"/>
                  <a:gd name="connsiteX6" fmla="*/ 461765 w 1418679"/>
                  <a:gd name="connsiteY6" fmla="*/ 20969 h 75001"/>
                  <a:gd name="connsiteX7" fmla="*/ 386155 w 1418679"/>
                  <a:gd name="connsiteY7" fmla="*/ 29198 h 75001"/>
                  <a:gd name="connsiteX8" fmla="*/ 311060 w 1418679"/>
                  <a:gd name="connsiteY8" fmla="*/ 43772 h 75001"/>
                  <a:gd name="connsiteX9" fmla="*/ 235622 w 1418679"/>
                  <a:gd name="connsiteY9" fmla="*/ 44972 h 75001"/>
                  <a:gd name="connsiteX10" fmla="*/ 164813 w 1418679"/>
                  <a:gd name="connsiteY10" fmla="*/ 24569 h 75001"/>
                  <a:gd name="connsiteX11" fmla="*/ 32625 w 1418679"/>
                  <a:gd name="connsiteY11" fmla="*/ 6396 h 75001"/>
                  <a:gd name="connsiteX12" fmla="*/ 3136 w 1418679"/>
                  <a:gd name="connsiteY12" fmla="*/ 17711 h 75001"/>
                  <a:gd name="connsiteX13" fmla="*/ 9480 w 1418679"/>
                  <a:gd name="connsiteY13" fmla="*/ 28684 h 75001"/>
                  <a:gd name="connsiteX14" fmla="*/ 140467 w 1418679"/>
                  <a:gd name="connsiteY14" fmla="*/ 29713 h 75001"/>
                  <a:gd name="connsiteX15" fmla="*/ 281056 w 1418679"/>
                  <a:gd name="connsiteY15" fmla="*/ 59716 h 75001"/>
                  <a:gd name="connsiteX16" fmla="*/ 429361 w 1418679"/>
                  <a:gd name="connsiteY16" fmla="*/ 35713 h 75001"/>
                  <a:gd name="connsiteX17" fmla="*/ 581437 w 1418679"/>
                  <a:gd name="connsiteY17" fmla="*/ 40857 h 75001"/>
                  <a:gd name="connsiteX18" fmla="*/ 726655 w 1418679"/>
                  <a:gd name="connsiteY18" fmla="*/ 72061 h 75001"/>
                  <a:gd name="connsiteX19" fmla="*/ 859357 w 1418679"/>
                  <a:gd name="connsiteY19" fmla="*/ 65031 h 75001"/>
                  <a:gd name="connsiteX20" fmla="*/ 1119618 w 1418679"/>
                  <a:gd name="connsiteY20" fmla="*/ 18740 h 75001"/>
                  <a:gd name="connsiteX21" fmla="*/ 1256092 w 1418679"/>
                  <a:gd name="connsiteY21" fmla="*/ 47715 h 75001"/>
                  <a:gd name="connsiteX22" fmla="*/ 1320729 w 1418679"/>
                  <a:gd name="connsiteY22" fmla="*/ 37085 h 75001"/>
                  <a:gd name="connsiteX23" fmla="*/ 1379880 w 1418679"/>
                  <a:gd name="connsiteY23" fmla="*/ 13939 h 75001"/>
                  <a:gd name="connsiteX24" fmla="*/ 1410569 w 1418679"/>
                  <a:gd name="connsiteY24" fmla="*/ 14282 h 75001"/>
                  <a:gd name="connsiteX25" fmla="*/ 1414170 w 1418679"/>
                  <a:gd name="connsiteY25" fmla="*/ 2452 h 75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418679" h="75001">
                    <a:moveTo>
                      <a:pt x="1414170" y="2452"/>
                    </a:moveTo>
                    <a:cubicBezTo>
                      <a:pt x="1371307" y="-9035"/>
                      <a:pt x="1334617" y="23026"/>
                      <a:pt x="1295012" y="32799"/>
                    </a:cubicBezTo>
                    <a:cubicBezTo>
                      <a:pt x="1247692" y="44457"/>
                      <a:pt x="1200200" y="21826"/>
                      <a:pt x="1154766" y="11882"/>
                    </a:cubicBezTo>
                    <a:cubicBezTo>
                      <a:pt x="1065612" y="-7663"/>
                      <a:pt x="978001" y="23541"/>
                      <a:pt x="892276" y="44972"/>
                    </a:cubicBezTo>
                    <a:cubicBezTo>
                      <a:pt x="848899" y="55773"/>
                      <a:pt x="804493" y="64689"/>
                      <a:pt x="759402" y="62803"/>
                    </a:cubicBezTo>
                    <a:cubicBezTo>
                      <a:pt x="709339" y="60917"/>
                      <a:pt x="661161" y="44972"/>
                      <a:pt x="612469" y="34342"/>
                    </a:cubicBezTo>
                    <a:cubicBezTo>
                      <a:pt x="563092" y="23541"/>
                      <a:pt x="512343" y="18911"/>
                      <a:pt x="461765" y="20969"/>
                    </a:cubicBezTo>
                    <a:cubicBezTo>
                      <a:pt x="436390" y="21997"/>
                      <a:pt x="411015" y="24741"/>
                      <a:pt x="386155" y="29198"/>
                    </a:cubicBezTo>
                    <a:cubicBezTo>
                      <a:pt x="361123" y="33485"/>
                      <a:pt x="336263" y="39828"/>
                      <a:pt x="311060" y="43772"/>
                    </a:cubicBezTo>
                    <a:cubicBezTo>
                      <a:pt x="286029" y="47886"/>
                      <a:pt x="260654" y="49429"/>
                      <a:pt x="235622" y="44972"/>
                    </a:cubicBezTo>
                    <a:cubicBezTo>
                      <a:pt x="211276" y="40857"/>
                      <a:pt x="187959" y="32627"/>
                      <a:pt x="164813" y="24569"/>
                    </a:cubicBezTo>
                    <a:cubicBezTo>
                      <a:pt x="122808" y="10167"/>
                      <a:pt x="77374" y="-4063"/>
                      <a:pt x="32625" y="6396"/>
                    </a:cubicBezTo>
                    <a:cubicBezTo>
                      <a:pt x="22338" y="8796"/>
                      <a:pt x="12394" y="12739"/>
                      <a:pt x="3136" y="17711"/>
                    </a:cubicBezTo>
                    <a:cubicBezTo>
                      <a:pt x="-4065" y="21655"/>
                      <a:pt x="2450" y="32627"/>
                      <a:pt x="9480" y="28684"/>
                    </a:cubicBezTo>
                    <a:cubicBezTo>
                      <a:pt x="50113" y="6396"/>
                      <a:pt x="98634" y="16340"/>
                      <a:pt x="140467" y="29713"/>
                    </a:cubicBezTo>
                    <a:cubicBezTo>
                      <a:pt x="186759" y="44629"/>
                      <a:pt x="231507" y="62803"/>
                      <a:pt x="281056" y="59716"/>
                    </a:cubicBezTo>
                    <a:cubicBezTo>
                      <a:pt x="331120" y="56630"/>
                      <a:pt x="379469" y="40686"/>
                      <a:pt x="429361" y="35713"/>
                    </a:cubicBezTo>
                    <a:cubicBezTo>
                      <a:pt x="479938" y="30741"/>
                      <a:pt x="531373" y="32284"/>
                      <a:pt x="581437" y="40857"/>
                    </a:cubicBezTo>
                    <a:cubicBezTo>
                      <a:pt x="630300" y="49258"/>
                      <a:pt x="677449" y="65374"/>
                      <a:pt x="726655" y="72061"/>
                    </a:cubicBezTo>
                    <a:cubicBezTo>
                      <a:pt x="771232" y="78233"/>
                      <a:pt x="815638" y="74118"/>
                      <a:pt x="859357" y="65031"/>
                    </a:cubicBezTo>
                    <a:cubicBezTo>
                      <a:pt x="945254" y="47201"/>
                      <a:pt x="1030464" y="11025"/>
                      <a:pt x="1119618" y="18740"/>
                    </a:cubicBezTo>
                    <a:cubicBezTo>
                      <a:pt x="1166253" y="22855"/>
                      <a:pt x="1209458" y="43943"/>
                      <a:pt x="1256092" y="47715"/>
                    </a:cubicBezTo>
                    <a:cubicBezTo>
                      <a:pt x="1278553" y="49429"/>
                      <a:pt x="1299812" y="45486"/>
                      <a:pt x="1320729" y="37085"/>
                    </a:cubicBezTo>
                    <a:cubicBezTo>
                      <a:pt x="1340275" y="29198"/>
                      <a:pt x="1359134" y="18568"/>
                      <a:pt x="1379880" y="13939"/>
                    </a:cubicBezTo>
                    <a:cubicBezTo>
                      <a:pt x="1390167" y="11710"/>
                      <a:pt x="1400454" y="11710"/>
                      <a:pt x="1410569" y="14282"/>
                    </a:cubicBezTo>
                    <a:cubicBezTo>
                      <a:pt x="1418799" y="16854"/>
                      <a:pt x="1422056" y="4681"/>
                      <a:pt x="1414170" y="2452"/>
                    </a:cubicBezTo>
                    <a:close/>
                  </a:path>
                </a:pathLst>
              </a:custGeom>
              <a:solidFill>
                <a:srgbClr val="FFFFFF"/>
              </a:solidFill>
              <a:ln w="1715" cap="flat">
                <a:noFill/>
                <a:prstDash val="solid"/>
                <a:miter/>
              </a:ln>
            </p:spPr>
            <p:txBody>
              <a:bodyPr rtlCol="0" anchor="ctr"/>
              <a:lstStyle/>
              <a:p>
                <a:endParaRPr lang="en-US"/>
              </a:p>
            </p:txBody>
          </p:sp>
        </p:grpSp>
      </p:grpSp>
      <p:pic>
        <p:nvPicPr>
          <p:cNvPr id="95" name="Picture 10" descr="Cute chef girl smiling in uniform mascot gesturing ok sign cartoon art  illustration 2335552 Vector Art at Vecteezy">
            <a:extLst>
              <a:ext uri="{FF2B5EF4-FFF2-40B4-BE49-F238E27FC236}">
                <a16:creationId xmlns:a16="http://schemas.microsoft.com/office/drawing/2014/main" id="{5DC61310-5A41-48E2-A976-D482795EF774}"/>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725855" y="3119304"/>
            <a:ext cx="3970204" cy="4157839"/>
          </a:xfrm>
          <a:prstGeom prst="rect">
            <a:avLst/>
          </a:prstGeom>
          <a:noFill/>
          <a:extLst>
            <a:ext uri="{909E8E84-426E-40DD-AFC4-6F175D3DCCD1}">
              <a14:hiddenFill xmlns:a14="http://schemas.microsoft.com/office/drawing/2010/main">
                <a:solidFill>
                  <a:srgbClr val="FFFFFF"/>
                </a:solidFill>
              </a14:hiddenFill>
            </a:ext>
          </a:extLst>
        </p:spPr>
      </p:pic>
      <p:sp>
        <p:nvSpPr>
          <p:cNvPr id="96" name="Cloud Callout 60">
            <a:extLst>
              <a:ext uri="{FF2B5EF4-FFF2-40B4-BE49-F238E27FC236}">
                <a16:creationId xmlns:a16="http://schemas.microsoft.com/office/drawing/2014/main" id="{5AC4DBEC-CF5A-4784-AAB1-EBFC55024FA0}"/>
              </a:ext>
            </a:extLst>
          </p:cNvPr>
          <p:cNvSpPr/>
          <p:nvPr/>
        </p:nvSpPr>
        <p:spPr>
          <a:xfrm>
            <a:off x="3462108" y="2388913"/>
            <a:ext cx="5455920" cy="1846086"/>
          </a:xfrm>
          <a:prstGeom prst="cloudCallout">
            <a:avLst>
              <a:gd name="adj1" fmla="val -50673"/>
              <a:gd name="adj2" fmla="val 66354"/>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Mình</a:t>
            </a:r>
            <a:r>
              <a:rPr kumimoji="0" lang="en-US" sz="3200" b="1" i="0" u="none" strike="noStrike" kern="0" cap="none" spc="0" normalizeH="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 cùng đi hái táo để làm bánh nhé!</a:t>
            </a:r>
            <a:endParaRPr kumimoji="0" lang="en-US" sz="3200" b="1" i="0" u="none" strike="noStrike" kern="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76031765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animEffect transition="in" filter="fade">
                                      <p:cBhvr>
                                        <p:cTn id="9" dur="500"/>
                                        <p:tgtEl>
                                          <p:spTgt spid="3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down)">
                                      <p:cBhvr>
                                        <p:cTn id="19" dur="580">
                                          <p:stCondLst>
                                            <p:cond delay="0"/>
                                          </p:stCondLst>
                                        </p:cTn>
                                        <p:tgtEl>
                                          <p:spTgt spid="30"/>
                                        </p:tgtEl>
                                      </p:cBhvr>
                                    </p:animEffect>
                                    <p:anim calcmode="lin" valueType="num">
                                      <p:cBhvr>
                                        <p:cTn id="20"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25" dur="26">
                                          <p:stCondLst>
                                            <p:cond delay="650"/>
                                          </p:stCondLst>
                                        </p:cTn>
                                        <p:tgtEl>
                                          <p:spTgt spid="30"/>
                                        </p:tgtEl>
                                      </p:cBhvr>
                                      <p:to x="100000" y="60000"/>
                                    </p:animScale>
                                    <p:animScale>
                                      <p:cBhvr>
                                        <p:cTn id="26" dur="166" decel="50000">
                                          <p:stCondLst>
                                            <p:cond delay="676"/>
                                          </p:stCondLst>
                                        </p:cTn>
                                        <p:tgtEl>
                                          <p:spTgt spid="30"/>
                                        </p:tgtEl>
                                      </p:cBhvr>
                                      <p:to x="100000" y="100000"/>
                                    </p:animScale>
                                    <p:animScale>
                                      <p:cBhvr>
                                        <p:cTn id="27" dur="26">
                                          <p:stCondLst>
                                            <p:cond delay="1312"/>
                                          </p:stCondLst>
                                        </p:cTn>
                                        <p:tgtEl>
                                          <p:spTgt spid="30"/>
                                        </p:tgtEl>
                                      </p:cBhvr>
                                      <p:to x="100000" y="80000"/>
                                    </p:animScale>
                                    <p:animScale>
                                      <p:cBhvr>
                                        <p:cTn id="28" dur="166" decel="50000">
                                          <p:stCondLst>
                                            <p:cond delay="1338"/>
                                          </p:stCondLst>
                                        </p:cTn>
                                        <p:tgtEl>
                                          <p:spTgt spid="30"/>
                                        </p:tgtEl>
                                      </p:cBhvr>
                                      <p:to x="100000" y="100000"/>
                                    </p:animScale>
                                    <p:animScale>
                                      <p:cBhvr>
                                        <p:cTn id="29" dur="26">
                                          <p:stCondLst>
                                            <p:cond delay="1642"/>
                                          </p:stCondLst>
                                        </p:cTn>
                                        <p:tgtEl>
                                          <p:spTgt spid="30"/>
                                        </p:tgtEl>
                                      </p:cBhvr>
                                      <p:to x="100000" y="90000"/>
                                    </p:animScale>
                                    <p:animScale>
                                      <p:cBhvr>
                                        <p:cTn id="30" dur="166" decel="50000">
                                          <p:stCondLst>
                                            <p:cond delay="1668"/>
                                          </p:stCondLst>
                                        </p:cTn>
                                        <p:tgtEl>
                                          <p:spTgt spid="30"/>
                                        </p:tgtEl>
                                      </p:cBhvr>
                                      <p:to x="100000" y="100000"/>
                                    </p:animScale>
                                    <p:animScale>
                                      <p:cBhvr>
                                        <p:cTn id="31" dur="26">
                                          <p:stCondLst>
                                            <p:cond delay="1808"/>
                                          </p:stCondLst>
                                        </p:cTn>
                                        <p:tgtEl>
                                          <p:spTgt spid="30"/>
                                        </p:tgtEl>
                                      </p:cBhvr>
                                      <p:to x="100000" y="95000"/>
                                    </p:animScale>
                                    <p:animScale>
                                      <p:cBhvr>
                                        <p:cTn id="32" dur="166" decel="50000">
                                          <p:stCondLst>
                                            <p:cond delay="1834"/>
                                          </p:stCondLst>
                                        </p:cTn>
                                        <p:tgtEl>
                                          <p:spTgt spid="30"/>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95"/>
                                        </p:tgtEl>
                                        <p:attrNameLst>
                                          <p:attrName>style.visibility</p:attrName>
                                        </p:attrNameLst>
                                      </p:cBhvr>
                                      <p:to>
                                        <p:strVal val="visible"/>
                                      </p:to>
                                    </p:set>
                                    <p:anim calcmode="lin" valueType="num">
                                      <p:cBhvr additive="base">
                                        <p:cTn id="42" dur="500" fill="hold"/>
                                        <p:tgtEl>
                                          <p:spTgt spid="95"/>
                                        </p:tgtEl>
                                        <p:attrNameLst>
                                          <p:attrName>ppt_x</p:attrName>
                                        </p:attrNameLst>
                                      </p:cBhvr>
                                      <p:tavLst>
                                        <p:tav tm="0">
                                          <p:val>
                                            <p:strVal val="0-#ppt_w/2"/>
                                          </p:val>
                                        </p:tav>
                                        <p:tav tm="100000">
                                          <p:val>
                                            <p:strVal val="#ppt_x"/>
                                          </p:val>
                                        </p:tav>
                                      </p:tavLst>
                                    </p:anim>
                                    <p:anim calcmode="lin" valueType="num">
                                      <p:cBhvr additive="base">
                                        <p:cTn id="43" dur="500" fill="hold"/>
                                        <p:tgtEl>
                                          <p:spTgt spid="95"/>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96"/>
                                        </p:tgtEl>
                                        <p:attrNameLst>
                                          <p:attrName>style.visibility</p:attrName>
                                        </p:attrNameLst>
                                      </p:cBhvr>
                                      <p:to>
                                        <p:strVal val="visible"/>
                                      </p:to>
                                    </p:set>
                                    <p:animEffect transition="in" filter="wipe(down)">
                                      <p:cBhvr>
                                        <p:cTn id="48"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9" grpId="0"/>
      <p:bldP spid="40" grpId="0" animBg="1"/>
      <p:bldP spid="9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6">
            <a:extLst>
              <a:ext uri="{FF2B5EF4-FFF2-40B4-BE49-F238E27FC236}">
                <a16:creationId xmlns:a16="http://schemas.microsoft.com/office/drawing/2014/main" id="{040E58E1-F5CB-4276-9429-90F958981EFD}"/>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0" b="75995" l="0" r="30567"/>
                    </a14:imgEffect>
                  </a14:imgLayer>
                </a14:imgProps>
              </a:ext>
              <a:ext uri="{28A0092B-C50C-407E-A947-70E740481C1C}">
                <a14:useLocalDpi xmlns:a14="http://schemas.microsoft.com/office/drawing/2010/main" val="0"/>
              </a:ext>
            </a:extLst>
          </a:blip>
          <a:srcRect l="-192" r="69851" b="24179"/>
          <a:stretch/>
        </p:blipFill>
        <p:spPr>
          <a:xfrm>
            <a:off x="-176980" y="0"/>
            <a:ext cx="4517409" cy="6968836"/>
          </a:xfrm>
          <a:prstGeom prst="rect">
            <a:avLst/>
          </a:prstGeom>
        </p:spPr>
      </p:pic>
      <p:sp>
        <p:nvSpPr>
          <p:cNvPr id="29" name="TextBox 28"/>
          <p:cNvSpPr txBox="1"/>
          <p:nvPr/>
        </p:nvSpPr>
        <p:spPr>
          <a:xfrm>
            <a:off x="5155982" y="862668"/>
            <a:ext cx="23164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78,29 x</a:t>
            </a:r>
            <a:r>
              <a:rPr kumimoji="0" lang="en-US" sz="2800" b="1" i="0" u="none" strike="noStrike" kern="1200" cap="none" spc="0" normalizeH="0" noProof="0">
                <a:ln>
                  <a:noFill/>
                </a:ln>
                <a:solidFill>
                  <a:prstClr val="black"/>
                </a:solidFill>
                <a:effectLst/>
                <a:uLnTx/>
                <a:uFillTx/>
                <a:latin typeface="Times New Roman" panose="02020603050405020304" pitchFamily="18" charset="0"/>
                <a:cs typeface="Times New Roman" panose="02020603050405020304" pitchFamily="18" charset="0"/>
              </a:rPr>
              <a:t> 10</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 </a:t>
            </a:r>
          </a:p>
        </p:txBody>
      </p:sp>
      <p:sp>
        <p:nvSpPr>
          <p:cNvPr id="30" name="TextBox 29"/>
          <p:cNvSpPr txBox="1">
            <a:spLocks noChangeArrowheads="1"/>
          </p:cNvSpPr>
          <p:nvPr/>
        </p:nvSpPr>
        <p:spPr bwMode="auto">
          <a:xfrm>
            <a:off x="7068815" y="862668"/>
            <a:ext cx="1219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782,9</a:t>
            </a:r>
          </a:p>
        </p:txBody>
      </p:sp>
      <p:sp>
        <p:nvSpPr>
          <p:cNvPr id="31" name="TextBox 30"/>
          <p:cNvSpPr txBox="1"/>
          <p:nvPr/>
        </p:nvSpPr>
        <p:spPr>
          <a:xfrm>
            <a:off x="5591997" y="-78433"/>
            <a:ext cx="6226351"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a:solidFill>
                  <a:srgbClr val="FF0000"/>
                </a:solidFill>
                <a:latin typeface="UTM Brewers KT" panose="02040603050506020204" pitchFamily="18" charset="0"/>
              </a:rPr>
              <a:t>Hái táo</a:t>
            </a:r>
          </a:p>
        </p:txBody>
      </p:sp>
      <p:grpSp>
        <p:nvGrpSpPr>
          <p:cNvPr id="39" name="Group 38"/>
          <p:cNvGrpSpPr/>
          <p:nvPr/>
        </p:nvGrpSpPr>
        <p:grpSpPr>
          <a:xfrm>
            <a:off x="-249719" y="487680"/>
            <a:ext cx="1219200" cy="1219200"/>
            <a:chOff x="-249719" y="487680"/>
            <a:chExt cx="1219200" cy="1219200"/>
          </a:xfrm>
        </p:grpSpPr>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9719" y="487680"/>
              <a:ext cx="1219200" cy="1219200"/>
            </a:xfrm>
            <a:prstGeom prst="rect">
              <a:avLst/>
            </a:prstGeom>
          </p:spPr>
        </p:pic>
        <p:sp>
          <p:nvSpPr>
            <p:cNvPr id="32" name="TextBox 31"/>
            <p:cNvSpPr txBox="1"/>
            <p:nvPr/>
          </p:nvSpPr>
          <p:spPr>
            <a:xfrm>
              <a:off x="170300" y="975360"/>
              <a:ext cx="371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1</a:t>
              </a:r>
            </a:p>
          </p:txBody>
        </p:sp>
      </p:grpSp>
      <p:grpSp>
        <p:nvGrpSpPr>
          <p:cNvPr id="40" name="Group 39"/>
          <p:cNvGrpSpPr/>
          <p:nvPr/>
        </p:nvGrpSpPr>
        <p:grpSpPr>
          <a:xfrm>
            <a:off x="638573" y="-121920"/>
            <a:ext cx="1219200" cy="1219200"/>
            <a:chOff x="638573" y="-121920"/>
            <a:chExt cx="1219200" cy="1219200"/>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8573" y="-121920"/>
              <a:ext cx="1219200" cy="1219200"/>
            </a:xfrm>
            <a:prstGeom prst="rect">
              <a:avLst/>
            </a:prstGeom>
          </p:spPr>
        </p:pic>
        <p:sp>
          <p:nvSpPr>
            <p:cNvPr id="33" name="TextBox 32"/>
            <p:cNvSpPr txBox="1"/>
            <p:nvPr/>
          </p:nvSpPr>
          <p:spPr>
            <a:xfrm>
              <a:off x="1076069" y="312450"/>
              <a:ext cx="371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2</a:t>
              </a:r>
            </a:p>
          </p:txBody>
        </p:sp>
      </p:grpSp>
      <p:grpSp>
        <p:nvGrpSpPr>
          <p:cNvPr id="44" name="Group 43"/>
          <p:cNvGrpSpPr/>
          <p:nvPr/>
        </p:nvGrpSpPr>
        <p:grpSpPr>
          <a:xfrm>
            <a:off x="541974" y="1645920"/>
            <a:ext cx="1219200" cy="1219200"/>
            <a:chOff x="541974" y="1645920"/>
            <a:chExt cx="1219200" cy="1219200"/>
          </a:xfrm>
        </p:grpSpPr>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974" y="1645920"/>
              <a:ext cx="1219200" cy="1219200"/>
            </a:xfrm>
            <a:prstGeom prst="rect">
              <a:avLst/>
            </a:prstGeom>
          </p:spPr>
        </p:pic>
        <p:sp>
          <p:nvSpPr>
            <p:cNvPr id="34" name="TextBox 33"/>
            <p:cNvSpPr txBox="1"/>
            <p:nvPr/>
          </p:nvSpPr>
          <p:spPr>
            <a:xfrm>
              <a:off x="969481" y="2102698"/>
              <a:ext cx="37167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3</a:t>
              </a:r>
            </a:p>
          </p:txBody>
        </p:sp>
      </p:grpSp>
      <p:grpSp>
        <p:nvGrpSpPr>
          <p:cNvPr id="47" name="Group 46"/>
          <p:cNvGrpSpPr/>
          <p:nvPr/>
        </p:nvGrpSpPr>
        <p:grpSpPr>
          <a:xfrm>
            <a:off x="1592369" y="609600"/>
            <a:ext cx="1219200" cy="1219200"/>
            <a:chOff x="1592369" y="609600"/>
            <a:chExt cx="1219200" cy="1219200"/>
          </a:xfrm>
        </p:grpSpPr>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92369" y="609600"/>
              <a:ext cx="1219200" cy="1219200"/>
            </a:xfrm>
            <a:prstGeom prst="rect">
              <a:avLst/>
            </a:prstGeom>
          </p:spPr>
        </p:pic>
        <p:sp>
          <p:nvSpPr>
            <p:cNvPr id="35" name="TextBox 34"/>
            <p:cNvSpPr txBox="1"/>
            <p:nvPr/>
          </p:nvSpPr>
          <p:spPr>
            <a:xfrm>
              <a:off x="1992747" y="1033790"/>
              <a:ext cx="280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4</a:t>
              </a:r>
            </a:p>
          </p:txBody>
        </p:sp>
      </p:grpSp>
      <p:grpSp>
        <p:nvGrpSpPr>
          <p:cNvPr id="48" name="Group 47"/>
          <p:cNvGrpSpPr/>
          <p:nvPr/>
        </p:nvGrpSpPr>
        <p:grpSpPr>
          <a:xfrm>
            <a:off x="2132848" y="1645920"/>
            <a:ext cx="1219200" cy="1219200"/>
            <a:chOff x="2132848" y="1645920"/>
            <a:chExt cx="1219200" cy="1219200"/>
          </a:xfrm>
        </p:grpSpPr>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2848" y="1645920"/>
              <a:ext cx="1219200" cy="1219200"/>
            </a:xfrm>
            <a:prstGeom prst="rect">
              <a:avLst/>
            </a:prstGeom>
          </p:spPr>
        </p:pic>
        <p:sp>
          <p:nvSpPr>
            <p:cNvPr id="36" name="TextBox 35"/>
            <p:cNvSpPr txBox="1"/>
            <p:nvPr/>
          </p:nvSpPr>
          <p:spPr>
            <a:xfrm>
              <a:off x="2556334" y="2100590"/>
              <a:ext cx="280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5</a:t>
              </a:r>
            </a:p>
          </p:txBody>
        </p:sp>
      </p:grpSp>
      <p:grpSp>
        <p:nvGrpSpPr>
          <p:cNvPr id="49" name="Group 48"/>
          <p:cNvGrpSpPr/>
          <p:nvPr/>
        </p:nvGrpSpPr>
        <p:grpSpPr>
          <a:xfrm>
            <a:off x="2673326" y="76200"/>
            <a:ext cx="1219200" cy="1219200"/>
            <a:chOff x="2673326" y="76200"/>
            <a:chExt cx="1219200" cy="1219200"/>
          </a:xfrm>
        </p:grpSpPr>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73326" y="76200"/>
              <a:ext cx="1219200" cy="1219200"/>
            </a:xfrm>
            <a:prstGeom prst="rect">
              <a:avLst/>
            </a:prstGeom>
          </p:spPr>
        </p:pic>
        <p:sp>
          <p:nvSpPr>
            <p:cNvPr id="37" name="TextBox 36"/>
            <p:cNvSpPr txBox="1"/>
            <p:nvPr/>
          </p:nvSpPr>
          <p:spPr>
            <a:xfrm>
              <a:off x="3125671" y="487680"/>
              <a:ext cx="2801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cs typeface="Times New Roman" panose="02020603050405020304" pitchFamily="18" charset="0"/>
                </a:rPr>
                <a:t>6</a:t>
              </a:r>
            </a:p>
          </p:txBody>
        </p:sp>
      </p:grpSp>
      <p:sp>
        <p:nvSpPr>
          <p:cNvPr id="41" name="TextBox 40"/>
          <p:cNvSpPr txBox="1"/>
          <p:nvPr/>
        </p:nvSpPr>
        <p:spPr>
          <a:xfrm>
            <a:off x="5141144" y="1593236"/>
            <a:ext cx="314687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78,29 x 0,1 =</a:t>
            </a:r>
          </a:p>
        </p:txBody>
      </p:sp>
      <p:sp>
        <p:nvSpPr>
          <p:cNvPr id="42" name="TextBox 41"/>
          <p:cNvSpPr txBox="1">
            <a:spLocks noChangeArrowheads="1"/>
          </p:cNvSpPr>
          <p:nvPr/>
        </p:nvSpPr>
        <p:spPr bwMode="auto">
          <a:xfrm>
            <a:off x="7060715" y="1584175"/>
            <a:ext cx="1295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7,829</a:t>
            </a:r>
          </a:p>
        </p:txBody>
      </p:sp>
      <p:sp>
        <p:nvSpPr>
          <p:cNvPr id="43" name="TextBox 42"/>
          <p:cNvSpPr txBox="1"/>
          <p:nvPr/>
        </p:nvSpPr>
        <p:spPr>
          <a:xfrm>
            <a:off x="5164318" y="2267712"/>
            <a:ext cx="32938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265,307 x 100 = </a:t>
            </a:r>
          </a:p>
        </p:txBody>
      </p:sp>
      <p:sp>
        <p:nvSpPr>
          <p:cNvPr id="45" name="TextBox 44"/>
          <p:cNvSpPr txBox="1">
            <a:spLocks noChangeArrowheads="1"/>
          </p:cNvSpPr>
          <p:nvPr/>
        </p:nvSpPr>
        <p:spPr bwMode="auto">
          <a:xfrm>
            <a:off x="7761213" y="2271819"/>
            <a:ext cx="14589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26530,7</a:t>
            </a:r>
          </a:p>
        </p:txBody>
      </p:sp>
      <p:sp>
        <p:nvSpPr>
          <p:cNvPr id="46" name="TextBox 45"/>
          <p:cNvSpPr txBox="1"/>
          <p:nvPr/>
        </p:nvSpPr>
        <p:spPr>
          <a:xfrm>
            <a:off x="5164318" y="2961198"/>
            <a:ext cx="2836682" cy="523220"/>
          </a:xfrm>
          <a:prstGeom prst="rect">
            <a:avLst/>
          </a:prstGeom>
          <a:noFill/>
        </p:spPr>
        <p:txBody>
          <a:bodyPr wrap="square" rtlCol="0">
            <a:spAutoFit/>
          </a:bodyPr>
          <a:lstStyle/>
          <a:p>
            <a:pPr lvl="0" eaLnBrk="1" fontAlgn="auto" hangingPunct="1">
              <a:spcBef>
                <a:spcPts val="0"/>
              </a:spcBef>
              <a:spcAft>
                <a:spcPts val="0"/>
              </a:spcAft>
            </a:pPr>
            <a:r>
              <a:rPr lang="en-US" b="1">
                <a:solidFill>
                  <a:prstClr val="black"/>
                </a:solidFill>
                <a:latin typeface="Times New Roman" panose="02020603050405020304" pitchFamily="18" charset="0"/>
                <a:cs typeface="Times New Roman" panose="02020603050405020304" pitchFamily="18" charset="0"/>
              </a:rPr>
              <a:t>265,307 x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0,01 = </a:t>
            </a:r>
          </a:p>
        </p:txBody>
      </p:sp>
      <p:sp>
        <p:nvSpPr>
          <p:cNvPr id="50" name="TextBox 49"/>
          <p:cNvSpPr txBox="1">
            <a:spLocks noChangeArrowheads="1"/>
          </p:cNvSpPr>
          <p:nvPr/>
        </p:nvSpPr>
        <p:spPr bwMode="auto">
          <a:xfrm>
            <a:off x="7708415" y="2951201"/>
            <a:ext cx="162908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eaLnBrk="1" fontAlgn="auto" hangingPunct="1">
              <a:spcBef>
                <a:spcPts val="0"/>
              </a:spcBef>
              <a:spcAft>
                <a:spcPts val="0"/>
              </a:spcAft>
              <a:defRPr/>
            </a:pPr>
            <a:r>
              <a:rPr lang="en-US" altLang="en-US" b="1">
                <a:solidFill>
                  <a:srgbClr val="FF0000"/>
                </a:solidFill>
                <a:latin typeface="Times New Roman" panose="02020603050405020304" pitchFamily="18" charset="0"/>
                <a:cs typeface="Times New Roman" panose="02020603050405020304" pitchFamily="18" charset="0"/>
              </a:rPr>
              <a:t>2,65307</a:t>
            </a:r>
          </a:p>
        </p:txBody>
      </p:sp>
      <p:sp>
        <p:nvSpPr>
          <p:cNvPr id="51" name="TextBox 50"/>
          <p:cNvSpPr txBox="1"/>
          <p:nvPr/>
        </p:nvSpPr>
        <p:spPr>
          <a:xfrm>
            <a:off x="5164318" y="3576580"/>
            <a:ext cx="232671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0,68 x 10 = </a:t>
            </a:r>
          </a:p>
        </p:txBody>
      </p:sp>
      <p:sp>
        <p:nvSpPr>
          <p:cNvPr id="52" name="TextBox 51"/>
          <p:cNvSpPr txBox="1">
            <a:spLocks noChangeArrowheads="1"/>
          </p:cNvSpPr>
          <p:nvPr/>
        </p:nvSpPr>
        <p:spPr bwMode="auto">
          <a:xfrm>
            <a:off x="7068815" y="3577808"/>
            <a:ext cx="1226886"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6,8</a:t>
            </a:r>
          </a:p>
        </p:txBody>
      </p:sp>
      <p:sp>
        <p:nvSpPr>
          <p:cNvPr id="53" name="TextBox 52"/>
          <p:cNvSpPr txBox="1"/>
          <p:nvPr/>
        </p:nvSpPr>
        <p:spPr>
          <a:xfrm>
            <a:off x="5155982" y="4213427"/>
            <a:ext cx="1949607" cy="523220"/>
          </a:xfrm>
          <a:prstGeom prst="rect">
            <a:avLst/>
          </a:prstGeom>
          <a:noFill/>
        </p:spPr>
        <p:txBody>
          <a:bodyPr wrap="square" rtlCol="0">
            <a:spAutoFit/>
          </a:bodyPr>
          <a:lstStyle/>
          <a:p>
            <a:pPr lvl="0" eaLnBrk="1" fontAlgn="auto" hangingPunct="1">
              <a:spcBef>
                <a:spcPts val="0"/>
              </a:spcBef>
              <a:spcAft>
                <a:spcPts val="0"/>
              </a:spcAft>
            </a:pPr>
            <a:r>
              <a:rPr lang="en-US" b="1">
                <a:solidFill>
                  <a:prstClr val="black"/>
                </a:solidFill>
                <a:latin typeface="Times New Roman" panose="02020603050405020304" pitchFamily="18" charset="0"/>
                <a:cs typeface="Times New Roman" panose="02020603050405020304" pitchFamily="18" charset="0"/>
              </a:rPr>
              <a:t>0,68 x </a:t>
            </a:r>
            <a:r>
              <a:rPr kumimoji="0" lang="en-US" sz="2800" b="1"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0,1 = </a:t>
            </a:r>
          </a:p>
        </p:txBody>
      </p:sp>
      <p:sp>
        <p:nvSpPr>
          <p:cNvPr id="54" name="TextBox 53"/>
          <p:cNvSpPr txBox="1">
            <a:spLocks noChangeArrowheads="1"/>
          </p:cNvSpPr>
          <p:nvPr/>
        </p:nvSpPr>
        <p:spPr bwMode="auto">
          <a:xfrm>
            <a:off x="7080501" y="4179786"/>
            <a:ext cx="10969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0,068</a:t>
            </a:r>
          </a:p>
        </p:txBody>
      </p:sp>
      <p:pic>
        <p:nvPicPr>
          <p:cNvPr id="56" name="图片 85"/>
          <p:cNvPicPr>
            <a:picLocks noChangeAspect="1"/>
          </p:cNvPicPr>
          <p:nvPr/>
        </p:nvPicPr>
        <p:blipFill rotWithShape="1">
          <a:blip r:embed="rId6"/>
          <a:srcRect r="21459"/>
          <a:stretch/>
        </p:blipFill>
        <p:spPr>
          <a:xfrm flipH="1">
            <a:off x="-176980" y="6226238"/>
            <a:ext cx="8101976" cy="864518"/>
          </a:xfrm>
          <a:prstGeom prst="rect">
            <a:avLst/>
          </a:prstGeom>
        </p:spPr>
      </p:pic>
      <p:pic>
        <p:nvPicPr>
          <p:cNvPr id="57" name="图片 85"/>
          <p:cNvPicPr>
            <a:picLocks noChangeAspect="1"/>
          </p:cNvPicPr>
          <p:nvPr/>
        </p:nvPicPr>
        <p:blipFill rotWithShape="1">
          <a:blip r:embed="rId6"/>
          <a:srcRect r="21459"/>
          <a:stretch/>
        </p:blipFill>
        <p:spPr>
          <a:xfrm>
            <a:off x="5413052" y="6171446"/>
            <a:ext cx="8101976" cy="864518"/>
          </a:xfrm>
          <a:prstGeom prst="rect">
            <a:avLst/>
          </a:prstGeom>
        </p:spPr>
      </p:pic>
      <p:sp>
        <p:nvSpPr>
          <p:cNvPr id="61" name="Cloud Callout 60"/>
          <p:cNvSpPr/>
          <p:nvPr/>
        </p:nvSpPr>
        <p:spPr>
          <a:xfrm>
            <a:off x="4207566" y="1758572"/>
            <a:ext cx="6147054" cy="2265313"/>
          </a:xfrm>
          <a:prstGeom prst="cloudCallout">
            <a:avLst>
              <a:gd name="adj1" fmla="val 46017"/>
              <a:gd name="adj2" fmla="val 67475"/>
            </a:avLst>
          </a:prstGeom>
          <a:solidFill>
            <a:srgbClr val="ED7D31">
              <a:lumMod val="20000"/>
              <a:lumOff val="80000"/>
            </a:srgbClr>
          </a:solidFill>
          <a:ln w="12700" cap="flat" cmpd="sng" algn="ctr">
            <a:solidFill>
              <a:srgbClr val="ED7D31">
                <a:lumMod val="40000"/>
                <a:lumOff val="60000"/>
              </a:srgbClr>
            </a:solidFill>
            <a:prstDash val="solid"/>
            <a:miter lim="800000"/>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Nhiều táo quá, cảm ơn các bạn</a:t>
            </a:r>
            <a:r>
              <a:rPr kumimoji="0" lang="en-US" sz="3200" b="1" i="0" u="none" strike="noStrike" kern="0" cap="none" spc="0" normalizeH="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a:ln>
                  <a:noFill/>
                </a:ln>
                <a:solidFill>
                  <a:srgbClr val="ED7D31">
                    <a:lumMod val="50000"/>
                  </a:srgbClr>
                </a:solidFill>
                <a:effectLst/>
                <a:uLnTx/>
                <a:uFillTx/>
                <a:latin typeface="Times New Roman" panose="02020603050405020304" pitchFamily="18" charset="0"/>
                <a:cs typeface="Times New Roman" panose="02020603050405020304" pitchFamily="18" charset="0"/>
              </a:rPr>
              <a:t>nhé!</a:t>
            </a:r>
          </a:p>
        </p:txBody>
      </p:sp>
      <p:grpSp>
        <p:nvGrpSpPr>
          <p:cNvPr id="58" name="Group 57"/>
          <p:cNvGrpSpPr/>
          <p:nvPr/>
        </p:nvGrpSpPr>
        <p:grpSpPr>
          <a:xfrm rot="742823">
            <a:off x="-1088533" y="2824235"/>
            <a:ext cx="7500308" cy="5041772"/>
            <a:chOff x="8638326" y="1459408"/>
            <a:chExt cx="4247184" cy="3681663"/>
          </a:xfrm>
        </p:grpSpPr>
        <p:pic>
          <p:nvPicPr>
            <p:cNvPr id="59" name="Picture 58"/>
            <p:cNvPicPr>
              <a:picLocks noChangeAspect="1"/>
            </p:cNvPicPr>
            <p:nvPr/>
          </p:nvPicPr>
          <p:blipFill rotWithShape="1">
            <a:blip r:embed="rId7" cstate="print">
              <a:extLst>
                <a:ext uri="{28A0092B-C50C-407E-A947-70E740481C1C}">
                  <a14:useLocalDpi xmlns:a14="http://schemas.microsoft.com/office/drawing/2010/main" val="0"/>
                </a:ext>
              </a:extLst>
            </a:blip>
            <a:srcRect l="19113" t="8330" r="13998" b="10612"/>
            <a:stretch/>
          </p:blipFill>
          <p:spPr>
            <a:xfrm>
              <a:off x="10616567" y="1996440"/>
              <a:ext cx="1310414" cy="1588004"/>
            </a:xfrm>
            <a:prstGeom prst="rect">
              <a:avLst/>
            </a:prstGeom>
          </p:spPr>
        </p:pic>
        <p:pic>
          <p:nvPicPr>
            <p:cNvPr id="60" name="Picture 5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758490">
              <a:off x="8638326" y="1459408"/>
              <a:ext cx="4247184" cy="3681663"/>
            </a:xfrm>
            <a:prstGeom prst="rect">
              <a:avLst/>
            </a:prstGeom>
          </p:spPr>
        </p:pic>
      </p:grpSp>
      <p:pic>
        <p:nvPicPr>
          <p:cNvPr id="55" name="Picture 10" descr="Cute chef girl smiling in uniform mascot gesturing ok sign cartoon art  illustration 2335552 Vector Art at Vecteezy">
            <a:extLst>
              <a:ext uri="{FF2B5EF4-FFF2-40B4-BE49-F238E27FC236}">
                <a16:creationId xmlns:a16="http://schemas.microsoft.com/office/drawing/2014/main" id="{86840B77-11DD-4652-9C08-422CC2539613}"/>
              </a:ext>
            </a:extLst>
          </p:cNvPr>
          <p:cNvPicPr>
            <a:picLocks noChangeAspect="1" noChangeArrowheads="1"/>
          </p:cNvPicPr>
          <p:nvPr/>
        </p:nvPicPr>
        <p:blipFill rotWithShape="1">
          <a:blip r:embed="rId9" cstate="print">
            <a:clrChange>
              <a:clrFrom>
                <a:srgbClr val="FDDFD4"/>
              </a:clrFrom>
              <a:clrTo>
                <a:srgbClr val="FDDFD4">
                  <a:alpha val="0"/>
                </a:srgbClr>
              </a:clrTo>
            </a:clrChange>
            <a:extLst>
              <a:ext uri="{BEBA8EAE-BF5A-486C-A8C5-ECC9F3942E4B}">
                <a14:imgProps xmlns:a14="http://schemas.microsoft.com/office/drawing/2010/main">
                  <a14:imgLayer r:embed="rId10">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flipH="1">
            <a:off x="8780514" y="2961198"/>
            <a:ext cx="3970204" cy="4157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6A643D4-D44D-45E7-AB22-231136475563}"/>
              </a:ext>
            </a:extLst>
          </p:cNvPr>
          <p:cNvSpPr txBox="1"/>
          <p:nvPr/>
        </p:nvSpPr>
        <p:spPr>
          <a:xfrm>
            <a:off x="12375939" y="76200"/>
            <a:ext cx="2615907" cy="3539430"/>
          </a:xfrm>
          <a:prstGeom prst="rect">
            <a:avLst/>
          </a:prstGeom>
          <a:solidFill>
            <a:schemeClr val="bg1">
              <a:lumMod val="95000"/>
            </a:schemeClr>
          </a:solidFill>
        </p:spPr>
        <p:txBody>
          <a:bodyPr wrap="square" rtlCol="0">
            <a:spAutoFit/>
          </a:bodyPr>
          <a:lstStyle/>
          <a:p>
            <a:r>
              <a:rPr lang="en-US">
                <a:latin typeface="Times New Roman" panose="02020603050405020304" pitchFamily="18" charset="0"/>
                <a:cs typeface="Times New Roman" panose="02020603050405020304" pitchFamily="18" charset="0"/>
              </a:rPr>
              <a:t>- Click quả táo lần 1 ra bài tập.</a:t>
            </a:r>
          </a:p>
          <a:p>
            <a:r>
              <a:rPr lang="en-US">
                <a:latin typeface="Times New Roman" panose="02020603050405020304" pitchFamily="18" charset="0"/>
                <a:cs typeface="Times New Roman" panose="02020603050405020304" pitchFamily="18" charset="0"/>
              </a:rPr>
              <a:t>- Click đề bài: ra đáp án.</a:t>
            </a:r>
          </a:p>
          <a:p>
            <a:r>
              <a:rPr lang="en-US">
                <a:latin typeface="Times New Roman" panose="02020603050405020304" pitchFamily="18" charset="0"/>
                <a:cs typeface="Times New Roman" panose="02020603050405020304" pitchFamily="18" charset="0"/>
              </a:rPr>
              <a:t>- click quả táo lần 2: táo rơi.</a:t>
            </a:r>
          </a:p>
          <a:p>
            <a:r>
              <a:rPr lang="en-US">
                <a:latin typeface="Times New Roman" panose="02020603050405020304" pitchFamily="18" charset="0"/>
                <a:cs typeface="Times New Roman" panose="02020603050405020304" pitchFamily="18" charset="0"/>
              </a:rPr>
              <a:t>- Click cô bé: ra lời thoại</a:t>
            </a:r>
          </a:p>
        </p:txBody>
      </p:sp>
    </p:spTree>
    <p:custDataLst>
      <p:tags r:id="rId1"/>
    </p:custDataLst>
    <p:extLst>
      <p:ext uri="{BB962C8B-B14F-4D97-AF65-F5344CB8AC3E}">
        <p14:creationId xmlns:p14="http://schemas.microsoft.com/office/powerpoint/2010/main" val="24664449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80">
                                          <p:stCondLst>
                                            <p:cond delay="0"/>
                                          </p:stCondLst>
                                        </p:cTn>
                                        <p:tgtEl>
                                          <p:spTgt spid="31"/>
                                        </p:tgtEl>
                                      </p:cBhvr>
                                    </p:animEffect>
                                    <p:anim calcmode="lin" valueType="num">
                                      <p:cBhvr>
                                        <p:cTn id="8"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3" dur="26">
                                          <p:stCondLst>
                                            <p:cond delay="650"/>
                                          </p:stCondLst>
                                        </p:cTn>
                                        <p:tgtEl>
                                          <p:spTgt spid="31"/>
                                        </p:tgtEl>
                                      </p:cBhvr>
                                      <p:to x="100000" y="60000"/>
                                    </p:animScale>
                                    <p:animScale>
                                      <p:cBhvr>
                                        <p:cTn id="14" dur="166" decel="50000">
                                          <p:stCondLst>
                                            <p:cond delay="676"/>
                                          </p:stCondLst>
                                        </p:cTn>
                                        <p:tgtEl>
                                          <p:spTgt spid="31"/>
                                        </p:tgtEl>
                                      </p:cBhvr>
                                      <p:to x="100000" y="100000"/>
                                    </p:animScale>
                                    <p:animScale>
                                      <p:cBhvr>
                                        <p:cTn id="15" dur="26">
                                          <p:stCondLst>
                                            <p:cond delay="1312"/>
                                          </p:stCondLst>
                                        </p:cTn>
                                        <p:tgtEl>
                                          <p:spTgt spid="31"/>
                                        </p:tgtEl>
                                      </p:cBhvr>
                                      <p:to x="100000" y="80000"/>
                                    </p:animScale>
                                    <p:animScale>
                                      <p:cBhvr>
                                        <p:cTn id="16" dur="166" decel="50000">
                                          <p:stCondLst>
                                            <p:cond delay="1338"/>
                                          </p:stCondLst>
                                        </p:cTn>
                                        <p:tgtEl>
                                          <p:spTgt spid="31"/>
                                        </p:tgtEl>
                                      </p:cBhvr>
                                      <p:to x="100000" y="100000"/>
                                    </p:animScale>
                                    <p:animScale>
                                      <p:cBhvr>
                                        <p:cTn id="17" dur="26">
                                          <p:stCondLst>
                                            <p:cond delay="1642"/>
                                          </p:stCondLst>
                                        </p:cTn>
                                        <p:tgtEl>
                                          <p:spTgt spid="31"/>
                                        </p:tgtEl>
                                      </p:cBhvr>
                                      <p:to x="100000" y="90000"/>
                                    </p:animScale>
                                    <p:animScale>
                                      <p:cBhvr>
                                        <p:cTn id="18" dur="166" decel="50000">
                                          <p:stCondLst>
                                            <p:cond delay="1668"/>
                                          </p:stCondLst>
                                        </p:cTn>
                                        <p:tgtEl>
                                          <p:spTgt spid="31"/>
                                        </p:tgtEl>
                                      </p:cBhvr>
                                      <p:to x="100000" y="100000"/>
                                    </p:animScale>
                                    <p:animScale>
                                      <p:cBhvr>
                                        <p:cTn id="19" dur="26">
                                          <p:stCondLst>
                                            <p:cond delay="1808"/>
                                          </p:stCondLst>
                                        </p:cTn>
                                        <p:tgtEl>
                                          <p:spTgt spid="31"/>
                                        </p:tgtEl>
                                      </p:cBhvr>
                                      <p:to x="100000" y="95000"/>
                                    </p:animScale>
                                    <p:animScale>
                                      <p:cBhvr>
                                        <p:cTn id="20" dur="166" decel="50000">
                                          <p:stCondLst>
                                            <p:cond delay="1834"/>
                                          </p:stCondLst>
                                        </p:cTn>
                                        <p:tgtEl>
                                          <p:spTgt spid="31"/>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8"/>
                                        </p:tgtEl>
                                        <p:attrNameLst>
                                          <p:attrName>style.visibility</p:attrName>
                                        </p:attrNameLst>
                                      </p:cBhvr>
                                      <p:to>
                                        <p:strVal val="visible"/>
                                      </p:to>
                                    </p:set>
                                    <p:anim calcmode="lin" valueType="num">
                                      <p:cBhvr additive="base">
                                        <p:cTn id="25" dur="2000" fill="hold"/>
                                        <p:tgtEl>
                                          <p:spTgt spid="58"/>
                                        </p:tgtEl>
                                        <p:attrNameLst>
                                          <p:attrName>ppt_x</p:attrName>
                                        </p:attrNameLst>
                                      </p:cBhvr>
                                      <p:tavLst>
                                        <p:tav tm="0">
                                          <p:val>
                                            <p:strVal val="1+#ppt_w/2"/>
                                          </p:val>
                                        </p:tav>
                                        <p:tav tm="100000">
                                          <p:val>
                                            <p:strVal val="#ppt_x"/>
                                          </p:val>
                                        </p:tav>
                                      </p:tavLst>
                                    </p:anim>
                                    <p:anim calcmode="lin" valueType="num">
                                      <p:cBhvr additive="base">
                                        <p:cTn id="26" dur="20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5"/>
                                        </p:tgtEl>
                                        <p:attrNameLst>
                                          <p:attrName>style.visibility</p:attrName>
                                        </p:attrNameLst>
                                      </p:cBhvr>
                                      <p:to>
                                        <p:strVal val="visible"/>
                                      </p:to>
                                    </p:set>
                                    <p:anim calcmode="lin" valueType="num">
                                      <p:cBhvr additive="base">
                                        <p:cTn id="31" dur="500" fill="hold"/>
                                        <p:tgtEl>
                                          <p:spTgt spid="55"/>
                                        </p:tgtEl>
                                        <p:attrNameLst>
                                          <p:attrName>ppt_x</p:attrName>
                                        </p:attrNameLst>
                                      </p:cBhvr>
                                      <p:tavLst>
                                        <p:tav tm="0">
                                          <p:val>
                                            <p:strVal val="1+#ppt_w/2"/>
                                          </p:val>
                                        </p:tav>
                                        <p:tav tm="100000">
                                          <p:val>
                                            <p:strVal val="#ppt_x"/>
                                          </p:val>
                                        </p:tav>
                                      </p:tavLst>
                                    </p:anim>
                                    <p:anim calcmode="lin" valueType="num">
                                      <p:cBhvr additive="base">
                                        <p:cTn id="32"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9"/>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barn(inVertical)">
                                      <p:cBhvr>
                                        <p:cTn id="38" dur="500"/>
                                        <p:tgtEl>
                                          <p:spTgt spid="29"/>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nodeType="clickEffect">
                                  <p:stCondLst>
                                    <p:cond delay="0"/>
                                  </p:stCondLst>
                                  <p:childTnLst>
                                    <p:animMotion origin="layout" path="M 2.70833E-6 -3.7037E-6 L 0.04336 0.58449 " pathEditMode="relative" rAng="0" ptsTypes="AA">
                                      <p:cBhvr>
                                        <p:cTn id="42" dur="2000" fill="hold"/>
                                        <p:tgtEl>
                                          <p:spTgt spid="39"/>
                                        </p:tgtEl>
                                        <p:attrNameLst>
                                          <p:attrName>ppt_x</p:attrName>
                                          <p:attrName>ppt_y</p:attrName>
                                        </p:attrNameLst>
                                      </p:cBhvr>
                                      <p:rCtr x="2161" y="29213"/>
                                    </p:animMotion>
                                  </p:childTnLst>
                                </p:cTn>
                              </p:par>
                            </p:childTnLst>
                          </p:cTn>
                        </p:par>
                      </p:childTnLst>
                    </p:cTn>
                  </p:par>
                  <p:par>
                    <p:cTn id="43" fill="hold">
                      <p:stCondLst>
                        <p:cond delay="indefinite"/>
                      </p:stCondLst>
                      <p:childTnLst>
                        <p:par>
                          <p:cTn id="44" fill="hold">
                            <p:stCondLst>
                              <p:cond delay="0"/>
                            </p:stCondLst>
                            <p:childTnLst>
                              <p:par>
                                <p:cTn id="45" presetID="42" presetClass="exit" presetSubtype="0" fill="hold" nodeType="clickEffect">
                                  <p:stCondLst>
                                    <p:cond delay="0"/>
                                  </p:stCondLst>
                                  <p:childTnLst>
                                    <p:animEffect transition="out" filter="fade">
                                      <p:cBhvr>
                                        <p:cTn id="46" dur="500"/>
                                        <p:tgtEl>
                                          <p:spTgt spid="39"/>
                                        </p:tgtEl>
                                      </p:cBhvr>
                                    </p:animEffect>
                                    <p:anim calcmode="lin" valueType="num">
                                      <p:cBhvr>
                                        <p:cTn id="47" dur="500"/>
                                        <p:tgtEl>
                                          <p:spTgt spid="39"/>
                                        </p:tgtEl>
                                        <p:attrNameLst>
                                          <p:attrName>ppt_x</p:attrName>
                                        </p:attrNameLst>
                                      </p:cBhvr>
                                      <p:tavLst>
                                        <p:tav tm="0">
                                          <p:val>
                                            <p:strVal val="ppt_x"/>
                                          </p:val>
                                        </p:tav>
                                        <p:tav tm="100000">
                                          <p:val>
                                            <p:strVal val="ppt_x"/>
                                          </p:val>
                                        </p:tav>
                                      </p:tavLst>
                                    </p:anim>
                                    <p:anim calcmode="lin" valueType="num">
                                      <p:cBhvr>
                                        <p:cTn id="48" dur="500"/>
                                        <p:tgtEl>
                                          <p:spTgt spid="39"/>
                                        </p:tgtEl>
                                        <p:attrNameLst>
                                          <p:attrName>ppt_y</p:attrName>
                                        </p:attrNameLst>
                                      </p:cBhvr>
                                      <p:tavLst>
                                        <p:tav tm="0">
                                          <p:val>
                                            <p:strVal val="ppt_y"/>
                                          </p:val>
                                        </p:tav>
                                        <p:tav tm="100000">
                                          <p:val>
                                            <p:strVal val="ppt_y+.1"/>
                                          </p:val>
                                        </p:tav>
                                      </p:tavLst>
                                    </p:anim>
                                    <p:set>
                                      <p:cBhvr>
                                        <p:cTn id="49"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0" restart="whenNotActive" fill="hold" evtFilter="cancelBubble" nodeType="interactiveSeq">
                <p:stCondLst>
                  <p:cond evt="onClick" delay="0">
                    <p:tgtEl>
                      <p:spTgt spid="40"/>
                    </p:tgtEl>
                  </p:cond>
                </p:stCondLst>
                <p:endSync evt="end" delay="0">
                  <p:rtn val="all"/>
                </p:endSync>
                <p:childTnLst>
                  <p:par>
                    <p:cTn id="51" fill="hold">
                      <p:stCondLst>
                        <p:cond delay="0"/>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animEffect transition="in" filter="barn(inVertical)">
                                      <p:cBhvr>
                                        <p:cTn id="55" dur="500"/>
                                        <p:tgtEl>
                                          <p:spTgt spid="41"/>
                                        </p:tgtEl>
                                      </p:cBhvr>
                                    </p:animEffect>
                                  </p:childTnLst>
                                </p:cTn>
                              </p:par>
                            </p:childTnLst>
                          </p:cTn>
                        </p:par>
                      </p:childTnLst>
                    </p:cTn>
                  </p:par>
                  <p:par>
                    <p:cTn id="56" fill="hold">
                      <p:stCondLst>
                        <p:cond delay="indefinite"/>
                      </p:stCondLst>
                      <p:childTnLst>
                        <p:par>
                          <p:cTn id="57" fill="hold">
                            <p:stCondLst>
                              <p:cond delay="0"/>
                            </p:stCondLst>
                            <p:childTnLst>
                              <p:par>
                                <p:cTn id="58" presetID="42" presetClass="path" presetSubtype="0" accel="50000" decel="50000" fill="hold" nodeType="clickEffect">
                                  <p:stCondLst>
                                    <p:cond delay="0"/>
                                  </p:stCondLst>
                                  <p:childTnLst>
                                    <p:animMotion origin="layout" path="M -3.75E-6 -4.81481E-6 L 0.03099 0.67338 " pathEditMode="relative" rAng="0" ptsTypes="AA">
                                      <p:cBhvr>
                                        <p:cTn id="59" dur="2000" fill="hold"/>
                                        <p:tgtEl>
                                          <p:spTgt spid="40"/>
                                        </p:tgtEl>
                                        <p:attrNameLst>
                                          <p:attrName>ppt_x</p:attrName>
                                          <p:attrName>ppt_y</p:attrName>
                                        </p:attrNameLst>
                                      </p:cBhvr>
                                      <p:rCtr x="1549" y="33657"/>
                                    </p:animMotion>
                                  </p:childTnLst>
                                </p:cTn>
                              </p:par>
                            </p:childTnLst>
                          </p:cTn>
                        </p:par>
                      </p:childTnLst>
                    </p:cTn>
                  </p:par>
                  <p:par>
                    <p:cTn id="60" fill="hold">
                      <p:stCondLst>
                        <p:cond delay="indefinite"/>
                      </p:stCondLst>
                      <p:childTnLst>
                        <p:par>
                          <p:cTn id="61" fill="hold">
                            <p:stCondLst>
                              <p:cond delay="0"/>
                            </p:stCondLst>
                            <p:childTnLst>
                              <p:par>
                                <p:cTn id="62" presetID="2" presetClass="exit" presetSubtype="4" fill="hold" nodeType="clickEffect">
                                  <p:stCondLst>
                                    <p:cond delay="0"/>
                                  </p:stCondLst>
                                  <p:childTnLst>
                                    <p:anim calcmode="lin" valueType="num">
                                      <p:cBhvr additive="base">
                                        <p:cTn id="63" dur="750"/>
                                        <p:tgtEl>
                                          <p:spTgt spid="40"/>
                                        </p:tgtEl>
                                        <p:attrNameLst>
                                          <p:attrName>ppt_x</p:attrName>
                                        </p:attrNameLst>
                                      </p:cBhvr>
                                      <p:tavLst>
                                        <p:tav tm="0">
                                          <p:val>
                                            <p:strVal val="ppt_x"/>
                                          </p:val>
                                        </p:tav>
                                        <p:tav tm="100000">
                                          <p:val>
                                            <p:strVal val="ppt_x"/>
                                          </p:val>
                                        </p:tav>
                                      </p:tavLst>
                                    </p:anim>
                                    <p:anim calcmode="lin" valueType="num">
                                      <p:cBhvr additive="base">
                                        <p:cTn id="64" dur="750"/>
                                        <p:tgtEl>
                                          <p:spTgt spid="40"/>
                                        </p:tgtEl>
                                        <p:attrNameLst>
                                          <p:attrName>ppt_y</p:attrName>
                                        </p:attrNameLst>
                                      </p:cBhvr>
                                      <p:tavLst>
                                        <p:tav tm="0">
                                          <p:val>
                                            <p:strVal val="ppt_y"/>
                                          </p:val>
                                        </p:tav>
                                        <p:tav tm="100000">
                                          <p:val>
                                            <p:strVal val="1+ppt_h/2"/>
                                          </p:val>
                                        </p:tav>
                                      </p:tavLst>
                                    </p:anim>
                                    <p:set>
                                      <p:cBhvr>
                                        <p:cTn id="65" dur="1" fill="hold">
                                          <p:stCondLst>
                                            <p:cond delay="74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66" restart="whenNotActive" fill="hold" evtFilter="cancelBubble" nodeType="interactiveSeq">
                <p:stCondLst>
                  <p:cond evt="onClick" delay="0">
                    <p:tgtEl>
                      <p:spTgt spid="44"/>
                    </p:tgtEl>
                  </p:cond>
                </p:stCondLst>
                <p:endSync evt="end" delay="0">
                  <p:rtn val="all"/>
                </p:endSync>
                <p:childTnLst>
                  <p:par>
                    <p:cTn id="67" fill="hold">
                      <p:stCondLst>
                        <p:cond delay="0"/>
                      </p:stCondLst>
                      <p:childTnLst>
                        <p:par>
                          <p:cTn id="68" fill="hold">
                            <p:stCondLst>
                              <p:cond delay="0"/>
                            </p:stCondLst>
                            <p:childTnLst>
                              <p:par>
                                <p:cTn id="69" presetID="16" presetClass="entr" presetSubtype="21" fill="hold" grpId="0" nodeType="clickEffect">
                                  <p:stCondLst>
                                    <p:cond delay="0"/>
                                  </p:stCondLst>
                                  <p:childTnLst>
                                    <p:set>
                                      <p:cBhvr>
                                        <p:cTn id="70" dur="1" fill="hold">
                                          <p:stCondLst>
                                            <p:cond delay="0"/>
                                          </p:stCondLst>
                                        </p:cTn>
                                        <p:tgtEl>
                                          <p:spTgt spid="43"/>
                                        </p:tgtEl>
                                        <p:attrNameLst>
                                          <p:attrName>style.visibility</p:attrName>
                                        </p:attrNameLst>
                                      </p:cBhvr>
                                      <p:to>
                                        <p:strVal val="visible"/>
                                      </p:to>
                                    </p:set>
                                    <p:animEffect transition="in" filter="barn(inVertical)">
                                      <p:cBhvr>
                                        <p:cTn id="71" dur="500"/>
                                        <p:tgtEl>
                                          <p:spTgt spid="43"/>
                                        </p:tgtEl>
                                      </p:cBhvr>
                                    </p:animEffect>
                                  </p:childTnLst>
                                </p:cTn>
                              </p:par>
                            </p:childTnLst>
                          </p:cTn>
                        </p:par>
                      </p:childTnLst>
                    </p:cTn>
                  </p:par>
                  <p:par>
                    <p:cTn id="72" fill="hold">
                      <p:stCondLst>
                        <p:cond delay="indefinite"/>
                      </p:stCondLst>
                      <p:childTnLst>
                        <p:par>
                          <p:cTn id="73" fill="hold">
                            <p:stCondLst>
                              <p:cond delay="0"/>
                            </p:stCondLst>
                            <p:childTnLst>
                              <p:par>
                                <p:cTn id="74" presetID="42" presetClass="path" presetSubtype="0" accel="50000" decel="50000" fill="hold" nodeType="clickEffect">
                                  <p:stCondLst>
                                    <p:cond delay="0"/>
                                  </p:stCondLst>
                                  <p:childTnLst>
                                    <p:animMotion origin="layout" path="M -1.04167E-6 4.81481E-6 L 0.00547 0.40995 " pathEditMode="relative" rAng="0" ptsTypes="AA">
                                      <p:cBhvr>
                                        <p:cTn id="75" dur="2000" fill="hold"/>
                                        <p:tgtEl>
                                          <p:spTgt spid="44"/>
                                        </p:tgtEl>
                                        <p:attrNameLst>
                                          <p:attrName>ppt_x</p:attrName>
                                          <p:attrName>ppt_y</p:attrName>
                                        </p:attrNameLst>
                                      </p:cBhvr>
                                      <p:rCtr x="273" y="20486"/>
                                    </p:animMotion>
                                  </p:childTnLst>
                                </p:cTn>
                              </p:par>
                            </p:childTnLst>
                          </p:cTn>
                        </p:par>
                      </p:childTnLst>
                    </p:cTn>
                  </p:par>
                  <p:par>
                    <p:cTn id="76" fill="hold">
                      <p:stCondLst>
                        <p:cond delay="indefinite"/>
                      </p:stCondLst>
                      <p:childTnLst>
                        <p:par>
                          <p:cTn id="77" fill="hold">
                            <p:stCondLst>
                              <p:cond delay="0"/>
                            </p:stCondLst>
                            <p:childTnLst>
                              <p:par>
                                <p:cTn id="78" presetID="42" presetClass="exit" presetSubtype="0" fill="hold" nodeType="clickEffect">
                                  <p:stCondLst>
                                    <p:cond delay="0"/>
                                  </p:stCondLst>
                                  <p:childTnLst>
                                    <p:animEffect transition="out" filter="fade">
                                      <p:cBhvr>
                                        <p:cTn id="79" dur="700"/>
                                        <p:tgtEl>
                                          <p:spTgt spid="44"/>
                                        </p:tgtEl>
                                      </p:cBhvr>
                                    </p:animEffect>
                                    <p:anim calcmode="lin" valueType="num">
                                      <p:cBhvr>
                                        <p:cTn id="80" dur="700"/>
                                        <p:tgtEl>
                                          <p:spTgt spid="44"/>
                                        </p:tgtEl>
                                        <p:attrNameLst>
                                          <p:attrName>ppt_x</p:attrName>
                                        </p:attrNameLst>
                                      </p:cBhvr>
                                      <p:tavLst>
                                        <p:tav tm="0">
                                          <p:val>
                                            <p:strVal val="ppt_x"/>
                                          </p:val>
                                        </p:tav>
                                        <p:tav tm="100000">
                                          <p:val>
                                            <p:strVal val="ppt_x"/>
                                          </p:val>
                                        </p:tav>
                                      </p:tavLst>
                                    </p:anim>
                                    <p:anim calcmode="lin" valueType="num">
                                      <p:cBhvr>
                                        <p:cTn id="81" dur="700"/>
                                        <p:tgtEl>
                                          <p:spTgt spid="44"/>
                                        </p:tgtEl>
                                        <p:attrNameLst>
                                          <p:attrName>ppt_y</p:attrName>
                                        </p:attrNameLst>
                                      </p:cBhvr>
                                      <p:tavLst>
                                        <p:tav tm="0">
                                          <p:val>
                                            <p:strVal val="ppt_y"/>
                                          </p:val>
                                        </p:tav>
                                        <p:tav tm="100000">
                                          <p:val>
                                            <p:strVal val="ppt_y+.1"/>
                                          </p:val>
                                        </p:tav>
                                      </p:tavLst>
                                    </p:anim>
                                    <p:set>
                                      <p:cBhvr>
                                        <p:cTn id="82" dur="1" fill="hold">
                                          <p:stCondLst>
                                            <p:cond delay="6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83" restart="whenNotActive" fill="hold" evtFilter="cancelBubble" nodeType="interactiveSeq">
                <p:stCondLst>
                  <p:cond evt="onClick" delay="0">
                    <p:tgtEl>
                      <p:spTgt spid="47"/>
                    </p:tgtEl>
                  </p:cond>
                </p:stCondLst>
                <p:endSync evt="end" delay="0">
                  <p:rtn val="all"/>
                </p:endSync>
                <p:childTnLst>
                  <p:par>
                    <p:cTn id="84" fill="hold">
                      <p:stCondLst>
                        <p:cond delay="0"/>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6"/>
                                        </p:tgtEl>
                                        <p:attrNameLst>
                                          <p:attrName>style.visibility</p:attrName>
                                        </p:attrNameLst>
                                      </p:cBhvr>
                                      <p:to>
                                        <p:strVal val="visible"/>
                                      </p:to>
                                    </p:set>
                                    <p:animEffect transition="in" filter="barn(inVertical)">
                                      <p:cBhvr>
                                        <p:cTn id="88" dur="500"/>
                                        <p:tgtEl>
                                          <p:spTgt spid="46"/>
                                        </p:tgtEl>
                                      </p:cBhvr>
                                    </p:animEffect>
                                  </p:childTnLst>
                                </p:cTn>
                              </p:par>
                            </p:childTnLst>
                          </p:cTn>
                        </p:par>
                      </p:childTnLst>
                    </p:cTn>
                  </p:par>
                  <p:par>
                    <p:cTn id="89" fill="hold">
                      <p:stCondLst>
                        <p:cond delay="indefinite"/>
                      </p:stCondLst>
                      <p:childTnLst>
                        <p:par>
                          <p:cTn id="90" fill="hold">
                            <p:stCondLst>
                              <p:cond delay="0"/>
                            </p:stCondLst>
                            <p:childTnLst>
                              <p:par>
                                <p:cTn id="91" presetID="42" presetClass="path" presetSubtype="0" accel="50000" decel="50000" fill="hold" nodeType="clickEffect">
                                  <p:stCondLst>
                                    <p:cond delay="0"/>
                                  </p:stCondLst>
                                  <p:childTnLst>
                                    <p:animMotion origin="layout" path="M 1.04167E-6 2.22222E-6 L -0.04844 0.56666 " pathEditMode="relative" rAng="0" ptsTypes="AA">
                                      <p:cBhvr>
                                        <p:cTn id="92" dur="2000" fill="hold"/>
                                        <p:tgtEl>
                                          <p:spTgt spid="47"/>
                                        </p:tgtEl>
                                        <p:attrNameLst>
                                          <p:attrName>ppt_x</p:attrName>
                                          <p:attrName>ppt_y</p:attrName>
                                        </p:attrNameLst>
                                      </p:cBhvr>
                                      <p:rCtr x="-2422" y="28333"/>
                                    </p:animMotion>
                                  </p:childTnLst>
                                </p:cTn>
                              </p:par>
                            </p:childTnLst>
                          </p:cTn>
                        </p:par>
                      </p:childTnLst>
                    </p:cTn>
                  </p:par>
                  <p:par>
                    <p:cTn id="93" fill="hold">
                      <p:stCondLst>
                        <p:cond delay="indefinite"/>
                      </p:stCondLst>
                      <p:childTnLst>
                        <p:par>
                          <p:cTn id="94" fill="hold">
                            <p:stCondLst>
                              <p:cond delay="0"/>
                            </p:stCondLst>
                            <p:childTnLst>
                              <p:par>
                                <p:cTn id="95" presetID="42" presetClass="exit" presetSubtype="0" fill="hold" nodeType="clickEffect">
                                  <p:stCondLst>
                                    <p:cond delay="0"/>
                                  </p:stCondLst>
                                  <p:childTnLst>
                                    <p:animEffect transition="out" filter="fade">
                                      <p:cBhvr>
                                        <p:cTn id="96" dur="600"/>
                                        <p:tgtEl>
                                          <p:spTgt spid="47"/>
                                        </p:tgtEl>
                                      </p:cBhvr>
                                    </p:animEffect>
                                    <p:anim calcmode="lin" valueType="num">
                                      <p:cBhvr>
                                        <p:cTn id="97" dur="600"/>
                                        <p:tgtEl>
                                          <p:spTgt spid="47"/>
                                        </p:tgtEl>
                                        <p:attrNameLst>
                                          <p:attrName>ppt_x</p:attrName>
                                        </p:attrNameLst>
                                      </p:cBhvr>
                                      <p:tavLst>
                                        <p:tav tm="0">
                                          <p:val>
                                            <p:strVal val="ppt_x"/>
                                          </p:val>
                                        </p:tav>
                                        <p:tav tm="100000">
                                          <p:val>
                                            <p:strVal val="ppt_x"/>
                                          </p:val>
                                        </p:tav>
                                      </p:tavLst>
                                    </p:anim>
                                    <p:anim calcmode="lin" valueType="num">
                                      <p:cBhvr>
                                        <p:cTn id="98" dur="600"/>
                                        <p:tgtEl>
                                          <p:spTgt spid="47"/>
                                        </p:tgtEl>
                                        <p:attrNameLst>
                                          <p:attrName>ppt_y</p:attrName>
                                        </p:attrNameLst>
                                      </p:cBhvr>
                                      <p:tavLst>
                                        <p:tav tm="0">
                                          <p:val>
                                            <p:strVal val="ppt_y"/>
                                          </p:val>
                                        </p:tav>
                                        <p:tav tm="100000">
                                          <p:val>
                                            <p:strVal val="ppt_y+.1"/>
                                          </p:val>
                                        </p:tav>
                                      </p:tavLst>
                                    </p:anim>
                                    <p:set>
                                      <p:cBhvr>
                                        <p:cTn id="99" dur="1" fill="hold">
                                          <p:stCondLst>
                                            <p:cond delay="5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100" restart="whenNotActive" fill="hold" evtFilter="cancelBubble" nodeType="interactiveSeq">
                <p:stCondLst>
                  <p:cond evt="onClick" delay="0">
                    <p:tgtEl>
                      <p:spTgt spid="48"/>
                    </p:tgtEl>
                  </p:cond>
                </p:stCondLst>
                <p:endSync evt="end" delay="0">
                  <p:rtn val="all"/>
                </p:endSync>
                <p:childTnLst>
                  <p:par>
                    <p:cTn id="101" fill="hold">
                      <p:stCondLst>
                        <p:cond delay="0"/>
                      </p:stCondLst>
                      <p:childTnLst>
                        <p:par>
                          <p:cTn id="102" fill="hold">
                            <p:stCondLst>
                              <p:cond delay="0"/>
                            </p:stCondLst>
                            <p:childTnLst>
                              <p:par>
                                <p:cTn id="103" presetID="16" presetClass="entr" presetSubtype="21" fill="hold" grpId="0"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barn(inVertical)">
                                      <p:cBhvr>
                                        <p:cTn id="105" dur="500"/>
                                        <p:tgtEl>
                                          <p:spTgt spid="51"/>
                                        </p:tgtEl>
                                      </p:cBhvr>
                                    </p:animEffect>
                                  </p:childTnLst>
                                </p:cTn>
                              </p:par>
                            </p:childTnLst>
                          </p:cTn>
                        </p:par>
                      </p:childTnLst>
                    </p:cTn>
                  </p:par>
                  <p:par>
                    <p:cTn id="106" fill="hold">
                      <p:stCondLst>
                        <p:cond delay="indefinite"/>
                      </p:stCondLst>
                      <p:childTnLst>
                        <p:par>
                          <p:cTn id="107" fill="hold">
                            <p:stCondLst>
                              <p:cond delay="0"/>
                            </p:stCondLst>
                            <p:childTnLst>
                              <p:par>
                                <p:cTn id="108" presetID="42" presetClass="path" presetSubtype="0" accel="50000" decel="50000" fill="hold" nodeType="clickEffect">
                                  <p:stCondLst>
                                    <p:cond delay="0"/>
                                  </p:stCondLst>
                                  <p:childTnLst>
                                    <p:animMotion origin="layout" path="M 2.77556E-17 4.81481E-6 L -0.10482 0.42361 " pathEditMode="relative" rAng="0" ptsTypes="AA">
                                      <p:cBhvr>
                                        <p:cTn id="109" dur="2000" fill="hold"/>
                                        <p:tgtEl>
                                          <p:spTgt spid="48"/>
                                        </p:tgtEl>
                                        <p:attrNameLst>
                                          <p:attrName>ppt_x</p:attrName>
                                          <p:attrName>ppt_y</p:attrName>
                                        </p:attrNameLst>
                                      </p:cBhvr>
                                      <p:rCtr x="-5247" y="21181"/>
                                    </p:animMotion>
                                  </p:childTnLst>
                                </p:cTn>
                              </p:par>
                            </p:childTnLst>
                          </p:cTn>
                        </p:par>
                      </p:childTnLst>
                    </p:cTn>
                  </p:par>
                  <p:par>
                    <p:cTn id="110" fill="hold">
                      <p:stCondLst>
                        <p:cond delay="indefinite"/>
                      </p:stCondLst>
                      <p:childTnLst>
                        <p:par>
                          <p:cTn id="111" fill="hold">
                            <p:stCondLst>
                              <p:cond delay="0"/>
                            </p:stCondLst>
                            <p:childTnLst>
                              <p:par>
                                <p:cTn id="112" presetID="2" presetClass="exit" presetSubtype="4" fill="hold" nodeType="clickEffect">
                                  <p:stCondLst>
                                    <p:cond delay="0"/>
                                  </p:stCondLst>
                                  <p:childTnLst>
                                    <p:anim calcmode="lin" valueType="num">
                                      <p:cBhvr additive="base">
                                        <p:cTn id="113" dur="500"/>
                                        <p:tgtEl>
                                          <p:spTgt spid="48"/>
                                        </p:tgtEl>
                                        <p:attrNameLst>
                                          <p:attrName>ppt_x</p:attrName>
                                        </p:attrNameLst>
                                      </p:cBhvr>
                                      <p:tavLst>
                                        <p:tav tm="0">
                                          <p:val>
                                            <p:strVal val="ppt_x"/>
                                          </p:val>
                                        </p:tav>
                                        <p:tav tm="100000">
                                          <p:val>
                                            <p:strVal val="ppt_x"/>
                                          </p:val>
                                        </p:tav>
                                      </p:tavLst>
                                    </p:anim>
                                    <p:anim calcmode="lin" valueType="num">
                                      <p:cBhvr additive="base">
                                        <p:cTn id="114" dur="500"/>
                                        <p:tgtEl>
                                          <p:spTgt spid="48"/>
                                        </p:tgtEl>
                                        <p:attrNameLst>
                                          <p:attrName>ppt_y</p:attrName>
                                        </p:attrNameLst>
                                      </p:cBhvr>
                                      <p:tavLst>
                                        <p:tav tm="0">
                                          <p:val>
                                            <p:strVal val="ppt_y"/>
                                          </p:val>
                                        </p:tav>
                                        <p:tav tm="100000">
                                          <p:val>
                                            <p:strVal val="1+ppt_h/2"/>
                                          </p:val>
                                        </p:tav>
                                      </p:tavLst>
                                    </p:anim>
                                    <p:set>
                                      <p:cBhvr>
                                        <p:cTn id="115"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116" restart="whenNotActive" fill="hold" evtFilter="cancelBubble" nodeType="interactiveSeq">
                <p:stCondLst>
                  <p:cond evt="onClick" delay="0">
                    <p:tgtEl>
                      <p:spTgt spid="49"/>
                    </p:tgtEl>
                  </p:cond>
                </p:stCondLst>
                <p:endSync evt="end" delay="0">
                  <p:rtn val="all"/>
                </p:endSync>
                <p:childTnLst>
                  <p:par>
                    <p:cTn id="117" fill="hold">
                      <p:stCondLst>
                        <p:cond delay="0"/>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53"/>
                                        </p:tgtEl>
                                        <p:attrNameLst>
                                          <p:attrName>style.visibility</p:attrName>
                                        </p:attrNameLst>
                                      </p:cBhvr>
                                      <p:to>
                                        <p:strVal val="visible"/>
                                      </p:to>
                                    </p:set>
                                    <p:animEffect transition="in" filter="barn(inVertical)">
                                      <p:cBhvr>
                                        <p:cTn id="121" dur="500"/>
                                        <p:tgtEl>
                                          <p:spTgt spid="53"/>
                                        </p:tgtEl>
                                      </p:cBhvr>
                                    </p:animEffect>
                                  </p:childTnLst>
                                </p:cTn>
                              </p:par>
                            </p:childTnLst>
                          </p:cTn>
                        </p:par>
                      </p:childTnLst>
                    </p:cTn>
                  </p:par>
                  <p:par>
                    <p:cTn id="122" fill="hold">
                      <p:stCondLst>
                        <p:cond delay="indefinite"/>
                      </p:stCondLst>
                      <p:childTnLst>
                        <p:par>
                          <p:cTn id="123" fill="hold">
                            <p:stCondLst>
                              <p:cond delay="0"/>
                            </p:stCondLst>
                            <p:childTnLst>
                              <p:par>
                                <p:cTn id="124" presetID="42" presetClass="path" presetSubtype="0" accel="50000" decel="50000" fill="hold" nodeType="clickEffect">
                                  <p:stCondLst>
                                    <p:cond delay="0"/>
                                  </p:stCondLst>
                                  <p:childTnLst>
                                    <p:animMotion origin="layout" path="M -8.33333E-7 0 L -0.13594 0.63333 " pathEditMode="relative" rAng="0" ptsTypes="AA">
                                      <p:cBhvr>
                                        <p:cTn id="125" dur="2000" fill="hold"/>
                                        <p:tgtEl>
                                          <p:spTgt spid="49"/>
                                        </p:tgtEl>
                                        <p:attrNameLst>
                                          <p:attrName>ppt_x</p:attrName>
                                          <p:attrName>ppt_y</p:attrName>
                                        </p:attrNameLst>
                                      </p:cBhvr>
                                      <p:rCtr x="-6797" y="31667"/>
                                    </p:animMotion>
                                  </p:childTnLst>
                                </p:cTn>
                              </p:par>
                            </p:childTnLst>
                          </p:cTn>
                        </p:par>
                      </p:childTnLst>
                    </p:cTn>
                  </p:par>
                  <p:par>
                    <p:cTn id="126" fill="hold">
                      <p:stCondLst>
                        <p:cond delay="indefinite"/>
                      </p:stCondLst>
                      <p:childTnLst>
                        <p:par>
                          <p:cTn id="127" fill="hold">
                            <p:stCondLst>
                              <p:cond delay="0"/>
                            </p:stCondLst>
                            <p:childTnLst>
                              <p:par>
                                <p:cTn id="128" presetID="42" presetClass="exit" presetSubtype="0" fill="hold" nodeType="clickEffect">
                                  <p:stCondLst>
                                    <p:cond delay="0"/>
                                  </p:stCondLst>
                                  <p:childTnLst>
                                    <p:animEffect transition="out" filter="fade">
                                      <p:cBhvr>
                                        <p:cTn id="129" dur="900"/>
                                        <p:tgtEl>
                                          <p:spTgt spid="49"/>
                                        </p:tgtEl>
                                      </p:cBhvr>
                                    </p:animEffect>
                                    <p:anim calcmode="lin" valueType="num">
                                      <p:cBhvr>
                                        <p:cTn id="130" dur="900"/>
                                        <p:tgtEl>
                                          <p:spTgt spid="49"/>
                                        </p:tgtEl>
                                        <p:attrNameLst>
                                          <p:attrName>ppt_x</p:attrName>
                                        </p:attrNameLst>
                                      </p:cBhvr>
                                      <p:tavLst>
                                        <p:tav tm="0">
                                          <p:val>
                                            <p:strVal val="ppt_x"/>
                                          </p:val>
                                        </p:tav>
                                        <p:tav tm="100000">
                                          <p:val>
                                            <p:strVal val="ppt_x"/>
                                          </p:val>
                                        </p:tav>
                                      </p:tavLst>
                                    </p:anim>
                                    <p:anim calcmode="lin" valueType="num">
                                      <p:cBhvr>
                                        <p:cTn id="131" dur="900"/>
                                        <p:tgtEl>
                                          <p:spTgt spid="49"/>
                                        </p:tgtEl>
                                        <p:attrNameLst>
                                          <p:attrName>ppt_y</p:attrName>
                                        </p:attrNameLst>
                                      </p:cBhvr>
                                      <p:tavLst>
                                        <p:tav tm="0">
                                          <p:val>
                                            <p:strVal val="ppt_y"/>
                                          </p:val>
                                        </p:tav>
                                        <p:tav tm="100000">
                                          <p:val>
                                            <p:strVal val="ppt_y+.1"/>
                                          </p:val>
                                        </p:tav>
                                      </p:tavLst>
                                    </p:anim>
                                    <p:set>
                                      <p:cBhvr>
                                        <p:cTn id="132" dur="1" fill="hold">
                                          <p:stCondLst>
                                            <p:cond delay="899"/>
                                          </p:stCondLst>
                                        </p:cTn>
                                        <p:tgtEl>
                                          <p:spTgt spid="49"/>
                                        </p:tgtEl>
                                        <p:attrNameLst>
                                          <p:attrName>style.visibility</p:attrName>
                                        </p:attrNameLst>
                                      </p:cBhvr>
                                      <p:to>
                                        <p:strVal val="hidden"/>
                                      </p:to>
                                    </p:set>
                                  </p:childTnLst>
                                </p:cTn>
                              </p:par>
                            </p:childTnLst>
                          </p:cTn>
                        </p:par>
                      </p:childTnLst>
                    </p:cTn>
                  </p:par>
                </p:childTnLst>
              </p:cTn>
              <p:nextCondLst>
                <p:cond evt="onClick" delay="0">
                  <p:tgtEl>
                    <p:spTgt spid="49"/>
                  </p:tgtEl>
                </p:cond>
              </p:nextCondLst>
            </p:seq>
            <p:seq concurrent="1" nextAc="seek">
              <p:cTn id="133" restart="whenNotActive" fill="hold" evtFilter="cancelBubble" nodeType="interactiveSeq">
                <p:stCondLst>
                  <p:cond evt="onClick" delay="0">
                    <p:tgtEl>
                      <p:spTgt spid="29"/>
                    </p:tgtEl>
                  </p:cond>
                </p:stCondLst>
                <p:endSync evt="end" delay="0">
                  <p:rtn val="all"/>
                </p:endSync>
                <p:childTnLst>
                  <p:par>
                    <p:cTn id="134" fill="hold">
                      <p:stCondLst>
                        <p:cond delay="0"/>
                      </p:stCondLst>
                      <p:childTnLst>
                        <p:par>
                          <p:cTn id="135" fill="hold">
                            <p:stCondLst>
                              <p:cond delay="0"/>
                            </p:stCondLst>
                            <p:childTnLst>
                              <p:par>
                                <p:cTn id="136" presetID="17" presetClass="entr" presetSubtype="10" fill="hold" grpId="0" nodeType="clickEffect">
                                  <p:stCondLst>
                                    <p:cond delay="0"/>
                                  </p:stCondLst>
                                  <p:childTnLst>
                                    <p:set>
                                      <p:cBhvr>
                                        <p:cTn id="137" dur="1" fill="hold">
                                          <p:stCondLst>
                                            <p:cond delay="0"/>
                                          </p:stCondLst>
                                        </p:cTn>
                                        <p:tgtEl>
                                          <p:spTgt spid="30"/>
                                        </p:tgtEl>
                                        <p:attrNameLst>
                                          <p:attrName>style.visibility</p:attrName>
                                        </p:attrNameLst>
                                      </p:cBhvr>
                                      <p:to>
                                        <p:strVal val="visible"/>
                                      </p:to>
                                    </p:set>
                                    <p:anim calcmode="lin" valueType="num">
                                      <p:cBhvr>
                                        <p:cTn id="138" dur="500" fill="hold"/>
                                        <p:tgtEl>
                                          <p:spTgt spid="30"/>
                                        </p:tgtEl>
                                        <p:attrNameLst>
                                          <p:attrName>ppt_w</p:attrName>
                                        </p:attrNameLst>
                                      </p:cBhvr>
                                      <p:tavLst>
                                        <p:tav tm="0">
                                          <p:val>
                                            <p:fltVal val="0"/>
                                          </p:val>
                                        </p:tav>
                                        <p:tav tm="100000">
                                          <p:val>
                                            <p:strVal val="#ppt_w"/>
                                          </p:val>
                                        </p:tav>
                                      </p:tavLst>
                                    </p:anim>
                                    <p:anim calcmode="lin" valueType="num">
                                      <p:cBhvr>
                                        <p:cTn id="139" dur="5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9"/>
                  </p:tgtEl>
                </p:cond>
              </p:nextCondLst>
            </p:seq>
            <p:seq concurrent="1" nextAc="seek">
              <p:cTn id="140" restart="whenNotActive" fill="hold" evtFilter="cancelBubble" nodeType="interactiveSeq">
                <p:stCondLst>
                  <p:cond evt="onClick" delay="0">
                    <p:tgtEl>
                      <p:spTgt spid="41"/>
                    </p:tgtEl>
                  </p:cond>
                </p:stCondLst>
                <p:endSync evt="end" delay="0">
                  <p:rtn val="all"/>
                </p:endSync>
                <p:childTnLst>
                  <p:par>
                    <p:cTn id="141" fill="hold">
                      <p:stCondLst>
                        <p:cond delay="0"/>
                      </p:stCondLst>
                      <p:childTnLst>
                        <p:par>
                          <p:cTn id="142" fill="hold">
                            <p:stCondLst>
                              <p:cond delay="0"/>
                            </p:stCondLst>
                            <p:childTnLst>
                              <p:par>
                                <p:cTn id="143" presetID="22" presetClass="entr" presetSubtype="4" fill="hold" grpId="0" nodeType="clickEffect">
                                  <p:stCondLst>
                                    <p:cond delay="0"/>
                                  </p:stCondLst>
                                  <p:childTnLst>
                                    <p:set>
                                      <p:cBhvr>
                                        <p:cTn id="144" dur="1" fill="hold">
                                          <p:stCondLst>
                                            <p:cond delay="0"/>
                                          </p:stCondLst>
                                        </p:cTn>
                                        <p:tgtEl>
                                          <p:spTgt spid="42"/>
                                        </p:tgtEl>
                                        <p:attrNameLst>
                                          <p:attrName>style.visibility</p:attrName>
                                        </p:attrNameLst>
                                      </p:cBhvr>
                                      <p:to>
                                        <p:strVal val="visible"/>
                                      </p:to>
                                    </p:set>
                                    <p:animEffect transition="in" filter="wipe(down)">
                                      <p:cBhvr>
                                        <p:cTn id="145" dur="500"/>
                                        <p:tgtEl>
                                          <p:spTgt spid="42"/>
                                        </p:tgtEl>
                                      </p:cBhvr>
                                    </p:animEffect>
                                  </p:childTnLst>
                                </p:cTn>
                              </p:par>
                            </p:childTnLst>
                          </p:cTn>
                        </p:par>
                      </p:childTnLst>
                    </p:cTn>
                  </p:par>
                </p:childTnLst>
              </p:cTn>
              <p:nextCondLst>
                <p:cond evt="onClick" delay="0">
                  <p:tgtEl>
                    <p:spTgt spid="41"/>
                  </p:tgtEl>
                </p:cond>
              </p:nextCondLst>
            </p:seq>
            <p:seq concurrent="1" nextAc="seek">
              <p:cTn id="146" restart="whenNotActive" fill="hold" evtFilter="cancelBubble" nodeType="interactiveSeq">
                <p:stCondLst>
                  <p:cond evt="onClick" delay="0">
                    <p:tgtEl>
                      <p:spTgt spid="43"/>
                    </p:tgtEl>
                  </p:cond>
                </p:stCondLst>
                <p:endSync evt="end" delay="0">
                  <p:rtn val="all"/>
                </p:endSync>
                <p:childTnLst>
                  <p:par>
                    <p:cTn id="147" fill="hold">
                      <p:stCondLst>
                        <p:cond delay="0"/>
                      </p:stCondLst>
                      <p:childTnLst>
                        <p:par>
                          <p:cTn id="148" fill="hold">
                            <p:stCondLst>
                              <p:cond delay="0"/>
                            </p:stCondLst>
                            <p:childTnLst>
                              <p:par>
                                <p:cTn id="149" presetID="18" presetClass="entr" presetSubtype="12" fill="hold" grpId="0" nodeType="clickEffect">
                                  <p:stCondLst>
                                    <p:cond delay="0"/>
                                  </p:stCondLst>
                                  <p:childTnLst>
                                    <p:set>
                                      <p:cBhvr>
                                        <p:cTn id="150" dur="1" fill="hold">
                                          <p:stCondLst>
                                            <p:cond delay="0"/>
                                          </p:stCondLst>
                                        </p:cTn>
                                        <p:tgtEl>
                                          <p:spTgt spid="45"/>
                                        </p:tgtEl>
                                        <p:attrNameLst>
                                          <p:attrName>style.visibility</p:attrName>
                                        </p:attrNameLst>
                                      </p:cBhvr>
                                      <p:to>
                                        <p:strVal val="visible"/>
                                      </p:to>
                                    </p:set>
                                    <p:animEffect transition="in" filter="strips(downLeft)">
                                      <p:cBhvr>
                                        <p:cTn id="151" dur="500"/>
                                        <p:tgtEl>
                                          <p:spTgt spid="45"/>
                                        </p:tgtEl>
                                      </p:cBhvr>
                                    </p:animEffect>
                                  </p:childTnLst>
                                </p:cTn>
                              </p:par>
                            </p:childTnLst>
                          </p:cTn>
                        </p:par>
                      </p:childTnLst>
                    </p:cTn>
                  </p:par>
                </p:childTnLst>
              </p:cTn>
              <p:nextCondLst>
                <p:cond evt="onClick" delay="0">
                  <p:tgtEl>
                    <p:spTgt spid="43"/>
                  </p:tgtEl>
                </p:cond>
              </p:nextCondLst>
            </p:seq>
            <p:seq concurrent="1" nextAc="seek">
              <p:cTn id="152" restart="whenNotActive" fill="hold" evtFilter="cancelBubble" nodeType="interactiveSeq">
                <p:stCondLst>
                  <p:cond evt="onClick" delay="0">
                    <p:tgtEl>
                      <p:spTgt spid="46"/>
                    </p:tgtEl>
                  </p:cond>
                </p:stCondLst>
                <p:endSync evt="end" delay="0">
                  <p:rtn val="all"/>
                </p:endSync>
                <p:childTnLst>
                  <p:par>
                    <p:cTn id="153" fill="hold">
                      <p:stCondLst>
                        <p:cond delay="0"/>
                      </p:stCondLst>
                      <p:childTnLst>
                        <p:par>
                          <p:cTn id="154" fill="hold">
                            <p:stCondLst>
                              <p:cond delay="0"/>
                            </p:stCondLst>
                            <p:childTnLst>
                              <p:par>
                                <p:cTn id="155" presetID="18" presetClass="entr" presetSubtype="12" fill="hold" grpId="0" nodeType="clickEffect">
                                  <p:stCondLst>
                                    <p:cond delay="0"/>
                                  </p:stCondLst>
                                  <p:childTnLst>
                                    <p:set>
                                      <p:cBhvr>
                                        <p:cTn id="156" dur="1" fill="hold">
                                          <p:stCondLst>
                                            <p:cond delay="0"/>
                                          </p:stCondLst>
                                        </p:cTn>
                                        <p:tgtEl>
                                          <p:spTgt spid="50"/>
                                        </p:tgtEl>
                                        <p:attrNameLst>
                                          <p:attrName>style.visibility</p:attrName>
                                        </p:attrNameLst>
                                      </p:cBhvr>
                                      <p:to>
                                        <p:strVal val="visible"/>
                                      </p:to>
                                    </p:set>
                                    <p:animEffect transition="in" filter="strips(downLeft)">
                                      <p:cBhvr>
                                        <p:cTn id="157" dur="500"/>
                                        <p:tgtEl>
                                          <p:spTgt spid="50"/>
                                        </p:tgtEl>
                                      </p:cBhvr>
                                    </p:animEffect>
                                  </p:childTnLst>
                                </p:cTn>
                              </p:par>
                            </p:childTnLst>
                          </p:cTn>
                        </p:par>
                      </p:childTnLst>
                    </p:cTn>
                  </p:par>
                </p:childTnLst>
              </p:cTn>
              <p:nextCondLst>
                <p:cond evt="onClick" delay="0">
                  <p:tgtEl>
                    <p:spTgt spid="46"/>
                  </p:tgtEl>
                </p:cond>
              </p:nextCondLst>
            </p:seq>
            <p:seq concurrent="1" nextAc="seek">
              <p:cTn id="158" restart="whenNotActive" fill="hold" evtFilter="cancelBubble" nodeType="interactiveSeq">
                <p:stCondLst>
                  <p:cond evt="onClick" delay="0">
                    <p:tgtEl>
                      <p:spTgt spid="51"/>
                    </p:tgtEl>
                  </p:cond>
                </p:stCondLst>
                <p:endSync evt="end" delay="0">
                  <p:rtn val="all"/>
                </p:endSync>
                <p:childTnLst>
                  <p:par>
                    <p:cTn id="159" fill="hold">
                      <p:stCondLst>
                        <p:cond delay="0"/>
                      </p:stCondLst>
                      <p:childTnLst>
                        <p:par>
                          <p:cTn id="160" fill="hold">
                            <p:stCondLst>
                              <p:cond delay="0"/>
                            </p:stCondLst>
                            <p:childTnLst>
                              <p:par>
                                <p:cTn id="161" presetID="22" presetClass="entr" presetSubtype="4" fill="hold" grpId="0" nodeType="clickEffect">
                                  <p:stCondLst>
                                    <p:cond delay="0"/>
                                  </p:stCondLst>
                                  <p:childTnLst>
                                    <p:set>
                                      <p:cBhvr>
                                        <p:cTn id="162" dur="1" fill="hold">
                                          <p:stCondLst>
                                            <p:cond delay="0"/>
                                          </p:stCondLst>
                                        </p:cTn>
                                        <p:tgtEl>
                                          <p:spTgt spid="52"/>
                                        </p:tgtEl>
                                        <p:attrNameLst>
                                          <p:attrName>style.visibility</p:attrName>
                                        </p:attrNameLst>
                                      </p:cBhvr>
                                      <p:to>
                                        <p:strVal val="visible"/>
                                      </p:to>
                                    </p:set>
                                    <p:animEffect transition="in" filter="wipe(down)">
                                      <p:cBhvr>
                                        <p:cTn id="163" dur="500"/>
                                        <p:tgtEl>
                                          <p:spTgt spid="52"/>
                                        </p:tgtEl>
                                      </p:cBhvr>
                                    </p:animEffect>
                                  </p:childTnLst>
                                </p:cTn>
                              </p:par>
                            </p:childTnLst>
                          </p:cTn>
                        </p:par>
                      </p:childTnLst>
                    </p:cTn>
                  </p:par>
                </p:childTnLst>
              </p:cTn>
              <p:nextCondLst>
                <p:cond evt="onClick" delay="0">
                  <p:tgtEl>
                    <p:spTgt spid="51"/>
                  </p:tgtEl>
                </p:cond>
              </p:nextCondLst>
            </p:seq>
            <p:seq concurrent="1" nextAc="seek">
              <p:cTn id="164" restart="whenNotActive" fill="hold" evtFilter="cancelBubble" nodeType="interactiveSeq">
                <p:stCondLst>
                  <p:cond evt="onClick" delay="0">
                    <p:tgtEl>
                      <p:spTgt spid="53"/>
                    </p:tgtEl>
                  </p:cond>
                </p:stCondLst>
                <p:endSync evt="end" delay="0">
                  <p:rtn val="all"/>
                </p:endSync>
                <p:childTnLst>
                  <p:par>
                    <p:cTn id="165" fill="hold">
                      <p:stCondLst>
                        <p:cond delay="0"/>
                      </p:stCondLst>
                      <p:childTnLst>
                        <p:par>
                          <p:cTn id="166" fill="hold">
                            <p:stCondLst>
                              <p:cond delay="0"/>
                            </p:stCondLst>
                            <p:childTnLst>
                              <p:par>
                                <p:cTn id="167" presetID="22" presetClass="entr" presetSubtype="4" fill="hold" grpId="0" nodeType="click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wipe(down)">
                                      <p:cBhvr>
                                        <p:cTn id="169" dur="500"/>
                                        <p:tgtEl>
                                          <p:spTgt spid="54"/>
                                        </p:tgtEl>
                                      </p:cBhvr>
                                    </p:animEffect>
                                  </p:childTnLst>
                                </p:cTn>
                              </p:par>
                            </p:childTnLst>
                          </p:cTn>
                        </p:par>
                      </p:childTnLst>
                    </p:cTn>
                  </p:par>
                </p:childTnLst>
              </p:cTn>
              <p:nextCondLst>
                <p:cond evt="onClick" delay="0">
                  <p:tgtEl>
                    <p:spTgt spid="53"/>
                  </p:tgtEl>
                </p:cond>
              </p:nextCondLst>
            </p:seq>
            <p:seq concurrent="1" nextAc="seek">
              <p:cTn id="170" restart="whenNotActive" fill="hold" evtFilter="cancelBubble" nodeType="interactiveSeq">
                <p:stCondLst>
                  <p:cond evt="onClick" delay="0">
                    <p:tgtEl>
                      <p:spTgt spid="55"/>
                    </p:tgtEl>
                  </p:cond>
                </p:stCondLst>
                <p:endSync evt="end" delay="0">
                  <p:rtn val="all"/>
                </p:endSync>
                <p:childTnLst>
                  <p:par>
                    <p:cTn id="171" fill="hold">
                      <p:stCondLst>
                        <p:cond delay="0"/>
                      </p:stCondLst>
                      <p:childTnLst>
                        <p:par>
                          <p:cTn id="172" fill="hold">
                            <p:stCondLst>
                              <p:cond delay="0"/>
                            </p:stCondLst>
                            <p:childTnLst>
                              <p:par>
                                <p:cTn id="173" presetID="22" presetClass="entr" presetSubtype="4" fill="hold" grpId="0" nodeType="clickEffect">
                                  <p:stCondLst>
                                    <p:cond delay="0"/>
                                  </p:stCondLst>
                                  <p:childTnLst>
                                    <p:set>
                                      <p:cBhvr>
                                        <p:cTn id="174" dur="1" fill="hold">
                                          <p:stCondLst>
                                            <p:cond delay="0"/>
                                          </p:stCondLst>
                                        </p:cTn>
                                        <p:tgtEl>
                                          <p:spTgt spid="61"/>
                                        </p:tgtEl>
                                        <p:attrNameLst>
                                          <p:attrName>style.visibility</p:attrName>
                                        </p:attrNameLst>
                                      </p:cBhvr>
                                      <p:to>
                                        <p:strVal val="visible"/>
                                      </p:to>
                                    </p:set>
                                    <p:animEffect transition="in" filter="wipe(down)">
                                      <p:cBhvr>
                                        <p:cTn id="175" dur="500"/>
                                        <p:tgtEl>
                                          <p:spTgt spid="61"/>
                                        </p:tgtEl>
                                      </p:cBhvr>
                                    </p:animEffect>
                                  </p:childTnLst>
                                </p:cTn>
                              </p:par>
                            </p:childTnLst>
                          </p:cTn>
                        </p:par>
                      </p:childTnLst>
                    </p:cTn>
                  </p:par>
                </p:childTnLst>
              </p:cTn>
              <p:nextCondLst>
                <p:cond evt="onClick" delay="0">
                  <p:tgtEl>
                    <p:spTgt spid="55"/>
                  </p:tgtEl>
                </p:cond>
              </p:nextCondLst>
            </p:seq>
          </p:childTnLst>
        </p:cTn>
      </p:par>
    </p:tnLst>
    <p:bldLst>
      <p:bldP spid="29" grpId="0"/>
      <p:bldP spid="30" grpId="0"/>
      <p:bldP spid="31" grpId="0"/>
      <p:bldP spid="41" grpId="0"/>
      <p:bldP spid="42" grpId="0"/>
      <p:bldP spid="43" grpId="0"/>
      <p:bldP spid="45" grpId="0"/>
      <p:bldP spid="46" grpId="0"/>
      <p:bldP spid="50" grpId="0"/>
      <p:bldP spid="51" grpId="0"/>
      <p:bldP spid="52" grpId="0"/>
      <p:bldP spid="53" grpId="0"/>
      <p:bldP spid="54" grpId="0"/>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B4FB7CF8-B133-403F-87CB-7BDF47912B9B}"/>
              </a:ext>
            </a:extLst>
          </p:cNvPr>
          <p:cNvSpPr/>
          <p:nvPr/>
        </p:nvSpPr>
        <p:spPr>
          <a:xfrm>
            <a:off x="533400" y="76200"/>
            <a:ext cx="115824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a:solidFill>
                  <a:srgbClr val="0070C0"/>
                </a:solidFill>
                <a:latin typeface="Times New Roman" pitchFamily="18" charset="0"/>
                <a:cs typeface="Times New Roman" pitchFamily="18" charset="0"/>
              </a:rPr>
              <a:t>4. a) Tính </a:t>
            </a:r>
            <a:r>
              <a:rPr lang="en-US" sz="4000" b="1" dirty="0">
                <a:solidFill>
                  <a:srgbClr val="0070C0"/>
                </a:solidFill>
                <a:latin typeface="Times New Roman" pitchFamily="18" charset="0"/>
                <a:cs typeface="Times New Roman" pitchFamily="18" charset="0"/>
              </a:rPr>
              <a:t>rồi so sánh giá </a:t>
            </a:r>
            <a:r>
              <a:rPr lang="en-US" sz="4000" b="1">
                <a:solidFill>
                  <a:srgbClr val="0070C0"/>
                </a:solidFill>
                <a:latin typeface="Times New Roman" pitchFamily="18" charset="0"/>
                <a:cs typeface="Times New Roman" pitchFamily="18" charset="0"/>
              </a:rPr>
              <a:t>trị của </a:t>
            </a:r>
          </a:p>
          <a:p>
            <a:pPr algn="ctr">
              <a:defRPr/>
            </a:pPr>
            <a:r>
              <a:rPr lang="en-US" sz="4000" b="1">
                <a:solidFill>
                  <a:srgbClr val="0000FF"/>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 a + b ) x c </a:t>
            </a:r>
            <a:r>
              <a:rPr lang="en-US" sz="4000" b="1">
                <a:solidFill>
                  <a:srgbClr val="0070C0"/>
                </a:solidFill>
                <a:latin typeface="Times New Roman" pitchFamily="18" charset="0"/>
                <a:cs typeface="Times New Roman" pitchFamily="18" charset="0"/>
              </a:rPr>
              <a:t>và</a:t>
            </a:r>
            <a:r>
              <a:rPr lang="en-US" sz="4000" b="1">
                <a:solidFill>
                  <a:srgbClr val="0000FF"/>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a x c + b x c</a:t>
            </a:r>
            <a:endParaRPr lang="en-US" sz="4000" b="1" dirty="0">
              <a:solidFill>
                <a:srgbClr val="FF0000"/>
              </a:solidFill>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12C4A201-9FF4-4C05-975D-4C42A8E90158}"/>
              </a:ext>
            </a:extLst>
          </p:cNvPr>
          <p:cNvGraphicFramePr>
            <a:graphicFrameLocks noGrp="1"/>
          </p:cNvGraphicFramePr>
          <p:nvPr>
            <p:extLst>
              <p:ext uri="{D42A27DB-BD31-4B8C-83A1-F6EECF244321}">
                <p14:modId xmlns:p14="http://schemas.microsoft.com/office/powerpoint/2010/main" val="706684563"/>
              </p:ext>
            </p:extLst>
          </p:nvPr>
        </p:nvGraphicFramePr>
        <p:xfrm>
          <a:off x="533400" y="2057400"/>
          <a:ext cx="11049000" cy="4084638"/>
        </p:xfrm>
        <a:graphic>
          <a:graphicData uri="http://schemas.openxmlformats.org/drawingml/2006/table">
            <a:tbl>
              <a:tblPr firstRow="1" bandRow="1">
                <a:tableStyleId>{5C22544A-7EE6-4342-B048-85BDC9FD1C3A}</a:tableStyleId>
              </a:tblPr>
              <a:tblGrid>
                <a:gridCol w="1676400">
                  <a:extLst>
                    <a:ext uri="{9D8B030D-6E8A-4147-A177-3AD203B41FA5}">
                      <a16:colId xmlns:a16="http://schemas.microsoft.com/office/drawing/2014/main" val="20000"/>
                    </a:ext>
                  </a:extLst>
                </a:gridCol>
                <a:gridCol w="1480457">
                  <a:extLst>
                    <a:ext uri="{9D8B030D-6E8A-4147-A177-3AD203B41FA5}">
                      <a16:colId xmlns:a16="http://schemas.microsoft.com/office/drawing/2014/main" val="20001"/>
                    </a:ext>
                  </a:extLst>
                </a:gridCol>
                <a:gridCol w="1578428">
                  <a:extLst>
                    <a:ext uri="{9D8B030D-6E8A-4147-A177-3AD203B41FA5}">
                      <a16:colId xmlns:a16="http://schemas.microsoft.com/office/drawing/2014/main" val="20002"/>
                    </a:ext>
                  </a:extLst>
                </a:gridCol>
                <a:gridCol w="2914023">
                  <a:extLst>
                    <a:ext uri="{9D8B030D-6E8A-4147-A177-3AD203B41FA5}">
                      <a16:colId xmlns:a16="http://schemas.microsoft.com/office/drawing/2014/main" val="20003"/>
                    </a:ext>
                  </a:extLst>
                </a:gridCol>
                <a:gridCol w="3399692">
                  <a:extLst>
                    <a:ext uri="{9D8B030D-6E8A-4147-A177-3AD203B41FA5}">
                      <a16:colId xmlns:a16="http://schemas.microsoft.com/office/drawing/2014/main" val="20004"/>
                    </a:ext>
                  </a:extLst>
                </a:gridCol>
              </a:tblGrid>
              <a:tr h="952574">
                <a:tc>
                  <a:txBody>
                    <a:bodyPr/>
                    <a:lstStyle/>
                    <a:p>
                      <a:pPr algn="ctr"/>
                      <a:r>
                        <a:rPr lang="en-US" sz="4400" b="1" dirty="0">
                          <a:solidFill>
                            <a:srgbClr val="0070C0"/>
                          </a:solidFill>
                          <a:latin typeface="Times New Roman" pitchFamily="18" charset="0"/>
                          <a:cs typeface="Times New Roman" pitchFamily="18" charset="0"/>
                        </a:rPr>
                        <a:t>a</a:t>
                      </a:r>
                      <a:endParaRPr lang="vi-VN" sz="44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4000" b="1" dirty="0">
                          <a:solidFill>
                            <a:srgbClr val="0070C0"/>
                          </a:solidFill>
                          <a:latin typeface="Times New Roman" pitchFamily="18" charset="0"/>
                          <a:cs typeface="Times New Roman" pitchFamily="18" charset="0"/>
                        </a:rPr>
                        <a:t>b</a:t>
                      </a:r>
                      <a:endParaRPr lang="vi-VN" sz="40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4400" b="1" dirty="0">
                          <a:solidFill>
                            <a:srgbClr val="0070C0"/>
                          </a:solidFill>
                          <a:latin typeface="Times New Roman" pitchFamily="18" charset="0"/>
                          <a:cs typeface="Times New Roman" pitchFamily="18" charset="0"/>
                        </a:rPr>
                        <a:t>c</a:t>
                      </a:r>
                      <a:endParaRPr lang="vi-VN" sz="44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70C0"/>
                          </a:solidFill>
                          <a:latin typeface="Times New Roman" pitchFamily="18" charset="0"/>
                          <a:cs typeface="Times New Roman" pitchFamily="18" charset="0"/>
                        </a:rPr>
                        <a:t>(a + b) x c </a:t>
                      </a:r>
                      <a:endParaRPr lang="vi-VN" sz="3600" b="1" dirty="0">
                        <a:solidFill>
                          <a:srgbClr val="0070C0"/>
                        </a:solidFill>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3600" b="1" dirty="0">
                          <a:solidFill>
                            <a:srgbClr val="0070C0"/>
                          </a:solidFill>
                          <a:latin typeface="Times New Roman" pitchFamily="18" charset="0"/>
                          <a:cs typeface="Times New Roman" pitchFamily="18" charset="0"/>
                        </a:rPr>
                        <a:t>a x c + b x c</a:t>
                      </a:r>
                      <a:endParaRPr lang="vi-VN" sz="3200" b="1" dirty="0">
                        <a:solidFill>
                          <a:srgbClr val="0070C0"/>
                        </a:solidFill>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1554601">
                <a:tc>
                  <a:txBody>
                    <a:bodyPr/>
                    <a:lstStyle/>
                    <a:p>
                      <a:pPr algn="ctr"/>
                      <a:r>
                        <a:rPr lang="en-US" sz="3600" b="1" dirty="0">
                          <a:solidFill>
                            <a:schemeClr val="tx1"/>
                          </a:solidFill>
                          <a:latin typeface="Times New Roman" pitchFamily="18" charset="0"/>
                          <a:cs typeface="Times New Roman" pitchFamily="18" charset="0"/>
                        </a:rPr>
                        <a:t>2,4</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a:solidFill>
                            <a:schemeClr val="tx1"/>
                          </a:solidFill>
                          <a:latin typeface="Times New Roman" pitchFamily="18" charset="0"/>
                          <a:cs typeface="Times New Roman" pitchFamily="18" charset="0"/>
                        </a:rPr>
                        <a:t>3,8</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600" b="1" dirty="0">
                          <a:solidFill>
                            <a:schemeClr val="tx1"/>
                          </a:solidFill>
                          <a:latin typeface="Times New Roman" pitchFamily="18" charset="0"/>
                          <a:cs typeface="Times New Roman" pitchFamily="18" charset="0"/>
                        </a:rPr>
                        <a:t>1,2</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3200" b="1" dirty="0">
                        <a:solidFill>
                          <a:srgbClr val="0000CC"/>
                        </a:solidFill>
                        <a:latin typeface="Times New Roman" pitchFamily="18" charset="0"/>
                        <a:cs typeface="Times New Roman" pitchFamily="18"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vi-VN" sz="3200" b="1" dirty="0">
                        <a:solidFill>
                          <a:srgbClr val="0000CC"/>
                        </a:solidFill>
                        <a:latin typeface="Times New Roman" pitchFamily="18" charset="0"/>
                        <a:cs typeface="Times New Roman" pitchFamily="18" charset="0"/>
                      </a:endParaRPr>
                    </a:p>
                    <a:p>
                      <a:endParaRPr lang="vi-VN" sz="3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vi-VN" sz="3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577463">
                <a:tc>
                  <a:txBody>
                    <a:bodyPr/>
                    <a:lstStyle/>
                    <a:p>
                      <a:pPr algn="ctr"/>
                      <a:r>
                        <a:rPr lang="en-US" sz="3600" b="1" dirty="0">
                          <a:solidFill>
                            <a:schemeClr val="tx1"/>
                          </a:solidFill>
                          <a:latin typeface="Times New Roman" pitchFamily="18" charset="0"/>
                          <a:cs typeface="Times New Roman" pitchFamily="18" charset="0"/>
                        </a:rPr>
                        <a:t>6,5</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b="1" dirty="0">
                          <a:solidFill>
                            <a:schemeClr val="tx1"/>
                          </a:solidFill>
                          <a:latin typeface="Times New Roman" pitchFamily="18" charset="0"/>
                          <a:cs typeface="Times New Roman" pitchFamily="18" charset="0"/>
                        </a:rPr>
                        <a:t>2,7</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600" b="1" dirty="0">
                          <a:solidFill>
                            <a:schemeClr val="tx1"/>
                          </a:solidFill>
                          <a:latin typeface="Times New Roman" pitchFamily="18" charset="0"/>
                          <a:cs typeface="Times New Roman" pitchFamily="18" charset="0"/>
                        </a:rPr>
                        <a:t>0,8</a:t>
                      </a:r>
                      <a:endParaRPr lang="vi-VN" sz="36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3200" b="1" dirty="0">
                        <a:solidFill>
                          <a:srgbClr val="0000CC"/>
                        </a:solidFill>
                        <a:latin typeface="Times New Roman" pitchFamily="18" charset="0"/>
                        <a:cs typeface="Times New Roman"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sz="3200" dirty="0"/>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grpSp>
        <p:nvGrpSpPr>
          <p:cNvPr id="35" name="Graphic 3">
            <a:extLst>
              <a:ext uri="{FF2B5EF4-FFF2-40B4-BE49-F238E27FC236}">
                <a16:creationId xmlns:a16="http://schemas.microsoft.com/office/drawing/2014/main" id="{403A8E2F-EA67-45A3-A8E9-B7933DFBF603}"/>
              </a:ext>
            </a:extLst>
          </p:cNvPr>
          <p:cNvGrpSpPr/>
          <p:nvPr/>
        </p:nvGrpSpPr>
        <p:grpSpPr>
          <a:xfrm>
            <a:off x="9202253" y="4960577"/>
            <a:ext cx="1538909" cy="1873405"/>
            <a:chOff x="7787214" y="4802940"/>
            <a:chExt cx="1538909" cy="1873405"/>
          </a:xfrm>
        </p:grpSpPr>
        <p:sp>
          <p:nvSpPr>
            <p:cNvPr id="36" name="Freeform: Shape 35">
              <a:extLst>
                <a:ext uri="{FF2B5EF4-FFF2-40B4-BE49-F238E27FC236}">
                  <a16:creationId xmlns:a16="http://schemas.microsoft.com/office/drawing/2014/main" id="{2CBBA2F4-DF7E-45AE-9BE3-A93CC5B90038}"/>
                </a:ext>
              </a:extLst>
            </p:cNvPr>
            <p:cNvSpPr/>
            <p:nvPr/>
          </p:nvSpPr>
          <p:spPr>
            <a:xfrm>
              <a:off x="7890361" y="5818327"/>
              <a:ext cx="1289229" cy="858019"/>
            </a:xfrm>
            <a:custGeom>
              <a:avLst/>
              <a:gdLst>
                <a:gd name="connsiteX0" fmla="*/ 377 w 1289229"/>
                <a:gd name="connsiteY0" fmla="*/ 175393 h 858019"/>
                <a:gd name="connsiteX1" fmla="*/ 146796 w 1289229"/>
                <a:gd name="connsiteY1" fmla="*/ 738092 h 858019"/>
                <a:gd name="connsiteX2" fmla="*/ 174570 w 1289229"/>
                <a:gd name="connsiteY2" fmla="*/ 779069 h 858019"/>
                <a:gd name="connsiteX3" fmla="*/ 234407 w 1289229"/>
                <a:gd name="connsiteY3" fmla="*/ 805815 h 858019"/>
                <a:gd name="connsiteX4" fmla="*/ 687720 w 1289229"/>
                <a:gd name="connsiteY4" fmla="*/ 838219 h 858019"/>
                <a:gd name="connsiteX5" fmla="*/ 1031992 w 1289229"/>
                <a:gd name="connsiteY5" fmla="*/ 833418 h 858019"/>
                <a:gd name="connsiteX6" fmla="*/ 1105030 w 1289229"/>
                <a:gd name="connsiteY6" fmla="*/ 792613 h 858019"/>
                <a:gd name="connsiteX7" fmla="*/ 1287967 w 1289229"/>
                <a:gd name="connsiteY7" fmla="*/ 20917 h 858019"/>
                <a:gd name="connsiteX8" fmla="*/ 111134 w 1289229"/>
                <a:gd name="connsiteY8" fmla="*/ 38405 h 858019"/>
                <a:gd name="connsiteX9" fmla="*/ 7407 w 1289229"/>
                <a:gd name="connsiteY9" fmla="*/ 0 h 858019"/>
                <a:gd name="connsiteX10" fmla="*/ 377 w 1289229"/>
                <a:gd name="connsiteY10" fmla="*/ 175393 h 8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9229" h="858019">
                  <a:moveTo>
                    <a:pt x="377" y="175393"/>
                  </a:moveTo>
                  <a:cubicBezTo>
                    <a:pt x="377" y="175393"/>
                    <a:pt x="4835" y="384905"/>
                    <a:pt x="146796" y="738092"/>
                  </a:cubicBezTo>
                  <a:cubicBezTo>
                    <a:pt x="150053" y="746150"/>
                    <a:pt x="157425" y="763810"/>
                    <a:pt x="174570" y="779069"/>
                  </a:cubicBezTo>
                  <a:cubicBezTo>
                    <a:pt x="196345" y="798443"/>
                    <a:pt x="221891" y="803586"/>
                    <a:pt x="234407" y="805815"/>
                  </a:cubicBezTo>
                  <a:cubicBezTo>
                    <a:pt x="324589" y="821417"/>
                    <a:pt x="614168" y="833761"/>
                    <a:pt x="687720" y="838219"/>
                  </a:cubicBezTo>
                  <a:cubicBezTo>
                    <a:pt x="853341" y="848334"/>
                    <a:pt x="922436" y="879710"/>
                    <a:pt x="1031992" y="833418"/>
                  </a:cubicBezTo>
                  <a:cubicBezTo>
                    <a:pt x="1031992" y="833418"/>
                    <a:pt x="1069883" y="817473"/>
                    <a:pt x="1105030" y="792613"/>
                  </a:cubicBezTo>
                  <a:cubicBezTo>
                    <a:pt x="1232074" y="703288"/>
                    <a:pt x="1299454" y="401021"/>
                    <a:pt x="1287967" y="20917"/>
                  </a:cubicBezTo>
                  <a:cubicBezTo>
                    <a:pt x="970956" y="117786"/>
                    <a:pt x="545588" y="182594"/>
                    <a:pt x="111134" y="38405"/>
                  </a:cubicBezTo>
                  <a:cubicBezTo>
                    <a:pt x="75473" y="26575"/>
                    <a:pt x="40839" y="13716"/>
                    <a:pt x="7407" y="0"/>
                  </a:cubicBezTo>
                  <a:cubicBezTo>
                    <a:pt x="35" y="73037"/>
                    <a:pt x="-651" y="133388"/>
                    <a:pt x="377" y="175393"/>
                  </a:cubicBezTo>
                  <a:close/>
                </a:path>
              </a:pathLst>
            </a:custGeom>
            <a:solidFill>
              <a:srgbClr val="E86F7A"/>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73DD697F-5E88-4086-A2AD-1D211F0597C6}"/>
                </a:ext>
              </a:extLst>
            </p:cNvPr>
            <p:cNvSpPr/>
            <p:nvPr/>
          </p:nvSpPr>
          <p:spPr>
            <a:xfrm>
              <a:off x="7787214" y="5012810"/>
              <a:ext cx="1538909" cy="1072803"/>
            </a:xfrm>
            <a:custGeom>
              <a:avLst/>
              <a:gdLst>
                <a:gd name="connsiteX0" fmla="*/ 31516 w 1538909"/>
                <a:gd name="connsiteY0" fmla="*/ 664928 h 1072803"/>
                <a:gd name="connsiteX1" fmla="*/ 2884 w 1538909"/>
                <a:gd name="connsiteY1" fmla="*/ 788543 h 1072803"/>
                <a:gd name="connsiteX2" fmla="*/ 111240 w 1538909"/>
                <a:gd name="connsiteY2" fmla="*/ 935305 h 1072803"/>
                <a:gd name="connsiteX3" fmla="*/ 295891 w 1538909"/>
                <a:gd name="connsiteY3" fmla="*/ 1002685 h 1072803"/>
                <a:gd name="connsiteX4" fmla="*/ 1340022 w 1538909"/>
                <a:gd name="connsiteY4" fmla="*/ 944563 h 1072803"/>
                <a:gd name="connsiteX5" fmla="*/ 1537189 w 1538909"/>
                <a:gd name="connsiteY5" fmla="*/ 699561 h 1072803"/>
                <a:gd name="connsiteX6" fmla="*/ 1342422 w 1538909"/>
                <a:gd name="connsiteY6" fmla="*/ 386665 h 1072803"/>
                <a:gd name="connsiteX7" fmla="*/ 1391114 w 1538909"/>
                <a:gd name="connsiteY7" fmla="*/ 287395 h 1072803"/>
                <a:gd name="connsiteX8" fmla="*/ 1340194 w 1538909"/>
                <a:gd name="connsiteY8" fmla="*/ 237160 h 1072803"/>
                <a:gd name="connsiteX9" fmla="*/ 1259955 w 1538909"/>
                <a:gd name="connsiteY9" fmla="*/ 227902 h 1072803"/>
                <a:gd name="connsiteX10" fmla="*/ 1164629 w 1538909"/>
                <a:gd name="connsiteY10" fmla="*/ 182982 h 1072803"/>
                <a:gd name="connsiteX11" fmla="*/ 1128624 w 1538909"/>
                <a:gd name="connsiteY11" fmla="*/ 44793 h 1072803"/>
                <a:gd name="connsiteX12" fmla="*/ 905739 w 1538909"/>
                <a:gd name="connsiteY12" fmla="*/ 12389 h 1072803"/>
                <a:gd name="connsiteX13" fmla="*/ 1011181 w 1538909"/>
                <a:gd name="connsiteY13" fmla="*/ 53537 h 1072803"/>
                <a:gd name="connsiteX14" fmla="*/ 977920 w 1538909"/>
                <a:gd name="connsiteY14" fmla="*/ 170980 h 1072803"/>
                <a:gd name="connsiteX15" fmla="*/ 254401 w 1538909"/>
                <a:gd name="connsiteY15" fmla="*/ 385121 h 1072803"/>
                <a:gd name="connsiteX16" fmla="*/ 189421 w 1538909"/>
                <a:gd name="connsiteY16" fmla="*/ 420955 h 1072803"/>
                <a:gd name="connsiteX17" fmla="*/ 178620 w 1538909"/>
                <a:gd name="connsiteY17" fmla="*/ 485591 h 1072803"/>
                <a:gd name="connsiteX18" fmla="*/ 54661 w 1538909"/>
                <a:gd name="connsiteY18" fmla="*/ 553828 h 1072803"/>
                <a:gd name="connsiteX19" fmla="*/ 29972 w 1538909"/>
                <a:gd name="connsiteY19" fmla="*/ 614693 h 1072803"/>
                <a:gd name="connsiteX20" fmla="*/ 57919 w 1538909"/>
                <a:gd name="connsiteY20" fmla="*/ 649840 h 1072803"/>
                <a:gd name="connsiteX21" fmla="*/ 31516 w 1538909"/>
                <a:gd name="connsiteY21" fmla="*/ 664928 h 107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8909" h="1072803">
                  <a:moveTo>
                    <a:pt x="31516" y="664928"/>
                  </a:moveTo>
                  <a:cubicBezTo>
                    <a:pt x="-4832" y="687045"/>
                    <a:pt x="-2089" y="755453"/>
                    <a:pt x="2884" y="788543"/>
                  </a:cubicBezTo>
                  <a:cubicBezTo>
                    <a:pt x="12656" y="851980"/>
                    <a:pt x="72321" y="912330"/>
                    <a:pt x="111240" y="935305"/>
                  </a:cubicBezTo>
                  <a:cubicBezTo>
                    <a:pt x="180505" y="975938"/>
                    <a:pt x="229198" y="986911"/>
                    <a:pt x="295891" y="1002685"/>
                  </a:cubicBezTo>
                  <a:cubicBezTo>
                    <a:pt x="644449" y="1085152"/>
                    <a:pt x="1015296" y="1126300"/>
                    <a:pt x="1340022" y="944563"/>
                  </a:cubicBezTo>
                  <a:cubicBezTo>
                    <a:pt x="1437577" y="890042"/>
                    <a:pt x="1524502" y="812375"/>
                    <a:pt x="1537189" y="699561"/>
                  </a:cubicBezTo>
                  <a:cubicBezTo>
                    <a:pt x="1553649" y="554343"/>
                    <a:pt x="1449236" y="463303"/>
                    <a:pt x="1342422" y="386665"/>
                  </a:cubicBezTo>
                  <a:cubicBezTo>
                    <a:pt x="1352709" y="351689"/>
                    <a:pt x="1392657" y="326143"/>
                    <a:pt x="1391114" y="287395"/>
                  </a:cubicBezTo>
                  <a:cubicBezTo>
                    <a:pt x="1389914" y="258763"/>
                    <a:pt x="1366425" y="244704"/>
                    <a:pt x="1340194" y="237160"/>
                  </a:cubicBezTo>
                  <a:cubicBezTo>
                    <a:pt x="1309504" y="228416"/>
                    <a:pt x="1301789" y="235960"/>
                    <a:pt x="1259955" y="227902"/>
                  </a:cubicBezTo>
                  <a:cubicBezTo>
                    <a:pt x="1244010" y="224816"/>
                    <a:pt x="1187089" y="218301"/>
                    <a:pt x="1164629" y="182982"/>
                  </a:cubicBezTo>
                  <a:cubicBezTo>
                    <a:pt x="1138568" y="142348"/>
                    <a:pt x="1162057" y="103600"/>
                    <a:pt x="1128624" y="44793"/>
                  </a:cubicBezTo>
                  <a:cubicBezTo>
                    <a:pt x="1102221" y="-1670"/>
                    <a:pt x="963175" y="-11099"/>
                    <a:pt x="905739" y="12389"/>
                  </a:cubicBezTo>
                  <a:cubicBezTo>
                    <a:pt x="944144" y="11017"/>
                    <a:pt x="988549" y="15304"/>
                    <a:pt x="1011181" y="53537"/>
                  </a:cubicBezTo>
                  <a:cubicBezTo>
                    <a:pt x="1032612" y="89713"/>
                    <a:pt x="998151" y="147492"/>
                    <a:pt x="977920" y="170980"/>
                  </a:cubicBezTo>
                  <a:cubicBezTo>
                    <a:pt x="798583" y="379635"/>
                    <a:pt x="497860" y="342259"/>
                    <a:pt x="254401" y="385121"/>
                  </a:cubicBezTo>
                  <a:cubicBezTo>
                    <a:pt x="228854" y="389579"/>
                    <a:pt x="209309" y="401238"/>
                    <a:pt x="189421" y="420955"/>
                  </a:cubicBezTo>
                  <a:cubicBezTo>
                    <a:pt x="173647" y="436728"/>
                    <a:pt x="165418" y="464160"/>
                    <a:pt x="178620" y="485591"/>
                  </a:cubicBezTo>
                  <a:cubicBezTo>
                    <a:pt x="128556" y="498622"/>
                    <a:pt x="92895" y="514395"/>
                    <a:pt x="54661" y="553828"/>
                  </a:cubicBezTo>
                  <a:cubicBezTo>
                    <a:pt x="43517" y="565487"/>
                    <a:pt x="23286" y="595662"/>
                    <a:pt x="29972" y="614693"/>
                  </a:cubicBezTo>
                  <a:cubicBezTo>
                    <a:pt x="35287" y="630295"/>
                    <a:pt x="60490" y="635096"/>
                    <a:pt x="57919" y="649840"/>
                  </a:cubicBezTo>
                  <a:cubicBezTo>
                    <a:pt x="56033" y="660813"/>
                    <a:pt x="42831" y="658070"/>
                    <a:pt x="31516" y="664928"/>
                  </a:cubicBezTo>
                  <a:close/>
                </a:path>
              </a:pathLst>
            </a:custGeom>
            <a:solidFill>
              <a:srgbClr val="FFD57E"/>
            </a:solidFill>
            <a:ln w="1715" cap="flat">
              <a:noFill/>
              <a:prstDash val="solid"/>
              <a:miter/>
            </a:ln>
          </p:spPr>
          <p:txBody>
            <a:bodyPr rtlCol="0" anchor="ctr"/>
            <a:lstStyle/>
            <a:p>
              <a:endParaRPr lang="en-US"/>
            </a:p>
          </p:txBody>
        </p:sp>
        <p:grpSp>
          <p:nvGrpSpPr>
            <p:cNvPr id="38" name="Graphic 3">
              <a:extLst>
                <a:ext uri="{FF2B5EF4-FFF2-40B4-BE49-F238E27FC236}">
                  <a16:creationId xmlns:a16="http://schemas.microsoft.com/office/drawing/2014/main" id="{FF358BD4-E3B3-40D7-A418-6BC6391DAAE6}"/>
                </a:ext>
              </a:extLst>
            </p:cNvPr>
            <p:cNvGrpSpPr/>
            <p:nvPr/>
          </p:nvGrpSpPr>
          <p:grpSpPr>
            <a:xfrm>
              <a:off x="7839985" y="5208537"/>
              <a:ext cx="1284713" cy="572808"/>
              <a:chOff x="7839985" y="5208537"/>
              <a:chExt cx="1284713" cy="572808"/>
            </a:xfrm>
            <a:solidFill>
              <a:srgbClr val="EE9661"/>
            </a:solidFill>
          </p:grpSpPr>
          <p:sp>
            <p:nvSpPr>
              <p:cNvPr id="67" name="Freeform: Shape 66">
                <a:extLst>
                  <a:ext uri="{FF2B5EF4-FFF2-40B4-BE49-F238E27FC236}">
                    <a16:creationId xmlns:a16="http://schemas.microsoft.com/office/drawing/2014/main" id="{962D7367-7509-4A6F-8C6A-185D456490ED}"/>
                  </a:ext>
                </a:extLst>
              </p:cNvPr>
              <p:cNvSpPr/>
              <p:nvPr/>
            </p:nvSpPr>
            <p:spPr>
              <a:xfrm>
                <a:off x="7839985" y="5535235"/>
                <a:ext cx="1227801" cy="246110"/>
              </a:xfrm>
              <a:custGeom>
                <a:avLst/>
                <a:gdLst>
                  <a:gd name="connsiteX0" fmla="*/ 4 w 1227801"/>
                  <a:gd name="connsiteY0" fmla="*/ 134616 h 246110"/>
                  <a:gd name="connsiteX1" fmla="*/ 15091 w 1227801"/>
                  <a:gd name="connsiteY1" fmla="*/ 137531 h 246110"/>
                  <a:gd name="connsiteX2" fmla="*/ 300898 w 1227801"/>
                  <a:gd name="connsiteY2" fmla="*/ 190509 h 246110"/>
                  <a:gd name="connsiteX3" fmla="*/ 1096769 w 1227801"/>
                  <a:gd name="connsiteY3" fmla="*/ 149189 h 246110"/>
                  <a:gd name="connsiteX4" fmla="*/ 1227757 w 1227801"/>
                  <a:gd name="connsiteY4" fmla="*/ 28 h 246110"/>
                  <a:gd name="connsiteX5" fmla="*/ 1141518 w 1227801"/>
                  <a:gd name="connsiteY5" fmla="*/ 77866 h 246110"/>
                  <a:gd name="connsiteX6" fmla="*/ 1015845 w 1227801"/>
                  <a:gd name="connsiteY6" fmla="*/ 158447 h 246110"/>
                  <a:gd name="connsiteX7" fmla="*/ 583620 w 1227801"/>
                  <a:gd name="connsiteY7" fmla="*/ 197538 h 246110"/>
                  <a:gd name="connsiteX8" fmla="*/ 160995 w 1227801"/>
                  <a:gd name="connsiteY8" fmla="*/ 143360 h 246110"/>
                  <a:gd name="connsiteX9" fmla="*/ 18349 w 1227801"/>
                  <a:gd name="connsiteY9" fmla="*/ 131015 h 246110"/>
                  <a:gd name="connsiteX10" fmla="*/ 4804 w 1227801"/>
                  <a:gd name="connsiteY10" fmla="*/ 132559 h 246110"/>
                  <a:gd name="connsiteX11" fmla="*/ 4 w 1227801"/>
                  <a:gd name="connsiteY11" fmla="*/ 134616 h 2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801" h="246110">
                    <a:moveTo>
                      <a:pt x="4" y="134616"/>
                    </a:moveTo>
                    <a:cubicBezTo>
                      <a:pt x="-168" y="135473"/>
                      <a:pt x="5662" y="135302"/>
                      <a:pt x="15091" y="137531"/>
                    </a:cubicBezTo>
                    <a:cubicBezTo>
                      <a:pt x="56411" y="147132"/>
                      <a:pt x="179683" y="169935"/>
                      <a:pt x="300898" y="190509"/>
                    </a:cubicBezTo>
                    <a:cubicBezTo>
                      <a:pt x="643456" y="248630"/>
                      <a:pt x="913489" y="294407"/>
                      <a:pt x="1096769" y="149189"/>
                    </a:cubicBezTo>
                    <a:cubicBezTo>
                      <a:pt x="1170664" y="90725"/>
                      <a:pt x="1229643" y="1742"/>
                      <a:pt x="1227757" y="28"/>
                    </a:cubicBezTo>
                    <a:cubicBezTo>
                      <a:pt x="1226386" y="-1172"/>
                      <a:pt x="1193296" y="36718"/>
                      <a:pt x="1141518" y="77866"/>
                    </a:cubicBezTo>
                    <a:cubicBezTo>
                      <a:pt x="1141518" y="77866"/>
                      <a:pt x="1083739" y="123815"/>
                      <a:pt x="1015845" y="158447"/>
                    </a:cubicBezTo>
                    <a:cubicBezTo>
                      <a:pt x="983098" y="175078"/>
                      <a:pt x="881600" y="219484"/>
                      <a:pt x="583620" y="197538"/>
                    </a:cubicBezTo>
                    <a:cubicBezTo>
                      <a:pt x="506124" y="191880"/>
                      <a:pt x="391081" y="175592"/>
                      <a:pt x="160995" y="143360"/>
                    </a:cubicBezTo>
                    <a:cubicBezTo>
                      <a:pt x="94473" y="133930"/>
                      <a:pt x="43895" y="130330"/>
                      <a:pt x="18349" y="131015"/>
                    </a:cubicBezTo>
                    <a:cubicBezTo>
                      <a:pt x="12177" y="131187"/>
                      <a:pt x="7719" y="131873"/>
                      <a:pt x="4804" y="132559"/>
                    </a:cubicBezTo>
                    <a:cubicBezTo>
                      <a:pt x="1547" y="133244"/>
                      <a:pt x="4" y="134102"/>
                      <a:pt x="4" y="134616"/>
                    </a:cubicBezTo>
                    <a:close/>
                  </a:path>
                </a:pathLst>
              </a:custGeom>
              <a:solidFill>
                <a:srgbClr val="EE9661"/>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B254A117-148F-4227-9F5B-297566D746E6}"/>
                  </a:ext>
                </a:extLst>
              </p:cNvPr>
              <p:cNvSpPr/>
              <p:nvPr/>
            </p:nvSpPr>
            <p:spPr>
              <a:xfrm>
                <a:off x="7842764" y="5398052"/>
                <a:ext cx="1281934" cy="271069"/>
              </a:xfrm>
              <a:custGeom>
                <a:avLst/>
                <a:gdLst>
                  <a:gd name="connsiteX0" fmla="*/ 139 w 1281934"/>
                  <a:gd name="connsiteY0" fmla="*/ 270427 h 271069"/>
                  <a:gd name="connsiteX1" fmla="*/ 255257 w 1281934"/>
                  <a:gd name="connsiteY1" fmla="*/ 195846 h 271069"/>
                  <a:gd name="connsiteX2" fmla="*/ 327266 w 1281934"/>
                  <a:gd name="connsiteY2" fmla="*/ 197389 h 271069"/>
                  <a:gd name="connsiteX3" fmla="*/ 522033 w 1281934"/>
                  <a:gd name="connsiteY3" fmla="*/ 239566 h 271069"/>
                  <a:gd name="connsiteX4" fmla="*/ 1037926 w 1281934"/>
                  <a:gd name="connsiteY4" fmla="*/ 160356 h 271069"/>
                  <a:gd name="connsiteX5" fmla="*/ 1162742 w 1281934"/>
                  <a:gd name="connsiteY5" fmla="*/ 88347 h 271069"/>
                  <a:gd name="connsiteX6" fmla="*/ 1281900 w 1281934"/>
                  <a:gd name="connsiteY6" fmla="*/ 393 h 271069"/>
                  <a:gd name="connsiteX7" fmla="*/ 1038955 w 1281934"/>
                  <a:gd name="connsiteY7" fmla="*/ 118694 h 271069"/>
                  <a:gd name="connsiteX8" fmla="*/ 756920 w 1281934"/>
                  <a:gd name="connsiteY8" fmla="*/ 190703 h 271069"/>
                  <a:gd name="connsiteX9" fmla="*/ 345783 w 1281934"/>
                  <a:gd name="connsiteY9" fmla="*/ 168757 h 271069"/>
                  <a:gd name="connsiteX10" fmla="*/ 165417 w 1281934"/>
                  <a:gd name="connsiteY10" fmla="*/ 168414 h 271069"/>
                  <a:gd name="connsiteX11" fmla="*/ 139 w 1281934"/>
                  <a:gd name="connsiteY11" fmla="*/ 270427 h 2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1934" h="271069">
                    <a:moveTo>
                      <a:pt x="139" y="270427"/>
                    </a:moveTo>
                    <a:cubicBezTo>
                      <a:pt x="4769" y="278828"/>
                      <a:pt x="110382" y="202190"/>
                      <a:pt x="255257" y="195846"/>
                    </a:cubicBezTo>
                    <a:cubicBezTo>
                      <a:pt x="286633" y="194475"/>
                      <a:pt x="312522" y="195503"/>
                      <a:pt x="327266" y="197389"/>
                    </a:cubicBezTo>
                    <a:cubicBezTo>
                      <a:pt x="381787" y="204590"/>
                      <a:pt x="416249" y="225336"/>
                      <a:pt x="522033" y="239566"/>
                    </a:cubicBezTo>
                    <a:cubicBezTo>
                      <a:pt x="714400" y="265283"/>
                      <a:pt x="927170" y="206648"/>
                      <a:pt x="1037926" y="160356"/>
                    </a:cubicBezTo>
                    <a:cubicBezTo>
                      <a:pt x="1096562" y="135839"/>
                      <a:pt x="1143025" y="102578"/>
                      <a:pt x="1162742" y="88347"/>
                    </a:cubicBezTo>
                    <a:cubicBezTo>
                      <a:pt x="1179201" y="76517"/>
                      <a:pt x="1284129" y="4508"/>
                      <a:pt x="1281900" y="393"/>
                    </a:cubicBezTo>
                    <a:cubicBezTo>
                      <a:pt x="1277956" y="-6979"/>
                      <a:pt x="1115593" y="91433"/>
                      <a:pt x="1038955" y="118694"/>
                    </a:cubicBezTo>
                    <a:cubicBezTo>
                      <a:pt x="980319" y="139611"/>
                      <a:pt x="874706" y="177158"/>
                      <a:pt x="756920" y="190703"/>
                    </a:cubicBezTo>
                    <a:cubicBezTo>
                      <a:pt x="622675" y="206133"/>
                      <a:pt x="491172" y="188474"/>
                      <a:pt x="345783" y="168757"/>
                    </a:cubicBezTo>
                    <a:cubicBezTo>
                      <a:pt x="291090" y="161385"/>
                      <a:pt x="236055" y="150412"/>
                      <a:pt x="165417" y="168414"/>
                    </a:cubicBezTo>
                    <a:cubicBezTo>
                      <a:pt x="69577" y="192760"/>
                      <a:pt x="-3632" y="263226"/>
                      <a:pt x="139" y="270427"/>
                    </a:cubicBezTo>
                    <a:close/>
                  </a:path>
                </a:pathLst>
              </a:custGeom>
              <a:solidFill>
                <a:srgbClr val="EE9661"/>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AE188023-4A20-4637-AD2D-82380F530D5E}"/>
                  </a:ext>
                </a:extLst>
              </p:cNvPr>
              <p:cNvSpPr/>
              <p:nvPr/>
            </p:nvSpPr>
            <p:spPr>
              <a:xfrm>
                <a:off x="7970092" y="5208537"/>
                <a:ext cx="984505" cy="287577"/>
              </a:xfrm>
              <a:custGeom>
                <a:avLst/>
                <a:gdLst>
                  <a:gd name="connsiteX0" fmla="*/ 27 w 984505"/>
                  <a:gd name="connsiteY0" fmla="*/ 287463 h 287577"/>
                  <a:gd name="connsiteX1" fmla="*/ 122100 w 984505"/>
                  <a:gd name="connsiteY1" fmla="*/ 211511 h 287577"/>
                  <a:gd name="connsiteX2" fmla="*/ 286177 w 984505"/>
                  <a:gd name="connsiteY2" fmla="*/ 215797 h 287577"/>
                  <a:gd name="connsiteX3" fmla="*/ 748921 w 984505"/>
                  <a:gd name="connsiteY3" fmla="*/ 173449 h 287577"/>
                  <a:gd name="connsiteX4" fmla="*/ 883680 w 984505"/>
                  <a:gd name="connsiteY4" fmla="*/ 112241 h 287577"/>
                  <a:gd name="connsiteX5" fmla="*/ 933573 w 984505"/>
                  <a:gd name="connsiteY5" fmla="*/ 55149 h 287577"/>
                  <a:gd name="connsiteX6" fmla="*/ 983807 w 984505"/>
                  <a:gd name="connsiteY6" fmla="*/ 113 h 287577"/>
                  <a:gd name="connsiteX7" fmla="*/ 938887 w 984505"/>
                  <a:gd name="connsiteY7" fmla="*/ 85324 h 287577"/>
                  <a:gd name="connsiteX8" fmla="*/ 552782 w 984505"/>
                  <a:gd name="connsiteY8" fmla="*/ 244429 h 287577"/>
                  <a:gd name="connsiteX9" fmla="*/ 163076 w 984505"/>
                  <a:gd name="connsiteY9" fmla="*/ 239629 h 287577"/>
                  <a:gd name="connsiteX10" fmla="*/ 111127 w 984505"/>
                  <a:gd name="connsiteY10" fmla="*/ 240829 h 287577"/>
                  <a:gd name="connsiteX11" fmla="*/ 27 w 984505"/>
                  <a:gd name="connsiteY11" fmla="*/ 287463 h 2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05" h="287577">
                    <a:moveTo>
                      <a:pt x="27" y="287463"/>
                    </a:moveTo>
                    <a:cubicBezTo>
                      <a:pt x="-1344" y="284892"/>
                      <a:pt x="49062" y="229342"/>
                      <a:pt x="122100" y="211511"/>
                    </a:cubicBezTo>
                    <a:cubicBezTo>
                      <a:pt x="189480" y="195223"/>
                      <a:pt x="241257" y="208082"/>
                      <a:pt x="286177" y="215797"/>
                    </a:cubicBezTo>
                    <a:cubicBezTo>
                      <a:pt x="383218" y="232428"/>
                      <a:pt x="505119" y="212883"/>
                      <a:pt x="748921" y="173449"/>
                    </a:cubicBezTo>
                    <a:cubicBezTo>
                      <a:pt x="790069" y="166762"/>
                      <a:pt x="864135" y="153904"/>
                      <a:pt x="883680" y="112241"/>
                    </a:cubicBezTo>
                    <a:cubicBezTo>
                      <a:pt x="886252" y="106755"/>
                      <a:pt x="909226" y="78808"/>
                      <a:pt x="933573" y="55149"/>
                    </a:cubicBezTo>
                    <a:cubicBezTo>
                      <a:pt x="937344" y="51548"/>
                      <a:pt x="979864" y="-2801"/>
                      <a:pt x="983807" y="113"/>
                    </a:cubicBezTo>
                    <a:cubicBezTo>
                      <a:pt x="990665" y="4914"/>
                      <a:pt x="944888" y="75208"/>
                      <a:pt x="938887" y="85324"/>
                    </a:cubicBezTo>
                    <a:cubicBezTo>
                      <a:pt x="869450" y="201395"/>
                      <a:pt x="600445" y="241343"/>
                      <a:pt x="552782" y="244429"/>
                    </a:cubicBezTo>
                    <a:cubicBezTo>
                      <a:pt x="425909" y="252316"/>
                      <a:pt x="211768" y="242372"/>
                      <a:pt x="163076" y="239629"/>
                    </a:cubicBezTo>
                    <a:cubicBezTo>
                      <a:pt x="155190" y="239114"/>
                      <a:pt x="136158" y="238086"/>
                      <a:pt x="111127" y="240829"/>
                    </a:cubicBezTo>
                    <a:cubicBezTo>
                      <a:pt x="43233" y="248201"/>
                      <a:pt x="1399" y="290035"/>
                      <a:pt x="27" y="287463"/>
                    </a:cubicBezTo>
                    <a:close/>
                  </a:path>
                </a:pathLst>
              </a:custGeom>
              <a:solidFill>
                <a:srgbClr val="EE9661"/>
              </a:solidFill>
              <a:ln w="1715" cap="flat">
                <a:noFill/>
                <a:prstDash val="solid"/>
                <a:miter/>
              </a:ln>
            </p:spPr>
            <p:txBody>
              <a:bodyPr rtlCol="0" anchor="ctr"/>
              <a:lstStyle/>
              <a:p>
                <a:endParaRPr lang="en-US"/>
              </a:p>
            </p:txBody>
          </p:sp>
        </p:grpSp>
        <p:grpSp>
          <p:nvGrpSpPr>
            <p:cNvPr id="39" name="Graphic 3">
              <a:extLst>
                <a:ext uri="{FF2B5EF4-FFF2-40B4-BE49-F238E27FC236}">
                  <a16:creationId xmlns:a16="http://schemas.microsoft.com/office/drawing/2014/main" id="{4D3DDC84-0D78-4A0E-910B-B8F26A5A894C}"/>
                </a:ext>
              </a:extLst>
            </p:cNvPr>
            <p:cNvGrpSpPr/>
            <p:nvPr/>
          </p:nvGrpSpPr>
          <p:grpSpPr>
            <a:xfrm>
              <a:off x="7957742" y="6036068"/>
              <a:ext cx="1152475" cy="607183"/>
              <a:chOff x="7957742" y="6036068"/>
              <a:chExt cx="1152475" cy="607183"/>
            </a:xfrm>
            <a:solidFill>
              <a:srgbClr val="F5F1D5"/>
            </a:solidFill>
          </p:grpSpPr>
          <p:sp>
            <p:nvSpPr>
              <p:cNvPr id="54" name="Freeform: Shape 53">
                <a:extLst>
                  <a:ext uri="{FF2B5EF4-FFF2-40B4-BE49-F238E27FC236}">
                    <a16:creationId xmlns:a16="http://schemas.microsoft.com/office/drawing/2014/main" id="{F748A6C9-2F5D-4FDB-AD89-AE827D6C4F7E}"/>
                  </a:ext>
                </a:extLst>
              </p:cNvPr>
              <p:cNvSpPr/>
              <p:nvPr/>
            </p:nvSpPr>
            <p:spPr>
              <a:xfrm>
                <a:off x="8852430" y="6083940"/>
                <a:ext cx="56546" cy="56430"/>
              </a:xfrm>
              <a:custGeom>
                <a:avLst/>
                <a:gdLst>
                  <a:gd name="connsiteX0" fmla="*/ 53292 w 56546"/>
                  <a:gd name="connsiteY0" fmla="*/ 13164 h 56430"/>
                  <a:gd name="connsiteX1" fmla="*/ 21745 w 56546"/>
                  <a:gd name="connsiteY1" fmla="*/ 1677 h 56430"/>
                  <a:gd name="connsiteX2" fmla="*/ 7515 w 56546"/>
                  <a:gd name="connsiteY2" fmla="*/ 9050 h 56430"/>
                  <a:gd name="connsiteX3" fmla="*/ 5800 w 56546"/>
                  <a:gd name="connsiteY3" fmla="*/ 46083 h 56430"/>
                  <a:gd name="connsiteX4" fmla="*/ 42490 w 56546"/>
                  <a:gd name="connsiteY4" fmla="*/ 48655 h 56430"/>
                  <a:gd name="connsiteX5" fmla="*/ 45405 w 56546"/>
                  <a:gd name="connsiteY5" fmla="*/ 44025 h 56430"/>
                  <a:gd name="connsiteX6" fmla="*/ 53292 w 56546"/>
                  <a:gd name="connsiteY6" fmla="*/ 13164 h 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46" h="56430">
                    <a:moveTo>
                      <a:pt x="53292" y="13164"/>
                    </a:moveTo>
                    <a:cubicBezTo>
                      <a:pt x="46948" y="1849"/>
                      <a:pt x="33232" y="-2780"/>
                      <a:pt x="21745" y="1677"/>
                    </a:cubicBezTo>
                    <a:cubicBezTo>
                      <a:pt x="16601" y="2363"/>
                      <a:pt x="11458" y="4764"/>
                      <a:pt x="7515" y="9050"/>
                    </a:cubicBezTo>
                    <a:cubicBezTo>
                      <a:pt x="-1744" y="18994"/>
                      <a:pt x="-2601" y="35282"/>
                      <a:pt x="5800" y="46083"/>
                    </a:cubicBezTo>
                    <a:cubicBezTo>
                      <a:pt x="14887" y="57741"/>
                      <a:pt x="32546" y="60828"/>
                      <a:pt x="42490" y="48655"/>
                    </a:cubicBezTo>
                    <a:cubicBezTo>
                      <a:pt x="43690" y="47283"/>
                      <a:pt x="44548" y="45740"/>
                      <a:pt x="45405" y="44025"/>
                    </a:cubicBezTo>
                    <a:cubicBezTo>
                      <a:pt x="56549" y="38539"/>
                      <a:pt x="59635" y="24138"/>
                      <a:pt x="53292" y="13164"/>
                    </a:cubicBezTo>
                    <a:close/>
                  </a:path>
                </a:pathLst>
              </a:custGeom>
              <a:solidFill>
                <a:srgbClr val="F5F1D5"/>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1B7A0B1C-395A-41BC-9228-598EB5BEE404}"/>
                  </a:ext>
                </a:extLst>
              </p:cNvPr>
              <p:cNvSpPr/>
              <p:nvPr/>
            </p:nvSpPr>
            <p:spPr>
              <a:xfrm>
                <a:off x="7975513" y="6036068"/>
                <a:ext cx="59627" cy="49412"/>
              </a:xfrm>
              <a:custGeom>
                <a:avLst/>
                <a:gdLst>
                  <a:gd name="connsiteX0" fmla="*/ 59586 w 59627"/>
                  <a:gd name="connsiteY0" fmla="*/ 22289 h 49412"/>
                  <a:gd name="connsiteX1" fmla="*/ 59586 w 59627"/>
                  <a:gd name="connsiteY1" fmla="*/ 20574 h 49412"/>
                  <a:gd name="connsiteX2" fmla="*/ 33183 w 59627"/>
                  <a:gd name="connsiteY2" fmla="*/ 514 h 49412"/>
                  <a:gd name="connsiteX3" fmla="*/ 26667 w 59627"/>
                  <a:gd name="connsiteY3" fmla="*/ 0 h 49412"/>
                  <a:gd name="connsiteX4" fmla="*/ 13466 w 59627"/>
                  <a:gd name="connsiteY4" fmla="*/ 3772 h 49412"/>
                  <a:gd name="connsiteX5" fmla="*/ 93 w 59627"/>
                  <a:gd name="connsiteY5" fmla="*/ 22974 h 49412"/>
                  <a:gd name="connsiteX6" fmla="*/ 31639 w 59627"/>
                  <a:gd name="connsiteY6" fmla="*/ 49377 h 49412"/>
                  <a:gd name="connsiteX7" fmla="*/ 58386 w 59627"/>
                  <a:gd name="connsiteY7" fmla="*/ 28975 h 49412"/>
                  <a:gd name="connsiteX8" fmla="*/ 59586 w 59627"/>
                  <a:gd name="connsiteY8" fmla="*/ 22289 h 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27" h="49412">
                    <a:moveTo>
                      <a:pt x="59586" y="22289"/>
                    </a:moveTo>
                    <a:cubicBezTo>
                      <a:pt x="59586" y="21774"/>
                      <a:pt x="59586" y="21088"/>
                      <a:pt x="59586" y="20574"/>
                    </a:cubicBezTo>
                    <a:cubicBezTo>
                      <a:pt x="58557" y="9601"/>
                      <a:pt x="47584" y="1543"/>
                      <a:pt x="33183" y="514"/>
                    </a:cubicBezTo>
                    <a:cubicBezTo>
                      <a:pt x="31125" y="171"/>
                      <a:pt x="28896" y="0"/>
                      <a:pt x="26667" y="0"/>
                    </a:cubicBezTo>
                    <a:cubicBezTo>
                      <a:pt x="21695" y="171"/>
                      <a:pt x="17238" y="1543"/>
                      <a:pt x="13466" y="3772"/>
                    </a:cubicBezTo>
                    <a:cubicBezTo>
                      <a:pt x="4379" y="7886"/>
                      <a:pt x="-765" y="15087"/>
                      <a:pt x="93" y="22974"/>
                    </a:cubicBezTo>
                    <a:cubicBezTo>
                      <a:pt x="264" y="35147"/>
                      <a:pt x="13294" y="50235"/>
                      <a:pt x="31639" y="49377"/>
                    </a:cubicBezTo>
                    <a:cubicBezTo>
                      <a:pt x="45870" y="48692"/>
                      <a:pt x="55299" y="38747"/>
                      <a:pt x="58386" y="28975"/>
                    </a:cubicBezTo>
                    <a:cubicBezTo>
                      <a:pt x="59414" y="26746"/>
                      <a:pt x="59757" y="24517"/>
                      <a:pt x="59586" y="22289"/>
                    </a:cubicBezTo>
                    <a:close/>
                  </a:path>
                </a:pathLst>
              </a:custGeom>
              <a:solidFill>
                <a:srgbClr val="F5F1D5"/>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D95BBB9E-AE22-419D-803A-0CC7D778C055}"/>
                  </a:ext>
                </a:extLst>
              </p:cNvPr>
              <p:cNvSpPr/>
              <p:nvPr/>
            </p:nvSpPr>
            <p:spPr>
              <a:xfrm>
                <a:off x="8221443" y="6136339"/>
                <a:ext cx="56342" cy="52163"/>
              </a:xfrm>
              <a:custGeom>
                <a:avLst/>
                <a:gdLst>
                  <a:gd name="connsiteX0" fmla="*/ 25739 w 56342"/>
                  <a:gd name="connsiteY0" fmla="*/ 27 h 52163"/>
                  <a:gd name="connsiteX1" fmla="*/ 3108 w 56342"/>
                  <a:gd name="connsiteY1" fmla="*/ 38947 h 52163"/>
                  <a:gd name="connsiteX2" fmla="*/ 50085 w 56342"/>
                  <a:gd name="connsiteY2" fmla="*/ 40489 h 52163"/>
                  <a:gd name="connsiteX3" fmla="*/ 51285 w 56342"/>
                  <a:gd name="connsiteY3" fmla="*/ 38260 h 52163"/>
                  <a:gd name="connsiteX4" fmla="*/ 53171 w 56342"/>
                  <a:gd name="connsiteY4" fmla="*/ 35860 h 52163"/>
                  <a:gd name="connsiteX5" fmla="*/ 25739 w 56342"/>
                  <a:gd name="connsiteY5" fmla="*/ 27 h 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42" h="52163">
                    <a:moveTo>
                      <a:pt x="25739" y="27"/>
                    </a:moveTo>
                    <a:cubicBezTo>
                      <a:pt x="5851" y="1056"/>
                      <a:pt x="-5979" y="22830"/>
                      <a:pt x="3108" y="38947"/>
                    </a:cubicBezTo>
                    <a:cubicBezTo>
                      <a:pt x="12195" y="55234"/>
                      <a:pt x="40312" y="57292"/>
                      <a:pt x="50085" y="40489"/>
                    </a:cubicBezTo>
                    <a:cubicBezTo>
                      <a:pt x="50428" y="39804"/>
                      <a:pt x="50942" y="38947"/>
                      <a:pt x="51285" y="38260"/>
                    </a:cubicBezTo>
                    <a:cubicBezTo>
                      <a:pt x="51971" y="37575"/>
                      <a:pt x="52657" y="36718"/>
                      <a:pt x="53171" y="35860"/>
                    </a:cubicBezTo>
                    <a:cubicBezTo>
                      <a:pt x="64144" y="18544"/>
                      <a:pt x="44599" y="-830"/>
                      <a:pt x="25739" y="27"/>
                    </a:cubicBezTo>
                    <a:close/>
                  </a:path>
                </a:pathLst>
              </a:custGeom>
              <a:solidFill>
                <a:srgbClr val="F5F1D5"/>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86E7954A-1865-4C00-B225-1F18CFD8C669}"/>
                  </a:ext>
                </a:extLst>
              </p:cNvPr>
              <p:cNvSpPr/>
              <p:nvPr/>
            </p:nvSpPr>
            <p:spPr>
              <a:xfrm>
                <a:off x="8344366" y="6337220"/>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9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747"/>
                      <a:pt x="51807" y="17231"/>
                      <a:pt x="41520" y="7115"/>
                    </a:cubicBezTo>
                    <a:close/>
                  </a:path>
                </a:pathLst>
              </a:custGeom>
              <a:solidFill>
                <a:srgbClr val="F5F1D5"/>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5617D81A-6953-476E-B0DE-68ECAF3B2E7D}"/>
                  </a:ext>
                </a:extLst>
              </p:cNvPr>
              <p:cNvSpPr/>
              <p:nvPr/>
            </p:nvSpPr>
            <p:spPr>
              <a:xfrm>
                <a:off x="8796822" y="6277384"/>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8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60" y="-2829"/>
                      <a:pt x="6373" y="7801"/>
                    </a:cubicBezTo>
                    <a:cubicBezTo>
                      <a:pt x="-2543" y="18088"/>
                      <a:pt x="-1857" y="35233"/>
                      <a:pt x="6887" y="45520"/>
                    </a:cubicBezTo>
                    <a:cubicBezTo>
                      <a:pt x="14602" y="54607"/>
                      <a:pt x="27804" y="55464"/>
                      <a:pt x="37062" y="48949"/>
                    </a:cubicBezTo>
                    <a:cubicBezTo>
                      <a:pt x="38605" y="48092"/>
                      <a:pt x="39977" y="47063"/>
                      <a:pt x="41348" y="45691"/>
                    </a:cubicBezTo>
                    <a:cubicBezTo>
                      <a:pt x="51464" y="35576"/>
                      <a:pt x="51807" y="17059"/>
                      <a:pt x="41520" y="7115"/>
                    </a:cubicBezTo>
                    <a:close/>
                  </a:path>
                </a:pathLst>
              </a:custGeom>
              <a:solidFill>
                <a:srgbClr val="F5F1D5"/>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77E3A319-6561-495C-B370-D87A2C20AE05}"/>
                  </a:ext>
                </a:extLst>
              </p:cNvPr>
              <p:cNvSpPr/>
              <p:nvPr/>
            </p:nvSpPr>
            <p:spPr>
              <a:xfrm>
                <a:off x="9059827" y="6220806"/>
                <a:ext cx="49151" cy="53195"/>
              </a:xfrm>
              <a:custGeom>
                <a:avLst/>
                <a:gdLst>
                  <a:gd name="connsiteX0" fmla="*/ 41520 w 49151"/>
                  <a:gd name="connsiteY0" fmla="*/ 7115 h 53195"/>
                  <a:gd name="connsiteX1" fmla="*/ 6373 w 49151"/>
                  <a:gd name="connsiteY1" fmla="*/ 7801 h 53195"/>
                  <a:gd name="connsiteX2" fmla="*/ 6887 w 49151"/>
                  <a:gd name="connsiteY2" fmla="*/ 45520 h 53195"/>
                  <a:gd name="connsiteX3" fmla="*/ 37062 w 49151"/>
                  <a:gd name="connsiteY3" fmla="*/ 48949 h 53195"/>
                  <a:gd name="connsiteX4" fmla="*/ 41349 w 49151"/>
                  <a:gd name="connsiteY4" fmla="*/ 45691 h 53195"/>
                  <a:gd name="connsiteX5" fmla="*/ 41520 w 49151"/>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1"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576"/>
                      <a:pt x="51978" y="17059"/>
                      <a:pt x="41520" y="7115"/>
                    </a:cubicBezTo>
                    <a:close/>
                  </a:path>
                </a:pathLst>
              </a:custGeom>
              <a:solidFill>
                <a:srgbClr val="F5F1D5"/>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5E03F393-20AF-447C-BC79-D93161B38562}"/>
                  </a:ext>
                </a:extLst>
              </p:cNvPr>
              <p:cNvSpPr/>
              <p:nvPr/>
            </p:nvSpPr>
            <p:spPr>
              <a:xfrm>
                <a:off x="8586223" y="6390320"/>
                <a:ext cx="54304" cy="48304"/>
              </a:xfrm>
              <a:custGeom>
                <a:avLst/>
                <a:gdLst>
                  <a:gd name="connsiteX0" fmla="*/ 17576 w 54304"/>
                  <a:gd name="connsiteY0" fmla="*/ 1507 h 48304"/>
                  <a:gd name="connsiteX1" fmla="*/ 13289 w 54304"/>
                  <a:gd name="connsiteY1" fmla="*/ 3393 h 48304"/>
                  <a:gd name="connsiteX2" fmla="*/ 7803 w 54304"/>
                  <a:gd name="connsiteY2" fmla="*/ 7337 h 48304"/>
                  <a:gd name="connsiteX3" fmla="*/ 8146 w 54304"/>
                  <a:gd name="connsiteY3" fmla="*/ 41798 h 48304"/>
                  <a:gd name="connsiteX4" fmla="*/ 45008 w 54304"/>
                  <a:gd name="connsiteY4" fmla="*/ 41284 h 48304"/>
                  <a:gd name="connsiteX5" fmla="*/ 54266 w 54304"/>
                  <a:gd name="connsiteY5" fmla="*/ 25682 h 48304"/>
                  <a:gd name="connsiteX6" fmla="*/ 17576 w 54304"/>
                  <a:gd name="connsiteY6" fmla="*/ 1507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4" h="48304">
                    <a:moveTo>
                      <a:pt x="17576" y="1507"/>
                    </a:moveTo>
                    <a:cubicBezTo>
                      <a:pt x="16033" y="2021"/>
                      <a:pt x="14661" y="2707"/>
                      <a:pt x="13289" y="3393"/>
                    </a:cubicBezTo>
                    <a:cubicBezTo>
                      <a:pt x="11060" y="4079"/>
                      <a:pt x="9175" y="5622"/>
                      <a:pt x="7803" y="7337"/>
                    </a:cubicBezTo>
                    <a:cubicBezTo>
                      <a:pt x="-2141" y="16595"/>
                      <a:pt x="-3170" y="32197"/>
                      <a:pt x="8146" y="41798"/>
                    </a:cubicBezTo>
                    <a:cubicBezTo>
                      <a:pt x="19119" y="51056"/>
                      <a:pt x="35407" y="50027"/>
                      <a:pt x="45008" y="41284"/>
                    </a:cubicBezTo>
                    <a:cubicBezTo>
                      <a:pt x="50323" y="37512"/>
                      <a:pt x="53923" y="32197"/>
                      <a:pt x="54266" y="25682"/>
                    </a:cubicBezTo>
                    <a:cubicBezTo>
                      <a:pt x="55295" y="9051"/>
                      <a:pt x="35407" y="-4665"/>
                      <a:pt x="17576" y="1507"/>
                    </a:cubicBezTo>
                    <a:close/>
                  </a:path>
                </a:pathLst>
              </a:custGeom>
              <a:solidFill>
                <a:srgbClr val="F5F1D5"/>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25E736D4-0E03-415E-80AB-B8775F40FDB7}"/>
                  </a:ext>
                </a:extLst>
              </p:cNvPr>
              <p:cNvSpPr/>
              <p:nvPr/>
            </p:nvSpPr>
            <p:spPr>
              <a:xfrm>
                <a:off x="8121214" y="6476077"/>
                <a:ext cx="39264" cy="44100"/>
              </a:xfrm>
              <a:custGeom>
                <a:avLst/>
                <a:gdLst>
                  <a:gd name="connsiteX0" fmla="*/ 38872 w 39264"/>
                  <a:gd name="connsiteY0" fmla="*/ 22906 h 44100"/>
                  <a:gd name="connsiteX1" fmla="*/ 37501 w 39264"/>
                  <a:gd name="connsiteY1" fmla="*/ 18448 h 44100"/>
                  <a:gd name="connsiteX2" fmla="*/ 34929 w 39264"/>
                  <a:gd name="connsiteY2" fmla="*/ 9704 h 44100"/>
                  <a:gd name="connsiteX3" fmla="*/ 15041 w 39264"/>
                  <a:gd name="connsiteY3" fmla="*/ 446 h 44100"/>
                  <a:gd name="connsiteX4" fmla="*/ 4068 w 39264"/>
                  <a:gd name="connsiteY4" fmla="*/ 4561 h 44100"/>
                  <a:gd name="connsiteX5" fmla="*/ 125 w 39264"/>
                  <a:gd name="connsiteY5" fmla="*/ 19991 h 44100"/>
                  <a:gd name="connsiteX6" fmla="*/ 11098 w 39264"/>
                  <a:gd name="connsiteY6" fmla="*/ 42109 h 44100"/>
                  <a:gd name="connsiteX7" fmla="*/ 38872 w 39264"/>
                  <a:gd name="connsiteY7" fmla="*/ 22906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4" h="44100">
                    <a:moveTo>
                      <a:pt x="38872" y="22906"/>
                    </a:moveTo>
                    <a:cubicBezTo>
                      <a:pt x="38530" y="21363"/>
                      <a:pt x="38015" y="19820"/>
                      <a:pt x="37501" y="18448"/>
                    </a:cubicBezTo>
                    <a:cubicBezTo>
                      <a:pt x="37329" y="15362"/>
                      <a:pt x="36472" y="12276"/>
                      <a:pt x="34929" y="9704"/>
                    </a:cubicBezTo>
                    <a:cubicBezTo>
                      <a:pt x="30643" y="1989"/>
                      <a:pt x="22413" y="-1268"/>
                      <a:pt x="15041" y="446"/>
                    </a:cubicBezTo>
                    <a:cubicBezTo>
                      <a:pt x="11098" y="-68"/>
                      <a:pt x="7154" y="961"/>
                      <a:pt x="4068" y="4561"/>
                    </a:cubicBezTo>
                    <a:cubicBezTo>
                      <a:pt x="639" y="8504"/>
                      <a:pt x="-390" y="14505"/>
                      <a:pt x="125" y="19991"/>
                    </a:cubicBezTo>
                    <a:cubicBezTo>
                      <a:pt x="-390" y="28907"/>
                      <a:pt x="3554" y="38165"/>
                      <a:pt x="11098" y="42109"/>
                    </a:cubicBezTo>
                    <a:cubicBezTo>
                      <a:pt x="22413" y="48109"/>
                      <a:pt x="42301" y="40222"/>
                      <a:pt x="38872" y="22906"/>
                    </a:cubicBezTo>
                    <a:close/>
                  </a:path>
                </a:pathLst>
              </a:custGeom>
              <a:solidFill>
                <a:srgbClr val="F5F1D5"/>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36E79E31-E327-43E5-815A-24E9CF565CB5}"/>
                  </a:ext>
                </a:extLst>
              </p:cNvPr>
              <p:cNvSpPr/>
              <p:nvPr/>
            </p:nvSpPr>
            <p:spPr>
              <a:xfrm>
                <a:off x="8500064" y="6136351"/>
                <a:ext cx="51597" cy="48196"/>
              </a:xfrm>
              <a:custGeom>
                <a:avLst/>
                <a:gdLst>
                  <a:gd name="connsiteX0" fmla="*/ 49900 w 51597"/>
                  <a:gd name="connsiteY0" fmla="*/ 16989 h 48196"/>
                  <a:gd name="connsiteX1" fmla="*/ 49728 w 51597"/>
                  <a:gd name="connsiteY1" fmla="*/ 16131 h 48196"/>
                  <a:gd name="connsiteX2" fmla="*/ 18696 w 51597"/>
                  <a:gd name="connsiteY2" fmla="*/ 1215 h 48196"/>
                  <a:gd name="connsiteX3" fmla="*/ 8065 w 51597"/>
                  <a:gd name="connsiteY3" fmla="*/ 9273 h 48196"/>
                  <a:gd name="connsiteX4" fmla="*/ 3265 w 51597"/>
                  <a:gd name="connsiteY4" fmla="*/ 33276 h 48196"/>
                  <a:gd name="connsiteX5" fmla="*/ 11152 w 51597"/>
                  <a:gd name="connsiteY5" fmla="*/ 40649 h 48196"/>
                  <a:gd name="connsiteX6" fmla="*/ 18010 w 51597"/>
                  <a:gd name="connsiteY6" fmla="*/ 46135 h 48196"/>
                  <a:gd name="connsiteX7" fmla="*/ 49557 w 51597"/>
                  <a:gd name="connsiteY7" fmla="*/ 34476 h 48196"/>
                  <a:gd name="connsiteX8" fmla="*/ 49900 w 51597"/>
                  <a:gd name="connsiteY8" fmla="*/ 16989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97" h="48196">
                    <a:moveTo>
                      <a:pt x="49900" y="16989"/>
                    </a:moveTo>
                    <a:cubicBezTo>
                      <a:pt x="49900" y="16646"/>
                      <a:pt x="49728" y="16474"/>
                      <a:pt x="49728" y="16131"/>
                    </a:cubicBezTo>
                    <a:cubicBezTo>
                      <a:pt x="46642" y="4473"/>
                      <a:pt x="32068" y="-3071"/>
                      <a:pt x="18696" y="1215"/>
                    </a:cubicBezTo>
                    <a:cubicBezTo>
                      <a:pt x="13723" y="2758"/>
                      <a:pt x="10123" y="5844"/>
                      <a:pt x="8065" y="9273"/>
                    </a:cubicBezTo>
                    <a:cubicBezTo>
                      <a:pt x="522" y="15102"/>
                      <a:pt x="-3079" y="24018"/>
                      <a:pt x="3265" y="33276"/>
                    </a:cubicBezTo>
                    <a:cubicBezTo>
                      <a:pt x="5151" y="36191"/>
                      <a:pt x="7894" y="38591"/>
                      <a:pt x="11152" y="40649"/>
                    </a:cubicBezTo>
                    <a:cubicBezTo>
                      <a:pt x="12866" y="42878"/>
                      <a:pt x="15095" y="44763"/>
                      <a:pt x="18010" y="46135"/>
                    </a:cubicBezTo>
                    <a:cubicBezTo>
                      <a:pt x="30183" y="51964"/>
                      <a:pt x="44756" y="44592"/>
                      <a:pt x="49557" y="34476"/>
                    </a:cubicBezTo>
                    <a:cubicBezTo>
                      <a:pt x="52128" y="28990"/>
                      <a:pt x="52300" y="22647"/>
                      <a:pt x="49900" y="16989"/>
                    </a:cubicBezTo>
                    <a:close/>
                  </a:path>
                </a:pathLst>
              </a:custGeom>
              <a:solidFill>
                <a:srgbClr val="F5F1D5"/>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2A3C6108-ADE2-4B9C-8056-CE7CBFC974F5}"/>
                  </a:ext>
                </a:extLst>
              </p:cNvPr>
              <p:cNvSpPr/>
              <p:nvPr/>
            </p:nvSpPr>
            <p:spPr>
              <a:xfrm>
                <a:off x="8495878" y="6584837"/>
                <a:ext cx="60101" cy="58414"/>
              </a:xfrm>
              <a:custGeom>
                <a:avLst/>
                <a:gdLst>
                  <a:gd name="connsiteX0" fmla="*/ 56314 w 60101"/>
                  <a:gd name="connsiteY0" fmla="*/ 15130 h 58414"/>
                  <a:gd name="connsiteX1" fmla="*/ 593 w 60101"/>
                  <a:gd name="connsiteY1" fmla="*/ 22331 h 58414"/>
                  <a:gd name="connsiteX2" fmla="*/ 13966 w 60101"/>
                  <a:gd name="connsiteY2" fmla="*/ 53878 h 58414"/>
                  <a:gd name="connsiteX3" fmla="*/ 23053 w 60101"/>
                  <a:gd name="connsiteY3" fmla="*/ 56964 h 58414"/>
                  <a:gd name="connsiteX4" fmla="*/ 52199 w 60101"/>
                  <a:gd name="connsiteY4" fmla="*/ 50278 h 58414"/>
                  <a:gd name="connsiteX5" fmla="*/ 56314 w 60101"/>
                  <a:gd name="connsiteY5" fmla="*/ 15130 h 5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1" h="58414">
                    <a:moveTo>
                      <a:pt x="56314" y="15130"/>
                    </a:moveTo>
                    <a:cubicBezTo>
                      <a:pt x="43798" y="-7673"/>
                      <a:pt x="5908" y="-4244"/>
                      <a:pt x="593" y="22331"/>
                    </a:cubicBezTo>
                    <a:cubicBezTo>
                      <a:pt x="-1808" y="34333"/>
                      <a:pt x="3165" y="47706"/>
                      <a:pt x="13966" y="53878"/>
                    </a:cubicBezTo>
                    <a:cubicBezTo>
                      <a:pt x="16881" y="55593"/>
                      <a:pt x="19795" y="56621"/>
                      <a:pt x="23053" y="56964"/>
                    </a:cubicBezTo>
                    <a:cubicBezTo>
                      <a:pt x="32997" y="60222"/>
                      <a:pt x="44827" y="57993"/>
                      <a:pt x="52199" y="50278"/>
                    </a:cubicBezTo>
                    <a:cubicBezTo>
                      <a:pt x="61115" y="41191"/>
                      <a:pt x="62486" y="26275"/>
                      <a:pt x="56314" y="15130"/>
                    </a:cubicBezTo>
                    <a:close/>
                  </a:path>
                </a:pathLst>
              </a:custGeom>
              <a:solidFill>
                <a:srgbClr val="F5F1D5"/>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1596689-07FD-4E81-83CF-F3243C2391E6}"/>
                  </a:ext>
                </a:extLst>
              </p:cNvPr>
              <p:cNvSpPr/>
              <p:nvPr/>
            </p:nvSpPr>
            <p:spPr>
              <a:xfrm>
                <a:off x="8950996" y="6498002"/>
                <a:ext cx="39141" cy="40924"/>
              </a:xfrm>
              <a:custGeom>
                <a:avLst/>
                <a:gdLst>
                  <a:gd name="connsiteX0" fmla="*/ 33079 w 39141"/>
                  <a:gd name="connsiteY0" fmla="*/ 10068 h 40924"/>
                  <a:gd name="connsiteX1" fmla="*/ 22449 w 39141"/>
                  <a:gd name="connsiteY1" fmla="*/ 981 h 40924"/>
                  <a:gd name="connsiteX2" fmla="*/ 2732 w 39141"/>
                  <a:gd name="connsiteY2" fmla="*/ 7668 h 40924"/>
                  <a:gd name="connsiteX3" fmla="*/ 3761 w 39141"/>
                  <a:gd name="connsiteY3" fmla="*/ 29613 h 40924"/>
                  <a:gd name="connsiteX4" fmla="*/ 9933 w 39141"/>
                  <a:gd name="connsiteY4" fmla="*/ 35614 h 40924"/>
                  <a:gd name="connsiteX5" fmla="*/ 12333 w 39141"/>
                  <a:gd name="connsiteY5" fmla="*/ 38357 h 40924"/>
                  <a:gd name="connsiteX6" fmla="*/ 22964 w 39141"/>
                  <a:gd name="connsiteY6" fmla="*/ 39729 h 40924"/>
                  <a:gd name="connsiteX7" fmla="*/ 23821 w 39141"/>
                  <a:gd name="connsiteY7" fmla="*/ 39043 h 40924"/>
                  <a:gd name="connsiteX8" fmla="*/ 26049 w 39141"/>
                  <a:gd name="connsiteY8" fmla="*/ 38529 h 40924"/>
                  <a:gd name="connsiteX9" fmla="*/ 39080 w 39141"/>
                  <a:gd name="connsiteY9" fmla="*/ 22241 h 40924"/>
                  <a:gd name="connsiteX10" fmla="*/ 33079 w 39141"/>
                  <a:gd name="connsiteY10" fmla="*/ 10068 h 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1" h="40924">
                    <a:moveTo>
                      <a:pt x="33079" y="10068"/>
                    </a:moveTo>
                    <a:cubicBezTo>
                      <a:pt x="30850" y="5953"/>
                      <a:pt x="27078" y="2696"/>
                      <a:pt x="22449" y="981"/>
                    </a:cubicBezTo>
                    <a:cubicBezTo>
                      <a:pt x="15077" y="-1591"/>
                      <a:pt x="6847" y="981"/>
                      <a:pt x="2732" y="7668"/>
                    </a:cubicBezTo>
                    <a:cubicBezTo>
                      <a:pt x="-1383" y="14354"/>
                      <a:pt x="-697" y="23270"/>
                      <a:pt x="3761" y="29613"/>
                    </a:cubicBezTo>
                    <a:cubicBezTo>
                      <a:pt x="5475" y="32013"/>
                      <a:pt x="7533" y="34071"/>
                      <a:pt x="9933" y="35614"/>
                    </a:cubicBezTo>
                    <a:cubicBezTo>
                      <a:pt x="10791" y="36471"/>
                      <a:pt x="11648" y="37500"/>
                      <a:pt x="12333" y="38357"/>
                    </a:cubicBezTo>
                    <a:cubicBezTo>
                      <a:pt x="14562" y="41100"/>
                      <a:pt x="20049" y="41786"/>
                      <a:pt x="22964" y="39729"/>
                    </a:cubicBezTo>
                    <a:cubicBezTo>
                      <a:pt x="23306" y="39557"/>
                      <a:pt x="23478" y="39214"/>
                      <a:pt x="23821" y="39043"/>
                    </a:cubicBezTo>
                    <a:cubicBezTo>
                      <a:pt x="24507" y="38871"/>
                      <a:pt x="25364" y="38871"/>
                      <a:pt x="26049" y="38529"/>
                    </a:cubicBezTo>
                    <a:cubicBezTo>
                      <a:pt x="33422" y="36471"/>
                      <a:pt x="38737" y="29613"/>
                      <a:pt x="39080" y="22241"/>
                    </a:cubicBezTo>
                    <a:cubicBezTo>
                      <a:pt x="39594" y="16754"/>
                      <a:pt x="36851" y="12639"/>
                      <a:pt x="33079" y="10068"/>
                    </a:cubicBezTo>
                    <a:close/>
                  </a:path>
                </a:pathLst>
              </a:custGeom>
              <a:solidFill>
                <a:srgbClr val="F5F1D5"/>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883100ED-7361-469D-A5F3-A7571C909744}"/>
                  </a:ext>
                </a:extLst>
              </p:cNvPr>
              <p:cNvSpPr/>
              <p:nvPr/>
            </p:nvSpPr>
            <p:spPr>
              <a:xfrm>
                <a:off x="9058632" y="6042677"/>
                <a:ext cx="51586" cy="51572"/>
              </a:xfrm>
              <a:custGeom>
                <a:avLst/>
                <a:gdLst>
                  <a:gd name="connsiteX0" fmla="*/ 41857 w 51586"/>
                  <a:gd name="connsiteY0" fmla="*/ 3164 h 51572"/>
                  <a:gd name="connsiteX1" fmla="*/ 27627 w 51586"/>
                  <a:gd name="connsiteY1" fmla="*/ 592 h 51572"/>
                  <a:gd name="connsiteX2" fmla="*/ 20941 w 51586"/>
                  <a:gd name="connsiteY2" fmla="*/ 763 h 51572"/>
                  <a:gd name="connsiteX3" fmla="*/ 24 w 51586"/>
                  <a:gd name="connsiteY3" fmla="*/ 24595 h 51572"/>
                  <a:gd name="connsiteX4" fmla="*/ 18026 w 51586"/>
                  <a:gd name="connsiteY4" fmla="*/ 50312 h 51572"/>
                  <a:gd name="connsiteX5" fmla="*/ 28485 w 51586"/>
                  <a:gd name="connsiteY5" fmla="*/ 51341 h 51572"/>
                  <a:gd name="connsiteX6" fmla="*/ 37571 w 51586"/>
                  <a:gd name="connsiteY6" fmla="*/ 48426 h 51572"/>
                  <a:gd name="connsiteX7" fmla="*/ 41515 w 51586"/>
                  <a:gd name="connsiteY7" fmla="*/ 45512 h 51572"/>
                  <a:gd name="connsiteX8" fmla="*/ 47344 w 51586"/>
                  <a:gd name="connsiteY8" fmla="*/ 38825 h 51572"/>
                  <a:gd name="connsiteX9" fmla="*/ 41857 w 51586"/>
                  <a:gd name="connsiteY9" fmla="*/ 3164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86" h="51572">
                    <a:moveTo>
                      <a:pt x="41857" y="3164"/>
                    </a:moveTo>
                    <a:cubicBezTo>
                      <a:pt x="37228" y="-94"/>
                      <a:pt x="32085" y="-608"/>
                      <a:pt x="27627" y="592"/>
                    </a:cubicBezTo>
                    <a:cubicBezTo>
                      <a:pt x="25398" y="249"/>
                      <a:pt x="23170" y="420"/>
                      <a:pt x="20941" y="763"/>
                    </a:cubicBezTo>
                    <a:cubicBezTo>
                      <a:pt x="9796" y="2649"/>
                      <a:pt x="538" y="12764"/>
                      <a:pt x="24" y="24595"/>
                    </a:cubicBezTo>
                    <a:cubicBezTo>
                      <a:pt x="-491" y="36253"/>
                      <a:pt x="7396" y="46712"/>
                      <a:pt x="18026" y="50312"/>
                    </a:cubicBezTo>
                    <a:cubicBezTo>
                      <a:pt x="21627" y="51512"/>
                      <a:pt x="25056" y="51855"/>
                      <a:pt x="28485" y="51341"/>
                    </a:cubicBezTo>
                    <a:cubicBezTo>
                      <a:pt x="31570" y="51170"/>
                      <a:pt x="34657" y="50141"/>
                      <a:pt x="37571" y="48426"/>
                    </a:cubicBezTo>
                    <a:cubicBezTo>
                      <a:pt x="38943" y="47569"/>
                      <a:pt x="40315" y="46540"/>
                      <a:pt x="41515" y="45512"/>
                    </a:cubicBezTo>
                    <a:cubicBezTo>
                      <a:pt x="43744" y="43625"/>
                      <a:pt x="45630" y="41397"/>
                      <a:pt x="47344" y="38825"/>
                    </a:cubicBezTo>
                    <a:cubicBezTo>
                      <a:pt x="54202" y="27509"/>
                      <a:pt x="53002" y="10879"/>
                      <a:pt x="41857" y="3164"/>
                    </a:cubicBezTo>
                    <a:close/>
                  </a:path>
                </a:pathLst>
              </a:custGeom>
              <a:solidFill>
                <a:srgbClr val="F5F1D5"/>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40F5AE67-8599-48F8-8C41-8315E835748D}"/>
                  </a:ext>
                </a:extLst>
              </p:cNvPr>
              <p:cNvSpPr/>
              <p:nvPr/>
            </p:nvSpPr>
            <p:spPr>
              <a:xfrm>
                <a:off x="7957742" y="6241832"/>
                <a:ext cx="56810" cy="61939"/>
              </a:xfrm>
              <a:custGeom>
                <a:avLst/>
                <a:gdLst>
                  <a:gd name="connsiteX0" fmla="*/ 48896 w 56810"/>
                  <a:gd name="connsiteY0" fmla="*/ 21064 h 61939"/>
                  <a:gd name="connsiteX1" fmla="*/ 34494 w 56810"/>
                  <a:gd name="connsiteY1" fmla="*/ 2719 h 61939"/>
                  <a:gd name="connsiteX2" fmla="*/ 1405 w 56810"/>
                  <a:gd name="connsiteY2" fmla="*/ 21407 h 61939"/>
                  <a:gd name="connsiteX3" fmla="*/ 19236 w 56810"/>
                  <a:gd name="connsiteY3" fmla="*/ 59297 h 61939"/>
                  <a:gd name="connsiteX4" fmla="*/ 20436 w 56810"/>
                  <a:gd name="connsiteY4" fmla="*/ 59469 h 61939"/>
                  <a:gd name="connsiteX5" fmla="*/ 53354 w 56810"/>
                  <a:gd name="connsiteY5" fmla="*/ 51068 h 61939"/>
                  <a:gd name="connsiteX6" fmla="*/ 48896 w 56810"/>
                  <a:gd name="connsiteY6" fmla="*/ 21064 h 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0" h="61939">
                    <a:moveTo>
                      <a:pt x="48896" y="21064"/>
                    </a:moveTo>
                    <a:cubicBezTo>
                      <a:pt x="46324" y="13349"/>
                      <a:pt x="41181" y="6491"/>
                      <a:pt x="34494" y="2719"/>
                    </a:cubicBezTo>
                    <a:cubicBezTo>
                      <a:pt x="19407" y="-5854"/>
                      <a:pt x="5176" y="7348"/>
                      <a:pt x="1405" y="21407"/>
                    </a:cubicBezTo>
                    <a:cubicBezTo>
                      <a:pt x="-2710" y="36495"/>
                      <a:pt x="1919" y="55697"/>
                      <a:pt x="19236" y="59297"/>
                    </a:cubicBezTo>
                    <a:cubicBezTo>
                      <a:pt x="19578" y="59297"/>
                      <a:pt x="19921" y="59469"/>
                      <a:pt x="20436" y="59469"/>
                    </a:cubicBezTo>
                    <a:cubicBezTo>
                      <a:pt x="31751" y="64441"/>
                      <a:pt x="46324" y="62041"/>
                      <a:pt x="53354" y="51068"/>
                    </a:cubicBezTo>
                    <a:cubicBezTo>
                      <a:pt x="59698" y="40610"/>
                      <a:pt x="56783" y="28436"/>
                      <a:pt x="48896" y="21064"/>
                    </a:cubicBezTo>
                    <a:close/>
                  </a:path>
                </a:pathLst>
              </a:custGeom>
              <a:solidFill>
                <a:srgbClr val="F5F1D5"/>
              </a:solidFill>
              <a:ln w="1715" cap="flat">
                <a:noFill/>
                <a:prstDash val="solid"/>
                <a:miter/>
              </a:ln>
            </p:spPr>
            <p:txBody>
              <a:bodyPr rtlCol="0" anchor="ctr"/>
              <a:lstStyle/>
              <a:p>
                <a:endParaRPr lang="en-US"/>
              </a:p>
            </p:txBody>
          </p:sp>
        </p:grpSp>
        <p:grpSp>
          <p:nvGrpSpPr>
            <p:cNvPr id="40" name="Graphic 3">
              <a:extLst>
                <a:ext uri="{FF2B5EF4-FFF2-40B4-BE49-F238E27FC236}">
                  <a16:creationId xmlns:a16="http://schemas.microsoft.com/office/drawing/2014/main" id="{14AABAF9-86B6-4B1B-83C2-E5E30E7C7DE3}"/>
                </a:ext>
              </a:extLst>
            </p:cNvPr>
            <p:cNvGrpSpPr/>
            <p:nvPr/>
          </p:nvGrpSpPr>
          <p:grpSpPr>
            <a:xfrm>
              <a:off x="7948332" y="4802940"/>
              <a:ext cx="1293289" cy="1177597"/>
              <a:chOff x="7948332" y="4802940"/>
              <a:chExt cx="1293289" cy="1177597"/>
            </a:xfrm>
            <a:solidFill>
              <a:srgbClr val="E86F7A"/>
            </a:solidFill>
          </p:grpSpPr>
          <p:sp>
            <p:nvSpPr>
              <p:cNvPr id="49" name="Freeform: Shape 48">
                <a:extLst>
                  <a:ext uri="{FF2B5EF4-FFF2-40B4-BE49-F238E27FC236}">
                    <a16:creationId xmlns:a16="http://schemas.microsoft.com/office/drawing/2014/main" id="{E2EC53BC-3D79-4213-A110-6088AC87C965}"/>
                  </a:ext>
                </a:extLst>
              </p:cNvPr>
              <p:cNvSpPr/>
              <p:nvPr/>
            </p:nvSpPr>
            <p:spPr>
              <a:xfrm>
                <a:off x="8156984" y="5471183"/>
                <a:ext cx="95699" cy="88945"/>
              </a:xfrm>
              <a:custGeom>
                <a:avLst/>
                <a:gdLst>
                  <a:gd name="connsiteX0" fmla="*/ 95514 w 95699"/>
                  <a:gd name="connsiteY0" fmla="*/ 35790 h 88945"/>
                  <a:gd name="connsiteX1" fmla="*/ 78197 w 95699"/>
                  <a:gd name="connsiteY1" fmla="*/ 471 h 88945"/>
                  <a:gd name="connsiteX2" fmla="*/ 74940 w 95699"/>
                  <a:gd name="connsiteY2" fmla="*/ 129 h 88945"/>
                  <a:gd name="connsiteX3" fmla="*/ 67567 w 95699"/>
                  <a:gd name="connsiteY3" fmla="*/ 1157 h 88945"/>
                  <a:gd name="connsiteX4" fmla="*/ 51451 w 95699"/>
                  <a:gd name="connsiteY4" fmla="*/ 28418 h 88945"/>
                  <a:gd name="connsiteX5" fmla="*/ 34306 w 95699"/>
                  <a:gd name="connsiteY5" fmla="*/ 16931 h 88945"/>
                  <a:gd name="connsiteX6" fmla="*/ 20933 w 95699"/>
                  <a:gd name="connsiteY6" fmla="*/ 17445 h 88945"/>
                  <a:gd name="connsiteX7" fmla="*/ 3959 w 95699"/>
                  <a:gd name="connsiteY7" fmla="*/ 51392 h 88945"/>
                  <a:gd name="connsiteX8" fmla="*/ 26762 w 95699"/>
                  <a:gd name="connsiteY8" fmla="*/ 70252 h 88945"/>
                  <a:gd name="connsiteX9" fmla="*/ 57623 w 95699"/>
                  <a:gd name="connsiteY9" fmla="*/ 87397 h 88945"/>
                  <a:gd name="connsiteX10" fmla="*/ 72196 w 95699"/>
                  <a:gd name="connsiteY10" fmla="*/ 86711 h 88945"/>
                  <a:gd name="connsiteX11" fmla="*/ 86598 w 95699"/>
                  <a:gd name="connsiteY11" fmla="*/ 76595 h 88945"/>
                  <a:gd name="connsiteX12" fmla="*/ 91742 w 95699"/>
                  <a:gd name="connsiteY12" fmla="*/ 60136 h 88945"/>
                  <a:gd name="connsiteX13" fmla="*/ 95514 w 95699"/>
                  <a:gd name="connsiteY13" fmla="*/ 35790 h 8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9" h="88945">
                    <a:moveTo>
                      <a:pt x="95514" y="35790"/>
                    </a:moveTo>
                    <a:cubicBezTo>
                      <a:pt x="96542" y="18645"/>
                      <a:pt x="93113" y="2872"/>
                      <a:pt x="78197" y="471"/>
                    </a:cubicBezTo>
                    <a:cubicBezTo>
                      <a:pt x="76997" y="300"/>
                      <a:pt x="75968" y="129"/>
                      <a:pt x="74940" y="129"/>
                    </a:cubicBezTo>
                    <a:cubicBezTo>
                      <a:pt x="72539" y="-214"/>
                      <a:pt x="69967" y="129"/>
                      <a:pt x="67567" y="1157"/>
                    </a:cubicBezTo>
                    <a:cubicBezTo>
                      <a:pt x="57623" y="4586"/>
                      <a:pt x="52994" y="15731"/>
                      <a:pt x="51451" y="28418"/>
                    </a:cubicBezTo>
                    <a:cubicBezTo>
                      <a:pt x="46136" y="24303"/>
                      <a:pt x="40307" y="20360"/>
                      <a:pt x="34306" y="16931"/>
                    </a:cubicBezTo>
                    <a:cubicBezTo>
                      <a:pt x="30020" y="14531"/>
                      <a:pt x="25047" y="15045"/>
                      <a:pt x="20933" y="17445"/>
                    </a:cubicBezTo>
                    <a:cubicBezTo>
                      <a:pt x="3959" y="17960"/>
                      <a:pt x="-5985" y="35619"/>
                      <a:pt x="3959" y="51392"/>
                    </a:cubicBezTo>
                    <a:cubicBezTo>
                      <a:pt x="9103" y="59622"/>
                      <a:pt x="18704" y="65108"/>
                      <a:pt x="26762" y="70252"/>
                    </a:cubicBezTo>
                    <a:cubicBezTo>
                      <a:pt x="36706" y="76595"/>
                      <a:pt x="46993" y="82253"/>
                      <a:pt x="57623" y="87397"/>
                    </a:cubicBezTo>
                    <a:cubicBezTo>
                      <a:pt x="62595" y="89797"/>
                      <a:pt x="68082" y="89283"/>
                      <a:pt x="72196" y="86711"/>
                    </a:cubicBezTo>
                    <a:cubicBezTo>
                      <a:pt x="78540" y="87225"/>
                      <a:pt x="84198" y="82939"/>
                      <a:pt x="86598" y="76595"/>
                    </a:cubicBezTo>
                    <a:cubicBezTo>
                      <a:pt x="88141" y="72824"/>
                      <a:pt x="90027" y="66994"/>
                      <a:pt x="91742" y="60136"/>
                    </a:cubicBezTo>
                    <a:cubicBezTo>
                      <a:pt x="94999" y="52592"/>
                      <a:pt x="96199" y="44191"/>
                      <a:pt x="95514" y="35790"/>
                    </a:cubicBezTo>
                    <a:close/>
                  </a:path>
                </a:pathLst>
              </a:custGeom>
              <a:solidFill>
                <a:srgbClr val="E86F7A"/>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333006D3-75D8-4877-8507-EDC665630BBA}"/>
                  </a:ext>
                </a:extLst>
              </p:cNvPr>
              <p:cNvSpPr/>
              <p:nvPr/>
            </p:nvSpPr>
            <p:spPr>
              <a:xfrm>
                <a:off x="9160095" y="5576504"/>
                <a:ext cx="81527" cy="83924"/>
              </a:xfrm>
              <a:custGeom>
                <a:avLst/>
                <a:gdLst>
                  <a:gd name="connsiteX0" fmla="*/ 80983 w 81527"/>
                  <a:gd name="connsiteY0" fmla="*/ 13966 h 83924"/>
                  <a:gd name="connsiteX1" fmla="*/ 57666 w 81527"/>
                  <a:gd name="connsiteY1" fmla="*/ 4365 h 83924"/>
                  <a:gd name="connsiteX2" fmla="*/ 39664 w 81527"/>
                  <a:gd name="connsiteY2" fmla="*/ 31797 h 83924"/>
                  <a:gd name="connsiteX3" fmla="*/ 23205 w 81527"/>
                  <a:gd name="connsiteY3" fmla="*/ 11051 h 83924"/>
                  <a:gd name="connsiteX4" fmla="*/ 231 w 81527"/>
                  <a:gd name="connsiteY4" fmla="*/ 24424 h 83924"/>
                  <a:gd name="connsiteX5" fmla="*/ 36749 w 81527"/>
                  <a:gd name="connsiteY5" fmla="*/ 81346 h 83924"/>
                  <a:gd name="connsiteX6" fmla="*/ 54580 w 81527"/>
                  <a:gd name="connsiteY6" fmla="*/ 76888 h 83924"/>
                  <a:gd name="connsiteX7" fmla="*/ 74640 w 81527"/>
                  <a:gd name="connsiteY7" fmla="*/ 52542 h 83924"/>
                  <a:gd name="connsiteX8" fmla="*/ 80983 w 81527"/>
                  <a:gd name="connsiteY8" fmla="*/ 13966 h 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27" h="83924">
                    <a:moveTo>
                      <a:pt x="80983" y="13966"/>
                    </a:moveTo>
                    <a:cubicBezTo>
                      <a:pt x="79612" y="3507"/>
                      <a:pt x="66239" y="-5751"/>
                      <a:pt x="57666" y="4365"/>
                    </a:cubicBezTo>
                    <a:cubicBezTo>
                      <a:pt x="50465" y="12766"/>
                      <a:pt x="44293" y="22024"/>
                      <a:pt x="39664" y="31797"/>
                    </a:cubicBezTo>
                    <a:cubicBezTo>
                      <a:pt x="35206" y="24081"/>
                      <a:pt x="30063" y="16880"/>
                      <a:pt x="23205" y="11051"/>
                    </a:cubicBezTo>
                    <a:cubicBezTo>
                      <a:pt x="12403" y="1964"/>
                      <a:pt x="-1998" y="10708"/>
                      <a:pt x="231" y="24424"/>
                    </a:cubicBezTo>
                    <a:cubicBezTo>
                      <a:pt x="4345" y="47913"/>
                      <a:pt x="17718" y="67458"/>
                      <a:pt x="36749" y="81346"/>
                    </a:cubicBezTo>
                    <a:cubicBezTo>
                      <a:pt x="43950" y="86661"/>
                      <a:pt x="51151" y="83060"/>
                      <a:pt x="54580" y="76888"/>
                    </a:cubicBezTo>
                    <a:cubicBezTo>
                      <a:pt x="63495" y="72087"/>
                      <a:pt x="70696" y="60943"/>
                      <a:pt x="74640" y="52542"/>
                    </a:cubicBezTo>
                    <a:cubicBezTo>
                      <a:pt x="80298" y="40540"/>
                      <a:pt x="82698" y="27167"/>
                      <a:pt x="80983" y="13966"/>
                    </a:cubicBezTo>
                    <a:close/>
                  </a:path>
                </a:pathLst>
              </a:custGeom>
              <a:solidFill>
                <a:srgbClr val="E86F7A"/>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A04B10A-A2AB-4D1A-AC16-25647EB73AD1}"/>
                  </a:ext>
                </a:extLst>
              </p:cNvPr>
              <p:cNvSpPr/>
              <p:nvPr/>
            </p:nvSpPr>
            <p:spPr>
              <a:xfrm>
                <a:off x="8643589" y="5890223"/>
                <a:ext cx="92569" cy="90315"/>
              </a:xfrm>
              <a:custGeom>
                <a:avLst/>
                <a:gdLst>
                  <a:gd name="connsiteX0" fmla="*/ 92569 w 92569"/>
                  <a:gd name="connsiteY0" fmla="*/ 37146 h 90315"/>
                  <a:gd name="connsiteX1" fmla="*/ 62051 w 92569"/>
                  <a:gd name="connsiteY1" fmla="*/ 3885 h 90315"/>
                  <a:gd name="connsiteX2" fmla="*/ 52450 w 92569"/>
                  <a:gd name="connsiteY2" fmla="*/ 30117 h 90315"/>
                  <a:gd name="connsiteX3" fmla="*/ 50736 w 92569"/>
                  <a:gd name="connsiteY3" fmla="*/ 45890 h 90315"/>
                  <a:gd name="connsiteX4" fmla="*/ 3930 w 92569"/>
                  <a:gd name="connsiteY4" fmla="*/ 32517 h 90315"/>
                  <a:gd name="connsiteX5" fmla="*/ 1872 w 92569"/>
                  <a:gd name="connsiteY5" fmla="*/ 49147 h 90315"/>
                  <a:gd name="connsiteX6" fmla="*/ 61023 w 92569"/>
                  <a:gd name="connsiteY6" fmla="*/ 90124 h 90315"/>
                  <a:gd name="connsiteX7" fmla="*/ 75596 w 92569"/>
                  <a:gd name="connsiteY7" fmla="*/ 83609 h 90315"/>
                  <a:gd name="connsiteX8" fmla="*/ 92569 w 92569"/>
                  <a:gd name="connsiteY8" fmla="*/ 37146 h 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69" h="90315">
                    <a:moveTo>
                      <a:pt x="92569" y="37146"/>
                    </a:moveTo>
                    <a:cubicBezTo>
                      <a:pt x="92569" y="22230"/>
                      <a:pt x="83826" y="-11374"/>
                      <a:pt x="62051" y="3885"/>
                    </a:cubicBezTo>
                    <a:cubicBezTo>
                      <a:pt x="53479" y="9886"/>
                      <a:pt x="53479" y="20687"/>
                      <a:pt x="52450" y="30117"/>
                    </a:cubicBezTo>
                    <a:cubicBezTo>
                      <a:pt x="51936" y="35431"/>
                      <a:pt x="51250" y="40575"/>
                      <a:pt x="50736" y="45890"/>
                    </a:cubicBezTo>
                    <a:cubicBezTo>
                      <a:pt x="37705" y="34231"/>
                      <a:pt x="20046" y="19315"/>
                      <a:pt x="3930" y="32517"/>
                    </a:cubicBezTo>
                    <a:cubicBezTo>
                      <a:pt x="-699" y="36289"/>
                      <a:pt x="-1042" y="44176"/>
                      <a:pt x="1872" y="49147"/>
                    </a:cubicBezTo>
                    <a:cubicBezTo>
                      <a:pt x="14559" y="70922"/>
                      <a:pt x="35991" y="86181"/>
                      <a:pt x="61023" y="90124"/>
                    </a:cubicBezTo>
                    <a:cubicBezTo>
                      <a:pt x="67538" y="91153"/>
                      <a:pt x="72681" y="87895"/>
                      <a:pt x="75596" y="83609"/>
                    </a:cubicBezTo>
                    <a:cubicBezTo>
                      <a:pt x="88283" y="74351"/>
                      <a:pt x="92398" y="50691"/>
                      <a:pt x="92569" y="37146"/>
                    </a:cubicBezTo>
                    <a:close/>
                  </a:path>
                </a:pathLst>
              </a:custGeom>
              <a:solidFill>
                <a:srgbClr val="E86F7A"/>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6DF6D521-8909-47DB-B0E4-AC59F7EC09A6}"/>
                  </a:ext>
                </a:extLst>
              </p:cNvPr>
              <p:cNvSpPr/>
              <p:nvPr/>
            </p:nvSpPr>
            <p:spPr>
              <a:xfrm>
                <a:off x="7948332" y="5795301"/>
                <a:ext cx="93614" cy="98819"/>
              </a:xfrm>
              <a:custGeom>
                <a:avLst/>
                <a:gdLst>
                  <a:gd name="connsiteX0" fmla="*/ 93110 w 93614"/>
                  <a:gd name="connsiteY0" fmla="*/ 47715 h 98819"/>
                  <a:gd name="connsiteX1" fmla="*/ 79394 w 93614"/>
                  <a:gd name="connsiteY1" fmla="*/ 6567 h 98819"/>
                  <a:gd name="connsiteX2" fmla="*/ 57963 w 93614"/>
                  <a:gd name="connsiteY2" fmla="*/ 3824 h 98819"/>
                  <a:gd name="connsiteX3" fmla="*/ 49219 w 93614"/>
                  <a:gd name="connsiteY3" fmla="*/ 37942 h 98819"/>
                  <a:gd name="connsiteX4" fmla="*/ 50934 w 93614"/>
                  <a:gd name="connsiteY4" fmla="*/ 52516 h 98819"/>
                  <a:gd name="connsiteX5" fmla="*/ 13215 w 93614"/>
                  <a:gd name="connsiteY5" fmla="*/ 35885 h 98819"/>
                  <a:gd name="connsiteX6" fmla="*/ 13 w 93614"/>
                  <a:gd name="connsiteY6" fmla="*/ 49087 h 98819"/>
                  <a:gd name="connsiteX7" fmla="*/ 72022 w 93614"/>
                  <a:gd name="connsiteY7" fmla="*/ 98807 h 98819"/>
                  <a:gd name="connsiteX8" fmla="*/ 85224 w 93614"/>
                  <a:gd name="connsiteY8" fmla="*/ 85091 h 98819"/>
                  <a:gd name="connsiteX9" fmla="*/ 86424 w 93614"/>
                  <a:gd name="connsiteY9" fmla="*/ 83891 h 98819"/>
                  <a:gd name="connsiteX10" fmla="*/ 93110 w 93614"/>
                  <a:gd name="connsiteY10" fmla="*/ 47715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14" h="98819">
                    <a:moveTo>
                      <a:pt x="93110" y="47715"/>
                    </a:moveTo>
                    <a:cubicBezTo>
                      <a:pt x="91738" y="32970"/>
                      <a:pt x="87109" y="19254"/>
                      <a:pt x="79394" y="6567"/>
                    </a:cubicBezTo>
                    <a:cubicBezTo>
                      <a:pt x="74422" y="-1663"/>
                      <a:pt x="64650" y="-1663"/>
                      <a:pt x="57963" y="3824"/>
                    </a:cubicBezTo>
                    <a:cubicBezTo>
                      <a:pt x="47847" y="11882"/>
                      <a:pt x="48362" y="26112"/>
                      <a:pt x="49219" y="37942"/>
                    </a:cubicBezTo>
                    <a:cubicBezTo>
                      <a:pt x="49562" y="42914"/>
                      <a:pt x="50076" y="47715"/>
                      <a:pt x="50934" y="52516"/>
                    </a:cubicBezTo>
                    <a:cubicBezTo>
                      <a:pt x="39103" y="44972"/>
                      <a:pt x="27273" y="37085"/>
                      <a:pt x="13215" y="35885"/>
                    </a:cubicBezTo>
                    <a:cubicBezTo>
                      <a:pt x="6357" y="35371"/>
                      <a:pt x="-330" y="42400"/>
                      <a:pt x="13" y="49087"/>
                    </a:cubicBezTo>
                    <a:cubicBezTo>
                      <a:pt x="1556" y="81662"/>
                      <a:pt x="44590" y="97607"/>
                      <a:pt x="72022" y="98807"/>
                    </a:cubicBezTo>
                    <a:cubicBezTo>
                      <a:pt x="81109" y="99150"/>
                      <a:pt x="85395" y="92120"/>
                      <a:pt x="85224" y="85091"/>
                    </a:cubicBezTo>
                    <a:cubicBezTo>
                      <a:pt x="85566" y="84748"/>
                      <a:pt x="86081" y="84234"/>
                      <a:pt x="86424" y="83891"/>
                    </a:cubicBezTo>
                    <a:cubicBezTo>
                      <a:pt x="94310" y="74633"/>
                      <a:pt x="94139" y="59031"/>
                      <a:pt x="93110" y="47715"/>
                    </a:cubicBezTo>
                    <a:close/>
                  </a:path>
                </a:pathLst>
              </a:custGeom>
              <a:solidFill>
                <a:srgbClr val="E86F7A"/>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92D14A09-8B74-497C-8BEE-5720A616B238}"/>
                  </a:ext>
                </a:extLst>
              </p:cNvPr>
              <p:cNvSpPr/>
              <p:nvPr/>
            </p:nvSpPr>
            <p:spPr>
              <a:xfrm>
                <a:off x="8587779" y="4802940"/>
                <a:ext cx="384661" cy="334424"/>
              </a:xfrm>
              <a:custGeom>
                <a:avLst/>
                <a:gdLst>
                  <a:gd name="connsiteX0" fmla="*/ 329088 w 384661"/>
                  <a:gd name="connsiteY0" fmla="*/ 574 h 334424"/>
                  <a:gd name="connsiteX1" fmla="*/ 240962 w 384661"/>
                  <a:gd name="connsiteY1" fmla="*/ 54752 h 334424"/>
                  <a:gd name="connsiteX2" fmla="*/ 203243 w 384661"/>
                  <a:gd name="connsiteY2" fmla="*/ 167738 h 334424"/>
                  <a:gd name="connsiteX3" fmla="*/ 174097 w 384661"/>
                  <a:gd name="connsiteY3" fmla="*/ 136705 h 334424"/>
                  <a:gd name="connsiteX4" fmla="*/ 126948 w 384661"/>
                  <a:gd name="connsiteY4" fmla="*/ 98300 h 334424"/>
                  <a:gd name="connsiteX5" fmla="*/ 15677 w 384661"/>
                  <a:gd name="connsiteY5" fmla="*/ 100872 h 334424"/>
                  <a:gd name="connsiteX6" fmla="*/ 20478 w 384661"/>
                  <a:gd name="connsiteY6" fmla="*/ 206314 h 334424"/>
                  <a:gd name="connsiteX7" fmla="*/ 118719 w 384661"/>
                  <a:gd name="connsiteY7" fmla="*/ 282781 h 334424"/>
                  <a:gd name="connsiteX8" fmla="*/ 192271 w 384661"/>
                  <a:gd name="connsiteY8" fmla="*/ 316385 h 334424"/>
                  <a:gd name="connsiteX9" fmla="*/ 269080 w 384661"/>
                  <a:gd name="connsiteY9" fmla="*/ 334216 h 334424"/>
                  <a:gd name="connsiteX10" fmla="*/ 277138 w 384661"/>
                  <a:gd name="connsiteY10" fmla="*/ 331129 h 334424"/>
                  <a:gd name="connsiteX11" fmla="*/ 288968 w 384661"/>
                  <a:gd name="connsiteY11" fmla="*/ 324786 h 334424"/>
                  <a:gd name="connsiteX12" fmla="*/ 353434 w 384661"/>
                  <a:gd name="connsiteY12" fmla="*/ 205799 h 334424"/>
                  <a:gd name="connsiteX13" fmla="*/ 384638 w 384661"/>
                  <a:gd name="connsiteY13" fmla="*/ 82870 h 334424"/>
                  <a:gd name="connsiteX14" fmla="*/ 329088 w 384661"/>
                  <a:gd name="connsiteY14" fmla="*/ 574 h 3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4661" h="334424">
                    <a:moveTo>
                      <a:pt x="329088" y="574"/>
                    </a:moveTo>
                    <a:cubicBezTo>
                      <a:pt x="290169" y="-4398"/>
                      <a:pt x="259822" y="23720"/>
                      <a:pt x="240962" y="54752"/>
                    </a:cubicBezTo>
                    <a:cubicBezTo>
                      <a:pt x="220217" y="89042"/>
                      <a:pt x="207701" y="127961"/>
                      <a:pt x="203243" y="167738"/>
                    </a:cubicBezTo>
                    <a:cubicBezTo>
                      <a:pt x="192271" y="158994"/>
                      <a:pt x="183527" y="146649"/>
                      <a:pt x="174097" y="136705"/>
                    </a:cubicBezTo>
                    <a:cubicBezTo>
                      <a:pt x="160210" y="122132"/>
                      <a:pt x="144436" y="108587"/>
                      <a:pt x="126948" y="98300"/>
                    </a:cubicBezTo>
                    <a:cubicBezTo>
                      <a:pt x="94887" y="79612"/>
                      <a:pt x="43795" y="69325"/>
                      <a:pt x="15677" y="100872"/>
                    </a:cubicBezTo>
                    <a:cubicBezTo>
                      <a:pt x="-10726" y="130533"/>
                      <a:pt x="-96" y="176824"/>
                      <a:pt x="20478" y="206314"/>
                    </a:cubicBezTo>
                    <a:cubicBezTo>
                      <a:pt x="44652" y="240947"/>
                      <a:pt x="81685" y="263921"/>
                      <a:pt x="118719" y="282781"/>
                    </a:cubicBezTo>
                    <a:cubicBezTo>
                      <a:pt x="142722" y="294953"/>
                      <a:pt x="167410" y="305755"/>
                      <a:pt x="192271" y="316385"/>
                    </a:cubicBezTo>
                    <a:cubicBezTo>
                      <a:pt x="216788" y="326843"/>
                      <a:pt x="241991" y="335930"/>
                      <a:pt x="269080" y="334216"/>
                    </a:cubicBezTo>
                    <a:cubicBezTo>
                      <a:pt x="272338" y="334044"/>
                      <a:pt x="275081" y="332844"/>
                      <a:pt x="277138" y="331129"/>
                    </a:cubicBezTo>
                    <a:cubicBezTo>
                      <a:pt x="281596" y="331301"/>
                      <a:pt x="286054" y="329587"/>
                      <a:pt x="288968" y="324786"/>
                    </a:cubicBezTo>
                    <a:cubicBezTo>
                      <a:pt x="312629" y="286381"/>
                      <a:pt x="334746" y="246776"/>
                      <a:pt x="353434" y="205799"/>
                    </a:cubicBezTo>
                    <a:cubicBezTo>
                      <a:pt x="370922" y="167223"/>
                      <a:pt x="385324" y="125732"/>
                      <a:pt x="384638" y="82870"/>
                    </a:cubicBezTo>
                    <a:cubicBezTo>
                      <a:pt x="384123" y="46351"/>
                      <a:pt x="370579" y="5889"/>
                      <a:pt x="329088" y="574"/>
                    </a:cubicBezTo>
                    <a:close/>
                  </a:path>
                </a:pathLst>
              </a:custGeom>
              <a:solidFill>
                <a:srgbClr val="E86F7A"/>
              </a:solidFill>
              <a:ln w="1715" cap="flat">
                <a:noFill/>
                <a:prstDash val="solid"/>
                <a:miter/>
              </a:ln>
            </p:spPr>
            <p:txBody>
              <a:bodyPr rtlCol="0" anchor="ctr"/>
              <a:lstStyle/>
              <a:p>
                <a:endParaRPr lang="en-US"/>
              </a:p>
            </p:txBody>
          </p:sp>
        </p:grpSp>
        <p:grpSp>
          <p:nvGrpSpPr>
            <p:cNvPr id="41" name="Graphic 3">
              <a:extLst>
                <a:ext uri="{FF2B5EF4-FFF2-40B4-BE49-F238E27FC236}">
                  <a16:creationId xmlns:a16="http://schemas.microsoft.com/office/drawing/2014/main" id="{44F61702-15C9-43D2-954E-BF4B2289BDA5}"/>
                </a:ext>
              </a:extLst>
            </p:cNvPr>
            <p:cNvGrpSpPr/>
            <p:nvPr/>
          </p:nvGrpSpPr>
          <p:grpSpPr>
            <a:xfrm>
              <a:off x="7907036" y="4838717"/>
              <a:ext cx="1061645" cy="1114004"/>
              <a:chOff x="7907036" y="4838717"/>
              <a:chExt cx="1061645" cy="1114004"/>
            </a:xfrm>
            <a:solidFill>
              <a:srgbClr val="FFFFFF"/>
            </a:solidFill>
          </p:grpSpPr>
          <p:sp>
            <p:nvSpPr>
              <p:cNvPr id="42" name="Freeform: Shape 41">
                <a:extLst>
                  <a:ext uri="{FF2B5EF4-FFF2-40B4-BE49-F238E27FC236}">
                    <a16:creationId xmlns:a16="http://schemas.microsoft.com/office/drawing/2014/main" id="{7AA4DA7E-2E6E-40E2-BF94-C215DEB82285}"/>
                  </a:ext>
                </a:extLst>
              </p:cNvPr>
              <p:cNvSpPr/>
              <p:nvPr/>
            </p:nvSpPr>
            <p:spPr>
              <a:xfrm>
                <a:off x="8717743" y="5321258"/>
                <a:ext cx="98889" cy="95754"/>
              </a:xfrm>
              <a:custGeom>
                <a:avLst/>
                <a:gdLst>
                  <a:gd name="connsiteX0" fmla="*/ 79794 w 98889"/>
                  <a:gd name="connsiteY0" fmla="*/ 35 h 95754"/>
                  <a:gd name="connsiteX1" fmla="*/ 52705 w 98889"/>
                  <a:gd name="connsiteY1" fmla="*/ 40154 h 95754"/>
                  <a:gd name="connsiteX2" fmla="*/ 48248 w 98889"/>
                  <a:gd name="connsiteY2" fmla="*/ 35182 h 95754"/>
                  <a:gd name="connsiteX3" fmla="*/ 20301 w 98889"/>
                  <a:gd name="connsiteY3" fmla="*/ 16322 h 95754"/>
                  <a:gd name="connsiteX4" fmla="*/ 3671 w 98889"/>
                  <a:gd name="connsiteY4" fmla="*/ 37754 h 95754"/>
                  <a:gd name="connsiteX5" fmla="*/ 54763 w 98889"/>
                  <a:gd name="connsiteY5" fmla="*/ 87303 h 95754"/>
                  <a:gd name="connsiteX6" fmla="*/ 81509 w 98889"/>
                  <a:gd name="connsiteY6" fmla="*/ 86446 h 95754"/>
                  <a:gd name="connsiteX7" fmla="*/ 98311 w 98889"/>
                  <a:gd name="connsiteY7" fmla="*/ 34325 h 95754"/>
                  <a:gd name="connsiteX8" fmla="*/ 79794 w 98889"/>
                  <a:gd name="connsiteY8" fmla="*/ 35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9" h="95754">
                    <a:moveTo>
                      <a:pt x="79794" y="35"/>
                    </a:moveTo>
                    <a:cubicBezTo>
                      <a:pt x="59220" y="1235"/>
                      <a:pt x="53734" y="20609"/>
                      <a:pt x="52705" y="40154"/>
                    </a:cubicBezTo>
                    <a:cubicBezTo>
                      <a:pt x="51162" y="38268"/>
                      <a:pt x="49791" y="36554"/>
                      <a:pt x="48248" y="35182"/>
                    </a:cubicBezTo>
                    <a:cubicBezTo>
                      <a:pt x="40018" y="27467"/>
                      <a:pt x="30588" y="21123"/>
                      <a:pt x="20301" y="16322"/>
                    </a:cubicBezTo>
                    <a:cubicBezTo>
                      <a:pt x="6071" y="9807"/>
                      <a:pt x="-6445" y="25581"/>
                      <a:pt x="3671" y="37754"/>
                    </a:cubicBezTo>
                    <a:cubicBezTo>
                      <a:pt x="18930" y="56099"/>
                      <a:pt x="36075" y="72386"/>
                      <a:pt x="54763" y="87303"/>
                    </a:cubicBezTo>
                    <a:cubicBezTo>
                      <a:pt x="58192" y="97590"/>
                      <a:pt x="76537" y="99818"/>
                      <a:pt x="81509" y="86446"/>
                    </a:cubicBezTo>
                    <a:cubicBezTo>
                      <a:pt x="87852" y="69644"/>
                      <a:pt x="95911" y="52327"/>
                      <a:pt x="98311" y="34325"/>
                    </a:cubicBezTo>
                    <a:cubicBezTo>
                      <a:pt x="100197" y="21123"/>
                      <a:pt x="98311" y="-994"/>
                      <a:pt x="79794" y="35"/>
                    </a:cubicBez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3C861463-C0A0-4E2B-8670-B70A5239198A}"/>
                  </a:ext>
                </a:extLst>
              </p:cNvPr>
              <p:cNvSpPr/>
              <p:nvPr/>
            </p:nvSpPr>
            <p:spPr>
              <a:xfrm>
                <a:off x="8351250" y="5852283"/>
                <a:ext cx="92323" cy="100439"/>
              </a:xfrm>
              <a:custGeom>
                <a:avLst/>
                <a:gdLst>
                  <a:gd name="connsiteX0" fmla="*/ 78184 w 92323"/>
                  <a:gd name="connsiteY0" fmla="*/ 162 h 100439"/>
                  <a:gd name="connsiteX1" fmla="*/ 44065 w 92323"/>
                  <a:gd name="connsiteY1" fmla="*/ 31880 h 100439"/>
                  <a:gd name="connsiteX2" fmla="*/ 43551 w 92323"/>
                  <a:gd name="connsiteY2" fmla="*/ 33081 h 100439"/>
                  <a:gd name="connsiteX3" fmla="*/ 42522 w 92323"/>
                  <a:gd name="connsiteY3" fmla="*/ 30852 h 100439"/>
                  <a:gd name="connsiteX4" fmla="*/ 16805 w 92323"/>
                  <a:gd name="connsiteY4" fmla="*/ 9592 h 100439"/>
                  <a:gd name="connsiteX5" fmla="*/ 2 w 92323"/>
                  <a:gd name="connsiteY5" fmla="*/ 22451 h 100439"/>
                  <a:gd name="connsiteX6" fmla="*/ 22463 w 92323"/>
                  <a:gd name="connsiteY6" fmla="*/ 93945 h 100439"/>
                  <a:gd name="connsiteX7" fmla="*/ 45780 w 92323"/>
                  <a:gd name="connsiteY7" fmla="*/ 93945 h 100439"/>
                  <a:gd name="connsiteX8" fmla="*/ 47151 w 92323"/>
                  <a:gd name="connsiteY8" fmla="*/ 91716 h 100439"/>
                  <a:gd name="connsiteX9" fmla="*/ 50752 w 92323"/>
                  <a:gd name="connsiteY9" fmla="*/ 88973 h 100439"/>
                  <a:gd name="connsiteX10" fmla="*/ 78184 w 92323"/>
                  <a:gd name="connsiteY10" fmla="*/ 162 h 10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3" h="100439">
                    <a:moveTo>
                      <a:pt x="78184" y="162"/>
                    </a:moveTo>
                    <a:cubicBezTo>
                      <a:pt x="61382" y="-2067"/>
                      <a:pt x="49895" y="19193"/>
                      <a:pt x="44065" y="31880"/>
                    </a:cubicBezTo>
                    <a:cubicBezTo>
                      <a:pt x="43894" y="32223"/>
                      <a:pt x="43722" y="32566"/>
                      <a:pt x="43551" y="33081"/>
                    </a:cubicBezTo>
                    <a:cubicBezTo>
                      <a:pt x="43208" y="32395"/>
                      <a:pt x="42865" y="31538"/>
                      <a:pt x="42522" y="30852"/>
                    </a:cubicBezTo>
                    <a:cubicBezTo>
                      <a:pt x="36864" y="20393"/>
                      <a:pt x="28121" y="12849"/>
                      <a:pt x="16805" y="9592"/>
                    </a:cubicBezTo>
                    <a:cubicBezTo>
                      <a:pt x="8575" y="7192"/>
                      <a:pt x="-169" y="13878"/>
                      <a:pt x="2" y="22451"/>
                    </a:cubicBezTo>
                    <a:cubicBezTo>
                      <a:pt x="346" y="47997"/>
                      <a:pt x="8232" y="72686"/>
                      <a:pt x="22463" y="93945"/>
                    </a:cubicBezTo>
                    <a:cubicBezTo>
                      <a:pt x="28292" y="102689"/>
                      <a:pt x="39950" y="102518"/>
                      <a:pt x="45780" y="93945"/>
                    </a:cubicBezTo>
                    <a:cubicBezTo>
                      <a:pt x="46294" y="93260"/>
                      <a:pt x="46637" y="92574"/>
                      <a:pt x="47151" y="91716"/>
                    </a:cubicBezTo>
                    <a:cubicBezTo>
                      <a:pt x="48352" y="91031"/>
                      <a:pt x="49552" y="90173"/>
                      <a:pt x="50752" y="88973"/>
                    </a:cubicBezTo>
                    <a:cubicBezTo>
                      <a:pt x="61896" y="77486"/>
                      <a:pt x="118132" y="5649"/>
                      <a:pt x="78184" y="162"/>
                    </a:cubicBezTo>
                    <a:close/>
                  </a:path>
                </a:pathLst>
              </a:custGeom>
              <a:solidFill>
                <a:srgbClr val="FFFFFF"/>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2E8538EF-1DD5-4E5C-B297-331BB7F49CA4}"/>
                  </a:ext>
                </a:extLst>
              </p:cNvPr>
              <p:cNvSpPr/>
              <p:nvPr/>
            </p:nvSpPr>
            <p:spPr>
              <a:xfrm>
                <a:off x="8861524" y="5599991"/>
                <a:ext cx="107157" cy="105951"/>
              </a:xfrm>
              <a:custGeom>
                <a:avLst/>
                <a:gdLst>
                  <a:gd name="connsiteX0" fmla="*/ 96319 w 107157"/>
                  <a:gd name="connsiteY0" fmla="*/ 2137 h 105951"/>
                  <a:gd name="connsiteX1" fmla="*/ 58257 w 107157"/>
                  <a:gd name="connsiteY1" fmla="*/ 53230 h 105951"/>
                  <a:gd name="connsiteX2" fmla="*/ 3221 w 107157"/>
                  <a:gd name="connsiteY2" fmla="*/ 32141 h 105951"/>
                  <a:gd name="connsiteX3" fmla="*/ 20366 w 107157"/>
                  <a:gd name="connsiteY3" fmla="*/ 73975 h 105951"/>
                  <a:gd name="connsiteX4" fmla="*/ 65458 w 107157"/>
                  <a:gd name="connsiteY4" fmla="*/ 102950 h 105951"/>
                  <a:gd name="connsiteX5" fmla="*/ 71287 w 107157"/>
                  <a:gd name="connsiteY5" fmla="*/ 105350 h 105951"/>
                  <a:gd name="connsiteX6" fmla="*/ 86203 w 107157"/>
                  <a:gd name="connsiteY6" fmla="*/ 96263 h 105951"/>
                  <a:gd name="connsiteX7" fmla="*/ 104720 w 107157"/>
                  <a:gd name="connsiteY7" fmla="*/ 43285 h 105951"/>
                  <a:gd name="connsiteX8" fmla="*/ 96319 w 107157"/>
                  <a:gd name="connsiteY8" fmla="*/ 2137 h 10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7" h="105951">
                    <a:moveTo>
                      <a:pt x="96319" y="2137"/>
                    </a:moveTo>
                    <a:cubicBezTo>
                      <a:pt x="73002" y="-8835"/>
                      <a:pt x="62372" y="24598"/>
                      <a:pt x="58257" y="53230"/>
                    </a:cubicBezTo>
                    <a:cubicBezTo>
                      <a:pt x="39912" y="32656"/>
                      <a:pt x="16595" y="12939"/>
                      <a:pt x="3221" y="32141"/>
                    </a:cubicBezTo>
                    <a:cubicBezTo>
                      <a:pt x="-7237" y="47229"/>
                      <a:pt x="10251" y="64374"/>
                      <a:pt x="20366" y="73975"/>
                    </a:cubicBezTo>
                    <a:cubicBezTo>
                      <a:pt x="33568" y="86662"/>
                      <a:pt x="48827" y="95920"/>
                      <a:pt x="65458" y="102950"/>
                    </a:cubicBezTo>
                    <a:cubicBezTo>
                      <a:pt x="67172" y="104322"/>
                      <a:pt x="69230" y="105007"/>
                      <a:pt x="71287" y="105350"/>
                    </a:cubicBezTo>
                    <a:cubicBezTo>
                      <a:pt x="79003" y="107751"/>
                      <a:pt x="84660" y="102607"/>
                      <a:pt x="86203" y="96263"/>
                    </a:cubicBezTo>
                    <a:cubicBezTo>
                      <a:pt x="95633" y="80147"/>
                      <a:pt x="101634" y="61459"/>
                      <a:pt x="104720" y="43285"/>
                    </a:cubicBezTo>
                    <a:cubicBezTo>
                      <a:pt x="106949" y="30255"/>
                      <a:pt x="111578" y="9338"/>
                      <a:pt x="96319" y="2137"/>
                    </a:cubicBez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605E9318-1C7C-4040-A1E9-F7F5D03977EA}"/>
                  </a:ext>
                </a:extLst>
              </p:cNvPr>
              <p:cNvSpPr/>
              <p:nvPr/>
            </p:nvSpPr>
            <p:spPr>
              <a:xfrm>
                <a:off x="7907036" y="5506089"/>
                <a:ext cx="106402" cy="87549"/>
              </a:xfrm>
              <a:custGeom>
                <a:avLst/>
                <a:gdLst>
                  <a:gd name="connsiteX0" fmla="*/ 99774 w 106402"/>
                  <a:gd name="connsiteY0" fmla="*/ 4656 h 87549"/>
                  <a:gd name="connsiteX1" fmla="*/ 74570 w 106402"/>
                  <a:gd name="connsiteY1" fmla="*/ 3971 h 87549"/>
                  <a:gd name="connsiteX2" fmla="*/ 60683 w 106402"/>
                  <a:gd name="connsiteY2" fmla="*/ 35003 h 87549"/>
                  <a:gd name="connsiteX3" fmla="*/ 58797 w 106402"/>
                  <a:gd name="connsiteY3" fmla="*/ 47691 h 87549"/>
                  <a:gd name="connsiteX4" fmla="*/ 53825 w 106402"/>
                  <a:gd name="connsiteY4" fmla="*/ 45119 h 87549"/>
                  <a:gd name="connsiteX5" fmla="*/ 17306 w 106402"/>
                  <a:gd name="connsiteY5" fmla="*/ 32603 h 87549"/>
                  <a:gd name="connsiteX6" fmla="*/ 3933 w 106402"/>
                  <a:gd name="connsiteY6" fmla="*/ 55577 h 87549"/>
                  <a:gd name="connsiteX7" fmla="*/ 61712 w 106402"/>
                  <a:gd name="connsiteY7" fmla="*/ 87295 h 87549"/>
                  <a:gd name="connsiteX8" fmla="*/ 68398 w 106402"/>
                  <a:gd name="connsiteY8" fmla="*/ 86952 h 87549"/>
                  <a:gd name="connsiteX9" fmla="*/ 76285 w 106402"/>
                  <a:gd name="connsiteY9" fmla="*/ 86095 h 87549"/>
                  <a:gd name="connsiteX10" fmla="*/ 105260 w 106402"/>
                  <a:gd name="connsiteY10" fmla="*/ 31403 h 87549"/>
                  <a:gd name="connsiteX11" fmla="*/ 99774 w 106402"/>
                  <a:gd name="connsiteY11" fmla="*/ 4656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02" h="87549">
                    <a:moveTo>
                      <a:pt x="99774" y="4656"/>
                    </a:moveTo>
                    <a:cubicBezTo>
                      <a:pt x="92744" y="-1344"/>
                      <a:pt x="82114" y="-1515"/>
                      <a:pt x="74570" y="3971"/>
                    </a:cubicBezTo>
                    <a:cubicBezTo>
                      <a:pt x="64798" y="11000"/>
                      <a:pt x="62569" y="24030"/>
                      <a:pt x="60683" y="35003"/>
                    </a:cubicBezTo>
                    <a:cubicBezTo>
                      <a:pt x="59997" y="39118"/>
                      <a:pt x="59311" y="43404"/>
                      <a:pt x="58797" y="47691"/>
                    </a:cubicBezTo>
                    <a:cubicBezTo>
                      <a:pt x="56911" y="46662"/>
                      <a:pt x="55197" y="45804"/>
                      <a:pt x="53825" y="45119"/>
                    </a:cubicBezTo>
                    <a:cubicBezTo>
                      <a:pt x="42338" y="38946"/>
                      <a:pt x="30165" y="34832"/>
                      <a:pt x="17306" y="32603"/>
                    </a:cubicBezTo>
                    <a:cubicBezTo>
                      <a:pt x="4104" y="30203"/>
                      <a:pt x="-5840" y="44947"/>
                      <a:pt x="3933" y="55577"/>
                    </a:cubicBezTo>
                    <a:cubicBezTo>
                      <a:pt x="19364" y="72208"/>
                      <a:pt x="39423" y="83352"/>
                      <a:pt x="61712" y="87295"/>
                    </a:cubicBezTo>
                    <a:cubicBezTo>
                      <a:pt x="64112" y="87810"/>
                      <a:pt x="66341" y="87467"/>
                      <a:pt x="68398" y="86952"/>
                    </a:cubicBezTo>
                    <a:cubicBezTo>
                      <a:pt x="70970" y="87467"/>
                      <a:pt x="73884" y="87124"/>
                      <a:pt x="76285" y="86095"/>
                    </a:cubicBezTo>
                    <a:cubicBezTo>
                      <a:pt x="94802" y="81123"/>
                      <a:pt x="102688" y="47005"/>
                      <a:pt x="105260" y="31403"/>
                    </a:cubicBezTo>
                    <a:cubicBezTo>
                      <a:pt x="106974" y="21801"/>
                      <a:pt x="107832" y="11514"/>
                      <a:pt x="99774" y="4656"/>
                    </a:cubicBezTo>
                    <a:close/>
                  </a:path>
                </a:pathLst>
              </a:custGeom>
              <a:solidFill>
                <a:srgbClr val="FFFFFF"/>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BB55E05F-80AE-483D-A367-A204C12F4206}"/>
                  </a:ext>
                </a:extLst>
              </p:cNvPr>
              <p:cNvSpPr/>
              <p:nvPr/>
            </p:nvSpPr>
            <p:spPr>
              <a:xfrm>
                <a:off x="8479463" y="5545361"/>
                <a:ext cx="106106" cy="91040"/>
              </a:xfrm>
              <a:custGeom>
                <a:avLst/>
                <a:gdLst>
                  <a:gd name="connsiteX0" fmla="*/ 100505 w 106106"/>
                  <a:gd name="connsiteY0" fmla="*/ 5675 h 91040"/>
                  <a:gd name="connsiteX1" fmla="*/ 71015 w 106106"/>
                  <a:gd name="connsiteY1" fmla="*/ 11504 h 91040"/>
                  <a:gd name="connsiteX2" fmla="*/ 58842 w 106106"/>
                  <a:gd name="connsiteY2" fmla="*/ 41337 h 91040"/>
                  <a:gd name="connsiteX3" fmla="*/ 16665 w 106106"/>
                  <a:gd name="connsiteY3" fmla="*/ 9104 h 91040"/>
                  <a:gd name="connsiteX4" fmla="*/ 35 w 106106"/>
                  <a:gd name="connsiteY4" fmla="*/ 21791 h 91040"/>
                  <a:gd name="connsiteX5" fmla="*/ 19751 w 106106"/>
                  <a:gd name="connsiteY5" fmla="*/ 52138 h 91040"/>
                  <a:gd name="connsiteX6" fmla="*/ 53870 w 106106"/>
                  <a:gd name="connsiteY6" fmla="*/ 81456 h 91040"/>
                  <a:gd name="connsiteX7" fmla="*/ 55756 w 106106"/>
                  <a:gd name="connsiteY7" fmla="*/ 84371 h 91040"/>
                  <a:gd name="connsiteX8" fmla="*/ 76844 w 106106"/>
                  <a:gd name="connsiteY8" fmla="*/ 87114 h 91040"/>
                  <a:gd name="connsiteX9" fmla="*/ 101019 w 106106"/>
                  <a:gd name="connsiteY9" fmla="*/ 46823 h 91040"/>
                  <a:gd name="connsiteX10" fmla="*/ 100505 w 106106"/>
                  <a:gd name="connsiteY10" fmla="*/ 5675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06" h="91040">
                    <a:moveTo>
                      <a:pt x="100505" y="5675"/>
                    </a:moveTo>
                    <a:cubicBezTo>
                      <a:pt x="91075" y="-4955"/>
                      <a:pt x="76844" y="703"/>
                      <a:pt x="71015" y="11504"/>
                    </a:cubicBezTo>
                    <a:cubicBezTo>
                      <a:pt x="66043" y="20591"/>
                      <a:pt x="62100" y="31050"/>
                      <a:pt x="58842" y="41337"/>
                    </a:cubicBezTo>
                    <a:cubicBezTo>
                      <a:pt x="47355" y="26249"/>
                      <a:pt x="33467" y="12704"/>
                      <a:pt x="16665" y="9104"/>
                    </a:cubicBezTo>
                    <a:cubicBezTo>
                      <a:pt x="8950" y="7389"/>
                      <a:pt x="-651" y="12704"/>
                      <a:pt x="35" y="21791"/>
                    </a:cubicBezTo>
                    <a:cubicBezTo>
                      <a:pt x="1064" y="35850"/>
                      <a:pt x="9807" y="43394"/>
                      <a:pt x="19751" y="52138"/>
                    </a:cubicBezTo>
                    <a:cubicBezTo>
                      <a:pt x="31067" y="61911"/>
                      <a:pt x="42383" y="71683"/>
                      <a:pt x="53870" y="81456"/>
                    </a:cubicBezTo>
                    <a:cubicBezTo>
                      <a:pt x="54556" y="82485"/>
                      <a:pt x="55070" y="83513"/>
                      <a:pt x="55756" y="84371"/>
                    </a:cubicBezTo>
                    <a:cubicBezTo>
                      <a:pt x="60042" y="91571"/>
                      <a:pt x="70844" y="93629"/>
                      <a:pt x="76844" y="87114"/>
                    </a:cubicBezTo>
                    <a:cubicBezTo>
                      <a:pt x="87646" y="75455"/>
                      <a:pt x="95876" y="61911"/>
                      <a:pt x="101019" y="46823"/>
                    </a:cubicBezTo>
                    <a:cubicBezTo>
                      <a:pt x="105134" y="34650"/>
                      <a:pt x="110277" y="16476"/>
                      <a:pt x="100505" y="5675"/>
                    </a:cubicBezTo>
                    <a:close/>
                  </a:path>
                </a:pathLst>
              </a:custGeom>
              <a:solidFill>
                <a:srgbClr val="FFFFFF"/>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BE9162B6-9F4B-426F-87D9-CB19AB71D2D5}"/>
                  </a:ext>
                </a:extLst>
              </p:cNvPr>
              <p:cNvSpPr/>
              <p:nvPr/>
            </p:nvSpPr>
            <p:spPr>
              <a:xfrm>
                <a:off x="8922005" y="4838717"/>
                <a:ext cx="25353" cy="77146"/>
              </a:xfrm>
              <a:custGeom>
                <a:avLst/>
                <a:gdLst>
                  <a:gd name="connsiteX0" fmla="*/ 24522 w 25353"/>
                  <a:gd name="connsiteY0" fmla="*/ 60466 h 77146"/>
                  <a:gd name="connsiteX1" fmla="*/ 18864 w 25353"/>
                  <a:gd name="connsiteY1" fmla="*/ 4916 h 77146"/>
                  <a:gd name="connsiteX2" fmla="*/ 10977 w 25353"/>
                  <a:gd name="connsiteY2" fmla="*/ 801 h 77146"/>
                  <a:gd name="connsiteX3" fmla="*/ 8406 w 25353"/>
                  <a:gd name="connsiteY3" fmla="*/ 116 h 77146"/>
                  <a:gd name="connsiteX4" fmla="*/ 5 w 25353"/>
                  <a:gd name="connsiteY4" fmla="*/ 6459 h 77146"/>
                  <a:gd name="connsiteX5" fmla="*/ 2234 w 25353"/>
                  <a:gd name="connsiteY5" fmla="*/ 44178 h 77146"/>
                  <a:gd name="connsiteX6" fmla="*/ 11320 w 25353"/>
                  <a:gd name="connsiteY6" fmla="*/ 75382 h 77146"/>
                  <a:gd name="connsiteX7" fmla="*/ 22636 w 25353"/>
                  <a:gd name="connsiteY7" fmla="*/ 72467 h 77146"/>
                  <a:gd name="connsiteX8" fmla="*/ 23836 w 25353"/>
                  <a:gd name="connsiteY8" fmla="*/ 65095 h 77146"/>
                  <a:gd name="connsiteX9" fmla="*/ 24522 w 25353"/>
                  <a:gd name="connsiteY9" fmla="*/ 60466 h 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3" h="77146">
                    <a:moveTo>
                      <a:pt x="24522" y="60466"/>
                    </a:moveTo>
                    <a:cubicBezTo>
                      <a:pt x="26580" y="41778"/>
                      <a:pt x="24865" y="22919"/>
                      <a:pt x="18864" y="4916"/>
                    </a:cubicBezTo>
                    <a:cubicBezTo>
                      <a:pt x="17664" y="1144"/>
                      <a:pt x="14064" y="-56"/>
                      <a:pt x="10977" y="801"/>
                    </a:cubicBezTo>
                    <a:cubicBezTo>
                      <a:pt x="10120" y="458"/>
                      <a:pt x="9435" y="287"/>
                      <a:pt x="8406" y="116"/>
                    </a:cubicBezTo>
                    <a:cubicBezTo>
                      <a:pt x="4291" y="-570"/>
                      <a:pt x="-167" y="1830"/>
                      <a:pt x="5" y="6459"/>
                    </a:cubicBezTo>
                    <a:cubicBezTo>
                      <a:pt x="348" y="19146"/>
                      <a:pt x="1033" y="31662"/>
                      <a:pt x="2234" y="44178"/>
                    </a:cubicBezTo>
                    <a:cubicBezTo>
                      <a:pt x="3262" y="54465"/>
                      <a:pt x="2748" y="68181"/>
                      <a:pt x="11320" y="75382"/>
                    </a:cubicBezTo>
                    <a:cubicBezTo>
                      <a:pt x="14921" y="78297"/>
                      <a:pt x="21607" y="77783"/>
                      <a:pt x="22636" y="72467"/>
                    </a:cubicBezTo>
                    <a:cubicBezTo>
                      <a:pt x="23151" y="70067"/>
                      <a:pt x="23493" y="67496"/>
                      <a:pt x="23836" y="65095"/>
                    </a:cubicBezTo>
                    <a:cubicBezTo>
                      <a:pt x="24351" y="63552"/>
                      <a:pt x="24522" y="62009"/>
                      <a:pt x="24522" y="60466"/>
                    </a:cubicBez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4A3D6655-22ED-4B0E-B498-CB0535A0F945}"/>
                  </a:ext>
                </a:extLst>
              </p:cNvPr>
              <p:cNvSpPr/>
              <p:nvPr/>
            </p:nvSpPr>
            <p:spPr>
              <a:xfrm>
                <a:off x="8923724" y="4932788"/>
                <a:ext cx="20402" cy="20145"/>
              </a:xfrm>
              <a:custGeom>
                <a:avLst/>
                <a:gdLst>
                  <a:gd name="connsiteX0" fmla="*/ 20060 w 20402"/>
                  <a:gd name="connsiteY0" fmla="*/ 7372 h 20145"/>
                  <a:gd name="connsiteX1" fmla="*/ 19545 w 20402"/>
                  <a:gd name="connsiteY1" fmla="*/ 6001 h 20145"/>
                  <a:gd name="connsiteX2" fmla="*/ 18860 w 20402"/>
                  <a:gd name="connsiteY2" fmla="*/ 4629 h 20145"/>
                  <a:gd name="connsiteX3" fmla="*/ 17831 w 20402"/>
                  <a:gd name="connsiteY3" fmla="*/ 3257 h 20145"/>
                  <a:gd name="connsiteX4" fmla="*/ 17659 w 20402"/>
                  <a:gd name="connsiteY4" fmla="*/ 2915 h 20145"/>
                  <a:gd name="connsiteX5" fmla="*/ 15945 w 20402"/>
                  <a:gd name="connsiteY5" fmla="*/ 1543 h 20145"/>
                  <a:gd name="connsiteX6" fmla="*/ 15431 w 20402"/>
                  <a:gd name="connsiteY6" fmla="*/ 1200 h 20145"/>
                  <a:gd name="connsiteX7" fmla="*/ 13202 w 20402"/>
                  <a:gd name="connsiteY7" fmla="*/ 343 h 20145"/>
                  <a:gd name="connsiteX8" fmla="*/ 10973 w 20402"/>
                  <a:gd name="connsiteY8" fmla="*/ 0 h 20145"/>
                  <a:gd name="connsiteX9" fmla="*/ 10287 w 20402"/>
                  <a:gd name="connsiteY9" fmla="*/ 0 h 20145"/>
                  <a:gd name="connsiteX10" fmla="*/ 5658 w 20402"/>
                  <a:gd name="connsiteY10" fmla="*/ 1200 h 20145"/>
                  <a:gd name="connsiteX11" fmla="*/ 4972 w 20402"/>
                  <a:gd name="connsiteY11" fmla="*/ 1543 h 20145"/>
                  <a:gd name="connsiteX12" fmla="*/ 3429 w 20402"/>
                  <a:gd name="connsiteY12" fmla="*/ 2743 h 20145"/>
                  <a:gd name="connsiteX13" fmla="*/ 3086 w 20402"/>
                  <a:gd name="connsiteY13" fmla="*/ 3086 h 20145"/>
                  <a:gd name="connsiteX14" fmla="*/ 2743 w 20402"/>
                  <a:gd name="connsiteY14" fmla="*/ 3429 h 20145"/>
                  <a:gd name="connsiteX15" fmla="*/ 1543 w 20402"/>
                  <a:gd name="connsiteY15" fmla="*/ 5144 h 20145"/>
                  <a:gd name="connsiteX16" fmla="*/ 514 w 20402"/>
                  <a:gd name="connsiteY16" fmla="*/ 7544 h 20145"/>
                  <a:gd name="connsiteX17" fmla="*/ 343 w 20402"/>
                  <a:gd name="connsiteY17" fmla="*/ 8401 h 20145"/>
                  <a:gd name="connsiteX18" fmla="*/ 0 w 20402"/>
                  <a:gd name="connsiteY18" fmla="*/ 10973 h 20145"/>
                  <a:gd name="connsiteX19" fmla="*/ 343 w 20402"/>
                  <a:gd name="connsiteY19" fmla="*/ 13544 h 20145"/>
                  <a:gd name="connsiteX20" fmla="*/ 1200 w 20402"/>
                  <a:gd name="connsiteY20" fmla="*/ 15945 h 20145"/>
                  <a:gd name="connsiteX21" fmla="*/ 2572 w 20402"/>
                  <a:gd name="connsiteY21" fmla="*/ 18002 h 20145"/>
                  <a:gd name="connsiteX22" fmla="*/ 2743 w 20402"/>
                  <a:gd name="connsiteY22" fmla="*/ 18173 h 20145"/>
                  <a:gd name="connsiteX23" fmla="*/ 4972 w 20402"/>
                  <a:gd name="connsiteY23" fmla="*/ 19545 h 20145"/>
                  <a:gd name="connsiteX24" fmla="*/ 6172 w 20402"/>
                  <a:gd name="connsiteY24" fmla="*/ 19888 h 20145"/>
                  <a:gd name="connsiteX25" fmla="*/ 9430 w 20402"/>
                  <a:gd name="connsiteY25" fmla="*/ 19888 h 20145"/>
                  <a:gd name="connsiteX26" fmla="*/ 10973 w 20402"/>
                  <a:gd name="connsiteY26" fmla="*/ 19202 h 20145"/>
                  <a:gd name="connsiteX27" fmla="*/ 11830 w 20402"/>
                  <a:gd name="connsiteY27" fmla="*/ 19202 h 20145"/>
                  <a:gd name="connsiteX28" fmla="*/ 15431 w 20402"/>
                  <a:gd name="connsiteY28" fmla="*/ 18173 h 20145"/>
                  <a:gd name="connsiteX29" fmla="*/ 15945 w 20402"/>
                  <a:gd name="connsiteY29" fmla="*/ 17831 h 20145"/>
                  <a:gd name="connsiteX30" fmla="*/ 17659 w 20402"/>
                  <a:gd name="connsiteY30" fmla="*/ 16459 h 20145"/>
                  <a:gd name="connsiteX31" fmla="*/ 19202 w 20402"/>
                  <a:gd name="connsiteY31" fmla="*/ 14230 h 20145"/>
                  <a:gd name="connsiteX32" fmla="*/ 20060 w 20402"/>
                  <a:gd name="connsiteY32" fmla="*/ 12173 h 20145"/>
                  <a:gd name="connsiteX33" fmla="*/ 20402 w 20402"/>
                  <a:gd name="connsiteY33" fmla="*/ 9944 h 20145"/>
                  <a:gd name="connsiteX34" fmla="*/ 20060 w 20402"/>
                  <a:gd name="connsiteY34" fmla="*/ 7372 h 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02" h="20145">
                    <a:moveTo>
                      <a:pt x="20060" y="7372"/>
                    </a:moveTo>
                    <a:cubicBezTo>
                      <a:pt x="19888" y="6858"/>
                      <a:pt x="19717" y="6515"/>
                      <a:pt x="19545" y="6001"/>
                    </a:cubicBezTo>
                    <a:cubicBezTo>
                      <a:pt x="19374" y="5486"/>
                      <a:pt x="19202" y="5144"/>
                      <a:pt x="18860" y="4629"/>
                    </a:cubicBezTo>
                    <a:cubicBezTo>
                      <a:pt x="18517" y="4115"/>
                      <a:pt x="18173" y="3600"/>
                      <a:pt x="17831" y="3257"/>
                    </a:cubicBezTo>
                    <a:cubicBezTo>
                      <a:pt x="17831" y="3086"/>
                      <a:pt x="17659" y="3086"/>
                      <a:pt x="17659" y="2915"/>
                    </a:cubicBezTo>
                    <a:cubicBezTo>
                      <a:pt x="17145" y="2400"/>
                      <a:pt x="16459" y="1886"/>
                      <a:pt x="15945" y="1543"/>
                    </a:cubicBezTo>
                    <a:cubicBezTo>
                      <a:pt x="15773" y="1371"/>
                      <a:pt x="15602" y="1371"/>
                      <a:pt x="15431" y="1200"/>
                    </a:cubicBezTo>
                    <a:cubicBezTo>
                      <a:pt x="14744" y="857"/>
                      <a:pt x="14059" y="514"/>
                      <a:pt x="13202" y="343"/>
                    </a:cubicBezTo>
                    <a:cubicBezTo>
                      <a:pt x="12516" y="171"/>
                      <a:pt x="11659" y="171"/>
                      <a:pt x="10973" y="0"/>
                    </a:cubicBezTo>
                    <a:cubicBezTo>
                      <a:pt x="10801" y="0"/>
                      <a:pt x="10458" y="0"/>
                      <a:pt x="10287" y="0"/>
                    </a:cubicBezTo>
                    <a:cubicBezTo>
                      <a:pt x="8573" y="171"/>
                      <a:pt x="7372" y="514"/>
                      <a:pt x="5658" y="1200"/>
                    </a:cubicBezTo>
                    <a:cubicBezTo>
                      <a:pt x="5486" y="1371"/>
                      <a:pt x="5315" y="1371"/>
                      <a:pt x="4972" y="1543"/>
                    </a:cubicBezTo>
                    <a:cubicBezTo>
                      <a:pt x="4457" y="1886"/>
                      <a:pt x="3943" y="2400"/>
                      <a:pt x="3429" y="2743"/>
                    </a:cubicBezTo>
                    <a:cubicBezTo>
                      <a:pt x="3257" y="2915"/>
                      <a:pt x="3257" y="2915"/>
                      <a:pt x="3086" y="3086"/>
                    </a:cubicBezTo>
                    <a:cubicBezTo>
                      <a:pt x="2915" y="3257"/>
                      <a:pt x="2915" y="3257"/>
                      <a:pt x="2743" y="3429"/>
                    </a:cubicBezTo>
                    <a:cubicBezTo>
                      <a:pt x="2400" y="3943"/>
                      <a:pt x="1886" y="4457"/>
                      <a:pt x="1543" y="5144"/>
                    </a:cubicBezTo>
                    <a:cubicBezTo>
                      <a:pt x="1028" y="5829"/>
                      <a:pt x="857" y="6686"/>
                      <a:pt x="514" y="7544"/>
                    </a:cubicBezTo>
                    <a:cubicBezTo>
                      <a:pt x="343" y="7886"/>
                      <a:pt x="343" y="8058"/>
                      <a:pt x="343" y="8401"/>
                    </a:cubicBezTo>
                    <a:cubicBezTo>
                      <a:pt x="171" y="9258"/>
                      <a:pt x="0" y="10115"/>
                      <a:pt x="0" y="10973"/>
                    </a:cubicBezTo>
                    <a:cubicBezTo>
                      <a:pt x="0" y="11830"/>
                      <a:pt x="171" y="12859"/>
                      <a:pt x="343" y="13544"/>
                    </a:cubicBezTo>
                    <a:cubicBezTo>
                      <a:pt x="514" y="14402"/>
                      <a:pt x="857" y="15259"/>
                      <a:pt x="1200" y="15945"/>
                    </a:cubicBezTo>
                    <a:cubicBezTo>
                      <a:pt x="1543" y="16802"/>
                      <a:pt x="2057" y="17316"/>
                      <a:pt x="2572" y="18002"/>
                    </a:cubicBezTo>
                    <a:cubicBezTo>
                      <a:pt x="2572" y="18002"/>
                      <a:pt x="2743" y="18173"/>
                      <a:pt x="2743" y="18173"/>
                    </a:cubicBezTo>
                    <a:cubicBezTo>
                      <a:pt x="3429" y="18860"/>
                      <a:pt x="4115" y="19202"/>
                      <a:pt x="4972" y="19545"/>
                    </a:cubicBezTo>
                    <a:cubicBezTo>
                      <a:pt x="5486" y="19717"/>
                      <a:pt x="5658" y="19888"/>
                      <a:pt x="6172" y="19888"/>
                    </a:cubicBezTo>
                    <a:cubicBezTo>
                      <a:pt x="7201" y="20231"/>
                      <a:pt x="8401" y="20231"/>
                      <a:pt x="9430" y="19888"/>
                    </a:cubicBezTo>
                    <a:cubicBezTo>
                      <a:pt x="10115" y="19717"/>
                      <a:pt x="10630" y="19545"/>
                      <a:pt x="10973" y="19202"/>
                    </a:cubicBezTo>
                    <a:cubicBezTo>
                      <a:pt x="11315" y="19202"/>
                      <a:pt x="11659" y="19202"/>
                      <a:pt x="11830" y="19202"/>
                    </a:cubicBezTo>
                    <a:cubicBezTo>
                      <a:pt x="13373" y="19031"/>
                      <a:pt x="13887" y="18860"/>
                      <a:pt x="15431" y="18173"/>
                    </a:cubicBezTo>
                    <a:cubicBezTo>
                      <a:pt x="15602" y="18002"/>
                      <a:pt x="15773" y="18002"/>
                      <a:pt x="15945" y="17831"/>
                    </a:cubicBezTo>
                    <a:cubicBezTo>
                      <a:pt x="16459" y="17488"/>
                      <a:pt x="17145" y="16973"/>
                      <a:pt x="17659" y="16459"/>
                    </a:cubicBezTo>
                    <a:cubicBezTo>
                      <a:pt x="18173" y="15773"/>
                      <a:pt x="18860" y="15087"/>
                      <a:pt x="19202" y="14230"/>
                    </a:cubicBezTo>
                    <a:cubicBezTo>
                      <a:pt x="19545" y="13544"/>
                      <a:pt x="19888" y="12859"/>
                      <a:pt x="20060" y="12173"/>
                    </a:cubicBezTo>
                    <a:cubicBezTo>
                      <a:pt x="20231" y="11487"/>
                      <a:pt x="20402" y="10630"/>
                      <a:pt x="20402" y="9944"/>
                    </a:cubicBezTo>
                    <a:cubicBezTo>
                      <a:pt x="20402" y="9258"/>
                      <a:pt x="20231" y="8229"/>
                      <a:pt x="20060" y="7372"/>
                    </a:cubicBezTo>
                    <a:close/>
                  </a:path>
                </a:pathLst>
              </a:custGeom>
              <a:solidFill>
                <a:srgbClr val="FFFFFF"/>
              </a:solidFill>
              <a:ln w="1715" cap="flat">
                <a:noFill/>
                <a:prstDash val="solid"/>
                <a:miter/>
              </a:ln>
            </p:spPr>
            <p:txBody>
              <a:bodyPr rtlCol="0" anchor="ctr"/>
              <a:lstStyle/>
              <a:p>
                <a:endParaRPr lang="en-US"/>
              </a:p>
            </p:txBody>
          </p:sp>
        </p:grpSp>
      </p:grpSp>
      <p:grpSp>
        <p:nvGrpSpPr>
          <p:cNvPr id="6" name="Graphic 3">
            <a:extLst>
              <a:ext uri="{FF2B5EF4-FFF2-40B4-BE49-F238E27FC236}">
                <a16:creationId xmlns:a16="http://schemas.microsoft.com/office/drawing/2014/main" id="{1B3A802B-7983-4047-B4A4-40D2CCDA4CD5}"/>
              </a:ext>
            </a:extLst>
          </p:cNvPr>
          <p:cNvGrpSpPr/>
          <p:nvPr/>
        </p:nvGrpSpPr>
        <p:grpSpPr>
          <a:xfrm>
            <a:off x="10287000" y="5961627"/>
            <a:ext cx="2038574" cy="896373"/>
            <a:chOff x="7339144" y="2251960"/>
            <a:chExt cx="2038574" cy="896373"/>
          </a:xfrm>
        </p:grpSpPr>
        <p:sp>
          <p:nvSpPr>
            <p:cNvPr id="7" name="Freeform: Shape 6">
              <a:extLst>
                <a:ext uri="{FF2B5EF4-FFF2-40B4-BE49-F238E27FC236}">
                  <a16:creationId xmlns:a16="http://schemas.microsoft.com/office/drawing/2014/main" id="{9B0861F1-8C6B-46BB-B1E8-746B965B6FB6}"/>
                </a:ext>
              </a:extLst>
            </p:cNvPr>
            <p:cNvSpPr/>
            <p:nvPr/>
          </p:nvSpPr>
          <p:spPr>
            <a:xfrm>
              <a:off x="7505661" y="2251960"/>
              <a:ext cx="1698704" cy="608327"/>
            </a:xfrm>
            <a:custGeom>
              <a:avLst/>
              <a:gdLst>
                <a:gd name="connsiteX0" fmla="*/ 0 w 1698704"/>
                <a:gd name="connsiteY0" fmla="*/ 605253 h 608327"/>
                <a:gd name="connsiteX1" fmla="*/ 200082 w 1698704"/>
                <a:gd name="connsiteY1" fmla="*/ 252752 h 608327"/>
                <a:gd name="connsiteX2" fmla="*/ 443198 w 1698704"/>
                <a:gd name="connsiteY2" fmla="*/ 76673 h 608327"/>
                <a:gd name="connsiteX3" fmla="*/ 833933 w 1698704"/>
                <a:gd name="connsiteY3" fmla="*/ 35 h 608327"/>
                <a:gd name="connsiteX4" fmla="*/ 1132599 w 1698704"/>
                <a:gd name="connsiteY4" fmla="*/ 45984 h 608327"/>
                <a:gd name="connsiteX5" fmla="*/ 1463497 w 1698704"/>
                <a:gd name="connsiteY5" fmla="*/ 205432 h 608327"/>
                <a:gd name="connsiteX6" fmla="*/ 1696841 w 1698704"/>
                <a:gd name="connsiteY6" fmla="*/ 538902 h 608327"/>
                <a:gd name="connsiteX7" fmla="*/ 1694955 w 1698704"/>
                <a:gd name="connsiteY7" fmla="*/ 571821 h 608327"/>
                <a:gd name="connsiteX8" fmla="*/ 1627061 w 1698704"/>
                <a:gd name="connsiteY8" fmla="*/ 603367 h 608327"/>
                <a:gd name="connsiteX9" fmla="*/ 0 w 1698704"/>
                <a:gd name="connsiteY9" fmla="*/ 605253 h 60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8704" h="608327">
                  <a:moveTo>
                    <a:pt x="0" y="605253"/>
                  </a:moveTo>
                  <a:cubicBezTo>
                    <a:pt x="22117" y="527415"/>
                    <a:pt x="74066" y="384940"/>
                    <a:pt x="200082" y="252752"/>
                  </a:cubicBezTo>
                  <a:cubicBezTo>
                    <a:pt x="298666" y="149368"/>
                    <a:pt x="399650" y="97075"/>
                    <a:pt x="443198" y="76673"/>
                  </a:cubicBezTo>
                  <a:cubicBezTo>
                    <a:pt x="605390" y="378"/>
                    <a:pt x="749237" y="-308"/>
                    <a:pt x="833933" y="35"/>
                  </a:cubicBezTo>
                  <a:cubicBezTo>
                    <a:pt x="864108" y="206"/>
                    <a:pt x="983266" y="2092"/>
                    <a:pt x="1132599" y="45984"/>
                  </a:cubicBezTo>
                  <a:cubicBezTo>
                    <a:pt x="1205122" y="67243"/>
                    <a:pt x="1331138" y="105477"/>
                    <a:pt x="1463497" y="205432"/>
                  </a:cubicBezTo>
                  <a:cubicBezTo>
                    <a:pt x="1463497" y="205432"/>
                    <a:pt x="1671638" y="343106"/>
                    <a:pt x="1696841" y="538902"/>
                  </a:cubicBezTo>
                  <a:cubicBezTo>
                    <a:pt x="1697698" y="544903"/>
                    <a:pt x="1701470" y="558619"/>
                    <a:pt x="1694955" y="571821"/>
                  </a:cubicBezTo>
                  <a:cubicBezTo>
                    <a:pt x="1682096" y="597881"/>
                    <a:pt x="1641634" y="601824"/>
                    <a:pt x="1627061" y="603367"/>
                  </a:cubicBezTo>
                  <a:cubicBezTo>
                    <a:pt x="1532763" y="612969"/>
                    <a:pt x="103213" y="605768"/>
                    <a:pt x="0" y="605253"/>
                  </a:cubicBezTo>
                  <a:close/>
                </a:path>
              </a:pathLst>
            </a:custGeom>
            <a:solidFill>
              <a:srgbClr val="FFD57E"/>
            </a:solidFill>
            <a:ln w="1715"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8823FA6E-15C7-49D4-87B3-1DEC7EF50996}"/>
                </a:ext>
              </a:extLst>
            </p:cNvPr>
            <p:cNvGrpSpPr/>
            <p:nvPr/>
          </p:nvGrpSpPr>
          <p:grpSpPr>
            <a:xfrm>
              <a:off x="7511579" y="2305547"/>
              <a:ext cx="1749902" cy="842787"/>
              <a:chOff x="7511579" y="2305547"/>
              <a:chExt cx="1749902" cy="842787"/>
            </a:xfrm>
            <a:solidFill>
              <a:srgbClr val="E86F7A"/>
            </a:solidFill>
          </p:grpSpPr>
          <p:sp>
            <p:nvSpPr>
              <p:cNvPr id="31" name="Freeform: Shape 30">
                <a:extLst>
                  <a:ext uri="{FF2B5EF4-FFF2-40B4-BE49-F238E27FC236}">
                    <a16:creationId xmlns:a16="http://schemas.microsoft.com/office/drawing/2014/main" id="{F3961F4A-92DA-4991-808B-0AFD24EA71DC}"/>
                  </a:ext>
                </a:extLst>
              </p:cNvPr>
              <p:cNvSpPr/>
              <p:nvPr/>
            </p:nvSpPr>
            <p:spPr>
              <a:xfrm>
                <a:off x="7815177" y="2309417"/>
                <a:ext cx="401491" cy="252050"/>
              </a:xfrm>
              <a:custGeom>
                <a:avLst/>
                <a:gdLst>
                  <a:gd name="connsiteX0" fmla="*/ 254555 w 401491"/>
                  <a:gd name="connsiteY0" fmla="*/ 171293 h 252050"/>
                  <a:gd name="connsiteX1" fmla="*/ 1666 w 401491"/>
                  <a:gd name="connsiteY1" fmla="*/ 228214 h 252050"/>
                  <a:gd name="connsiteX2" fmla="*/ 85162 w 401491"/>
                  <a:gd name="connsiteY2" fmla="*/ 103399 h 252050"/>
                  <a:gd name="connsiteX3" fmla="*/ 401488 w 401491"/>
                  <a:gd name="connsiteY3" fmla="*/ 6358 h 252050"/>
                  <a:gd name="connsiteX4" fmla="*/ 254555 w 401491"/>
                  <a:gd name="connsiteY4" fmla="*/ 171293 h 25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91" h="252050">
                    <a:moveTo>
                      <a:pt x="254555" y="171293"/>
                    </a:moveTo>
                    <a:cubicBezTo>
                      <a:pt x="190947" y="203868"/>
                      <a:pt x="47443" y="294908"/>
                      <a:pt x="1666" y="228214"/>
                    </a:cubicBezTo>
                    <a:cubicBezTo>
                      <a:pt x="-9649" y="175750"/>
                      <a:pt x="38700" y="130145"/>
                      <a:pt x="85162" y="103399"/>
                    </a:cubicBezTo>
                    <a:cubicBezTo>
                      <a:pt x="155628" y="62936"/>
                      <a:pt x="367198" y="-24160"/>
                      <a:pt x="401488" y="6358"/>
                    </a:cubicBezTo>
                    <a:cubicBezTo>
                      <a:pt x="401831" y="6529"/>
                      <a:pt x="378342" y="107856"/>
                      <a:pt x="254555" y="171293"/>
                    </a:cubicBezTo>
                    <a:close/>
                  </a:path>
                </a:pathLst>
              </a:custGeom>
              <a:solidFill>
                <a:srgbClr val="E86F7A"/>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8A86223C-6D3F-4BF2-8789-62530075BBFB}"/>
                  </a:ext>
                </a:extLst>
              </p:cNvPr>
              <p:cNvSpPr/>
              <p:nvPr/>
            </p:nvSpPr>
            <p:spPr>
              <a:xfrm>
                <a:off x="8470334" y="2318870"/>
                <a:ext cx="386419" cy="248855"/>
              </a:xfrm>
              <a:custGeom>
                <a:avLst/>
                <a:gdLst>
                  <a:gd name="connsiteX0" fmla="*/ 4705 w 386419"/>
                  <a:gd name="connsiteY0" fmla="*/ 1706 h 248855"/>
                  <a:gd name="connsiteX1" fmla="*/ 68656 w 386419"/>
                  <a:gd name="connsiteY1" fmla="*/ 140580 h 248855"/>
                  <a:gd name="connsiteX2" fmla="*/ 173069 w 386419"/>
                  <a:gd name="connsiteY2" fmla="*/ 220990 h 248855"/>
                  <a:gd name="connsiteX3" fmla="*/ 268567 w 386419"/>
                  <a:gd name="connsiteY3" fmla="*/ 248251 h 248855"/>
                  <a:gd name="connsiteX4" fmla="*/ 370922 w 386419"/>
                  <a:gd name="connsiteY4" fmla="*/ 217561 h 248855"/>
                  <a:gd name="connsiteX5" fmla="*/ 386353 w 386419"/>
                  <a:gd name="connsiteY5" fmla="*/ 186700 h 248855"/>
                  <a:gd name="connsiteX6" fmla="*/ 348977 w 386419"/>
                  <a:gd name="connsiteY6" fmla="*/ 133722 h 248855"/>
                  <a:gd name="connsiteX7" fmla="*/ 4705 w 386419"/>
                  <a:gd name="connsiteY7" fmla="*/ 1706 h 2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19" h="248855">
                    <a:moveTo>
                      <a:pt x="4705" y="1706"/>
                    </a:moveTo>
                    <a:cubicBezTo>
                      <a:pt x="-14497" y="26909"/>
                      <a:pt x="28708" y="91546"/>
                      <a:pt x="68656" y="140580"/>
                    </a:cubicBezTo>
                    <a:cubicBezTo>
                      <a:pt x="89059" y="165612"/>
                      <a:pt x="149752" y="209503"/>
                      <a:pt x="173069" y="220990"/>
                    </a:cubicBezTo>
                    <a:cubicBezTo>
                      <a:pt x="182156" y="225448"/>
                      <a:pt x="231877" y="245165"/>
                      <a:pt x="268567" y="248251"/>
                    </a:cubicBezTo>
                    <a:cubicBezTo>
                      <a:pt x="304400" y="251165"/>
                      <a:pt x="345376" y="243965"/>
                      <a:pt x="370922" y="217561"/>
                    </a:cubicBezTo>
                    <a:cubicBezTo>
                      <a:pt x="379152" y="209160"/>
                      <a:pt x="385667" y="198359"/>
                      <a:pt x="386353" y="186700"/>
                    </a:cubicBezTo>
                    <a:cubicBezTo>
                      <a:pt x="387725" y="164069"/>
                      <a:pt x="367836" y="146410"/>
                      <a:pt x="348977" y="133722"/>
                    </a:cubicBezTo>
                    <a:cubicBezTo>
                      <a:pt x="253651" y="68914"/>
                      <a:pt x="15678" y="-12868"/>
                      <a:pt x="4705" y="1706"/>
                    </a:cubicBezTo>
                    <a:close/>
                  </a:path>
                </a:pathLst>
              </a:custGeom>
              <a:solidFill>
                <a:srgbClr val="E86F7A"/>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E4C03A03-2015-4705-A934-5F9519D7D671}"/>
                  </a:ext>
                </a:extLst>
              </p:cNvPr>
              <p:cNvSpPr/>
              <p:nvPr/>
            </p:nvSpPr>
            <p:spPr>
              <a:xfrm>
                <a:off x="7511579" y="2783833"/>
                <a:ext cx="1749902" cy="364501"/>
              </a:xfrm>
              <a:custGeom>
                <a:avLst/>
                <a:gdLst>
                  <a:gd name="connsiteX0" fmla="*/ 4027 w 1749902"/>
                  <a:gd name="connsiteY0" fmla="*/ 0 h 364501"/>
                  <a:gd name="connsiteX1" fmla="*/ 121984 w 1749902"/>
                  <a:gd name="connsiteY1" fmla="*/ 310668 h 364501"/>
                  <a:gd name="connsiteX2" fmla="*/ 336468 w 1749902"/>
                  <a:gd name="connsiteY2" fmla="*/ 351987 h 364501"/>
                  <a:gd name="connsiteX3" fmla="*/ 658108 w 1749902"/>
                  <a:gd name="connsiteY3" fmla="*/ 363817 h 364501"/>
                  <a:gd name="connsiteX4" fmla="*/ 990721 w 1749902"/>
                  <a:gd name="connsiteY4" fmla="*/ 362103 h 364501"/>
                  <a:gd name="connsiteX5" fmla="*/ 1327449 w 1749902"/>
                  <a:gd name="connsiteY5" fmla="*/ 360045 h 364501"/>
                  <a:gd name="connsiteX6" fmla="*/ 1487584 w 1749902"/>
                  <a:gd name="connsiteY6" fmla="*/ 339643 h 364501"/>
                  <a:gd name="connsiteX7" fmla="*/ 1749902 w 1749902"/>
                  <a:gd name="connsiteY7" fmla="*/ 18860 h 364501"/>
                  <a:gd name="connsiteX8" fmla="*/ 788239 w 1749902"/>
                  <a:gd name="connsiteY8" fmla="*/ 26232 h 364501"/>
                  <a:gd name="connsiteX9" fmla="*/ 4027 w 1749902"/>
                  <a:gd name="connsiteY9" fmla="*/ 0 h 36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02" h="364501">
                    <a:moveTo>
                      <a:pt x="4027" y="0"/>
                    </a:moveTo>
                    <a:cubicBezTo>
                      <a:pt x="-1803" y="46120"/>
                      <a:pt x="-19976" y="235230"/>
                      <a:pt x="121984" y="310668"/>
                    </a:cubicBezTo>
                    <a:cubicBezTo>
                      <a:pt x="163990" y="332956"/>
                      <a:pt x="221425" y="339300"/>
                      <a:pt x="336468" y="351987"/>
                    </a:cubicBezTo>
                    <a:cubicBezTo>
                      <a:pt x="408649" y="359874"/>
                      <a:pt x="504661" y="366732"/>
                      <a:pt x="658108" y="363817"/>
                    </a:cubicBezTo>
                    <a:cubicBezTo>
                      <a:pt x="860762" y="359874"/>
                      <a:pt x="838645" y="361417"/>
                      <a:pt x="990721" y="362103"/>
                    </a:cubicBezTo>
                    <a:cubicBezTo>
                      <a:pt x="1123767" y="362788"/>
                      <a:pt x="1171430" y="366217"/>
                      <a:pt x="1327449" y="360045"/>
                    </a:cubicBezTo>
                    <a:cubicBezTo>
                      <a:pt x="1411803" y="356788"/>
                      <a:pt x="1458608" y="347015"/>
                      <a:pt x="1487584" y="339643"/>
                    </a:cubicBezTo>
                    <a:cubicBezTo>
                      <a:pt x="1655090" y="296609"/>
                      <a:pt x="1723499" y="115386"/>
                      <a:pt x="1749902" y="18860"/>
                    </a:cubicBezTo>
                    <a:cubicBezTo>
                      <a:pt x="1499071" y="7887"/>
                      <a:pt x="900025" y="21603"/>
                      <a:pt x="788239" y="26232"/>
                    </a:cubicBezTo>
                    <a:cubicBezTo>
                      <a:pt x="788410" y="26403"/>
                      <a:pt x="466770" y="28632"/>
                      <a:pt x="4027" y="0"/>
                    </a:cubicBezTo>
                    <a:close/>
                  </a:path>
                </a:pathLst>
              </a:custGeom>
              <a:solidFill>
                <a:srgbClr val="E86F7A"/>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B476DCE1-993E-4340-B04D-4D324D4988C7}"/>
                  </a:ext>
                </a:extLst>
              </p:cNvPr>
              <p:cNvSpPr/>
              <p:nvPr/>
            </p:nvSpPr>
            <p:spPr>
              <a:xfrm>
                <a:off x="8258756" y="2305547"/>
                <a:ext cx="168156" cy="343995"/>
              </a:xfrm>
              <a:custGeom>
                <a:avLst/>
                <a:gdLst>
                  <a:gd name="connsiteX0" fmla="*/ 62664 w 168156"/>
                  <a:gd name="connsiteY0" fmla="*/ 5770 h 343995"/>
                  <a:gd name="connsiteX1" fmla="*/ 4029 w 168156"/>
                  <a:gd name="connsiteY1" fmla="*/ 239971 h 343995"/>
                  <a:gd name="connsiteX2" fmla="*/ 25288 w 168156"/>
                  <a:gd name="connsiteY2" fmla="*/ 307008 h 343995"/>
                  <a:gd name="connsiteX3" fmla="*/ 82724 w 168156"/>
                  <a:gd name="connsiteY3" fmla="*/ 343870 h 343995"/>
                  <a:gd name="connsiteX4" fmla="*/ 148047 w 168156"/>
                  <a:gd name="connsiteY4" fmla="*/ 307865 h 343995"/>
                  <a:gd name="connsiteX5" fmla="*/ 168106 w 168156"/>
                  <a:gd name="connsiteY5" fmla="*/ 233284 h 343995"/>
                  <a:gd name="connsiteX6" fmla="*/ 163648 w 168156"/>
                  <a:gd name="connsiteY6" fmla="*/ 155275 h 343995"/>
                  <a:gd name="connsiteX7" fmla="*/ 158676 w 168156"/>
                  <a:gd name="connsiteY7" fmla="*/ 83094 h 343995"/>
                  <a:gd name="connsiteX8" fmla="*/ 126787 w 168156"/>
                  <a:gd name="connsiteY8" fmla="*/ 19486 h 343995"/>
                  <a:gd name="connsiteX9" fmla="*/ 62664 w 168156"/>
                  <a:gd name="connsiteY9" fmla="*/ 5770 h 34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56" h="343995">
                    <a:moveTo>
                      <a:pt x="62664" y="5770"/>
                    </a:moveTo>
                    <a:cubicBezTo>
                      <a:pt x="-772" y="58234"/>
                      <a:pt x="-6087" y="158361"/>
                      <a:pt x="4029" y="239971"/>
                    </a:cubicBezTo>
                    <a:cubicBezTo>
                      <a:pt x="6943" y="263459"/>
                      <a:pt x="12429" y="287119"/>
                      <a:pt x="25288" y="307008"/>
                    </a:cubicBezTo>
                    <a:cubicBezTo>
                      <a:pt x="38147" y="326896"/>
                      <a:pt x="59235" y="342498"/>
                      <a:pt x="82724" y="343870"/>
                    </a:cubicBezTo>
                    <a:cubicBezTo>
                      <a:pt x="108784" y="345584"/>
                      <a:pt x="133816" y="329639"/>
                      <a:pt x="148047" y="307865"/>
                    </a:cubicBezTo>
                    <a:cubicBezTo>
                      <a:pt x="162448" y="286091"/>
                      <a:pt x="167421" y="259345"/>
                      <a:pt x="168106" y="233284"/>
                    </a:cubicBezTo>
                    <a:cubicBezTo>
                      <a:pt x="168621" y="207224"/>
                      <a:pt x="165020" y="181335"/>
                      <a:pt x="163648" y="155275"/>
                    </a:cubicBezTo>
                    <a:cubicBezTo>
                      <a:pt x="162277" y="131100"/>
                      <a:pt x="162963" y="106754"/>
                      <a:pt x="158676" y="83094"/>
                    </a:cubicBezTo>
                    <a:cubicBezTo>
                      <a:pt x="154390" y="59434"/>
                      <a:pt x="144960" y="35602"/>
                      <a:pt x="126787" y="19486"/>
                    </a:cubicBezTo>
                    <a:cubicBezTo>
                      <a:pt x="108956" y="3713"/>
                      <a:pt x="78267" y="-7260"/>
                      <a:pt x="62664" y="5770"/>
                    </a:cubicBezTo>
                    <a:close/>
                  </a:path>
                </a:pathLst>
              </a:custGeom>
              <a:solidFill>
                <a:srgbClr val="E86F7A"/>
              </a:solidFill>
              <a:ln w="1715" cap="flat">
                <a:noFill/>
                <a:prstDash val="solid"/>
                <a:miter/>
              </a:ln>
            </p:spPr>
            <p:txBody>
              <a:bodyPr rtlCol="0" anchor="ctr"/>
              <a:lstStyle/>
              <a:p>
                <a:endParaRPr lang="en-US"/>
              </a:p>
            </p:txBody>
          </p:sp>
        </p:grpSp>
        <p:sp>
          <p:nvSpPr>
            <p:cNvPr id="9" name="Freeform: Shape 8">
              <a:extLst>
                <a:ext uri="{FF2B5EF4-FFF2-40B4-BE49-F238E27FC236}">
                  <a16:creationId xmlns:a16="http://schemas.microsoft.com/office/drawing/2014/main" id="{5DF694F5-C8CF-41BC-8359-072F72EBEBEB}"/>
                </a:ext>
              </a:extLst>
            </p:cNvPr>
            <p:cNvSpPr/>
            <p:nvPr/>
          </p:nvSpPr>
          <p:spPr>
            <a:xfrm>
              <a:off x="7339144" y="2691232"/>
              <a:ext cx="2038574" cy="196053"/>
            </a:xfrm>
            <a:custGeom>
              <a:avLst/>
              <a:gdLst>
                <a:gd name="connsiteX0" fmla="*/ 155373 w 2038574"/>
                <a:gd name="connsiteY0" fmla="*/ 5161 h 196053"/>
                <a:gd name="connsiteX1" fmla="*/ 34329 w 2038574"/>
                <a:gd name="connsiteY1" fmla="*/ 47852 h 196053"/>
                <a:gd name="connsiteX2" fmla="*/ 6726 w 2038574"/>
                <a:gd name="connsiteY2" fmla="*/ 134263 h 196053"/>
                <a:gd name="connsiteX3" fmla="*/ 81821 w 2038574"/>
                <a:gd name="connsiteY3" fmla="*/ 180726 h 196053"/>
                <a:gd name="connsiteX4" fmla="*/ 1867987 w 2038574"/>
                <a:gd name="connsiteY4" fmla="*/ 195985 h 196053"/>
                <a:gd name="connsiteX5" fmla="*/ 1990402 w 2038574"/>
                <a:gd name="connsiteY5" fmla="*/ 175754 h 196053"/>
                <a:gd name="connsiteX6" fmla="*/ 2031378 w 2038574"/>
                <a:gd name="connsiteY6" fmla="*/ 70141 h 196053"/>
                <a:gd name="connsiteX7" fmla="*/ 1920108 w 2038574"/>
                <a:gd name="connsiteY7" fmla="*/ 26421 h 196053"/>
                <a:gd name="connsiteX8" fmla="*/ 1787919 w 2038574"/>
                <a:gd name="connsiteY8" fmla="*/ 83000 h 196053"/>
                <a:gd name="connsiteX9" fmla="*/ 1668419 w 2038574"/>
                <a:gd name="connsiteY9" fmla="*/ 24707 h 196053"/>
                <a:gd name="connsiteX10" fmla="*/ 1618870 w 2038574"/>
                <a:gd name="connsiteY10" fmla="*/ 16649 h 196053"/>
                <a:gd name="connsiteX11" fmla="*/ 1481024 w 2038574"/>
                <a:gd name="connsiteY11" fmla="*/ 70312 h 196053"/>
                <a:gd name="connsiteX12" fmla="*/ 1366152 w 2038574"/>
                <a:gd name="connsiteY12" fmla="*/ 5161 h 196053"/>
                <a:gd name="connsiteX13" fmla="*/ 1293286 w 2038574"/>
                <a:gd name="connsiteY13" fmla="*/ 5161 h 196053"/>
                <a:gd name="connsiteX14" fmla="*/ 1189902 w 2038574"/>
                <a:gd name="connsiteY14" fmla="*/ 89515 h 196053"/>
                <a:gd name="connsiteX15" fmla="*/ 1081717 w 2038574"/>
                <a:gd name="connsiteY15" fmla="*/ 24878 h 196053"/>
                <a:gd name="connsiteX16" fmla="*/ 1027025 w 2038574"/>
                <a:gd name="connsiteY16" fmla="*/ 32079 h 196053"/>
                <a:gd name="connsiteX17" fmla="*/ 956216 w 2038574"/>
                <a:gd name="connsiteY17" fmla="*/ 92772 h 196053"/>
                <a:gd name="connsiteX18" fmla="*/ 886778 w 2038574"/>
                <a:gd name="connsiteY18" fmla="*/ 29679 h 196053"/>
                <a:gd name="connsiteX19" fmla="*/ 840830 w 2038574"/>
                <a:gd name="connsiteY19" fmla="*/ 20249 h 196053"/>
                <a:gd name="connsiteX20" fmla="*/ 733159 w 2038574"/>
                <a:gd name="connsiteY20" fmla="*/ 79228 h 196053"/>
                <a:gd name="connsiteX21" fmla="*/ 657378 w 2038574"/>
                <a:gd name="connsiteY21" fmla="*/ 16820 h 196053"/>
                <a:gd name="connsiteX22" fmla="*/ 595999 w 2038574"/>
                <a:gd name="connsiteY22" fmla="*/ 16820 h 196053"/>
                <a:gd name="connsiteX23" fmla="*/ 507874 w 2038574"/>
                <a:gd name="connsiteY23" fmla="*/ 78199 h 196053"/>
                <a:gd name="connsiteX24" fmla="*/ 415977 w 2038574"/>
                <a:gd name="connsiteY24" fmla="*/ 28307 h 196053"/>
                <a:gd name="connsiteX25" fmla="*/ 335567 w 2038574"/>
                <a:gd name="connsiteY25" fmla="*/ 16820 h 196053"/>
                <a:gd name="connsiteX26" fmla="*/ 231839 w 2038574"/>
                <a:gd name="connsiteY26" fmla="*/ 43052 h 196053"/>
                <a:gd name="connsiteX27" fmla="*/ 155373 w 2038574"/>
                <a:gd name="connsiteY27" fmla="*/ 5161 h 19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8574" h="196053">
                  <a:moveTo>
                    <a:pt x="155373" y="5161"/>
                  </a:moveTo>
                  <a:cubicBezTo>
                    <a:pt x="110796" y="-3068"/>
                    <a:pt x="68276" y="13905"/>
                    <a:pt x="34329" y="47852"/>
                  </a:cubicBezTo>
                  <a:cubicBezTo>
                    <a:pt x="8954" y="73227"/>
                    <a:pt x="-10934" y="109060"/>
                    <a:pt x="6726" y="134263"/>
                  </a:cubicBezTo>
                  <a:cubicBezTo>
                    <a:pt x="19241" y="151923"/>
                    <a:pt x="60047" y="180555"/>
                    <a:pt x="81821" y="180726"/>
                  </a:cubicBezTo>
                  <a:cubicBezTo>
                    <a:pt x="677267" y="185870"/>
                    <a:pt x="1272541" y="190842"/>
                    <a:pt x="1867987" y="195985"/>
                  </a:cubicBezTo>
                  <a:cubicBezTo>
                    <a:pt x="1909821" y="196328"/>
                    <a:pt x="1953883" y="196157"/>
                    <a:pt x="1990402" y="175754"/>
                  </a:cubicBezTo>
                  <a:cubicBezTo>
                    <a:pt x="2026921" y="155352"/>
                    <a:pt x="2051438" y="107003"/>
                    <a:pt x="2031378" y="70141"/>
                  </a:cubicBezTo>
                  <a:cubicBezTo>
                    <a:pt x="2011319" y="33279"/>
                    <a:pt x="1956455" y="22821"/>
                    <a:pt x="1920108" y="26421"/>
                  </a:cubicBezTo>
                  <a:cubicBezTo>
                    <a:pt x="1850156" y="33451"/>
                    <a:pt x="1840212" y="88658"/>
                    <a:pt x="1787919" y="83000"/>
                  </a:cubicBezTo>
                  <a:cubicBezTo>
                    <a:pt x="1747458" y="78713"/>
                    <a:pt x="1740600" y="44081"/>
                    <a:pt x="1668419" y="24707"/>
                  </a:cubicBezTo>
                  <a:cubicBezTo>
                    <a:pt x="1651274" y="20078"/>
                    <a:pt x="1637558" y="16649"/>
                    <a:pt x="1618870" y="16649"/>
                  </a:cubicBezTo>
                  <a:cubicBezTo>
                    <a:pt x="1548061" y="16820"/>
                    <a:pt x="1531773" y="74084"/>
                    <a:pt x="1481024" y="70312"/>
                  </a:cubicBezTo>
                  <a:cubicBezTo>
                    <a:pt x="1435761" y="66883"/>
                    <a:pt x="1433361" y="20592"/>
                    <a:pt x="1366152" y="5161"/>
                  </a:cubicBezTo>
                  <a:cubicBezTo>
                    <a:pt x="1351922" y="1904"/>
                    <a:pt x="1324147" y="-4611"/>
                    <a:pt x="1293286" y="5161"/>
                  </a:cubicBezTo>
                  <a:cubicBezTo>
                    <a:pt x="1231393" y="24707"/>
                    <a:pt x="1228992" y="87629"/>
                    <a:pt x="1189902" y="89515"/>
                  </a:cubicBezTo>
                  <a:cubicBezTo>
                    <a:pt x="1151669" y="91229"/>
                    <a:pt x="1141725" y="32079"/>
                    <a:pt x="1081717" y="24878"/>
                  </a:cubicBezTo>
                  <a:cubicBezTo>
                    <a:pt x="1055828" y="21792"/>
                    <a:pt x="1033025" y="29850"/>
                    <a:pt x="1027025" y="32079"/>
                  </a:cubicBezTo>
                  <a:cubicBezTo>
                    <a:pt x="987591" y="46481"/>
                    <a:pt x="981247" y="86943"/>
                    <a:pt x="956216" y="92772"/>
                  </a:cubicBezTo>
                  <a:cubicBezTo>
                    <a:pt x="946272" y="95173"/>
                    <a:pt x="913868" y="45967"/>
                    <a:pt x="886778" y="29679"/>
                  </a:cubicBezTo>
                  <a:cubicBezTo>
                    <a:pt x="867233" y="18020"/>
                    <a:pt x="865690" y="20249"/>
                    <a:pt x="840830" y="20249"/>
                  </a:cubicBezTo>
                  <a:cubicBezTo>
                    <a:pt x="797967" y="20249"/>
                    <a:pt x="757505" y="80085"/>
                    <a:pt x="733159" y="79228"/>
                  </a:cubicBezTo>
                  <a:cubicBezTo>
                    <a:pt x="704355" y="78028"/>
                    <a:pt x="702298" y="32765"/>
                    <a:pt x="657378" y="16820"/>
                  </a:cubicBezTo>
                  <a:cubicBezTo>
                    <a:pt x="629603" y="7047"/>
                    <a:pt x="603200" y="14763"/>
                    <a:pt x="595999" y="16820"/>
                  </a:cubicBezTo>
                  <a:cubicBezTo>
                    <a:pt x="544736" y="31908"/>
                    <a:pt x="542678" y="75284"/>
                    <a:pt x="507874" y="78199"/>
                  </a:cubicBezTo>
                  <a:cubicBezTo>
                    <a:pt x="477699" y="80599"/>
                    <a:pt x="473241" y="48710"/>
                    <a:pt x="415977" y="28307"/>
                  </a:cubicBezTo>
                  <a:cubicBezTo>
                    <a:pt x="406032" y="24707"/>
                    <a:pt x="374657" y="13905"/>
                    <a:pt x="335567" y="16820"/>
                  </a:cubicBezTo>
                  <a:cubicBezTo>
                    <a:pt x="280360" y="20935"/>
                    <a:pt x="271273" y="47852"/>
                    <a:pt x="231839" y="43052"/>
                  </a:cubicBezTo>
                  <a:cubicBezTo>
                    <a:pt x="193778" y="38423"/>
                    <a:pt x="193606" y="12191"/>
                    <a:pt x="155373" y="5161"/>
                  </a:cubicBezTo>
                  <a:close/>
                </a:path>
              </a:pathLst>
            </a:custGeom>
            <a:solidFill>
              <a:srgbClr val="FFAAA5"/>
            </a:solidFill>
            <a:ln w="1715"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817FE0C7-6F04-49CB-9E15-D39E2F10E4E7}"/>
                </a:ext>
              </a:extLst>
            </p:cNvPr>
            <p:cNvGrpSpPr/>
            <p:nvPr/>
          </p:nvGrpSpPr>
          <p:grpSpPr>
            <a:xfrm>
              <a:off x="7361444" y="2724190"/>
              <a:ext cx="2003258" cy="385114"/>
              <a:chOff x="7361444" y="2724190"/>
              <a:chExt cx="2003258" cy="385114"/>
            </a:xfrm>
            <a:solidFill>
              <a:srgbClr val="FFFFFF"/>
            </a:solidFill>
          </p:grpSpPr>
          <p:sp>
            <p:nvSpPr>
              <p:cNvPr id="11" name="Freeform: Shape 10">
                <a:extLst>
                  <a:ext uri="{FF2B5EF4-FFF2-40B4-BE49-F238E27FC236}">
                    <a16:creationId xmlns:a16="http://schemas.microsoft.com/office/drawing/2014/main" id="{B5E14203-4AEA-4B33-A15D-1EB5FC7575C2}"/>
                  </a:ext>
                </a:extLst>
              </p:cNvPr>
              <p:cNvSpPr/>
              <p:nvPr/>
            </p:nvSpPr>
            <p:spPr>
              <a:xfrm>
                <a:off x="7361444" y="2724190"/>
                <a:ext cx="2003258" cy="97582"/>
              </a:xfrm>
              <a:custGeom>
                <a:avLst/>
                <a:gdLst>
                  <a:gd name="connsiteX0" fmla="*/ 2002050 w 2003258"/>
                  <a:gd name="connsiteY0" fmla="*/ 70273 h 97582"/>
                  <a:gd name="connsiteX1" fmla="*/ 1918039 w 2003258"/>
                  <a:gd name="connsiteY1" fmla="*/ 20381 h 97582"/>
                  <a:gd name="connsiteX2" fmla="*/ 1821513 w 2003258"/>
                  <a:gd name="connsiteY2" fmla="*/ 50556 h 97582"/>
                  <a:gd name="connsiteX3" fmla="*/ 1771278 w 2003258"/>
                  <a:gd name="connsiteY3" fmla="*/ 75931 h 97582"/>
                  <a:gd name="connsiteX4" fmla="*/ 1719843 w 2003258"/>
                  <a:gd name="connsiteY4" fmla="*/ 70787 h 97582"/>
                  <a:gd name="connsiteX5" fmla="*/ 1628974 w 2003258"/>
                  <a:gd name="connsiteY5" fmla="*/ 26896 h 97582"/>
                  <a:gd name="connsiteX6" fmla="*/ 1579083 w 2003258"/>
                  <a:gd name="connsiteY6" fmla="*/ 27582 h 97582"/>
                  <a:gd name="connsiteX7" fmla="*/ 1518732 w 2003258"/>
                  <a:gd name="connsiteY7" fmla="*/ 51585 h 97582"/>
                  <a:gd name="connsiteX8" fmla="*/ 1392716 w 2003258"/>
                  <a:gd name="connsiteY8" fmla="*/ 45242 h 97582"/>
                  <a:gd name="connsiteX9" fmla="*/ 1337681 w 2003258"/>
                  <a:gd name="connsiteY9" fmla="*/ 17466 h 97582"/>
                  <a:gd name="connsiteX10" fmla="*/ 1295504 w 2003258"/>
                  <a:gd name="connsiteY10" fmla="*/ 16952 h 97582"/>
                  <a:gd name="connsiteX11" fmla="*/ 1211665 w 2003258"/>
                  <a:gd name="connsiteY11" fmla="*/ 59129 h 97582"/>
                  <a:gd name="connsiteX12" fmla="*/ 1121654 w 2003258"/>
                  <a:gd name="connsiteY12" fmla="*/ 73874 h 97582"/>
                  <a:gd name="connsiteX13" fmla="*/ 1023241 w 2003258"/>
                  <a:gd name="connsiteY13" fmla="*/ 41641 h 97582"/>
                  <a:gd name="connsiteX14" fmla="*/ 974721 w 2003258"/>
                  <a:gd name="connsiteY14" fmla="*/ 67187 h 97582"/>
                  <a:gd name="connsiteX15" fmla="*/ 922429 w 2003258"/>
                  <a:gd name="connsiteY15" fmla="*/ 84332 h 97582"/>
                  <a:gd name="connsiteX16" fmla="*/ 871851 w 2003258"/>
                  <a:gd name="connsiteY16" fmla="*/ 62729 h 97582"/>
                  <a:gd name="connsiteX17" fmla="*/ 831046 w 2003258"/>
                  <a:gd name="connsiteY17" fmla="*/ 30668 h 97582"/>
                  <a:gd name="connsiteX18" fmla="*/ 750293 w 2003258"/>
                  <a:gd name="connsiteY18" fmla="*/ 67530 h 97582"/>
                  <a:gd name="connsiteX19" fmla="*/ 661996 w 2003258"/>
                  <a:gd name="connsiteY19" fmla="*/ 45242 h 97582"/>
                  <a:gd name="connsiteX20" fmla="*/ 571300 w 2003258"/>
                  <a:gd name="connsiteY20" fmla="*/ 31011 h 97582"/>
                  <a:gd name="connsiteX21" fmla="*/ 519693 w 2003258"/>
                  <a:gd name="connsiteY21" fmla="*/ 56900 h 97582"/>
                  <a:gd name="connsiteX22" fmla="*/ 467743 w 2003258"/>
                  <a:gd name="connsiteY22" fmla="*/ 56214 h 97582"/>
                  <a:gd name="connsiteX23" fmla="*/ 367102 w 2003258"/>
                  <a:gd name="connsiteY23" fmla="*/ 13352 h 97582"/>
                  <a:gd name="connsiteX24" fmla="*/ 256517 w 2003258"/>
                  <a:gd name="connsiteY24" fmla="*/ 26210 h 97582"/>
                  <a:gd name="connsiteX25" fmla="*/ 196852 w 2003258"/>
                  <a:gd name="connsiteY25" fmla="*/ 34783 h 97582"/>
                  <a:gd name="connsiteX26" fmla="*/ 139760 w 2003258"/>
                  <a:gd name="connsiteY26" fmla="*/ 13180 h 97582"/>
                  <a:gd name="connsiteX27" fmla="*/ 87124 w 2003258"/>
                  <a:gd name="connsiteY27" fmla="*/ 321 h 97582"/>
                  <a:gd name="connsiteX28" fmla="*/ 40662 w 2003258"/>
                  <a:gd name="connsiteY28" fmla="*/ 20895 h 97582"/>
                  <a:gd name="connsiteX29" fmla="*/ 1571 w 2003258"/>
                  <a:gd name="connsiteY29" fmla="*/ 61701 h 97582"/>
                  <a:gd name="connsiteX30" fmla="*/ 11172 w 2003258"/>
                  <a:gd name="connsiteY30" fmla="*/ 71302 h 97582"/>
                  <a:gd name="connsiteX31" fmla="*/ 106156 w 2003258"/>
                  <a:gd name="connsiteY31" fmla="*/ 14895 h 97582"/>
                  <a:gd name="connsiteX32" fmla="*/ 159305 w 2003258"/>
                  <a:gd name="connsiteY32" fmla="*/ 38040 h 97582"/>
                  <a:gd name="connsiteX33" fmla="*/ 212112 w 2003258"/>
                  <a:gd name="connsiteY33" fmla="*/ 48499 h 97582"/>
                  <a:gd name="connsiteX34" fmla="*/ 326640 w 2003258"/>
                  <a:gd name="connsiteY34" fmla="*/ 23467 h 97582"/>
                  <a:gd name="connsiteX35" fmla="*/ 431053 w 2003258"/>
                  <a:gd name="connsiteY35" fmla="*/ 55700 h 97582"/>
                  <a:gd name="connsiteX36" fmla="*/ 526036 w 2003258"/>
                  <a:gd name="connsiteY36" fmla="*/ 68901 h 97582"/>
                  <a:gd name="connsiteX37" fmla="*/ 575243 w 2003258"/>
                  <a:gd name="connsiteY37" fmla="*/ 43870 h 97582"/>
                  <a:gd name="connsiteX38" fmla="*/ 625821 w 2003258"/>
                  <a:gd name="connsiteY38" fmla="*/ 42155 h 97582"/>
                  <a:gd name="connsiteX39" fmla="*/ 709488 w 2003258"/>
                  <a:gd name="connsiteY39" fmla="*/ 83989 h 97582"/>
                  <a:gd name="connsiteX40" fmla="*/ 791270 w 2003258"/>
                  <a:gd name="connsiteY40" fmla="*/ 56900 h 97582"/>
                  <a:gd name="connsiteX41" fmla="*/ 835333 w 2003258"/>
                  <a:gd name="connsiteY41" fmla="*/ 46099 h 97582"/>
                  <a:gd name="connsiteX42" fmla="*/ 874594 w 2003258"/>
                  <a:gd name="connsiteY42" fmla="*/ 82275 h 97582"/>
                  <a:gd name="connsiteX43" fmla="*/ 971292 w 2003258"/>
                  <a:gd name="connsiteY43" fmla="*/ 85189 h 97582"/>
                  <a:gd name="connsiteX44" fmla="*/ 1019812 w 2003258"/>
                  <a:gd name="connsiteY44" fmla="*/ 56557 h 97582"/>
                  <a:gd name="connsiteX45" fmla="*/ 1072448 w 2003258"/>
                  <a:gd name="connsiteY45" fmla="*/ 64272 h 97582"/>
                  <a:gd name="connsiteX46" fmla="*/ 1164517 w 2003258"/>
                  <a:gd name="connsiteY46" fmla="*/ 92047 h 97582"/>
                  <a:gd name="connsiteX47" fmla="*/ 1247155 w 2003258"/>
                  <a:gd name="connsiteY47" fmla="*/ 53814 h 97582"/>
                  <a:gd name="connsiteX48" fmla="*/ 1331337 w 2003258"/>
                  <a:gd name="connsiteY48" fmla="*/ 29811 h 97582"/>
                  <a:gd name="connsiteX49" fmla="*/ 1387402 w 2003258"/>
                  <a:gd name="connsiteY49" fmla="*/ 57757 h 97582"/>
                  <a:gd name="connsiteX50" fmla="*/ 1443294 w 2003258"/>
                  <a:gd name="connsiteY50" fmla="*/ 72674 h 97582"/>
                  <a:gd name="connsiteX51" fmla="*/ 1558680 w 2003258"/>
                  <a:gd name="connsiteY51" fmla="*/ 50385 h 97582"/>
                  <a:gd name="connsiteX52" fmla="*/ 1619030 w 2003258"/>
                  <a:gd name="connsiteY52" fmla="*/ 38555 h 97582"/>
                  <a:gd name="connsiteX53" fmla="*/ 1663950 w 2003258"/>
                  <a:gd name="connsiteY53" fmla="*/ 56900 h 97582"/>
                  <a:gd name="connsiteX54" fmla="*/ 1753447 w 2003258"/>
                  <a:gd name="connsiteY54" fmla="*/ 91704 h 97582"/>
                  <a:gd name="connsiteX55" fmla="*/ 1848602 w 2003258"/>
                  <a:gd name="connsiteY55" fmla="*/ 49699 h 97582"/>
                  <a:gd name="connsiteX56" fmla="*/ 1951472 w 2003258"/>
                  <a:gd name="connsiteY56" fmla="*/ 44041 h 97582"/>
                  <a:gd name="connsiteX57" fmla="*/ 1990391 w 2003258"/>
                  <a:gd name="connsiteY57" fmla="*/ 77131 h 97582"/>
                  <a:gd name="connsiteX58" fmla="*/ 2002050 w 2003258"/>
                  <a:gd name="connsiteY58" fmla="*/ 70273 h 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3258" h="97582">
                    <a:moveTo>
                      <a:pt x="2002050" y="70273"/>
                    </a:moveTo>
                    <a:cubicBezTo>
                      <a:pt x="1982504" y="42327"/>
                      <a:pt x="1951815" y="24496"/>
                      <a:pt x="1918039" y="20381"/>
                    </a:cubicBezTo>
                    <a:cubicBezTo>
                      <a:pt x="1881349" y="16095"/>
                      <a:pt x="1851517" y="31354"/>
                      <a:pt x="1821513" y="50556"/>
                    </a:cubicBezTo>
                    <a:cubicBezTo>
                      <a:pt x="1805740" y="60672"/>
                      <a:pt x="1789623" y="71302"/>
                      <a:pt x="1771278" y="75931"/>
                    </a:cubicBezTo>
                    <a:cubicBezTo>
                      <a:pt x="1753790" y="80217"/>
                      <a:pt x="1736302" y="77303"/>
                      <a:pt x="1719843" y="70787"/>
                    </a:cubicBezTo>
                    <a:cubicBezTo>
                      <a:pt x="1688639" y="58272"/>
                      <a:pt x="1661893" y="35640"/>
                      <a:pt x="1628974" y="26896"/>
                    </a:cubicBezTo>
                    <a:cubicBezTo>
                      <a:pt x="1612515" y="22439"/>
                      <a:pt x="1595542" y="22610"/>
                      <a:pt x="1579083" y="27582"/>
                    </a:cubicBezTo>
                    <a:cubicBezTo>
                      <a:pt x="1558337" y="33926"/>
                      <a:pt x="1539649" y="45413"/>
                      <a:pt x="1518732" y="51585"/>
                    </a:cubicBezTo>
                    <a:cubicBezTo>
                      <a:pt x="1477756" y="63929"/>
                      <a:pt x="1431807" y="63415"/>
                      <a:pt x="1392716" y="45242"/>
                    </a:cubicBezTo>
                    <a:cubicBezTo>
                      <a:pt x="1374028" y="36669"/>
                      <a:pt x="1357741" y="23124"/>
                      <a:pt x="1337681" y="17466"/>
                    </a:cubicBezTo>
                    <a:cubicBezTo>
                      <a:pt x="1323965" y="13523"/>
                      <a:pt x="1309392" y="13695"/>
                      <a:pt x="1295504" y="16952"/>
                    </a:cubicBezTo>
                    <a:cubicBezTo>
                      <a:pt x="1264815" y="24153"/>
                      <a:pt x="1238583" y="43870"/>
                      <a:pt x="1211665" y="59129"/>
                    </a:cubicBezTo>
                    <a:cubicBezTo>
                      <a:pt x="1183376" y="75074"/>
                      <a:pt x="1153715" y="86218"/>
                      <a:pt x="1121654" y="73874"/>
                    </a:cubicBezTo>
                    <a:cubicBezTo>
                      <a:pt x="1089421" y="61529"/>
                      <a:pt x="1060103" y="34269"/>
                      <a:pt x="1023241" y="41641"/>
                    </a:cubicBezTo>
                    <a:cubicBezTo>
                      <a:pt x="1004896" y="45242"/>
                      <a:pt x="989980" y="57071"/>
                      <a:pt x="974721" y="67187"/>
                    </a:cubicBezTo>
                    <a:cubicBezTo>
                      <a:pt x="958605" y="77817"/>
                      <a:pt x="942146" y="85189"/>
                      <a:pt x="922429" y="84332"/>
                    </a:cubicBezTo>
                    <a:cubicBezTo>
                      <a:pt x="903741" y="83646"/>
                      <a:pt x="885224" y="75931"/>
                      <a:pt x="871851" y="62729"/>
                    </a:cubicBezTo>
                    <a:cubicBezTo>
                      <a:pt x="859336" y="50385"/>
                      <a:pt x="849734" y="34269"/>
                      <a:pt x="831046" y="30668"/>
                    </a:cubicBezTo>
                    <a:cubicBezTo>
                      <a:pt x="799842" y="24668"/>
                      <a:pt x="775839" y="55185"/>
                      <a:pt x="750293" y="67530"/>
                    </a:cubicBezTo>
                    <a:cubicBezTo>
                      <a:pt x="718575" y="82789"/>
                      <a:pt x="688571" y="61015"/>
                      <a:pt x="661996" y="45242"/>
                    </a:cubicBezTo>
                    <a:cubicBezTo>
                      <a:pt x="633193" y="28268"/>
                      <a:pt x="603875" y="17124"/>
                      <a:pt x="571300" y="31011"/>
                    </a:cubicBezTo>
                    <a:cubicBezTo>
                      <a:pt x="553640" y="38555"/>
                      <a:pt x="538038" y="50728"/>
                      <a:pt x="519693" y="56900"/>
                    </a:cubicBezTo>
                    <a:cubicBezTo>
                      <a:pt x="502548" y="62729"/>
                      <a:pt x="484888" y="61529"/>
                      <a:pt x="467743" y="56214"/>
                    </a:cubicBezTo>
                    <a:cubicBezTo>
                      <a:pt x="432768" y="45413"/>
                      <a:pt x="402764" y="22610"/>
                      <a:pt x="367102" y="13352"/>
                    </a:cubicBezTo>
                    <a:cubicBezTo>
                      <a:pt x="329212" y="3579"/>
                      <a:pt x="292864" y="16095"/>
                      <a:pt x="256517" y="26210"/>
                    </a:cubicBezTo>
                    <a:cubicBezTo>
                      <a:pt x="237143" y="31697"/>
                      <a:pt x="217084" y="36497"/>
                      <a:pt x="196852" y="34783"/>
                    </a:cubicBezTo>
                    <a:cubicBezTo>
                      <a:pt x="175936" y="32897"/>
                      <a:pt x="158105" y="22267"/>
                      <a:pt x="139760" y="13180"/>
                    </a:cubicBezTo>
                    <a:cubicBezTo>
                      <a:pt x="123301" y="5122"/>
                      <a:pt x="105813" y="-1564"/>
                      <a:pt x="87124" y="321"/>
                    </a:cubicBezTo>
                    <a:cubicBezTo>
                      <a:pt x="69808" y="2036"/>
                      <a:pt x="54206" y="10266"/>
                      <a:pt x="40662" y="20895"/>
                    </a:cubicBezTo>
                    <a:cubicBezTo>
                      <a:pt x="25746" y="32554"/>
                      <a:pt x="13401" y="46956"/>
                      <a:pt x="1571" y="61701"/>
                    </a:cubicBezTo>
                    <a:cubicBezTo>
                      <a:pt x="-3744" y="68387"/>
                      <a:pt x="5686" y="77988"/>
                      <a:pt x="11172" y="71302"/>
                    </a:cubicBezTo>
                    <a:cubicBezTo>
                      <a:pt x="33975" y="43013"/>
                      <a:pt x="65350" y="6151"/>
                      <a:pt x="106156" y="14895"/>
                    </a:cubicBezTo>
                    <a:cubicBezTo>
                      <a:pt x="125187" y="19010"/>
                      <a:pt x="141817" y="30154"/>
                      <a:pt x="159305" y="38040"/>
                    </a:cubicBezTo>
                    <a:cubicBezTo>
                      <a:pt x="176107" y="45584"/>
                      <a:pt x="193595" y="49528"/>
                      <a:pt x="212112" y="48499"/>
                    </a:cubicBezTo>
                    <a:cubicBezTo>
                      <a:pt x="251545" y="46270"/>
                      <a:pt x="287378" y="26896"/>
                      <a:pt x="326640" y="23467"/>
                    </a:cubicBezTo>
                    <a:cubicBezTo>
                      <a:pt x="365045" y="20038"/>
                      <a:pt x="397621" y="39755"/>
                      <a:pt x="431053" y="55700"/>
                    </a:cubicBezTo>
                    <a:cubicBezTo>
                      <a:pt x="460885" y="69930"/>
                      <a:pt x="493461" y="81246"/>
                      <a:pt x="526036" y="68901"/>
                    </a:cubicBezTo>
                    <a:cubicBezTo>
                      <a:pt x="543353" y="62387"/>
                      <a:pt x="558441" y="51414"/>
                      <a:pt x="575243" y="43870"/>
                    </a:cubicBezTo>
                    <a:cubicBezTo>
                      <a:pt x="592045" y="36497"/>
                      <a:pt x="608676" y="35812"/>
                      <a:pt x="625821" y="42155"/>
                    </a:cubicBezTo>
                    <a:cubicBezTo>
                      <a:pt x="655310" y="52785"/>
                      <a:pt x="678799" y="76103"/>
                      <a:pt x="709488" y="83989"/>
                    </a:cubicBezTo>
                    <a:cubicBezTo>
                      <a:pt x="742063" y="92390"/>
                      <a:pt x="765724" y="74216"/>
                      <a:pt x="791270" y="56900"/>
                    </a:cubicBezTo>
                    <a:cubicBezTo>
                      <a:pt x="804129" y="48156"/>
                      <a:pt x="819730" y="38555"/>
                      <a:pt x="835333" y="46099"/>
                    </a:cubicBezTo>
                    <a:cubicBezTo>
                      <a:pt x="851106" y="53814"/>
                      <a:pt x="860021" y="72330"/>
                      <a:pt x="874594" y="82275"/>
                    </a:cubicBezTo>
                    <a:cubicBezTo>
                      <a:pt x="903398" y="101991"/>
                      <a:pt x="941289" y="102334"/>
                      <a:pt x="971292" y="85189"/>
                    </a:cubicBezTo>
                    <a:cubicBezTo>
                      <a:pt x="987409" y="75931"/>
                      <a:pt x="1001810" y="62387"/>
                      <a:pt x="1019812" y="56557"/>
                    </a:cubicBezTo>
                    <a:cubicBezTo>
                      <a:pt x="1037986" y="50556"/>
                      <a:pt x="1055817" y="56043"/>
                      <a:pt x="1072448" y="64272"/>
                    </a:cubicBezTo>
                    <a:cubicBezTo>
                      <a:pt x="1102280" y="79017"/>
                      <a:pt x="1129712" y="97534"/>
                      <a:pt x="1164517" y="92047"/>
                    </a:cubicBezTo>
                    <a:cubicBezTo>
                      <a:pt x="1194863" y="87247"/>
                      <a:pt x="1221266" y="69073"/>
                      <a:pt x="1247155" y="53814"/>
                    </a:cubicBezTo>
                    <a:cubicBezTo>
                      <a:pt x="1272187" y="39069"/>
                      <a:pt x="1301162" y="22439"/>
                      <a:pt x="1331337" y="29811"/>
                    </a:cubicBezTo>
                    <a:cubicBezTo>
                      <a:pt x="1351740" y="34783"/>
                      <a:pt x="1368542" y="49185"/>
                      <a:pt x="1387402" y="57757"/>
                    </a:cubicBezTo>
                    <a:cubicBezTo>
                      <a:pt x="1405061" y="65816"/>
                      <a:pt x="1423920" y="70616"/>
                      <a:pt x="1443294" y="72674"/>
                    </a:cubicBezTo>
                    <a:cubicBezTo>
                      <a:pt x="1483928" y="76960"/>
                      <a:pt x="1521990" y="67016"/>
                      <a:pt x="1558680" y="50385"/>
                    </a:cubicBezTo>
                    <a:cubicBezTo>
                      <a:pt x="1578054" y="41641"/>
                      <a:pt x="1597599" y="34440"/>
                      <a:pt x="1619030" y="38555"/>
                    </a:cubicBezTo>
                    <a:cubicBezTo>
                      <a:pt x="1634975" y="41641"/>
                      <a:pt x="1649720" y="49185"/>
                      <a:pt x="1663950" y="56900"/>
                    </a:cubicBezTo>
                    <a:cubicBezTo>
                      <a:pt x="1691725" y="72159"/>
                      <a:pt x="1720357" y="91533"/>
                      <a:pt x="1753447" y="91704"/>
                    </a:cubicBezTo>
                    <a:cubicBezTo>
                      <a:pt x="1789966" y="91876"/>
                      <a:pt x="1818598" y="67016"/>
                      <a:pt x="1848602" y="49699"/>
                    </a:cubicBezTo>
                    <a:cubicBezTo>
                      <a:pt x="1880835" y="31182"/>
                      <a:pt x="1917525" y="27411"/>
                      <a:pt x="1951472" y="44041"/>
                    </a:cubicBezTo>
                    <a:cubicBezTo>
                      <a:pt x="1967074" y="51756"/>
                      <a:pt x="1980447" y="62901"/>
                      <a:pt x="1990391" y="77131"/>
                    </a:cubicBezTo>
                    <a:cubicBezTo>
                      <a:pt x="1995363" y="84161"/>
                      <a:pt x="2007022" y="77474"/>
                      <a:pt x="2002050" y="70273"/>
                    </a:cubicBezTo>
                    <a:close/>
                  </a:path>
                </a:pathLst>
              </a:custGeom>
              <a:solidFill>
                <a:srgbClr val="FFFFFF"/>
              </a:solidFill>
              <a:ln w="171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8CFC5F6E-AEE2-4DCA-AF20-A0808337DFB1}"/>
                  </a:ext>
                </a:extLst>
              </p:cNvPr>
              <p:cNvSpPr/>
              <p:nvPr/>
            </p:nvSpPr>
            <p:spPr>
              <a:xfrm>
                <a:off x="7370994" y="2779374"/>
                <a:ext cx="1978464" cy="76005"/>
              </a:xfrm>
              <a:custGeom>
                <a:avLst/>
                <a:gdLst>
                  <a:gd name="connsiteX0" fmla="*/ 1976898 w 1978464"/>
                  <a:gd name="connsiteY0" fmla="*/ 39435 h 76005"/>
                  <a:gd name="connsiteX1" fmla="*/ 1903346 w 1978464"/>
                  <a:gd name="connsiteY1" fmla="*/ 11831 h 76005"/>
                  <a:gd name="connsiteX2" fmla="*/ 1814706 w 1978464"/>
                  <a:gd name="connsiteY2" fmla="*/ 40463 h 76005"/>
                  <a:gd name="connsiteX3" fmla="*/ 1706693 w 1978464"/>
                  <a:gd name="connsiteY3" fmla="*/ 55722 h 76005"/>
                  <a:gd name="connsiteX4" fmla="*/ 1608966 w 1978464"/>
                  <a:gd name="connsiteY4" fmla="*/ 28976 h 76005"/>
                  <a:gd name="connsiteX5" fmla="*/ 1499924 w 1978464"/>
                  <a:gd name="connsiteY5" fmla="*/ 49893 h 76005"/>
                  <a:gd name="connsiteX6" fmla="*/ 1397568 w 1978464"/>
                  <a:gd name="connsiteY6" fmla="*/ 26747 h 76005"/>
                  <a:gd name="connsiteX7" fmla="*/ 1295041 w 1978464"/>
                  <a:gd name="connsiteY7" fmla="*/ 25033 h 76005"/>
                  <a:gd name="connsiteX8" fmla="*/ 1189428 w 1978464"/>
                  <a:gd name="connsiteY8" fmla="*/ 57608 h 76005"/>
                  <a:gd name="connsiteX9" fmla="*/ 1072671 w 1978464"/>
                  <a:gd name="connsiteY9" fmla="*/ 44921 h 76005"/>
                  <a:gd name="connsiteX10" fmla="*/ 1020378 w 1978464"/>
                  <a:gd name="connsiteY10" fmla="*/ 34120 h 76005"/>
                  <a:gd name="connsiteX11" fmla="*/ 974087 w 1978464"/>
                  <a:gd name="connsiteY11" fmla="*/ 46636 h 76005"/>
                  <a:gd name="connsiteX12" fmla="*/ 924024 w 1978464"/>
                  <a:gd name="connsiteY12" fmla="*/ 62580 h 76005"/>
                  <a:gd name="connsiteX13" fmla="*/ 873446 w 1978464"/>
                  <a:gd name="connsiteY13" fmla="*/ 54522 h 76005"/>
                  <a:gd name="connsiteX14" fmla="*/ 776748 w 1978464"/>
                  <a:gd name="connsiteY14" fmla="*/ 40120 h 76005"/>
                  <a:gd name="connsiteX15" fmla="*/ 676278 w 1978464"/>
                  <a:gd name="connsiteY15" fmla="*/ 55894 h 76005"/>
                  <a:gd name="connsiteX16" fmla="*/ 589696 w 1978464"/>
                  <a:gd name="connsiteY16" fmla="*/ 25204 h 76005"/>
                  <a:gd name="connsiteX17" fmla="*/ 494370 w 1978464"/>
                  <a:gd name="connsiteY17" fmla="*/ 48350 h 76005"/>
                  <a:gd name="connsiteX18" fmla="*/ 402644 w 1978464"/>
                  <a:gd name="connsiteY18" fmla="*/ 24518 h 76005"/>
                  <a:gd name="connsiteX19" fmla="*/ 309375 w 1978464"/>
                  <a:gd name="connsiteY19" fmla="*/ 8917 h 76005"/>
                  <a:gd name="connsiteX20" fmla="*/ 203590 w 1978464"/>
                  <a:gd name="connsiteY20" fmla="*/ 32920 h 76005"/>
                  <a:gd name="connsiteX21" fmla="*/ 96606 w 1978464"/>
                  <a:gd name="connsiteY21" fmla="*/ 2916 h 76005"/>
                  <a:gd name="connsiteX22" fmla="*/ 21682 w 1978464"/>
                  <a:gd name="connsiteY22" fmla="*/ 13717 h 76005"/>
                  <a:gd name="connsiteX23" fmla="*/ 422 w 1978464"/>
                  <a:gd name="connsiteY23" fmla="*/ 41492 h 76005"/>
                  <a:gd name="connsiteX24" fmla="*/ 13452 w 1978464"/>
                  <a:gd name="connsiteY24" fmla="*/ 45092 h 76005"/>
                  <a:gd name="connsiteX25" fmla="*/ 81175 w 1978464"/>
                  <a:gd name="connsiteY25" fmla="*/ 14060 h 76005"/>
                  <a:gd name="connsiteX26" fmla="*/ 179931 w 1978464"/>
                  <a:gd name="connsiteY26" fmla="*/ 44064 h 76005"/>
                  <a:gd name="connsiteX27" fmla="*/ 280057 w 1978464"/>
                  <a:gd name="connsiteY27" fmla="*/ 29148 h 76005"/>
                  <a:gd name="connsiteX28" fmla="*/ 331321 w 1978464"/>
                  <a:gd name="connsiteY28" fmla="*/ 21089 h 76005"/>
                  <a:gd name="connsiteX29" fmla="*/ 378984 w 1978464"/>
                  <a:gd name="connsiteY29" fmla="*/ 30519 h 76005"/>
                  <a:gd name="connsiteX30" fmla="*/ 468652 w 1978464"/>
                  <a:gd name="connsiteY30" fmla="*/ 59323 h 76005"/>
                  <a:gd name="connsiteX31" fmla="*/ 510315 w 1978464"/>
                  <a:gd name="connsiteY31" fmla="*/ 60352 h 76005"/>
                  <a:gd name="connsiteX32" fmla="*/ 557806 w 1978464"/>
                  <a:gd name="connsiteY32" fmla="*/ 43378 h 76005"/>
                  <a:gd name="connsiteX33" fmla="*/ 647989 w 1978464"/>
                  <a:gd name="connsiteY33" fmla="*/ 59494 h 76005"/>
                  <a:gd name="connsiteX34" fmla="*/ 688280 w 1978464"/>
                  <a:gd name="connsiteY34" fmla="*/ 72181 h 76005"/>
                  <a:gd name="connsiteX35" fmla="*/ 736629 w 1978464"/>
                  <a:gd name="connsiteY35" fmla="*/ 66524 h 76005"/>
                  <a:gd name="connsiteX36" fmla="*/ 785149 w 1978464"/>
                  <a:gd name="connsiteY36" fmla="*/ 52122 h 76005"/>
                  <a:gd name="connsiteX37" fmla="*/ 836241 w 1978464"/>
                  <a:gd name="connsiteY37" fmla="*/ 56751 h 76005"/>
                  <a:gd name="connsiteX38" fmla="*/ 932082 w 1978464"/>
                  <a:gd name="connsiteY38" fmla="*/ 74925 h 76005"/>
                  <a:gd name="connsiteX39" fmla="*/ 1025350 w 1978464"/>
                  <a:gd name="connsiteY39" fmla="*/ 47321 h 76005"/>
                  <a:gd name="connsiteX40" fmla="*/ 1080557 w 1978464"/>
                  <a:gd name="connsiteY40" fmla="*/ 61552 h 76005"/>
                  <a:gd name="connsiteX41" fmla="*/ 1134393 w 1978464"/>
                  <a:gd name="connsiteY41" fmla="*/ 72353 h 76005"/>
                  <a:gd name="connsiteX42" fmla="*/ 1240006 w 1978464"/>
                  <a:gd name="connsiteY42" fmla="*/ 58123 h 76005"/>
                  <a:gd name="connsiteX43" fmla="*/ 1344762 w 1978464"/>
                  <a:gd name="connsiteY43" fmla="*/ 30862 h 76005"/>
                  <a:gd name="connsiteX44" fmla="*/ 1445403 w 1978464"/>
                  <a:gd name="connsiteY44" fmla="*/ 55208 h 76005"/>
                  <a:gd name="connsiteX45" fmla="*/ 1494781 w 1978464"/>
                  <a:gd name="connsiteY45" fmla="*/ 63095 h 76005"/>
                  <a:gd name="connsiteX46" fmla="*/ 1545187 w 1978464"/>
                  <a:gd name="connsiteY46" fmla="*/ 55379 h 76005"/>
                  <a:gd name="connsiteX47" fmla="*/ 1598508 w 1978464"/>
                  <a:gd name="connsiteY47" fmla="*/ 42864 h 76005"/>
                  <a:gd name="connsiteX48" fmla="*/ 1651486 w 1978464"/>
                  <a:gd name="connsiteY48" fmla="*/ 49036 h 76005"/>
                  <a:gd name="connsiteX49" fmla="*/ 1747498 w 1978464"/>
                  <a:gd name="connsiteY49" fmla="*/ 74410 h 76005"/>
                  <a:gd name="connsiteX50" fmla="*/ 1932835 w 1978464"/>
                  <a:gd name="connsiteY50" fmla="*/ 26919 h 76005"/>
                  <a:gd name="connsiteX51" fmla="*/ 1966782 w 1978464"/>
                  <a:gd name="connsiteY51" fmla="*/ 48521 h 76005"/>
                  <a:gd name="connsiteX52" fmla="*/ 1976898 w 1978464"/>
                  <a:gd name="connsiteY52" fmla="*/ 39435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8464" h="76005">
                    <a:moveTo>
                      <a:pt x="1976898" y="39435"/>
                    </a:moveTo>
                    <a:cubicBezTo>
                      <a:pt x="1959238" y="17146"/>
                      <a:pt x="1930778" y="9945"/>
                      <a:pt x="1903346" y="11831"/>
                    </a:cubicBezTo>
                    <a:cubicBezTo>
                      <a:pt x="1871456" y="14060"/>
                      <a:pt x="1843510" y="27433"/>
                      <a:pt x="1814706" y="40463"/>
                    </a:cubicBezTo>
                    <a:cubicBezTo>
                      <a:pt x="1779559" y="56580"/>
                      <a:pt x="1745098" y="67724"/>
                      <a:pt x="1706693" y="55722"/>
                    </a:cubicBezTo>
                    <a:cubicBezTo>
                      <a:pt x="1674117" y="45607"/>
                      <a:pt x="1644114" y="27433"/>
                      <a:pt x="1608966" y="28976"/>
                    </a:cubicBezTo>
                    <a:cubicBezTo>
                      <a:pt x="1571590" y="30519"/>
                      <a:pt x="1537300" y="48864"/>
                      <a:pt x="1499924" y="49893"/>
                    </a:cubicBezTo>
                    <a:cubicBezTo>
                      <a:pt x="1464434" y="50922"/>
                      <a:pt x="1431001" y="36349"/>
                      <a:pt x="1397568" y="26747"/>
                    </a:cubicBezTo>
                    <a:cubicBezTo>
                      <a:pt x="1362936" y="16803"/>
                      <a:pt x="1329846" y="15089"/>
                      <a:pt x="1295041" y="25033"/>
                    </a:cubicBezTo>
                    <a:cubicBezTo>
                      <a:pt x="1259551" y="35148"/>
                      <a:pt x="1226290" y="51950"/>
                      <a:pt x="1189428" y="57608"/>
                    </a:cubicBezTo>
                    <a:cubicBezTo>
                      <a:pt x="1149652" y="63609"/>
                      <a:pt x="1110561" y="57951"/>
                      <a:pt x="1072671" y="44921"/>
                    </a:cubicBezTo>
                    <a:cubicBezTo>
                      <a:pt x="1055869" y="39092"/>
                      <a:pt x="1038381" y="33262"/>
                      <a:pt x="1020378" y="34120"/>
                    </a:cubicBezTo>
                    <a:cubicBezTo>
                      <a:pt x="1004091" y="34805"/>
                      <a:pt x="989003" y="40463"/>
                      <a:pt x="974087" y="46636"/>
                    </a:cubicBezTo>
                    <a:cubicBezTo>
                      <a:pt x="957970" y="53322"/>
                      <a:pt x="941511" y="61209"/>
                      <a:pt x="924024" y="62580"/>
                    </a:cubicBezTo>
                    <a:cubicBezTo>
                      <a:pt x="906707" y="63952"/>
                      <a:pt x="889734" y="59666"/>
                      <a:pt x="873446" y="54522"/>
                    </a:cubicBezTo>
                    <a:cubicBezTo>
                      <a:pt x="841556" y="44578"/>
                      <a:pt x="810695" y="32748"/>
                      <a:pt x="776748" y="40120"/>
                    </a:cubicBezTo>
                    <a:cubicBezTo>
                      <a:pt x="742629" y="47493"/>
                      <a:pt x="712111" y="66181"/>
                      <a:pt x="676278" y="55894"/>
                    </a:cubicBezTo>
                    <a:cubicBezTo>
                      <a:pt x="646789" y="47321"/>
                      <a:pt x="620728" y="28290"/>
                      <a:pt x="589696" y="25204"/>
                    </a:cubicBezTo>
                    <a:cubicBezTo>
                      <a:pt x="555406" y="21775"/>
                      <a:pt x="528317" y="48007"/>
                      <a:pt x="494370" y="48350"/>
                    </a:cubicBezTo>
                    <a:cubicBezTo>
                      <a:pt x="462480" y="48693"/>
                      <a:pt x="432133" y="35148"/>
                      <a:pt x="402644" y="24518"/>
                    </a:cubicBezTo>
                    <a:cubicBezTo>
                      <a:pt x="372640" y="13717"/>
                      <a:pt x="341608" y="4630"/>
                      <a:pt x="309375" y="8917"/>
                    </a:cubicBezTo>
                    <a:cubicBezTo>
                      <a:pt x="273542" y="13717"/>
                      <a:pt x="240281" y="32577"/>
                      <a:pt x="203590" y="32920"/>
                    </a:cubicBezTo>
                    <a:cubicBezTo>
                      <a:pt x="165700" y="33262"/>
                      <a:pt x="132782" y="11145"/>
                      <a:pt x="96606" y="2916"/>
                    </a:cubicBezTo>
                    <a:cubicBezTo>
                      <a:pt x="72088" y="-2571"/>
                      <a:pt x="42942" y="-1028"/>
                      <a:pt x="21682" y="13717"/>
                    </a:cubicBezTo>
                    <a:cubicBezTo>
                      <a:pt x="11566" y="20746"/>
                      <a:pt x="4537" y="30005"/>
                      <a:pt x="422" y="41492"/>
                    </a:cubicBezTo>
                    <a:cubicBezTo>
                      <a:pt x="-2492" y="49722"/>
                      <a:pt x="10538" y="53151"/>
                      <a:pt x="13452" y="45092"/>
                    </a:cubicBezTo>
                    <a:cubicBezTo>
                      <a:pt x="23225" y="18346"/>
                      <a:pt x="55801" y="11831"/>
                      <a:pt x="81175" y="14060"/>
                    </a:cubicBezTo>
                    <a:cubicBezTo>
                      <a:pt x="115637" y="17317"/>
                      <a:pt x="146155" y="37891"/>
                      <a:pt x="179931" y="44064"/>
                    </a:cubicBezTo>
                    <a:cubicBezTo>
                      <a:pt x="214906" y="50579"/>
                      <a:pt x="246967" y="38749"/>
                      <a:pt x="280057" y="29148"/>
                    </a:cubicBezTo>
                    <a:cubicBezTo>
                      <a:pt x="296859" y="24175"/>
                      <a:pt x="313833" y="20404"/>
                      <a:pt x="331321" y="21089"/>
                    </a:cubicBezTo>
                    <a:cubicBezTo>
                      <a:pt x="347608" y="21604"/>
                      <a:pt x="363553" y="25719"/>
                      <a:pt x="378984" y="30519"/>
                    </a:cubicBezTo>
                    <a:cubicBezTo>
                      <a:pt x="408816" y="39949"/>
                      <a:pt x="437620" y="53836"/>
                      <a:pt x="468652" y="59323"/>
                    </a:cubicBezTo>
                    <a:cubicBezTo>
                      <a:pt x="482368" y="61723"/>
                      <a:pt x="496427" y="62580"/>
                      <a:pt x="510315" y="60352"/>
                    </a:cubicBezTo>
                    <a:cubicBezTo>
                      <a:pt x="527288" y="57780"/>
                      <a:pt x="541861" y="49379"/>
                      <a:pt x="557806" y="43378"/>
                    </a:cubicBezTo>
                    <a:cubicBezTo>
                      <a:pt x="590210" y="31033"/>
                      <a:pt x="618671" y="46807"/>
                      <a:pt x="647989" y="59494"/>
                    </a:cubicBezTo>
                    <a:cubicBezTo>
                      <a:pt x="661019" y="65152"/>
                      <a:pt x="674221" y="70296"/>
                      <a:pt x="688280" y="72181"/>
                    </a:cubicBezTo>
                    <a:cubicBezTo>
                      <a:pt x="704739" y="74410"/>
                      <a:pt x="720855" y="71324"/>
                      <a:pt x="736629" y="66524"/>
                    </a:cubicBezTo>
                    <a:cubicBezTo>
                      <a:pt x="752745" y="61552"/>
                      <a:pt x="768518" y="55036"/>
                      <a:pt x="785149" y="52122"/>
                    </a:cubicBezTo>
                    <a:cubicBezTo>
                      <a:pt x="802465" y="49207"/>
                      <a:pt x="819610" y="52122"/>
                      <a:pt x="836241" y="56751"/>
                    </a:cubicBezTo>
                    <a:cubicBezTo>
                      <a:pt x="867616" y="65666"/>
                      <a:pt x="898649" y="80068"/>
                      <a:pt x="932082" y="74925"/>
                    </a:cubicBezTo>
                    <a:cubicBezTo>
                      <a:pt x="964314" y="69953"/>
                      <a:pt x="992089" y="46636"/>
                      <a:pt x="1025350" y="47321"/>
                    </a:cubicBezTo>
                    <a:cubicBezTo>
                      <a:pt x="1044553" y="47664"/>
                      <a:pt x="1062555" y="55722"/>
                      <a:pt x="1080557" y="61552"/>
                    </a:cubicBezTo>
                    <a:cubicBezTo>
                      <a:pt x="1098045" y="67210"/>
                      <a:pt x="1116048" y="70810"/>
                      <a:pt x="1134393" y="72353"/>
                    </a:cubicBezTo>
                    <a:cubicBezTo>
                      <a:pt x="1170397" y="75610"/>
                      <a:pt x="1206059" y="69953"/>
                      <a:pt x="1240006" y="58123"/>
                    </a:cubicBezTo>
                    <a:cubicBezTo>
                      <a:pt x="1273953" y="46293"/>
                      <a:pt x="1307900" y="30176"/>
                      <a:pt x="1344762" y="30862"/>
                    </a:cubicBezTo>
                    <a:cubicBezTo>
                      <a:pt x="1379566" y="31548"/>
                      <a:pt x="1412313" y="46121"/>
                      <a:pt x="1445403" y="55208"/>
                    </a:cubicBezTo>
                    <a:cubicBezTo>
                      <a:pt x="1461519" y="59666"/>
                      <a:pt x="1478150" y="62923"/>
                      <a:pt x="1494781" y="63095"/>
                    </a:cubicBezTo>
                    <a:cubicBezTo>
                      <a:pt x="1511926" y="63266"/>
                      <a:pt x="1528728" y="59666"/>
                      <a:pt x="1545187" y="55379"/>
                    </a:cubicBezTo>
                    <a:cubicBezTo>
                      <a:pt x="1562846" y="50750"/>
                      <a:pt x="1580334" y="45092"/>
                      <a:pt x="1598508" y="42864"/>
                    </a:cubicBezTo>
                    <a:cubicBezTo>
                      <a:pt x="1616682" y="40635"/>
                      <a:pt x="1634169" y="43207"/>
                      <a:pt x="1651486" y="49036"/>
                    </a:cubicBezTo>
                    <a:cubicBezTo>
                      <a:pt x="1683204" y="59666"/>
                      <a:pt x="1713036" y="76639"/>
                      <a:pt x="1747498" y="74410"/>
                    </a:cubicBezTo>
                    <a:cubicBezTo>
                      <a:pt x="1811620" y="69953"/>
                      <a:pt x="1866313" y="10802"/>
                      <a:pt x="1932835" y="26919"/>
                    </a:cubicBezTo>
                    <a:cubicBezTo>
                      <a:pt x="1946551" y="30176"/>
                      <a:pt x="1958038" y="37377"/>
                      <a:pt x="1966782" y="48521"/>
                    </a:cubicBezTo>
                    <a:cubicBezTo>
                      <a:pt x="1972783" y="55722"/>
                      <a:pt x="1982213" y="46121"/>
                      <a:pt x="1976898" y="39435"/>
                    </a:cubicBezTo>
                    <a:close/>
                  </a:path>
                </a:pathLst>
              </a:custGeom>
              <a:solidFill>
                <a:srgbClr val="FFFFFF"/>
              </a:solidFill>
              <a:ln w="171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CDCEA82A-5089-474E-B263-7B6A14C1E681}"/>
                  </a:ext>
                </a:extLst>
              </p:cNvPr>
              <p:cNvSpPr/>
              <p:nvPr/>
            </p:nvSpPr>
            <p:spPr>
              <a:xfrm>
                <a:off x="7589376" y="2909046"/>
                <a:ext cx="44408" cy="43852"/>
              </a:xfrm>
              <a:custGeom>
                <a:avLst/>
                <a:gdLst>
                  <a:gd name="connsiteX0" fmla="*/ 44358 w 44408"/>
                  <a:gd name="connsiteY0" fmla="*/ 20520 h 43852"/>
                  <a:gd name="connsiteX1" fmla="*/ 31157 w 44408"/>
                  <a:gd name="connsiteY1" fmla="*/ 2860 h 43852"/>
                  <a:gd name="connsiteX2" fmla="*/ 30985 w 44408"/>
                  <a:gd name="connsiteY2" fmla="*/ 2689 h 43852"/>
                  <a:gd name="connsiteX3" fmla="*/ 3210 w 44408"/>
                  <a:gd name="connsiteY3" fmla="*/ 14176 h 43852"/>
                  <a:gd name="connsiteX4" fmla="*/ 3210 w 44408"/>
                  <a:gd name="connsiteY4" fmla="*/ 14519 h 43852"/>
                  <a:gd name="connsiteX5" fmla="*/ 810 w 44408"/>
                  <a:gd name="connsiteY5" fmla="*/ 19491 h 43852"/>
                  <a:gd name="connsiteX6" fmla="*/ 17441 w 44408"/>
                  <a:gd name="connsiteY6" fmla="*/ 43665 h 43852"/>
                  <a:gd name="connsiteX7" fmla="*/ 30814 w 44408"/>
                  <a:gd name="connsiteY7" fmla="*/ 40065 h 43852"/>
                  <a:gd name="connsiteX8" fmla="*/ 34586 w 44408"/>
                  <a:gd name="connsiteY8" fmla="*/ 36979 h 43852"/>
                  <a:gd name="connsiteX9" fmla="*/ 35443 w 44408"/>
                  <a:gd name="connsiteY9" fmla="*/ 35950 h 43852"/>
                  <a:gd name="connsiteX10" fmla="*/ 44358 w 44408"/>
                  <a:gd name="connsiteY10" fmla="*/ 20520 h 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8" h="43852">
                    <a:moveTo>
                      <a:pt x="44358" y="20520"/>
                    </a:moveTo>
                    <a:cubicBezTo>
                      <a:pt x="43672" y="12462"/>
                      <a:pt x="38186" y="5775"/>
                      <a:pt x="31157" y="2860"/>
                    </a:cubicBezTo>
                    <a:cubicBezTo>
                      <a:pt x="31157" y="2860"/>
                      <a:pt x="30985" y="2860"/>
                      <a:pt x="30985" y="2689"/>
                    </a:cubicBezTo>
                    <a:cubicBezTo>
                      <a:pt x="21041" y="-3998"/>
                      <a:pt x="5611" y="2517"/>
                      <a:pt x="3210" y="14176"/>
                    </a:cubicBezTo>
                    <a:cubicBezTo>
                      <a:pt x="3210" y="14347"/>
                      <a:pt x="3210" y="14519"/>
                      <a:pt x="3210" y="14519"/>
                    </a:cubicBezTo>
                    <a:cubicBezTo>
                      <a:pt x="2182" y="16062"/>
                      <a:pt x="1496" y="17776"/>
                      <a:pt x="810" y="19491"/>
                    </a:cubicBezTo>
                    <a:cubicBezTo>
                      <a:pt x="-2791" y="30807"/>
                      <a:pt x="6125" y="42294"/>
                      <a:pt x="17441" y="43665"/>
                    </a:cubicBezTo>
                    <a:cubicBezTo>
                      <a:pt x="22070" y="44351"/>
                      <a:pt x="27213" y="43151"/>
                      <a:pt x="30814" y="40065"/>
                    </a:cubicBezTo>
                    <a:cubicBezTo>
                      <a:pt x="32185" y="39208"/>
                      <a:pt x="33385" y="38179"/>
                      <a:pt x="34586" y="36979"/>
                    </a:cubicBezTo>
                    <a:cubicBezTo>
                      <a:pt x="34928" y="36636"/>
                      <a:pt x="35100" y="36293"/>
                      <a:pt x="35443" y="35950"/>
                    </a:cubicBezTo>
                    <a:cubicBezTo>
                      <a:pt x="41444" y="33721"/>
                      <a:pt x="44873" y="26863"/>
                      <a:pt x="44358" y="20520"/>
                    </a:cubicBezTo>
                    <a:close/>
                  </a:path>
                </a:pathLst>
              </a:custGeom>
              <a:solidFill>
                <a:srgbClr val="FFFFFF"/>
              </a:solidFill>
              <a:ln w="171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19879E53-E1B4-4F27-A31E-EBEC36E8D4B8}"/>
                  </a:ext>
                </a:extLst>
              </p:cNvPr>
              <p:cNvGrpSpPr/>
              <p:nvPr/>
            </p:nvGrpSpPr>
            <p:grpSpPr>
              <a:xfrm>
                <a:off x="7761655" y="3011536"/>
                <a:ext cx="40743" cy="41184"/>
                <a:chOff x="7761655" y="3011536"/>
                <a:chExt cx="40743" cy="41184"/>
              </a:xfrm>
              <a:solidFill>
                <a:srgbClr val="FFFFFF"/>
              </a:solidFill>
            </p:grpSpPr>
            <p:sp>
              <p:nvSpPr>
                <p:cNvPr id="29" name="Freeform: Shape 28">
                  <a:extLst>
                    <a:ext uri="{FF2B5EF4-FFF2-40B4-BE49-F238E27FC236}">
                      <a16:creationId xmlns:a16="http://schemas.microsoft.com/office/drawing/2014/main" id="{CED7C3D9-EE3D-47D0-8BE9-C645A3CBBCF1}"/>
                    </a:ext>
                  </a:extLst>
                </p:cNvPr>
                <p:cNvSpPr/>
                <p:nvPr/>
              </p:nvSpPr>
              <p:spPr>
                <a:xfrm>
                  <a:off x="7784782" y="3028835"/>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lnTo>
                        <a:pt x="0" y="0"/>
                      </a:lnTo>
                      <a:lnTo>
                        <a:pt x="0" y="0"/>
                      </a:ln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A6CFA229-8784-4C48-8440-96B9184D9869}"/>
                    </a:ext>
                  </a:extLst>
                </p:cNvPr>
                <p:cNvSpPr/>
                <p:nvPr/>
              </p:nvSpPr>
              <p:spPr>
                <a:xfrm>
                  <a:off x="7761655" y="3011536"/>
                  <a:ext cx="40743" cy="41184"/>
                </a:xfrm>
                <a:custGeom>
                  <a:avLst/>
                  <a:gdLst>
                    <a:gd name="connsiteX0" fmla="*/ 38558 w 40743"/>
                    <a:gd name="connsiteY0" fmla="*/ 11813 h 41184"/>
                    <a:gd name="connsiteX1" fmla="*/ 37015 w 40743"/>
                    <a:gd name="connsiteY1" fmla="*/ 9413 h 41184"/>
                    <a:gd name="connsiteX2" fmla="*/ 5125 w 40743"/>
                    <a:gd name="connsiteY2" fmla="*/ 6498 h 41184"/>
                    <a:gd name="connsiteX3" fmla="*/ 324 w 40743"/>
                    <a:gd name="connsiteY3" fmla="*/ 23643 h 41184"/>
                    <a:gd name="connsiteX4" fmla="*/ 7525 w 40743"/>
                    <a:gd name="connsiteY4" fmla="*/ 36673 h 41184"/>
                    <a:gd name="connsiteX5" fmla="*/ 23984 w 40743"/>
                    <a:gd name="connsiteY5" fmla="*/ 40445 h 41184"/>
                    <a:gd name="connsiteX6" fmla="*/ 33757 w 40743"/>
                    <a:gd name="connsiteY6" fmla="*/ 32901 h 41184"/>
                    <a:gd name="connsiteX7" fmla="*/ 38043 w 40743"/>
                    <a:gd name="connsiteY7" fmla="*/ 29987 h 41184"/>
                    <a:gd name="connsiteX8" fmla="*/ 38558 w 40743"/>
                    <a:gd name="connsiteY8" fmla="*/ 11813 h 4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43" h="41184">
                      <a:moveTo>
                        <a:pt x="38558" y="11813"/>
                      </a:moveTo>
                      <a:cubicBezTo>
                        <a:pt x="38215" y="10956"/>
                        <a:pt x="37700" y="10099"/>
                        <a:pt x="37015" y="9413"/>
                      </a:cubicBezTo>
                      <a:cubicBezTo>
                        <a:pt x="30842" y="-2417"/>
                        <a:pt x="13697" y="-2760"/>
                        <a:pt x="5125" y="6498"/>
                      </a:cubicBezTo>
                      <a:cubicBezTo>
                        <a:pt x="667" y="11299"/>
                        <a:pt x="-704" y="17299"/>
                        <a:pt x="324" y="23643"/>
                      </a:cubicBezTo>
                      <a:cubicBezTo>
                        <a:pt x="1010" y="28615"/>
                        <a:pt x="3753" y="33587"/>
                        <a:pt x="7525" y="36673"/>
                      </a:cubicBezTo>
                      <a:cubicBezTo>
                        <a:pt x="11983" y="40445"/>
                        <a:pt x="18155" y="42331"/>
                        <a:pt x="23984" y="40445"/>
                      </a:cubicBezTo>
                      <a:cubicBezTo>
                        <a:pt x="27928" y="39074"/>
                        <a:pt x="31357" y="36330"/>
                        <a:pt x="33757" y="32901"/>
                      </a:cubicBezTo>
                      <a:cubicBezTo>
                        <a:pt x="35471" y="32558"/>
                        <a:pt x="36843" y="31530"/>
                        <a:pt x="38043" y="29987"/>
                      </a:cubicBezTo>
                      <a:cubicBezTo>
                        <a:pt x="41815" y="24500"/>
                        <a:pt x="41301" y="17471"/>
                        <a:pt x="38558" y="11813"/>
                      </a:cubicBezTo>
                      <a:close/>
                    </a:path>
                  </a:pathLst>
                </a:custGeom>
                <a:solidFill>
                  <a:srgbClr val="FFFFFF"/>
                </a:solidFill>
                <a:ln w="1715" cap="flat">
                  <a:noFill/>
                  <a:prstDash val="solid"/>
                  <a:miter/>
                </a:ln>
              </p:spPr>
              <p:txBody>
                <a:bodyPr rtlCol="0" anchor="ctr"/>
                <a:lstStyle/>
                <a:p>
                  <a:endParaRPr lang="en-US"/>
                </a:p>
              </p:txBody>
            </p:sp>
          </p:grpSp>
          <p:sp>
            <p:nvSpPr>
              <p:cNvPr id="15" name="Freeform: Shape 14">
                <a:extLst>
                  <a:ext uri="{FF2B5EF4-FFF2-40B4-BE49-F238E27FC236}">
                    <a16:creationId xmlns:a16="http://schemas.microsoft.com/office/drawing/2014/main" id="{F6C7219A-7BE8-469B-B1E5-CA40FFBB08E0}"/>
                  </a:ext>
                </a:extLst>
              </p:cNvPr>
              <p:cNvSpPr/>
              <p:nvPr/>
            </p:nvSpPr>
            <p:spPr>
              <a:xfrm>
                <a:off x="7944231" y="2925250"/>
                <a:ext cx="39211" cy="41029"/>
              </a:xfrm>
              <a:custGeom>
                <a:avLst/>
                <a:gdLst>
                  <a:gd name="connsiteX0" fmla="*/ 38062 w 39211"/>
                  <a:gd name="connsiteY0" fmla="*/ 16831 h 41029"/>
                  <a:gd name="connsiteX1" fmla="*/ 36176 w 39211"/>
                  <a:gd name="connsiteY1" fmla="*/ 10145 h 41029"/>
                  <a:gd name="connsiteX2" fmla="*/ 22974 w 39211"/>
                  <a:gd name="connsiteY2" fmla="*/ 372 h 41029"/>
                  <a:gd name="connsiteX3" fmla="*/ 6172 w 39211"/>
                  <a:gd name="connsiteY3" fmla="*/ 5344 h 41029"/>
                  <a:gd name="connsiteX4" fmla="*/ 0 w 39211"/>
                  <a:gd name="connsiteY4" fmla="*/ 20603 h 41029"/>
                  <a:gd name="connsiteX5" fmla="*/ 9087 w 39211"/>
                  <a:gd name="connsiteY5" fmla="*/ 37234 h 41029"/>
                  <a:gd name="connsiteX6" fmla="*/ 14230 w 39211"/>
                  <a:gd name="connsiteY6" fmla="*/ 39291 h 41029"/>
                  <a:gd name="connsiteX7" fmla="*/ 20746 w 39211"/>
                  <a:gd name="connsiteY7" fmla="*/ 41006 h 41029"/>
                  <a:gd name="connsiteX8" fmla="*/ 36347 w 39211"/>
                  <a:gd name="connsiteY8" fmla="*/ 32948 h 41029"/>
                  <a:gd name="connsiteX9" fmla="*/ 38062 w 39211"/>
                  <a:gd name="connsiteY9" fmla="*/ 16831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1" h="41029">
                    <a:moveTo>
                      <a:pt x="38062" y="16831"/>
                    </a:moveTo>
                    <a:cubicBezTo>
                      <a:pt x="37891" y="14602"/>
                      <a:pt x="37376" y="12202"/>
                      <a:pt x="36176" y="10145"/>
                    </a:cubicBezTo>
                    <a:cubicBezTo>
                      <a:pt x="33776" y="5173"/>
                      <a:pt x="28461" y="1229"/>
                      <a:pt x="22974" y="372"/>
                    </a:cubicBezTo>
                    <a:cubicBezTo>
                      <a:pt x="16802" y="-828"/>
                      <a:pt x="10630" y="886"/>
                      <a:pt x="6172" y="5344"/>
                    </a:cubicBezTo>
                    <a:cubicBezTo>
                      <a:pt x="2229" y="9288"/>
                      <a:pt x="0" y="14945"/>
                      <a:pt x="0" y="20603"/>
                    </a:cubicBezTo>
                    <a:cubicBezTo>
                      <a:pt x="0" y="27290"/>
                      <a:pt x="3429" y="33805"/>
                      <a:pt x="9087" y="37234"/>
                    </a:cubicBezTo>
                    <a:cubicBezTo>
                      <a:pt x="10630" y="38263"/>
                      <a:pt x="12344" y="38948"/>
                      <a:pt x="14230" y="39291"/>
                    </a:cubicBezTo>
                    <a:cubicBezTo>
                      <a:pt x="16116" y="40320"/>
                      <a:pt x="18345" y="40834"/>
                      <a:pt x="20746" y="41006"/>
                    </a:cubicBezTo>
                    <a:cubicBezTo>
                      <a:pt x="26918" y="41349"/>
                      <a:pt x="32747" y="37920"/>
                      <a:pt x="36347" y="32948"/>
                    </a:cubicBezTo>
                    <a:cubicBezTo>
                      <a:pt x="39605" y="28318"/>
                      <a:pt x="39948" y="22146"/>
                      <a:pt x="38062" y="16831"/>
                    </a:cubicBezTo>
                    <a:close/>
                  </a:path>
                </a:pathLst>
              </a:custGeom>
              <a:solidFill>
                <a:srgbClr val="FFFFFF"/>
              </a:solidFill>
              <a:ln w="171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867B7B9-8F34-4121-AD72-DEE7C3494E3B}"/>
                  </a:ext>
                </a:extLst>
              </p:cNvPr>
              <p:cNvSpPr/>
              <p:nvPr/>
            </p:nvSpPr>
            <p:spPr>
              <a:xfrm>
                <a:off x="8142526" y="3061661"/>
                <a:ext cx="39032" cy="44594"/>
              </a:xfrm>
              <a:custGeom>
                <a:avLst/>
                <a:gdLst>
                  <a:gd name="connsiteX0" fmla="*/ 38991 w 39032"/>
                  <a:gd name="connsiteY0" fmla="*/ 19295 h 44594"/>
                  <a:gd name="connsiteX1" fmla="*/ 29904 w 39032"/>
                  <a:gd name="connsiteY1" fmla="*/ 2493 h 44594"/>
                  <a:gd name="connsiteX2" fmla="*/ 10530 w 39032"/>
                  <a:gd name="connsiteY2" fmla="*/ 3522 h 44594"/>
                  <a:gd name="connsiteX3" fmla="*/ 586 w 39032"/>
                  <a:gd name="connsiteY3" fmla="*/ 18438 h 44594"/>
                  <a:gd name="connsiteX4" fmla="*/ 3330 w 39032"/>
                  <a:gd name="connsiteY4" fmla="*/ 35754 h 44594"/>
                  <a:gd name="connsiteX5" fmla="*/ 32990 w 39032"/>
                  <a:gd name="connsiteY5" fmla="*/ 39869 h 44594"/>
                  <a:gd name="connsiteX6" fmla="*/ 37791 w 39032"/>
                  <a:gd name="connsiteY6" fmla="*/ 26496 h 44594"/>
                  <a:gd name="connsiteX7" fmla="*/ 38991 w 39032"/>
                  <a:gd name="connsiteY7" fmla="*/ 19295 h 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2" h="44594">
                    <a:moveTo>
                      <a:pt x="38991" y="19295"/>
                    </a:moveTo>
                    <a:cubicBezTo>
                      <a:pt x="38648" y="12608"/>
                      <a:pt x="35562" y="6436"/>
                      <a:pt x="29904" y="2493"/>
                    </a:cubicBezTo>
                    <a:cubicBezTo>
                      <a:pt x="24075" y="-1450"/>
                      <a:pt x="16017" y="-422"/>
                      <a:pt x="10530" y="3522"/>
                    </a:cubicBezTo>
                    <a:cubicBezTo>
                      <a:pt x="5558" y="7122"/>
                      <a:pt x="1958" y="12437"/>
                      <a:pt x="586" y="18438"/>
                    </a:cubicBezTo>
                    <a:cubicBezTo>
                      <a:pt x="-614" y="24267"/>
                      <a:pt x="-99" y="30782"/>
                      <a:pt x="3330" y="35754"/>
                    </a:cubicBezTo>
                    <a:cubicBezTo>
                      <a:pt x="9844" y="45355"/>
                      <a:pt x="24075" y="47756"/>
                      <a:pt x="32990" y="39869"/>
                    </a:cubicBezTo>
                    <a:cubicBezTo>
                      <a:pt x="36762" y="36440"/>
                      <a:pt x="38305" y="31468"/>
                      <a:pt x="37791" y="26496"/>
                    </a:cubicBezTo>
                    <a:cubicBezTo>
                      <a:pt x="38820" y="24267"/>
                      <a:pt x="39162" y="21867"/>
                      <a:pt x="38991" y="19295"/>
                    </a:cubicBezTo>
                    <a:close/>
                  </a:path>
                </a:pathLst>
              </a:custGeom>
              <a:solidFill>
                <a:srgbClr val="FFFFFF"/>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1A742CB-FC81-4BA9-BE44-21AB5E60C1CB}"/>
                  </a:ext>
                </a:extLst>
              </p:cNvPr>
              <p:cNvSpPr/>
              <p:nvPr/>
            </p:nvSpPr>
            <p:spPr>
              <a:xfrm>
                <a:off x="8304872" y="2946370"/>
                <a:ext cx="38158" cy="40701"/>
              </a:xfrm>
              <a:custGeom>
                <a:avLst/>
                <a:gdLst>
                  <a:gd name="connsiteX0" fmla="*/ 38151 w 38158"/>
                  <a:gd name="connsiteY0" fmla="*/ 17829 h 40701"/>
                  <a:gd name="connsiteX1" fmla="*/ 30607 w 38158"/>
                  <a:gd name="connsiteY1" fmla="*/ 3255 h 40701"/>
                  <a:gd name="connsiteX2" fmla="*/ 15519 w 38158"/>
                  <a:gd name="connsiteY2" fmla="*/ 341 h 40701"/>
                  <a:gd name="connsiteX3" fmla="*/ 2832 w 38158"/>
                  <a:gd name="connsiteY3" fmla="*/ 8913 h 40701"/>
                  <a:gd name="connsiteX4" fmla="*/ 603 w 38158"/>
                  <a:gd name="connsiteY4" fmla="*/ 24687 h 40701"/>
                  <a:gd name="connsiteX5" fmla="*/ 9690 w 38158"/>
                  <a:gd name="connsiteY5" fmla="*/ 37717 h 40701"/>
                  <a:gd name="connsiteX6" fmla="*/ 25635 w 38158"/>
                  <a:gd name="connsiteY6" fmla="*/ 39946 h 40701"/>
                  <a:gd name="connsiteX7" fmla="*/ 36779 w 38158"/>
                  <a:gd name="connsiteY7" fmla="*/ 26401 h 40701"/>
                  <a:gd name="connsiteX8" fmla="*/ 36779 w 38158"/>
                  <a:gd name="connsiteY8" fmla="*/ 25373 h 40701"/>
                  <a:gd name="connsiteX9" fmla="*/ 38151 w 38158"/>
                  <a:gd name="connsiteY9" fmla="*/ 17829 h 4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8" h="40701">
                    <a:moveTo>
                      <a:pt x="38151" y="17829"/>
                    </a:moveTo>
                    <a:cubicBezTo>
                      <a:pt x="38322" y="11828"/>
                      <a:pt x="35408" y="6684"/>
                      <a:pt x="30607" y="3255"/>
                    </a:cubicBezTo>
                    <a:cubicBezTo>
                      <a:pt x="26321" y="169"/>
                      <a:pt x="20663" y="-517"/>
                      <a:pt x="15519" y="341"/>
                    </a:cubicBezTo>
                    <a:cubicBezTo>
                      <a:pt x="10376" y="1198"/>
                      <a:pt x="5576" y="4455"/>
                      <a:pt x="2832" y="8913"/>
                    </a:cubicBezTo>
                    <a:cubicBezTo>
                      <a:pt x="-82" y="13542"/>
                      <a:pt x="-597" y="19372"/>
                      <a:pt x="603" y="24687"/>
                    </a:cubicBezTo>
                    <a:cubicBezTo>
                      <a:pt x="1803" y="30002"/>
                      <a:pt x="5061" y="34631"/>
                      <a:pt x="9690" y="37717"/>
                    </a:cubicBezTo>
                    <a:cubicBezTo>
                      <a:pt x="14148" y="40631"/>
                      <a:pt x="20492" y="41489"/>
                      <a:pt x="25635" y="39946"/>
                    </a:cubicBezTo>
                    <a:cubicBezTo>
                      <a:pt x="31807" y="38060"/>
                      <a:pt x="36437" y="32916"/>
                      <a:pt x="36779" y="26401"/>
                    </a:cubicBezTo>
                    <a:cubicBezTo>
                      <a:pt x="36779" y="26058"/>
                      <a:pt x="36779" y="25715"/>
                      <a:pt x="36779" y="25373"/>
                    </a:cubicBezTo>
                    <a:cubicBezTo>
                      <a:pt x="37465" y="22972"/>
                      <a:pt x="37979" y="20400"/>
                      <a:pt x="38151" y="17829"/>
                    </a:cubicBezTo>
                    <a:close/>
                  </a:path>
                </a:pathLst>
              </a:custGeom>
              <a:solidFill>
                <a:srgbClr val="FFFFFF"/>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05ACA4E4-DD64-4F45-9796-F6E36E463D46}"/>
                  </a:ext>
                </a:extLst>
              </p:cNvPr>
              <p:cNvSpPr/>
              <p:nvPr/>
            </p:nvSpPr>
            <p:spPr>
              <a:xfrm>
                <a:off x="8483408" y="3065173"/>
                <a:ext cx="43299" cy="44130"/>
              </a:xfrm>
              <a:custGeom>
                <a:avLst/>
                <a:gdLst>
                  <a:gd name="connsiteX0" fmla="*/ 36894 w 43299"/>
                  <a:gd name="connsiteY0" fmla="*/ 6010 h 44130"/>
                  <a:gd name="connsiteX1" fmla="*/ 21635 w 43299"/>
                  <a:gd name="connsiteY1" fmla="*/ 9 h 44130"/>
                  <a:gd name="connsiteX2" fmla="*/ 6205 w 43299"/>
                  <a:gd name="connsiteY2" fmla="*/ 6181 h 44130"/>
                  <a:gd name="connsiteX3" fmla="*/ 32 w 43299"/>
                  <a:gd name="connsiteY3" fmla="*/ 22983 h 44130"/>
                  <a:gd name="connsiteX4" fmla="*/ 9119 w 43299"/>
                  <a:gd name="connsiteY4" fmla="*/ 40128 h 44130"/>
                  <a:gd name="connsiteX5" fmla="*/ 26779 w 43299"/>
                  <a:gd name="connsiteY5" fmla="*/ 43729 h 44130"/>
                  <a:gd name="connsiteX6" fmla="*/ 42209 w 43299"/>
                  <a:gd name="connsiteY6" fmla="*/ 31384 h 44130"/>
                  <a:gd name="connsiteX7" fmla="*/ 42723 w 43299"/>
                  <a:gd name="connsiteY7" fmla="*/ 23841 h 44130"/>
                  <a:gd name="connsiteX8" fmla="*/ 43238 w 43299"/>
                  <a:gd name="connsiteY8" fmla="*/ 21097 h 44130"/>
                  <a:gd name="connsiteX9" fmla="*/ 36894 w 43299"/>
                  <a:gd name="connsiteY9" fmla="*/ 6010 h 4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99" h="44130">
                    <a:moveTo>
                      <a:pt x="36894" y="6010"/>
                    </a:moveTo>
                    <a:cubicBezTo>
                      <a:pt x="32608" y="2409"/>
                      <a:pt x="27293" y="181"/>
                      <a:pt x="21635" y="9"/>
                    </a:cubicBezTo>
                    <a:cubicBezTo>
                      <a:pt x="15977" y="-162"/>
                      <a:pt x="10148" y="2067"/>
                      <a:pt x="6205" y="6181"/>
                    </a:cubicBezTo>
                    <a:cubicBezTo>
                      <a:pt x="2090" y="10639"/>
                      <a:pt x="-310" y="16811"/>
                      <a:pt x="32" y="22983"/>
                    </a:cubicBezTo>
                    <a:cubicBezTo>
                      <a:pt x="375" y="29841"/>
                      <a:pt x="3461" y="36014"/>
                      <a:pt x="9119" y="40128"/>
                    </a:cubicBezTo>
                    <a:cubicBezTo>
                      <a:pt x="14263" y="43900"/>
                      <a:pt x="20778" y="44758"/>
                      <a:pt x="26779" y="43729"/>
                    </a:cubicBezTo>
                    <a:cubicBezTo>
                      <a:pt x="33637" y="42529"/>
                      <a:pt x="39638" y="37900"/>
                      <a:pt x="42209" y="31384"/>
                    </a:cubicBezTo>
                    <a:cubicBezTo>
                      <a:pt x="43067" y="28984"/>
                      <a:pt x="43238" y="26412"/>
                      <a:pt x="42723" y="23841"/>
                    </a:cubicBezTo>
                    <a:cubicBezTo>
                      <a:pt x="42895" y="22983"/>
                      <a:pt x="43067" y="21955"/>
                      <a:pt x="43238" y="21097"/>
                    </a:cubicBezTo>
                    <a:cubicBezTo>
                      <a:pt x="43752" y="15440"/>
                      <a:pt x="41009" y="9439"/>
                      <a:pt x="36894" y="6010"/>
                    </a:cubicBezTo>
                    <a:close/>
                  </a:path>
                </a:pathLst>
              </a:custGeom>
              <a:solidFill>
                <a:srgbClr val="FFFFFF"/>
              </a:solidFill>
              <a:ln w="1715" cap="flat">
                <a:noFill/>
                <a:prstDash val="solid"/>
                <a:miter/>
              </a:ln>
            </p:spPr>
            <p:txBody>
              <a:bodyPr rtlCol="0" anchor="ctr"/>
              <a:lstStyle/>
              <a:p>
                <a:endParaRPr lang="en-US"/>
              </a:p>
            </p:txBody>
          </p:sp>
          <p:grpSp>
            <p:nvGrpSpPr>
              <p:cNvPr id="19" name="Graphic 3">
                <a:extLst>
                  <a:ext uri="{FF2B5EF4-FFF2-40B4-BE49-F238E27FC236}">
                    <a16:creationId xmlns:a16="http://schemas.microsoft.com/office/drawing/2014/main" id="{192478FB-3BB9-474F-9FF8-62C3D072ABBE}"/>
                  </a:ext>
                </a:extLst>
              </p:cNvPr>
              <p:cNvGrpSpPr/>
              <p:nvPr/>
            </p:nvGrpSpPr>
            <p:grpSpPr>
              <a:xfrm>
                <a:off x="8635182" y="2922747"/>
                <a:ext cx="43051" cy="42149"/>
                <a:chOff x="8635182" y="2922747"/>
                <a:chExt cx="43051" cy="42149"/>
              </a:xfrm>
              <a:solidFill>
                <a:srgbClr val="FFFFFF"/>
              </a:solidFill>
            </p:grpSpPr>
            <p:sp>
              <p:nvSpPr>
                <p:cNvPr id="26" name="Freeform: Shape 25">
                  <a:extLst>
                    <a:ext uri="{FF2B5EF4-FFF2-40B4-BE49-F238E27FC236}">
                      <a16:creationId xmlns:a16="http://schemas.microsoft.com/office/drawing/2014/main" id="{0470EA0E-19A2-4446-BB5E-B746CEDD9055}"/>
                    </a:ext>
                  </a:extLst>
                </p:cNvPr>
                <p:cNvSpPr/>
                <p:nvPr/>
              </p:nvSpPr>
              <p:spPr>
                <a:xfrm>
                  <a:off x="8635182" y="2922747"/>
                  <a:ext cx="43051" cy="42149"/>
                </a:xfrm>
                <a:custGeom>
                  <a:avLst/>
                  <a:gdLst>
                    <a:gd name="connsiteX0" fmla="*/ 40283 w 43051"/>
                    <a:gd name="connsiteY0" fmla="*/ 11276 h 42149"/>
                    <a:gd name="connsiteX1" fmla="*/ 27252 w 43051"/>
                    <a:gd name="connsiteY1" fmla="*/ 989 h 42149"/>
                    <a:gd name="connsiteX2" fmla="*/ 10793 w 43051"/>
                    <a:gd name="connsiteY2" fmla="*/ 2532 h 42149"/>
                    <a:gd name="connsiteX3" fmla="*/ 1021 w 43051"/>
                    <a:gd name="connsiteY3" fmla="*/ 15048 h 42149"/>
                    <a:gd name="connsiteX4" fmla="*/ 2049 w 43051"/>
                    <a:gd name="connsiteY4" fmla="*/ 30993 h 42149"/>
                    <a:gd name="connsiteX5" fmla="*/ 14051 w 43051"/>
                    <a:gd name="connsiteY5" fmla="*/ 41108 h 42149"/>
                    <a:gd name="connsiteX6" fmla="*/ 28795 w 43051"/>
                    <a:gd name="connsiteY6" fmla="*/ 40594 h 42149"/>
                    <a:gd name="connsiteX7" fmla="*/ 31196 w 43051"/>
                    <a:gd name="connsiteY7" fmla="*/ 39394 h 42149"/>
                    <a:gd name="connsiteX8" fmla="*/ 41997 w 43051"/>
                    <a:gd name="connsiteY8" fmla="*/ 27735 h 42149"/>
                    <a:gd name="connsiteX9" fmla="*/ 40283 w 43051"/>
                    <a:gd name="connsiteY9" fmla="*/ 11276 h 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51" h="42149">
                      <a:moveTo>
                        <a:pt x="40283" y="11276"/>
                      </a:moveTo>
                      <a:cubicBezTo>
                        <a:pt x="37368" y="6304"/>
                        <a:pt x="32567" y="2875"/>
                        <a:pt x="27252" y="989"/>
                      </a:cubicBezTo>
                      <a:cubicBezTo>
                        <a:pt x="21937" y="-725"/>
                        <a:pt x="15765" y="-211"/>
                        <a:pt x="10793" y="2532"/>
                      </a:cubicBezTo>
                      <a:cubicBezTo>
                        <a:pt x="5993" y="5275"/>
                        <a:pt x="2735" y="9904"/>
                        <a:pt x="1021" y="15048"/>
                      </a:cubicBezTo>
                      <a:cubicBezTo>
                        <a:pt x="-694" y="20363"/>
                        <a:pt x="-180" y="26021"/>
                        <a:pt x="2049" y="30993"/>
                      </a:cubicBezTo>
                      <a:cubicBezTo>
                        <a:pt x="4278" y="35965"/>
                        <a:pt x="8907" y="39565"/>
                        <a:pt x="14051" y="41108"/>
                      </a:cubicBezTo>
                      <a:cubicBezTo>
                        <a:pt x="18680" y="42651"/>
                        <a:pt x="24338" y="42480"/>
                        <a:pt x="28795" y="40594"/>
                      </a:cubicBezTo>
                      <a:cubicBezTo>
                        <a:pt x="29653" y="40251"/>
                        <a:pt x="30338" y="39908"/>
                        <a:pt x="31196" y="39394"/>
                      </a:cubicBezTo>
                      <a:cubicBezTo>
                        <a:pt x="36339" y="37336"/>
                        <a:pt x="40111" y="32707"/>
                        <a:pt x="41997" y="27735"/>
                      </a:cubicBezTo>
                      <a:cubicBezTo>
                        <a:pt x="43883" y="22592"/>
                        <a:pt x="43197" y="16248"/>
                        <a:pt x="40283" y="11276"/>
                      </a:cubicBezTo>
                      <a:close/>
                    </a:path>
                  </a:pathLst>
                </a:custGeom>
                <a:solidFill>
                  <a:srgbClr val="FFFFFF"/>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1C2691E-CAF2-4A48-B22C-1AF2B6D46433}"/>
                    </a:ext>
                  </a:extLst>
                </p:cNvPr>
                <p:cNvSpPr/>
                <p:nvPr/>
              </p:nvSpPr>
              <p:spPr>
                <a:xfrm>
                  <a:off x="8660720" y="2939948"/>
                  <a:ext cx="1714" cy="76"/>
                </a:xfrm>
                <a:custGeom>
                  <a:avLst/>
                  <a:gdLst>
                    <a:gd name="connsiteX0" fmla="*/ 0 w 1714"/>
                    <a:gd name="connsiteY0" fmla="*/ 76 h 76"/>
                    <a:gd name="connsiteX1" fmla="*/ 0 w 1714"/>
                    <a:gd name="connsiteY1" fmla="*/ 76 h 76"/>
                    <a:gd name="connsiteX2" fmla="*/ 0 w 1714"/>
                    <a:gd name="connsiteY2" fmla="*/ 76 h 76"/>
                    <a:gd name="connsiteX3" fmla="*/ 0 w 1714"/>
                    <a:gd name="connsiteY3" fmla="*/ 76 h 76"/>
                    <a:gd name="connsiteX4" fmla="*/ 0 w 1714"/>
                    <a:gd name="connsiteY4" fmla="*/ 76 h 76"/>
                    <a:gd name="connsiteX5" fmla="*/ 0 w 1714"/>
                    <a:gd name="connsiteY5" fmla="*/ 76 h 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 h="76">
                      <a:moveTo>
                        <a:pt x="0" y="76"/>
                      </a:moveTo>
                      <a:cubicBezTo>
                        <a:pt x="0" y="76"/>
                        <a:pt x="0" y="76"/>
                        <a:pt x="0" y="76"/>
                      </a:cubicBezTo>
                      <a:cubicBezTo>
                        <a:pt x="0" y="76"/>
                        <a:pt x="0" y="76"/>
                        <a:pt x="0" y="76"/>
                      </a:cubicBezTo>
                      <a:cubicBezTo>
                        <a:pt x="0" y="76"/>
                        <a:pt x="0" y="-95"/>
                        <a:pt x="0" y="76"/>
                      </a:cubicBezTo>
                      <a:cubicBezTo>
                        <a:pt x="0" y="76"/>
                        <a:pt x="0" y="76"/>
                        <a:pt x="0" y="76"/>
                      </a:cubicBezTo>
                      <a:cubicBezTo>
                        <a:pt x="0" y="76"/>
                        <a:pt x="0" y="76"/>
                        <a:pt x="0" y="76"/>
                      </a:cubicBezTo>
                      <a:close/>
                    </a:path>
                  </a:pathLst>
                </a:custGeom>
                <a:solidFill>
                  <a:srgbClr val="FFFFFF"/>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A93CAA6-0E00-42E6-973B-F44EF3A30B59}"/>
                    </a:ext>
                  </a:extLst>
                </p:cNvPr>
                <p:cNvSpPr/>
                <p:nvPr/>
              </p:nvSpPr>
              <p:spPr>
                <a:xfrm>
                  <a:off x="8660377" y="2939681"/>
                  <a:ext cx="1714" cy="1714"/>
                </a:xfrm>
                <a:custGeom>
                  <a:avLst/>
                  <a:gdLst>
                    <a:gd name="connsiteX0" fmla="*/ 0 w 1714"/>
                    <a:gd name="connsiteY0" fmla="*/ 0 h 1714"/>
                    <a:gd name="connsiteX1" fmla="*/ 0 w 1714"/>
                    <a:gd name="connsiteY1" fmla="*/ 0 h 1714"/>
                    <a:gd name="connsiteX2" fmla="*/ 0 w 1714"/>
                    <a:gd name="connsiteY2" fmla="*/ 0 h 1714"/>
                    <a:gd name="connsiteX3" fmla="*/ 0 w 1714"/>
                    <a:gd name="connsiteY3" fmla="*/ 0 h 1714"/>
                    <a:gd name="connsiteX4" fmla="*/ 0 w 1714"/>
                    <a:gd name="connsiteY4" fmla="*/ 0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1714">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grpSp>
          <p:grpSp>
            <p:nvGrpSpPr>
              <p:cNvPr id="20" name="Graphic 3">
                <a:extLst>
                  <a:ext uri="{FF2B5EF4-FFF2-40B4-BE49-F238E27FC236}">
                    <a16:creationId xmlns:a16="http://schemas.microsoft.com/office/drawing/2014/main" id="{97E16583-EB00-4A50-BC59-2E23EDD1C41F}"/>
                  </a:ext>
                </a:extLst>
              </p:cNvPr>
              <p:cNvGrpSpPr/>
              <p:nvPr/>
            </p:nvGrpSpPr>
            <p:grpSpPr>
              <a:xfrm>
                <a:off x="8774966" y="3060409"/>
                <a:ext cx="41187" cy="43420"/>
                <a:chOff x="8774966" y="3060409"/>
                <a:chExt cx="41187" cy="43420"/>
              </a:xfrm>
              <a:solidFill>
                <a:srgbClr val="FFFFFF"/>
              </a:solidFill>
            </p:grpSpPr>
            <p:sp>
              <p:nvSpPr>
                <p:cNvPr id="24" name="Freeform: Shape 23">
                  <a:extLst>
                    <a:ext uri="{FF2B5EF4-FFF2-40B4-BE49-F238E27FC236}">
                      <a16:creationId xmlns:a16="http://schemas.microsoft.com/office/drawing/2014/main" id="{900EF7D5-C148-47CB-9E06-7FC29618A8C6}"/>
                    </a:ext>
                  </a:extLst>
                </p:cNvPr>
                <p:cNvSpPr/>
                <p:nvPr/>
              </p:nvSpPr>
              <p:spPr>
                <a:xfrm>
                  <a:off x="8793937" y="3080099"/>
                  <a:ext cx="1714" cy="171"/>
                </a:xfrm>
                <a:custGeom>
                  <a:avLst/>
                  <a:gdLst>
                    <a:gd name="connsiteX0" fmla="*/ 0 w 1714"/>
                    <a:gd name="connsiteY0" fmla="*/ 0 h 171"/>
                    <a:gd name="connsiteX1" fmla="*/ 0 w 1714"/>
                    <a:gd name="connsiteY1" fmla="*/ 171 h 171"/>
                    <a:gd name="connsiteX2" fmla="*/ 0 w 1714"/>
                    <a:gd name="connsiteY2" fmla="*/ 0 h 171"/>
                    <a:gd name="connsiteX3" fmla="*/ 0 w 1714"/>
                    <a:gd name="connsiteY3" fmla="*/ 0 h 171"/>
                  </a:gdLst>
                  <a:ahLst/>
                  <a:cxnLst>
                    <a:cxn ang="0">
                      <a:pos x="connsiteX0" y="connsiteY0"/>
                    </a:cxn>
                    <a:cxn ang="0">
                      <a:pos x="connsiteX1" y="connsiteY1"/>
                    </a:cxn>
                    <a:cxn ang="0">
                      <a:pos x="connsiteX2" y="connsiteY2"/>
                    </a:cxn>
                    <a:cxn ang="0">
                      <a:pos x="connsiteX3" y="connsiteY3"/>
                    </a:cxn>
                  </a:cxnLst>
                  <a:rect l="l" t="t" r="r" b="b"/>
                  <a:pathLst>
                    <a:path w="1714" h="171">
                      <a:moveTo>
                        <a:pt x="0" y="0"/>
                      </a:moveTo>
                      <a:cubicBezTo>
                        <a:pt x="0" y="0"/>
                        <a:pt x="0" y="171"/>
                        <a:pt x="0" y="171"/>
                      </a:cubicBezTo>
                      <a:cubicBezTo>
                        <a:pt x="0" y="171"/>
                        <a:pt x="0" y="171"/>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62EC9F8-D62F-4784-9794-4E3E128C9382}"/>
                    </a:ext>
                  </a:extLst>
                </p:cNvPr>
                <p:cNvSpPr/>
                <p:nvPr/>
              </p:nvSpPr>
              <p:spPr>
                <a:xfrm>
                  <a:off x="8774966" y="3060409"/>
                  <a:ext cx="41187" cy="43420"/>
                </a:xfrm>
                <a:custGeom>
                  <a:avLst/>
                  <a:gdLst>
                    <a:gd name="connsiteX0" fmla="*/ 40745 w 41187"/>
                    <a:gd name="connsiteY0" fmla="*/ 16261 h 43420"/>
                    <a:gd name="connsiteX1" fmla="*/ 31315 w 41187"/>
                    <a:gd name="connsiteY1" fmla="*/ 3231 h 43420"/>
                    <a:gd name="connsiteX2" fmla="*/ 15713 w 41187"/>
                    <a:gd name="connsiteY2" fmla="*/ 316 h 43420"/>
                    <a:gd name="connsiteX3" fmla="*/ 2854 w 41187"/>
                    <a:gd name="connsiteY3" fmla="*/ 9060 h 43420"/>
                    <a:gd name="connsiteX4" fmla="*/ 454 w 41187"/>
                    <a:gd name="connsiteY4" fmla="*/ 24319 h 43420"/>
                    <a:gd name="connsiteX5" fmla="*/ 8855 w 41187"/>
                    <a:gd name="connsiteY5" fmla="*/ 36664 h 43420"/>
                    <a:gd name="connsiteX6" fmla="*/ 25143 w 41187"/>
                    <a:gd name="connsiteY6" fmla="*/ 42836 h 43420"/>
                    <a:gd name="connsiteX7" fmla="*/ 40745 w 41187"/>
                    <a:gd name="connsiteY7" fmla="*/ 16261 h 4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7" h="43420">
                      <a:moveTo>
                        <a:pt x="40745" y="16261"/>
                      </a:moveTo>
                      <a:cubicBezTo>
                        <a:pt x="39716" y="10775"/>
                        <a:pt x="36116" y="6146"/>
                        <a:pt x="31315" y="3231"/>
                      </a:cubicBezTo>
                      <a:cubicBezTo>
                        <a:pt x="26686" y="316"/>
                        <a:pt x="21028" y="-541"/>
                        <a:pt x="15713" y="316"/>
                      </a:cubicBezTo>
                      <a:cubicBezTo>
                        <a:pt x="10398" y="1174"/>
                        <a:pt x="5598" y="4603"/>
                        <a:pt x="2854" y="9060"/>
                      </a:cubicBezTo>
                      <a:cubicBezTo>
                        <a:pt x="111" y="13689"/>
                        <a:pt x="-575" y="19176"/>
                        <a:pt x="454" y="24319"/>
                      </a:cubicBezTo>
                      <a:cubicBezTo>
                        <a:pt x="1311" y="29291"/>
                        <a:pt x="4569" y="34092"/>
                        <a:pt x="8855" y="36664"/>
                      </a:cubicBezTo>
                      <a:cubicBezTo>
                        <a:pt x="11770" y="42493"/>
                        <a:pt x="18971" y="44550"/>
                        <a:pt x="25143" y="42836"/>
                      </a:cubicBezTo>
                      <a:cubicBezTo>
                        <a:pt x="36630" y="39750"/>
                        <a:pt x="42974" y="27234"/>
                        <a:pt x="40745" y="16261"/>
                      </a:cubicBezTo>
                      <a:close/>
                    </a:path>
                  </a:pathLst>
                </a:custGeom>
                <a:solidFill>
                  <a:srgbClr val="FFFFFF"/>
                </a:solidFill>
                <a:ln w="1715" cap="flat">
                  <a:noFill/>
                  <a:prstDash val="solid"/>
                  <a:miter/>
                </a:ln>
              </p:spPr>
              <p:txBody>
                <a:bodyPr rtlCol="0" anchor="ctr"/>
                <a:lstStyle/>
                <a:p>
                  <a:endParaRPr lang="en-US"/>
                </a:p>
              </p:txBody>
            </p:sp>
          </p:grpSp>
          <p:sp>
            <p:nvSpPr>
              <p:cNvPr id="21" name="Freeform: Shape 20">
                <a:extLst>
                  <a:ext uri="{FF2B5EF4-FFF2-40B4-BE49-F238E27FC236}">
                    <a16:creationId xmlns:a16="http://schemas.microsoft.com/office/drawing/2014/main" id="{69B2B1F7-AEC6-4E38-A472-3A2B236C0A14}"/>
                  </a:ext>
                </a:extLst>
              </p:cNvPr>
              <p:cNvSpPr/>
              <p:nvPr/>
            </p:nvSpPr>
            <p:spPr>
              <a:xfrm>
                <a:off x="8932519" y="2913986"/>
                <a:ext cx="39735" cy="41141"/>
              </a:xfrm>
              <a:custGeom>
                <a:avLst/>
                <a:gdLst>
                  <a:gd name="connsiteX0" fmla="*/ 33382 w 39735"/>
                  <a:gd name="connsiteY0" fmla="*/ 6150 h 41141"/>
                  <a:gd name="connsiteX1" fmla="*/ 8694 w 39735"/>
                  <a:gd name="connsiteY1" fmla="*/ 3407 h 41141"/>
                  <a:gd name="connsiteX2" fmla="*/ 1836 w 39735"/>
                  <a:gd name="connsiteY2" fmla="*/ 28095 h 41141"/>
                  <a:gd name="connsiteX3" fmla="*/ 3550 w 39735"/>
                  <a:gd name="connsiteY3" fmla="*/ 30839 h 41141"/>
                  <a:gd name="connsiteX4" fmla="*/ 4407 w 39735"/>
                  <a:gd name="connsiteY4" fmla="*/ 32896 h 41141"/>
                  <a:gd name="connsiteX5" fmla="*/ 14694 w 39735"/>
                  <a:gd name="connsiteY5" fmla="*/ 40611 h 41141"/>
                  <a:gd name="connsiteX6" fmla="*/ 36811 w 39735"/>
                  <a:gd name="connsiteY6" fmla="*/ 31524 h 41141"/>
                  <a:gd name="connsiteX7" fmla="*/ 33382 w 39735"/>
                  <a:gd name="connsiteY7" fmla="*/ 6150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 h="41141">
                    <a:moveTo>
                      <a:pt x="33382" y="6150"/>
                    </a:moveTo>
                    <a:cubicBezTo>
                      <a:pt x="27039" y="-537"/>
                      <a:pt x="16409" y="-2251"/>
                      <a:pt x="8694" y="3407"/>
                    </a:cubicBezTo>
                    <a:cubicBezTo>
                      <a:pt x="1150" y="9065"/>
                      <a:pt x="-2451" y="19180"/>
                      <a:pt x="1836" y="28095"/>
                    </a:cubicBezTo>
                    <a:cubicBezTo>
                      <a:pt x="2350" y="29124"/>
                      <a:pt x="2864" y="29981"/>
                      <a:pt x="3550" y="30839"/>
                    </a:cubicBezTo>
                    <a:cubicBezTo>
                      <a:pt x="3722" y="31524"/>
                      <a:pt x="4065" y="32210"/>
                      <a:pt x="4407" y="32896"/>
                    </a:cubicBezTo>
                    <a:cubicBezTo>
                      <a:pt x="6293" y="36668"/>
                      <a:pt x="10408" y="39583"/>
                      <a:pt x="14694" y="40611"/>
                    </a:cubicBezTo>
                    <a:cubicBezTo>
                      <a:pt x="23095" y="42669"/>
                      <a:pt x="32011" y="38554"/>
                      <a:pt x="36811" y="31524"/>
                    </a:cubicBezTo>
                    <a:cubicBezTo>
                      <a:pt x="42126" y="23466"/>
                      <a:pt x="39726" y="12665"/>
                      <a:pt x="33382" y="6150"/>
                    </a:cubicBezTo>
                    <a:close/>
                  </a:path>
                </a:pathLst>
              </a:custGeom>
              <a:solidFill>
                <a:srgbClr val="FFFFFF"/>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EBE21461-DDA0-4463-9644-C4DBDDC58DF1}"/>
                  </a:ext>
                </a:extLst>
              </p:cNvPr>
              <p:cNvSpPr/>
              <p:nvPr/>
            </p:nvSpPr>
            <p:spPr>
              <a:xfrm>
                <a:off x="9014746" y="3036689"/>
                <a:ext cx="38365" cy="38616"/>
              </a:xfrm>
              <a:custGeom>
                <a:avLst/>
                <a:gdLst>
                  <a:gd name="connsiteX0" fmla="*/ 37909 w 38365"/>
                  <a:gd name="connsiteY0" fmla="*/ 14091 h 38616"/>
                  <a:gd name="connsiteX1" fmla="*/ 19907 w 38365"/>
                  <a:gd name="connsiteY1" fmla="*/ 32 h 38616"/>
                  <a:gd name="connsiteX2" fmla="*/ 2762 w 38365"/>
                  <a:gd name="connsiteY2" fmla="*/ 12720 h 38616"/>
                  <a:gd name="connsiteX3" fmla="*/ 18 w 38365"/>
                  <a:gd name="connsiteY3" fmla="*/ 21635 h 38616"/>
                  <a:gd name="connsiteX4" fmla="*/ 5334 w 38365"/>
                  <a:gd name="connsiteY4" fmla="*/ 33122 h 38616"/>
                  <a:gd name="connsiteX5" fmla="*/ 28479 w 38365"/>
                  <a:gd name="connsiteY5" fmla="*/ 36037 h 38616"/>
                  <a:gd name="connsiteX6" fmla="*/ 37909 w 38365"/>
                  <a:gd name="connsiteY6" fmla="*/ 14091 h 3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65" h="38616">
                    <a:moveTo>
                      <a:pt x="37909" y="14091"/>
                    </a:moveTo>
                    <a:cubicBezTo>
                      <a:pt x="36023" y="5862"/>
                      <a:pt x="27965" y="375"/>
                      <a:pt x="19907" y="32"/>
                    </a:cubicBezTo>
                    <a:cubicBezTo>
                      <a:pt x="12020" y="-482"/>
                      <a:pt x="4819" y="5176"/>
                      <a:pt x="2762" y="12720"/>
                    </a:cubicBezTo>
                    <a:cubicBezTo>
                      <a:pt x="876" y="15292"/>
                      <a:pt x="-153" y="18549"/>
                      <a:pt x="18" y="21635"/>
                    </a:cubicBezTo>
                    <a:cubicBezTo>
                      <a:pt x="362" y="25922"/>
                      <a:pt x="2076" y="30036"/>
                      <a:pt x="5334" y="33122"/>
                    </a:cubicBezTo>
                    <a:cubicBezTo>
                      <a:pt x="11506" y="38952"/>
                      <a:pt x="21107" y="40495"/>
                      <a:pt x="28479" y="36037"/>
                    </a:cubicBezTo>
                    <a:cubicBezTo>
                      <a:pt x="35680" y="31579"/>
                      <a:pt x="39795" y="22493"/>
                      <a:pt x="37909" y="14091"/>
                    </a:cubicBezTo>
                    <a:close/>
                  </a:path>
                </a:pathLst>
              </a:custGeom>
              <a:solidFill>
                <a:srgbClr val="FFFFFF"/>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FD79078-42F7-4829-9040-A7521E2C57A1}"/>
                  </a:ext>
                </a:extLst>
              </p:cNvPr>
              <p:cNvSpPr/>
              <p:nvPr/>
            </p:nvSpPr>
            <p:spPr>
              <a:xfrm>
                <a:off x="9144854" y="2897386"/>
                <a:ext cx="38467" cy="37935"/>
              </a:xfrm>
              <a:custGeom>
                <a:avLst/>
                <a:gdLst>
                  <a:gd name="connsiteX0" fmla="*/ 29702 w 38467"/>
                  <a:gd name="connsiteY0" fmla="*/ 3205 h 37935"/>
                  <a:gd name="connsiteX1" fmla="*/ 13242 w 38467"/>
                  <a:gd name="connsiteY1" fmla="*/ 633 h 37935"/>
                  <a:gd name="connsiteX2" fmla="*/ 555 w 38467"/>
                  <a:gd name="connsiteY2" fmla="*/ 13320 h 37935"/>
                  <a:gd name="connsiteX3" fmla="*/ 5184 w 38467"/>
                  <a:gd name="connsiteY3" fmla="*/ 31322 h 37935"/>
                  <a:gd name="connsiteX4" fmla="*/ 6556 w 38467"/>
                  <a:gd name="connsiteY4" fmla="*/ 32523 h 37935"/>
                  <a:gd name="connsiteX5" fmla="*/ 9299 w 38467"/>
                  <a:gd name="connsiteY5" fmla="*/ 35780 h 37935"/>
                  <a:gd name="connsiteX6" fmla="*/ 38446 w 38467"/>
                  <a:gd name="connsiteY6" fmla="*/ 18807 h 37935"/>
                  <a:gd name="connsiteX7" fmla="*/ 29702 w 38467"/>
                  <a:gd name="connsiteY7" fmla="*/ 3205 h 3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7" h="37935">
                    <a:moveTo>
                      <a:pt x="29702" y="3205"/>
                    </a:moveTo>
                    <a:cubicBezTo>
                      <a:pt x="24901" y="119"/>
                      <a:pt x="18729" y="-739"/>
                      <a:pt x="13242" y="633"/>
                    </a:cubicBezTo>
                    <a:cubicBezTo>
                      <a:pt x="7070" y="2176"/>
                      <a:pt x="2098" y="7148"/>
                      <a:pt x="555" y="13320"/>
                    </a:cubicBezTo>
                    <a:cubicBezTo>
                      <a:pt x="-988" y="19664"/>
                      <a:pt x="727" y="26693"/>
                      <a:pt x="5184" y="31322"/>
                    </a:cubicBezTo>
                    <a:cubicBezTo>
                      <a:pt x="5527" y="31837"/>
                      <a:pt x="6042" y="32180"/>
                      <a:pt x="6556" y="32523"/>
                    </a:cubicBezTo>
                    <a:cubicBezTo>
                      <a:pt x="7070" y="33894"/>
                      <a:pt x="8099" y="35095"/>
                      <a:pt x="9299" y="35780"/>
                    </a:cubicBezTo>
                    <a:cubicBezTo>
                      <a:pt x="21643" y="42467"/>
                      <a:pt x="37760" y="32694"/>
                      <a:pt x="38446" y="18807"/>
                    </a:cubicBezTo>
                    <a:cubicBezTo>
                      <a:pt x="38788" y="12292"/>
                      <a:pt x="35017" y="6462"/>
                      <a:pt x="29702" y="3205"/>
                    </a:cubicBezTo>
                    <a:close/>
                  </a:path>
                </a:pathLst>
              </a:custGeom>
              <a:solidFill>
                <a:srgbClr val="FFFFFF"/>
              </a:solidFill>
              <a:ln w="1715" cap="flat">
                <a:noFill/>
                <a:prstDash val="solid"/>
                <a:miter/>
              </a:ln>
            </p:spPr>
            <p:txBody>
              <a:bodyPr rtlCol="0"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par>
                                <p:cTn id="13" presetID="53" presetClass="entr" presetSubtype="16"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anim calcmode="lin" valueType="num">
                                      <p:cBhvr>
                                        <p:cTn id="15" dur="500" fill="hold"/>
                                        <p:tgtEl>
                                          <p:spTgt spid="35"/>
                                        </p:tgtEl>
                                        <p:attrNameLst>
                                          <p:attrName>ppt_w</p:attrName>
                                        </p:attrNameLst>
                                      </p:cBhvr>
                                      <p:tavLst>
                                        <p:tav tm="0">
                                          <p:val>
                                            <p:fltVal val="0"/>
                                          </p:val>
                                        </p:tav>
                                        <p:tav tm="100000">
                                          <p:val>
                                            <p:strVal val="#ppt_w"/>
                                          </p:val>
                                        </p:tav>
                                      </p:tavLst>
                                    </p:anim>
                                    <p:anim calcmode="lin" valueType="num">
                                      <p:cBhvr>
                                        <p:cTn id="16" dur="500" fill="hold"/>
                                        <p:tgtEl>
                                          <p:spTgt spid="35"/>
                                        </p:tgtEl>
                                        <p:attrNameLst>
                                          <p:attrName>ppt_h</p:attrName>
                                        </p:attrNameLst>
                                      </p:cBhvr>
                                      <p:tavLst>
                                        <p:tav tm="0">
                                          <p:val>
                                            <p:fltVal val="0"/>
                                          </p:val>
                                        </p:tav>
                                        <p:tav tm="100000">
                                          <p:val>
                                            <p:strVal val="#ppt_h"/>
                                          </p:val>
                                        </p:tav>
                                      </p:tavLst>
                                    </p:anim>
                                    <p:animEffect transition="in" filter="fade">
                                      <p:cBhvr>
                                        <p:cTn id="17" dur="500"/>
                                        <p:tgtEl>
                                          <p:spTgt spid="35"/>
                                        </p:tgtEl>
                                      </p:cBhvr>
                                    </p:animEffect>
                                  </p:childTnLst>
                                </p:cTn>
                              </p:par>
                              <p:par>
                                <p:cTn id="18" presetID="32" presetClass="emph" presetSubtype="0" repeatCount="4000" fill="hold" nodeType="withEffect">
                                  <p:stCondLst>
                                    <p:cond delay="0"/>
                                  </p:stCondLst>
                                  <p:childTnLst>
                                    <p:animRot by="120000">
                                      <p:cBhvr>
                                        <p:cTn id="19" dur="100" fill="hold">
                                          <p:stCondLst>
                                            <p:cond delay="0"/>
                                          </p:stCondLst>
                                        </p:cTn>
                                        <p:tgtEl>
                                          <p:spTgt spid="35"/>
                                        </p:tgtEl>
                                        <p:attrNameLst>
                                          <p:attrName>r</p:attrName>
                                        </p:attrNameLst>
                                      </p:cBhvr>
                                    </p:animRot>
                                    <p:animRot by="-240000">
                                      <p:cBhvr>
                                        <p:cTn id="20" dur="200" fill="hold">
                                          <p:stCondLst>
                                            <p:cond delay="200"/>
                                          </p:stCondLst>
                                        </p:cTn>
                                        <p:tgtEl>
                                          <p:spTgt spid="35"/>
                                        </p:tgtEl>
                                        <p:attrNameLst>
                                          <p:attrName>r</p:attrName>
                                        </p:attrNameLst>
                                      </p:cBhvr>
                                    </p:animRot>
                                    <p:animRot by="240000">
                                      <p:cBhvr>
                                        <p:cTn id="21" dur="200" fill="hold">
                                          <p:stCondLst>
                                            <p:cond delay="400"/>
                                          </p:stCondLst>
                                        </p:cTn>
                                        <p:tgtEl>
                                          <p:spTgt spid="35"/>
                                        </p:tgtEl>
                                        <p:attrNameLst>
                                          <p:attrName>r</p:attrName>
                                        </p:attrNameLst>
                                      </p:cBhvr>
                                    </p:animRot>
                                    <p:animRot by="-240000">
                                      <p:cBhvr>
                                        <p:cTn id="22" dur="200" fill="hold">
                                          <p:stCondLst>
                                            <p:cond delay="600"/>
                                          </p:stCondLst>
                                        </p:cTn>
                                        <p:tgtEl>
                                          <p:spTgt spid="35"/>
                                        </p:tgtEl>
                                        <p:attrNameLst>
                                          <p:attrName>r</p:attrName>
                                        </p:attrNameLst>
                                      </p:cBhvr>
                                    </p:animRot>
                                    <p:animRot by="120000">
                                      <p:cBhvr>
                                        <p:cTn id="23" dur="200" fill="hold">
                                          <p:stCondLst>
                                            <p:cond delay="800"/>
                                          </p:stCondLst>
                                        </p:cTn>
                                        <p:tgtEl>
                                          <p:spTgt spid="35"/>
                                        </p:tgtEl>
                                        <p:attrNameLst>
                                          <p:attrName>r</p:attrName>
                                        </p:attrNameLst>
                                      </p:cBhvr>
                                    </p:animRo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32" presetClass="emph" presetSubtype="0" repeatCount="4000" fill="hold" nodeType="withEffect">
                                  <p:stCondLst>
                                    <p:cond delay="0"/>
                                  </p:stCondLst>
                                  <p:childTnLst>
                                    <p:animRot by="120000">
                                      <p:cBhvr>
                                        <p:cTn id="30" dur="100" fill="hold">
                                          <p:stCondLst>
                                            <p:cond delay="0"/>
                                          </p:stCondLst>
                                        </p:cTn>
                                        <p:tgtEl>
                                          <p:spTgt spid="6"/>
                                        </p:tgtEl>
                                        <p:attrNameLst>
                                          <p:attrName>r</p:attrName>
                                        </p:attrNameLst>
                                      </p:cBhvr>
                                    </p:animRot>
                                    <p:animRot by="-240000">
                                      <p:cBhvr>
                                        <p:cTn id="31" dur="200" fill="hold">
                                          <p:stCondLst>
                                            <p:cond delay="200"/>
                                          </p:stCondLst>
                                        </p:cTn>
                                        <p:tgtEl>
                                          <p:spTgt spid="6"/>
                                        </p:tgtEl>
                                        <p:attrNameLst>
                                          <p:attrName>r</p:attrName>
                                        </p:attrNameLst>
                                      </p:cBhvr>
                                    </p:animRot>
                                    <p:animRot by="240000">
                                      <p:cBhvr>
                                        <p:cTn id="32" dur="200" fill="hold">
                                          <p:stCondLst>
                                            <p:cond delay="400"/>
                                          </p:stCondLst>
                                        </p:cTn>
                                        <p:tgtEl>
                                          <p:spTgt spid="6"/>
                                        </p:tgtEl>
                                        <p:attrNameLst>
                                          <p:attrName>r</p:attrName>
                                        </p:attrNameLst>
                                      </p:cBhvr>
                                    </p:animRot>
                                    <p:animRot by="-240000">
                                      <p:cBhvr>
                                        <p:cTn id="33" dur="200" fill="hold">
                                          <p:stCondLst>
                                            <p:cond delay="600"/>
                                          </p:stCondLst>
                                        </p:cTn>
                                        <p:tgtEl>
                                          <p:spTgt spid="6"/>
                                        </p:tgtEl>
                                        <p:attrNameLst>
                                          <p:attrName>r</p:attrName>
                                        </p:attrNameLst>
                                      </p:cBhvr>
                                    </p:animRot>
                                    <p:animRot by="120000">
                                      <p:cBhvr>
                                        <p:cTn id="34"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AA64E0D5-5D93-49A8-B3A6-77C797AD7418}"/>
              </a:ext>
            </a:extLst>
          </p:cNvPr>
          <p:cNvSpPr/>
          <p:nvPr/>
        </p:nvSpPr>
        <p:spPr>
          <a:xfrm>
            <a:off x="914400" y="76200"/>
            <a:ext cx="11049000" cy="1600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a:solidFill>
                  <a:srgbClr val="0070C0"/>
                </a:solidFill>
                <a:latin typeface="Times New Roman" pitchFamily="18" charset="0"/>
                <a:cs typeface="Times New Roman" pitchFamily="18" charset="0"/>
              </a:rPr>
              <a:t>4. a) Tính rồi so sánh giá trị của </a:t>
            </a:r>
          </a:p>
          <a:p>
            <a:pPr algn="ctr">
              <a:defRPr/>
            </a:pPr>
            <a:r>
              <a:rPr lang="en-US" sz="4000" b="1">
                <a:solidFill>
                  <a:srgbClr val="0000FF"/>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(a + b) x c </a:t>
            </a:r>
            <a:r>
              <a:rPr lang="en-US" sz="4000" b="1">
                <a:solidFill>
                  <a:srgbClr val="0070C0"/>
                </a:solidFill>
                <a:latin typeface="Times New Roman" pitchFamily="18" charset="0"/>
                <a:cs typeface="Times New Roman" pitchFamily="18" charset="0"/>
              </a:rPr>
              <a:t>và</a:t>
            </a:r>
            <a:r>
              <a:rPr lang="en-US" sz="4000" b="1">
                <a:solidFill>
                  <a:srgbClr val="0000FF"/>
                </a:solidFill>
                <a:latin typeface="Times New Roman" pitchFamily="18" charset="0"/>
                <a:cs typeface="Times New Roman" pitchFamily="18" charset="0"/>
              </a:rPr>
              <a:t> </a:t>
            </a:r>
            <a:r>
              <a:rPr lang="en-US" sz="4000" b="1">
                <a:solidFill>
                  <a:srgbClr val="FF0000"/>
                </a:solidFill>
                <a:latin typeface="Times New Roman" pitchFamily="18" charset="0"/>
                <a:cs typeface="Times New Roman" pitchFamily="18" charset="0"/>
              </a:rPr>
              <a:t>a x c + b x c</a:t>
            </a:r>
            <a:endParaRPr lang="en-US" sz="4000" b="1" dirty="0">
              <a:solidFill>
                <a:srgbClr val="FF0000"/>
              </a:solidFill>
              <a:latin typeface="Times New Roman" pitchFamily="18" charset="0"/>
              <a:cs typeface="Times New Roman" pitchFamily="18" charset="0"/>
            </a:endParaRPr>
          </a:p>
        </p:txBody>
      </p:sp>
      <p:graphicFrame>
        <p:nvGraphicFramePr>
          <p:cNvPr id="4" name="Table 3">
            <a:extLst>
              <a:ext uri="{FF2B5EF4-FFF2-40B4-BE49-F238E27FC236}">
                <a16:creationId xmlns:a16="http://schemas.microsoft.com/office/drawing/2014/main" id="{558BF2C3-51EA-4F4F-B00F-105BEF89AD28}"/>
              </a:ext>
            </a:extLst>
          </p:cNvPr>
          <p:cNvGraphicFramePr>
            <a:graphicFrameLocks noGrp="1"/>
          </p:cNvGraphicFramePr>
          <p:nvPr>
            <p:extLst>
              <p:ext uri="{D42A27DB-BD31-4B8C-83A1-F6EECF244321}">
                <p14:modId xmlns:p14="http://schemas.microsoft.com/office/powerpoint/2010/main" val="1144902419"/>
              </p:ext>
            </p:extLst>
          </p:nvPr>
        </p:nvGraphicFramePr>
        <p:xfrm>
          <a:off x="685801" y="1676400"/>
          <a:ext cx="10820398" cy="3817864"/>
        </p:xfrm>
        <a:graphic>
          <a:graphicData uri="http://schemas.openxmlformats.org/drawingml/2006/table">
            <a:tbl>
              <a:tblPr firstRow="1" bandRow="1">
                <a:tableStyleId>{5C22544A-7EE6-4342-B048-85BDC9FD1C3A}</a:tableStyleId>
              </a:tblPr>
              <a:tblGrid>
                <a:gridCol w="924819">
                  <a:extLst>
                    <a:ext uri="{9D8B030D-6E8A-4147-A177-3AD203B41FA5}">
                      <a16:colId xmlns:a16="http://schemas.microsoft.com/office/drawing/2014/main" val="20000"/>
                    </a:ext>
                  </a:extLst>
                </a:gridCol>
                <a:gridCol w="924819">
                  <a:extLst>
                    <a:ext uri="{9D8B030D-6E8A-4147-A177-3AD203B41FA5}">
                      <a16:colId xmlns:a16="http://schemas.microsoft.com/office/drawing/2014/main" val="20001"/>
                    </a:ext>
                  </a:extLst>
                </a:gridCol>
                <a:gridCol w="1109784">
                  <a:extLst>
                    <a:ext uri="{9D8B030D-6E8A-4147-A177-3AD203B41FA5}">
                      <a16:colId xmlns:a16="http://schemas.microsoft.com/office/drawing/2014/main" val="20002"/>
                    </a:ext>
                  </a:extLst>
                </a:gridCol>
                <a:gridCol w="3976728">
                  <a:extLst>
                    <a:ext uri="{9D8B030D-6E8A-4147-A177-3AD203B41FA5}">
                      <a16:colId xmlns:a16="http://schemas.microsoft.com/office/drawing/2014/main" val="20003"/>
                    </a:ext>
                  </a:extLst>
                </a:gridCol>
                <a:gridCol w="3884248">
                  <a:extLst>
                    <a:ext uri="{9D8B030D-6E8A-4147-A177-3AD203B41FA5}">
                      <a16:colId xmlns:a16="http://schemas.microsoft.com/office/drawing/2014/main" val="20004"/>
                    </a:ext>
                  </a:extLst>
                </a:gridCol>
              </a:tblGrid>
              <a:tr h="685800">
                <a:tc>
                  <a:txBody>
                    <a:bodyPr/>
                    <a:lstStyle/>
                    <a:p>
                      <a:pPr algn="ctr"/>
                      <a:r>
                        <a:rPr lang="en-US" sz="3600" b="1" dirty="0">
                          <a:solidFill>
                            <a:srgbClr val="0070C0"/>
                          </a:solidFill>
                          <a:latin typeface="Times New Roman" pitchFamily="18" charset="0"/>
                          <a:cs typeface="Times New Roman" pitchFamily="18" charset="0"/>
                        </a:rPr>
                        <a:t>a</a:t>
                      </a:r>
                      <a:endParaRPr lang="vi-VN" sz="36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1" dirty="0">
                          <a:solidFill>
                            <a:srgbClr val="0070C0"/>
                          </a:solidFill>
                          <a:latin typeface="Times New Roman" pitchFamily="18" charset="0"/>
                          <a:cs typeface="Times New Roman" pitchFamily="18" charset="0"/>
                        </a:rPr>
                        <a:t>b</a:t>
                      </a:r>
                      <a:endParaRPr lang="vi-VN" sz="36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1" dirty="0">
                          <a:solidFill>
                            <a:srgbClr val="0070C0"/>
                          </a:solidFill>
                          <a:latin typeface="Times New Roman" pitchFamily="18" charset="0"/>
                          <a:cs typeface="Times New Roman" pitchFamily="18" charset="0"/>
                        </a:rPr>
                        <a:t>c</a:t>
                      </a:r>
                      <a:endParaRPr lang="vi-VN" sz="3600" b="1" dirty="0">
                        <a:solidFill>
                          <a:srgbClr val="0070C0"/>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1" dirty="0">
                          <a:solidFill>
                            <a:srgbClr val="0070C0"/>
                          </a:solidFill>
                          <a:latin typeface="Times New Roman" pitchFamily="18" charset="0"/>
                          <a:cs typeface="Times New Roman" pitchFamily="18" charset="0"/>
                        </a:rPr>
                        <a:t>(a + b) x c </a:t>
                      </a:r>
                      <a:endParaRPr lang="vi-VN" sz="3600" b="1" dirty="0">
                        <a:solidFill>
                          <a:srgbClr val="0070C0"/>
                        </a:solidFill>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3600" b="1" dirty="0">
                          <a:solidFill>
                            <a:srgbClr val="0070C0"/>
                          </a:solidFill>
                          <a:latin typeface="Times New Roman" pitchFamily="18" charset="0"/>
                          <a:cs typeface="Times New Roman" pitchFamily="18" charset="0"/>
                        </a:rPr>
                        <a:t>a x c + b x c</a:t>
                      </a:r>
                      <a:endParaRPr lang="vi-VN" sz="3200" b="1" dirty="0">
                        <a:solidFill>
                          <a:srgbClr val="0070C0"/>
                        </a:solidFill>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554601">
                <a:tc>
                  <a:txBody>
                    <a:bodyPr/>
                    <a:lstStyle/>
                    <a:p>
                      <a:pPr algn="ctr"/>
                      <a:r>
                        <a:rPr lang="en-US" sz="3200" b="1" dirty="0">
                          <a:solidFill>
                            <a:schemeClr val="tx1"/>
                          </a:solidFill>
                          <a:latin typeface="Times New Roman" pitchFamily="18" charset="0"/>
                          <a:cs typeface="Times New Roman" pitchFamily="18" charset="0"/>
                        </a:rPr>
                        <a:t>2,4</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200" b="1" dirty="0">
                          <a:solidFill>
                            <a:schemeClr val="tx1"/>
                          </a:solidFill>
                          <a:latin typeface="Times New Roman" pitchFamily="18" charset="0"/>
                          <a:cs typeface="Times New Roman" pitchFamily="18" charset="0"/>
                        </a:rPr>
                        <a:t>3,8</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3200" b="1" dirty="0">
                          <a:solidFill>
                            <a:schemeClr val="tx1"/>
                          </a:solidFill>
                          <a:latin typeface="Times New Roman" pitchFamily="18" charset="0"/>
                          <a:cs typeface="Times New Roman" pitchFamily="18" charset="0"/>
                        </a:rPr>
                        <a:t>1,2</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3200" b="1" dirty="0">
                        <a:solidFill>
                          <a:srgbClr val="0000FF"/>
                        </a:solidFill>
                        <a:latin typeface="Times New Roman" pitchFamily="18" charset="0"/>
                        <a:cs typeface="Times New Roman" pitchFamily="18" charset="0"/>
                      </a:endParaRPr>
                    </a:p>
                    <a:p>
                      <a:endParaRPr lang="vi-VN" sz="3200" dirty="0">
                        <a:solidFill>
                          <a:srgbClr val="0000FF"/>
                        </a:solidFill>
                        <a:latin typeface="Times New Roman" pitchFamily="18" charset="0"/>
                        <a:cs typeface="Times New Roman"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vi-VN" sz="3200" b="1" dirty="0">
                        <a:solidFill>
                          <a:srgbClr val="0000FF"/>
                        </a:solidFill>
                        <a:latin typeface="Times New Roman" pitchFamily="18" charset="0"/>
                        <a:cs typeface="Times New Roman"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1"/>
                  </a:ext>
                </a:extLst>
              </a:tr>
              <a:tr h="1577463">
                <a:tc>
                  <a:txBody>
                    <a:bodyPr/>
                    <a:lstStyle/>
                    <a:p>
                      <a:pPr algn="ctr"/>
                      <a:r>
                        <a:rPr lang="en-US" sz="3200" b="1" dirty="0">
                          <a:solidFill>
                            <a:schemeClr val="tx1"/>
                          </a:solidFill>
                          <a:latin typeface="Times New Roman" pitchFamily="18" charset="0"/>
                          <a:cs typeface="Times New Roman" pitchFamily="18" charset="0"/>
                        </a:rPr>
                        <a:t>6,5</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chemeClr val="tx1"/>
                          </a:solidFill>
                          <a:latin typeface="Times New Roman" pitchFamily="18" charset="0"/>
                          <a:cs typeface="Times New Roman" pitchFamily="18" charset="0"/>
                        </a:rPr>
                        <a:t>2,7</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3200" b="1" dirty="0">
                          <a:solidFill>
                            <a:schemeClr val="tx1"/>
                          </a:solidFill>
                          <a:latin typeface="Times New Roman" pitchFamily="18" charset="0"/>
                          <a:cs typeface="Times New Roman" pitchFamily="18" charset="0"/>
                        </a:rPr>
                        <a:t>0,8</a:t>
                      </a:r>
                      <a:endParaRPr lang="vi-VN" sz="3200" b="1" dirty="0">
                        <a:solidFill>
                          <a:schemeClr val="tx1"/>
                        </a:solidFill>
                        <a:latin typeface="Times New Roman" pitchFamily="18" charset="0"/>
                        <a:cs typeface="Times New Roman" pitchFamily="18" charset="0"/>
                      </a:endParaRPr>
                    </a:p>
                  </a:txBody>
                  <a:tcPr marT="45724" marB="45724"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vi-VN" sz="3200" b="1" dirty="0">
                        <a:solidFill>
                          <a:srgbClr val="0000FF"/>
                        </a:solidFill>
                        <a:latin typeface="Times New Roman" pitchFamily="18" charset="0"/>
                        <a:cs typeface="Times New Roman"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endParaRPr lang="vi-VN" sz="3200" b="1" dirty="0">
                        <a:solidFill>
                          <a:srgbClr val="0000FF"/>
                        </a:solidFill>
                        <a:latin typeface="Times New Roman" pitchFamily="18" charset="0"/>
                        <a:cs typeface="Times New Roman" pitchFamily="18" charset="0"/>
                      </a:endParaRPr>
                    </a:p>
                  </a:txBody>
                  <a:tcPr marT="45724" marB="45724">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2"/>
                  </a:ext>
                </a:extLst>
              </a:tr>
            </a:tbl>
          </a:graphicData>
        </a:graphic>
      </p:graphicFrame>
      <p:sp>
        <p:nvSpPr>
          <p:cNvPr id="6" name="Rectangle 5">
            <a:extLst>
              <a:ext uri="{FF2B5EF4-FFF2-40B4-BE49-F238E27FC236}">
                <a16:creationId xmlns:a16="http://schemas.microsoft.com/office/drawing/2014/main" id="{074F9CD0-8923-4B82-86AE-6C2556C5908F}"/>
              </a:ext>
            </a:extLst>
          </p:cNvPr>
          <p:cNvSpPr>
            <a:spLocks noChangeArrowheads="1"/>
          </p:cNvSpPr>
          <p:nvPr/>
        </p:nvSpPr>
        <p:spPr bwMode="auto">
          <a:xfrm>
            <a:off x="1" y="5704582"/>
            <a:ext cx="11963400" cy="1077218"/>
          </a:xfrm>
          <a:prstGeom prst="rect">
            <a:avLst/>
          </a:prstGeom>
          <a:solidFill>
            <a:schemeClr val="accent1">
              <a:lumMod val="20000"/>
              <a:lumOff val="80000"/>
              <a:alpha val="78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C00000"/>
                </a:solidFill>
                <a:latin typeface="Times New Roman" panose="02020603050405020304" pitchFamily="18" charset="0"/>
                <a:cs typeface="Times New Roman" panose="02020603050405020304" pitchFamily="18" charset="0"/>
              </a:rPr>
              <a:t>Hãy so sánh giá trị của hai biểu thức</a:t>
            </a:r>
            <a:r>
              <a:rPr lang="en-US" b="1">
                <a:solidFill>
                  <a:srgbClr val="C00000"/>
                </a:solidFill>
                <a:latin typeface="Times New Roman" pitchFamily="18" charset="0"/>
                <a:cs typeface="Times New Roman" pitchFamily="18" charset="0"/>
              </a:rPr>
              <a:t> (a + b) x c và a x c + b x c khi:</a:t>
            </a:r>
          </a:p>
          <a:p>
            <a:pPr algn="ctr">
              <a:spcBef>
                <a:spcPct val="0"/>
              </a:spcBef>
              <a:buFontTx/>
              <a:buNone/>
            </a:pPr>
            <a:r>
              <a:rPr lang="en-US" altLang="en-US" b="1">
                <a:solidFill>
                  <a:srgbClr val="C00000"/>
                </a:solidFill>
                <a:latin typeface="Times New Roman" panose="02020603050405020304" pitchFamily="18" charset="0"/>
                <a:cs typeface="Times New Roman" panose="02020603050405020304" pitchFamily="18" charset="0"/>
              </a:rPr>
              <a:t>a = 2,4; b = 3,8; c = 1,2. </a:t>
            </a:r>
            <a:endParaRPr lang="en-US" altLang="en-US">
              <a:solidFill>
                <a:srgbClr val="C00000"/>
              </a:solidFill>
            </a:endParaRPr>
          </a:p>
        </p:txBody>
      </p:sp>
      <p:sp>
        <p:nvSpPr>
          <p:cNvPr id="9" name="TextBox 8">
            <a:extLst>
              <a:ext uri="{FF2B5EF4-FFF2-40B4-BE49-F238E27FC236}">
                <a16:creationId xmlns:a16="http://schemas.microsoft.com/office/drawing/2014/main" id="{3C0F3CC6-303C-44BD-BB56-EFB88F43956D}"/>
              </a:ext>
            </a:extLst>
          </p:cNvPr>
          <p:cNvSpPr txBox="1"/>
          <p:nvPr/>
        </p:nvSpPr>
        <p:spPr>
          <a:xfrm>
            <a:off x="3810001" y="2431514"/>
            <a:ext cx="3218296" cy="584775"/>
          </a:xfrm>
          <a:prstGeom prst="rect">
            <a:avLst/>
          </a:prstGeom>
          <a:noFill/>
        </p:spPr>
        <p:txBody>
          <a:bodyPr wrap="square">
            <a:spAutoFit/>
          </a:bodyPr>
          <a:lstStyle/>
          <a:p>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(2,4 + 3,8) x 1,2</a:t>
            </a:r>
            <a:endParaRPr lang="en-US"/>
          </a:p>
        </p:txBody>
      </p:sp>
      <p:sp>
        <p:nvSpPr>
          <p:cNvPr id="11" name="TextBox 10">
            <a:extLst>
              <a:ext uri="{FF2B5EF4-FFF2-40B4-BE49-F238E27FC236}">
                <a16:creationId xmlns:a16="http://schemas.microsoft.com/office/drawing/2014/main" id="{0665627B-C615-41A7-9BA4-89255B9F2053}"/>
              </a:ext>
            </a:extLst>
          </p:cNvPr>
          <p:cNvSpPr txBox="1"/>
          <p:nvPr/>
        </p:nvSpPr>
        <p:spPr>
          <a:xfrm>
            <a:off x="3810001" y="3280643"/>
            <a:ext cx="321829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7,44</a:t>
            </a:r>
            <a:endParaRPr kumimoji="0" lang="vi-VN"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13" name="TextBox 12">
            <a:extLst>
              <a:ext uri="{FF2B5EF4-FFF2-40B4-BE49-F238E27FC236}">
                <a16:creationId xmlns:a16="http://schemas.microsoft.com/office/drawing/2014/main" id="{3E2AAC46-BEE9-4D67-9A9D-C98000B23316}"/>
              </a:ext>
            </a:extLst>
          </p:cNvPr>
          <p:cNvSpPr txBox="1"/>
          <p:nvPr/>
        </p:nvSpPr>
        <p:spPr>
          <a:xfrm>
            <a:off x="7640780" y="2393434"/>
            <a:ext cx="38723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2,4 x 1,2 + 3,8 x 1,2</a:t>
            </a:r>
            <a:endParaRPr kumimoji="0" lang="en-US"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15" name="TextBox 14">
            <a:extLst>
              <a:ext uri="{FF2B5EF4-FFF2-40B4-BE49-F238E27FC236}">
                <a16:creationId xmlns:a16="http://schemas.microsoft.com/office/drawing/2014/main" id="{A7A2174A-FD9B-496B-8B82-431BEACEB219}"/>
              </a:ext>
            </a:extLst>
          </p:cNvPr>
          <p:cNvSpPr txBox="1"/>
          <p:nvPr/>
        </p:nvSpPr>
        <p:spPr>
          <a:xfrm>
            <a:off x="7654635" y="3246801"/>
            <a:ext cx="38723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7,44</a:t>
            </a:r>
            <a:endParaRPr kumimoji="0" lang="vi-VN"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17" name="TextBox 16">
            <a:extLst>
              <a:ext uri="{FF2B5EF4-FFF2-40B4-BE49-F238E27FC236}">
                <a16:creationId xmlns:a16="http://schemas.microsoft.com/office/drawing/2014/main" id="{811AE409-A1D0-4E71-9867-6E63EA2D915D}"/>
              </a:ext>
            </a:extLst>
          </p:cNvPr>
          <p:cNvSpPr txBox="1"/>
          <p:nvPr/>
        </p:nvSpPr>
        <p:spPr>
          <a:xfrm>
            <a:off x="3657601" y="3973714"/>
            <a:ext cx="31103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=(6,5 +2,7) x 0,8</a:t>
            </a:r>
            <a:endParaRPr kumimoji="0" lang="en-US"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19" name="TextBox 18">
            <a:extLst>
              <a:ext uri="{FF2B5EF4-FFF2-40B4-BE49-F238E27FC236}">
                <a16:creationId xmlns:a16="http://schemas.microsoft.com/office/drawing/2014/main" id="{C5E31263-196C-4CEF-836A-1268B7EA8FE8}"/>
              </a:ext>
            </a:extLst>
          </p:cNvPr>
          <p:cNvSpPr txBox="1"/>
          <p:nvPr/>
        </p:nvSpPr>
        <p:spPr>
          <a:xfrm>
            <a:off x="3650385" y="4867619"/>
            <a:ext cx="31103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7,36</a:t>
            </a:r>
            <a:endParaRPr kumimoji="0" lang="vi-VN"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21" name="TextBox 20">
            <a:extLst>
              <a:ext uri="{FF2B5EF4-FFF2-40B4-BE49-F238E27FC236}">
                <a16:creationId xmlns:a16="http://schemas.microsoft.com/office/drawing/2014/main" id="{3D01CB7A-6413-4D18-BD04-A4C953172AC7}"/>
              </a:ext>
            </a:extLst>
          </p:cNvPr>
          <p:cNvSpPr txBox="1"/>
          <p:nvPr/>
        </p:nvSpPr>
        <p:spPr>
          <a:xfrm>
            <a:off x="7644244" y="3983976"/>
            <a:ext cx="37961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6,5 x 0,8 + 2,7 x 0,8</a:t>
            </a:r>
            <a:endParaRPr kumimoji="0" lang="en-US"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23" name="TextBox 22">
            <a:extLst>
              <a:ext uri="{FF2B5EF4-FFF2-40B4-BE49-F238E27FC236}">
                <a16:creationId xmlns:a16="http://schemas.microsoft.com/office/drawing/2014/main" id="{EF31CE49-7BB2-4286-AE32-83B126D4E36A}"/>
              </a:ext>
            </a:extLst>
          </p:cNvPr>
          <p:cNvSpPr txBox="1"/>
          <p:nvPr/>
        </p:nvSpPr>
        <p:spPr>
          <a:xfrm>
            <a:off x="7665026" y="4917306"/>
            <a:ext cx="37961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7,36</a:t>
            </a:r>
            <a:endParaRPr kumimoji="0" lang="vi-VN" sz="3200" b="1" i="0" u="none" strike="noStrike" kern="1200" cap="none" spc="0" normalizeH="0" baseline="0" noProof="0" dirty="0">
              <a:ln>
                <a:noFill/>
              </a:ln>
              <a:effectLst/>
              <a:uLnTx/>
              <a:uFillTx/>
              <a:latin typeface="Times New Roman" pitchFamily="18" charset="0"/>
              <a:ea typeface="+mn-ea"/>
              <a:cs typeface="Times New Roman" pitchFamily="18" charset="0"/>
            </a:endParaRPr>
          </a:p>
        </p:txBody>
      </p:sp>
      <p:sp>
        <p:nvSpPr>
          <p:cNvPr id="26" name="TextBox 25">
            <a:extLst>
              <a:ext uri="{FF2B5EF4-FFF2-40B4-BE49-F238E27FC236}">
                <a16:creationId xmlns:a16="http://schemas.microsoft.com/office/drawing/2014/main" id="{F47DA9BA-3290-4E4F-8281-57A7976F021D}"/>
              </a:ext>
            </a:extLst>
          </p:cNvPr>
          <p:cNvSpPr txBox="1"/>
          <p:nvPr/>
        </p:nvSpPr>
        <p:spPr>
          <a:xfrm>
            <a:off x="3803073" y="2855727"/>
            <a:ext cx="3225223" cy="584775"/>
          </a:xfrm>
          <a:prstGeom prst="rect">
            <a:avLst/>
          </a:prstGeom>
          <a:noFill/>
        </p:spPr>
        <p:txBody>
          <a:bodyPr wrap="square">
            <a:spAutoFit/>
          </a:bodyPr>
          <a:lstStyle/>
          <a:p>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6,2 x 1,2</a:t>
            </a:r>
            <a:endParaRPr lang="en-US"/>
          </a:p>
        </p:txBody>
      </p:sp>
      <p:sp>
        <p:nvSpPr>
          <p:cNvPr id="27" name="TextBox 26">
            <a:extLst>
              <a:ext uri="{FF2B5EF4-FFF2-40B4-BE49-F238E27FC236}">
                <a16:creationId xmlns:a16="http://schemas.microsoft.com/office/drawing/2014/main" id="{FB0E799F-9EF8-4EC5-B35A-9D9F315053B0}"/>
              </a:ext>
            </a:extLst>
          </p:cNvPr>
          <p:cNvSpPr txBox="1"/>
          <p:nvPr/>
        </p:nvSpPr>
        <p:spPr>
          <a:xfrm>
            <a:off x="7640779" y="2778535"/>
            <a:ext cx="3225223" cy="584775"/>
          </a:xfrm>
          <a:prstGeom prst="rect">
            <a:avLst/>
          </a:prstGeom>
          <a:noFill/>
        </p:spPr>
        <p:txBody>
          <a:bodyPr wrap="square">
            <a:spAutoFit/>
          </a:bodyPr>
          <a:lstStyle/>
          <a:p>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6,88 + 4,56</a:t>
            </a:r>
            <a:endParaRPr lang="en-US"/>
          </a:p>
        </p:txBody>
      </p:sp>
      <p:sp>
        <p:nvSpPr>
          <p:cNvPr id="28" name="TextBox 27">
            <a:extLst>
              <a:ext uri="{FF2B5EF4-FFF2-40B4-BE49-F238E27FC236}">
                <a16:creationId xmlns:a16="http://schemas.microsoft.com/office/drawing/2014/main" id="{B64359DF-F320-4367-9C66-8D34D27E7A21}"/>
              </a:ext>
            </a:extLst>
          </p:cNvPr>
          <p:cNvSpPr txBox="1"/>
          <p:nvPr/>
        </p:nvSpPr>
        <p:spPr>
          <a:xfrm>
            <a:off x="3681558" y="4474748"/>
            <a:ext cx="3225223" cy="584775"/>
          </a:xfrm>
          <a:prstGeom prst="rect">
            <a:avLst/>
          </a:prstGeom>
          <a:noFill/>
        </p:spPr>
        <p:txBody>
          <a:bodyPr wrap="square">
            <a:spAutoFit/>
          </a:bodyPr>
          <a:lstStyle/>
          <a:p>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9,2 x 0,8</a:t>
            </a:r>
            <a:endParaRPr lang="en-US"/>
          </a:p>
        </p:txBody>
      </p:sp>
      <p:sp>
        <p:nvSpPr>
          <p:cNvPr id="29" name="TextBox 28">
            <a:extLst>
              <a:ext uri="{FF2B5EF4-FFF2-40B4-BE49-F238E27FC236}">
                <a16:creationId xmlns:a16="http://schemas.microsoft.com/office/drawing/2014/main" id="{FB2A6EB5-9DCA-41D2-B250-C2082F0C54AB}"/>
              </a:ext>
            </a:extLst>
          </p:cNvPr>
          <p:cNvSpPr txBox="1"/>
          <p:nvPr/>
        </p:nvSpPr>
        <p:spPr>
          <a:xfrm>
            <a:off x="7678880" y="4405489"/>
            <a:ext cx="3225223" cy="584775"/>
          </a:xfrm>
          <a:prstGeom prst="rect">
            <a:avLst/>
          </a:prstGeom>
          <a:noFill/>
        </p:spPr>
        <p:txBody>
          <a:bodyPr wrap="square">
            <a:spAutoFit/>
          </a:bodyPr>
          <a:lstStyle/>
          <a:p>
            <a:r>
              <a:rPr kumimoji="0" lang="en-US" sz="3200" b="1" i="0" u="none" strike="noStrike" kern="1200" cap="none" spc="0" normalizeH="0" baseline="0" noProof="0">
                <a:ln>
                  <a:noFill/>
                </a:ln>
                <a:effectLst/>
                <a:uLnTx/>
                <a:uFillTx/>
                <a:latin typeface="Times New Roman" pitchFamily="18" charset="0"/>
                <a:ea typeface="+mn-ea"/>
                <a:cs typeface="Times New Roman" pitchFamily="18" charset="0"/>
              </a:rPr>
              <a:t>= 5,2 + 2,16</a:t>
            </a:r>
            <a:endParaRPr lang="en-US"/>
          </a:p>
        </p:txBody>
      </p:sp>
      <p:sp>
        <p:nvSpPr>
          <p:cNvPr id="30" name="Rectangle 29">
            <a:extLst>
              <a:ext uri="{FF2B5EF4-FFF2-40B4-BE49-F238E27FC236}">
                <a16:creationId xmlns:a16="http://schemas.microsoft.com/office/drawing/2014/main" id="{89020645-F494-4FE3-B6C7-D17663515E09}"/>
              </a:ext>
            </a:extLst>
          </p:cNvPr>
          <p:cNvSpPr>
            <a:spLocks noChangeArrowheads="1"/>
          </p:cNvSpPr>
          <p:nvPr/>
        </p:nvSpPr>
        <p:spPr bwMode="auto">
          <a:xfrm>
            <a:off x="100623" y="5696765"/>
            <a:ext cx="11963400" cy="1077218"/>
          </a:xfrm>
          <a:prstGeom prst="rect">
            <a:avLst/>
          </a:prstGeom>
          <a:solidFill>
            <a:schemeClr val="accent1">
              <a:lumMod val="20000"/>
              <a:lumOff val="80000"/>
              <a:alpha val="78000"/>
            </a:schemeClr>
          </a:solidFill>
          <a:ln>
            <a:noFill/>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b="1">
                <a:solidFill>
                  <a:srgbClr val="C00000"/>
                </a:solidFill>
                <a:latin typeface="Times New Roman" panose="02020603050405020304" pitchFamily="18" charset="0"/>
                <a:cs typeface="Times New Roman" panose="02020603050405020304" pitchFamily="18" charset="0"/>
              </a:rPr>
              <a:t>Hãy so sánh giá trị của hai biểu thức</a:t>
            </a:r>
            <a:r>
              <a:rPr lang="en-US" b="1">
                <a:solidFill>
                  <a:srgbClr val="C00000"/>
                </a:solidFill>
                <a:latin typeface="Times New Roman" pitchFamily="18" charset="0"/>
                <a:cs typeface="Times New Roman" pitchFamily="18" charset="0"/>
              </a:rPr>
              <a:t> (a + b) x c và a x c + b x c khi:</a:t>
            </a:r>
          </a:p>
          <a:p>
            <a:pPr algn="ctr">
              <a:spcBef>
                <a:spcPct val="0"/>
              </a:spcBef>
              <a:buFontTx/>
              <a:buNone/>
            </a:pPr>
            <a:r>
              <a:rPr lang="en-US" altLang="en-US" b="1">
                <a:solidFill>
                  <a:srgbClr val="C00000"/>
                </a:solidFill>
                <a:latin typeface="Times New Roman" panose="02020603050405020304" pitchFamily="18" charset="0"/>
                <a:cs typeface="Times New Roman" panose="02020603050405020304" pitchFamily="18" charset="0"/>
              </a:rPr>
              <a:t>a = 6,5; b = 2,7; c = 0,8. </a:t>
            </a:r>
            <a:endParaRPr lang="en-US" altLang="en-US">
              <a:solidFill>
                <a:srgbClr val="C00000"/>
              </a:solidFill>
            </a:endParaRPr>
          </a:p>
        </p:txBody>
      </p:sp>
      <p:grpSp>
        <p:nvGrpSpPr>
          <p:cNvPr id="31" name="Graphic 3">
            <a:extLst>
              <a:ext uri="{FF2B5EF4-FFF2-40B4-BE49-F238E27FC236}">
                <a16:creationId xmlns:a16="http://schemas.microsoft.com/office/drawing/2014/main" id="{A0A5AB77-B061-4845-AC35-C711DDA2725E}"/>
              </a:ext>
            </a:extLst>
          </p:cNvPr>
          <p:cNvGrpSpPr/>
          <p:nvPr/>
        </p:nvGrpSpPr>
        <p:grpSpPr>
          <a:xfrm>
            <a:off x="10258313" y="178495"/>
            <a:ext cx="2038574" cy="896373"/>
            <a:chOff x="7339144" y="2251960"/>
            <a:chExt cx="2038574" cy="896373"/>
          </a:xfrm>
        </p:grpSpPr>
        <p:sp>
          <p:nvSpPr>
            <p:cNvPr id="32" name="Freeform: Shape 31">
              <a:extLst>
                <a:ext uri="{FF2B5EF4-FFF2-40B4-BE49-F238E27FC236}">
                  <a16:creationId xmlns:a16="http://schemas.microsoft.com/office/drawing/2014/main" id="{1B471EDC-985D-4601-9A05-BDF74C40D53E}"/>
                </a:ext>
              </a:extLst>
            </p:cNvPr>
            <p:cNvSpPr/>
            <p:nvPr/>
          </p:nvSpPr>
          <p:spPr>
            <a:xfrm>
              <a:off x="7505661" y="2251960"/>
              <a:ext cx="1698704" cy="608327"/>
            </a:xfrm>
            <a:custGeom>
              <a:avLst/>
              <a:gdLst>
                <a:gd name="connsiteX0" fmla="*/ 0 w 1698704"/>
                <a:gd name="connsiteY0" fmla="*/ 605253 h 608327"/>
                <a:gd name="connsiteX1" fmla="*/ 200082 w 1698704"/>
                <a:gd name="connsiteY1" fmla="*/ 252752 h 608327"/>
                <a:gd name="connsiteX2" fmla="*/ 443198 w 1698704"/>
                <a:gd name="connsiteY2" fmla="*/ 76673 h 608327"/>
                <a:gd name="connsiteX3" fmla="*/ 833933 w 1698704"/>
                <a:gd name="connsiteY3" fmla="*/ 35 h 608327"/>
                <a:gd name="connsiteX4" fmla="*/ 1132599 w 1698704"/>
                <a:gd name="connsiteY4" fmla="*/ 45984 h 608327"/>
                <a:gd name="connsiteX5" fmla="*/ 1463497 w 1698704"/>
                <a:gd name="connsiteY5" fmla="*/ 205432 h 608327"/>
                <a:gd name="connsiteX6" fmla="*/ 1696841 w 1698704"/>
                <a:gd name="connsiteY6" fmla="*/ 538902 h 608327"/>
                <a:gd name="connsiteX7" fmla="*/ 1694955 w 1698704"/>
                <a:gd name="connsiteY7" fmla="*/ 571821 h 608327"/>
                <a:gd name="connsiteX8" fmla="*/ 1627061 w 1698704"/>
                <a:gd name="connsiteY8" fmla="*/ 603367 h 608327"/>
                <a:gd name="connsiteX9" fmla="*/ 0 w 1698704"/>
                <a:gd name="connsiteY9" fmla="*/ 605253 h 60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8704" h="608327">
                  <a:moveTo>
                    <a:pt x="0" y="605253"/>
                  </a:moveTo>
                  <a:cubicBezTo>
                    <a:pt x="22117" y="527415"/>
                    <a:pt x="74066" y="384940"/>
                    <a:pt x="200082" y="252752"/>
                  </a:cubicBezTo>
                  <a:cubicBezTo>
                    <a:pt x="298666" y="149368"/>
                    <a:pt x="399650" y="97075"/>
                    <a:pt x="443198" y="76673"/>
                  </a:cubicBezTo>
                  <a:cubicBezTo>
                    <a:pt x="605390" y="378"/>
                    <a:pt x="749237" y="-308"/>
                    <a:pt x="833933" y="35"/>
                  </a:cubicBezTo>
                  <a:cubicBezTo>
                    <a:pt x="864108" y="206"/>
                    <a:pt x="983266" y="2092"/>
                    <a:pt x="1132599" y="45984"/>
                  </a:cubicBezTo>
                  <a:cubicBezTo>
                    <a:pt x="1205122" y="67243"/>
                    <a:pt x="1331138" y="105477"/>
                    <a:pt x="1463497" y="205432"/>
                  </a:cubicBezTo>
                  <a:cubicBezTo>
                    <a:pt x="1463497" y="205432"/>
                    <a:pt x="1671638" y="343106"/>
                    <a:pt x="1696841" y="538902"/>
                  </a:cubicBezTo>
                  <a:cubicBezTo>
                    <a:pt x="1697698" y="544903"/>
                    <a:pt x="1701470" y="558619"/>
                    <a:pt x="1694955" y="571821"/>
                  </a:cubicBezTo>
                  <a:cubicBezTo>
                    <a:pt x="1682096" y="597881"/>
                    <a:pt x="1641634" y="601824"/>
                    <a:pt x="1627061" y="603367"/>
                  </a:cubicBezTo>
                  <a:cubicBezTo>
                    <a:pt x="1532763" y="612969"/>
                    <a:pt x="103213" y="605768"/>
                    <a:pt x="0" y="605253"/>
                  </a:cubicBezTo>
                  <a:close/>
                </a:path>
              </a:pathLst>
            </a:custGeom>
            <a:solidFill>
              <a:srgbClr val="FFD57E"/>
            </a:solidFill>
            <a:ln w="1715" cap="flat">
              <a:noFill/>
              <a:prstDash val="solid"/>
              <a:miter/>
            </a:ln>
          </p:spPr>
          <p:txBody>
            <a:bodyPr rtlCol="0" anchor="ctr"/>
            <a:lstStyle/>
            <a:p>
              <a:endParaRPr lang="en-US"/>
            </a:p>
          </p:txBody>
        </p:sp>
        <p:grpSp>
          <p:nvGrpSpPr>
            <p:cNvPr id="33" name="Graphic 3">
              <a:extLst>
                <a:ext uri="{FF2B5EF4-FFF2-40B4-BE49-F238E27FC236}">
                  <a16:creationId xmlns:a16="http://schemas.microsoft.com/office/drawing/2014/main" id="{552C17A4-A984-4812-8BF2-6DD5058752D1}"/>
                </a:ext>
              </a:extLst>
            </p:cNvPr>
            <p:cNvGrpSpPr/>
            <p:nvPr/>
          </p:nvGrpSpPr>
          <p:grpSpPr>
            <a:xfrm>
              <a:off x="7511579" y="2305547"/>
              <a:ext cx="1749902" cy="842787"/>
              <a:chOff x="7511579" y="2305547"/>
              <a:chExt cx="1749902" cy="842787"/>
            </a:xfrm>
            <a:solidFill>
              <a:srgbClr val="E86F7A"/>
            </a:solidFill>
          </p:grpSpPr>
          <p:sp>
            <p:nvSpPr>
              <p:cNvPr id="56" name="Freeform: Shape 55">
                <a:extLst>
                  <a:ext uri="{FF2B5EF4-FFF2-40B4-BE49-F238E27FC236}">
                    <a16:creationId xmlns:a16="http://schemas.microsoft.com/office/drawing/2014/main" id="{D02A2724-0B59-4CF4-960C-3E8653E3E7B5}"/>
                  </a:ext>
                </a:extLst>
              </p:cNvPr>
              <p:cNvSpPr/>
              <p:nvPr/>
            </p:nvSpPr>
            <p:spPr>
              <a:xfrm>
                <a:off x="7815177" y="2309417"/>
                <a:ext cx="401491" cy="252050"/>
              </a:xfrm>
              <a:custGeom>
                <a:avLst/>
                <a:gdLst>
                  <a:gd name="connsiteX0" fmla="*/ 254555 w 401491"/>
                  <a:gd name="connsiteY0" fmla="*/ 171293 h 252050"/>
                  <a:gd name="connsiteX1" fmla="*/ 1666 w 401491"/>
                  <a:gd name="connsiteY1" fmla="*/ 228214 h 252050"/>
                  <a:gd name="connsiteX2" fmla="*/ 85162 w 401491"/>
                  <a:gd name="connsiteY2" fmla="*/ 103399 h 252050"/>
                  <a:gd name="connsiteX3" fmla="*/ 401488 w 401491"/>
                  <a:gd name="connsiteY3" fmla="*/ 6358 h 252050"/>
                  <a:gd name="connsiteX4" fmla="*/ 254555 w 401491"/>
                  <a:gd name="connsiteY4" fmla="*/ 171293 h 25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91" h="252050">
                    <a:moveTo>
                      <a:pt x="254555" y="171293"/>
                    </a:moveTo>
                    <a:cubicBezTo>
                      <a:pt x="190947" y="203868"/>
                      <a:pt x="47443" y="294908"/>
                      <a:pt x="1666" y="228214"/>
                    </a:cubicBezTo>
                    <a:cubicBezTo>
                      <a:pt x="-9649" y="175750"/>
                      <a:pt x="38700" y="130145"/>
                      <a:pt x="85162" y="103399"/>
                    </a:cubicBezTo>
                    <a:cubicBezTo>
                      <a:pt x="155628" y="62936"/>
                      <a:pt x="367198" y="-24160"/>
                      <a:pt x="401488" y="6358"/>
                    </a:cubicBezTo>
                    <a:cubicBezTo>
                      <a:pt x="401831" y="6529"/>
                      <a:pt x="378342" y="107856"/>
                      <a:pt x="254555" y="171293"/>
                    </a:cubicBezTo>
                    <a:close/>
                  </a:path>
                </a:pathLst>
              </a:custGeom>
              <a:solidFill>
                <a:srgbClr val="E86F7A"/>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798A4F26-8935-4717-A996-7A4BCC726DC7}"/>
                  </a:ext>
                </a:extLst>
              </p:cNvPr>
              <p:cNvSpPr/>
              <p:nvPr/>
            </p:nvSpPr>
            <p:spPr>
              <a:xfrm>
                <a:off x="8470334" y="2318870"/>
                <a:ext cx="386419" cy="248855"/>
              </a:xfrm>
              <a:custGeom>
                <a:avLst/>
                <a:gdLst>
                  <a:gd name="connsiteX0" fmla="*/ 4705 w 386419"/>
                  <a:gd name="connsiteY0" fmla="*/ 1706 h 248855"/>
                  <a:gd name="connsiteX1" fmla="*/ 68656 w 386419"/>
                  <a:gd name="connsiteY1" fmla="*/ 140580 h 248855"/>
                  <a:gd name="connsiteX2" fmla="*/ 173069 w 386419"/>
                  <a:gd name="connsiteY2" fmla="*/ 220990 h 248855"/>
                  <a:gd name="connsiteX3" fmla="*/ 268567 w 386419"/>
                  <a:gd name="connsiteY3" fmla="*/ 248251 h 248855"/>
                  <a:gd name="connsiteX4" fmla="*/ 370922 w 386419"/>
                  <a:gd name="connsiteY4" fmla="*/ 217561 h 248855"/>
                  <a:gd name="connsiteX5" fmla="*/ 386353 w 386419"/>
                  <a:gd name="connsiteY5" fmla="*/ 186700 h 248855"/>
                  <a:gd name="connsiteX6" fmla="*/ 348977 w 386419"/>
                  <a:gd name="connsiteY6" fmla="*/ 133722 h 248855"/>
                  <a:gd name="connsiteX7" fmla="*/ 4705 w 386419"/>
                  <a:gd name="connsiteY7" fmla="*/ 1706 h 2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19" h="248855">
                    <a:moveTo>
                      <a:pt x="4705" y="1706"/>
                    </a:moveTo>
                    <a:cubicBezTo>
                      <a:pt x="-14497" y="26909"/>
                      <a:pt x="28708" y="91546"/>
                      <a:pt x="68656" y="140580"/>
                    </a:cubicBezTo>
                    <a:cubicBezTo>
                      <a:pt x="89059" y="165612"/>
                      <a:pt x="149752" y="209503"/>
                      <a:pt x="173069" y="220990"/>
                    </a:cubicBezTo>
                    <a:cubicBezTo>
                      <a:pt x="182156" y="225448"/>
                      <a:pt x="231877" y="245165"/>
                      <a:pt x="268567" y="248251"/>
                    </a:cubicBezTo>
                    <a:cubicBezTo>
                      <a:pt x="304400" y="251165"/>
                      <a:pt x="345376" y="243965"/>
                      <a:pt x="370922" y="217561"/>
                    </a:cubicBezTo>
                    <a:cubicBezTo>
                      <a:pt x="379152" y="209160"/>
                      <a:pt x="385667" y="198359"/>
                      <a:pt x="386353" y="186700"/>
                    </a:cubicBezTo>
                    <a:cubicBezTo>
                      <a:pt x="387725" y="164069"/>
                      <a:pt x="367836" y="146410"/>
                      <a:pt x="348977" y="133722"/>
                    </a:cubicBezTo>
                    <a:cubicBezTo>
                      <a:pt x="253651" y="68914"/>
                      <a:pt x="15678" y="-12868"/>
                      <a:pt x="4705" y="1706"/>
                    </a:cubicBezTo>
                    <a:close/>
                  </a:path>
                </a:pathLst>
              </a:custGeom>
              <a:solidFill>
                <a:srgbClr val="E86F7A"/>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BBD3350-3F67-420F-ABCF-F5A2CFE0EBCA}"/>
                  </a:ext>
                </a:extLst>
              </p:cNvPr>
              <p:cNvSpPr/>
              <p:nvPr/>
            </p:nvSpPr>
            <p:spPr>
              <a:xfrm>
                <a:off x="7511579" y="2783833"/>
                <a:ext cx="1749902" cy="364501"/>
              </a:xfrm>
              <a:custGeom>
                <a:avLst/>
                <a:gdLst>
                  <a:gd name="connsiteX0" fmla="*/ 4027 w 1749902"/>
                  <a:gd name="connsiteY0" fmla="*/ 0 h 364501"/>
                  <a:gd name="connsiteX1" fmla="*/ 121984 w 1749902"/>
                  <a:gd name="connsiteY1" fmla="*/ 310668 h 364501"/>
                  <a:gd name="connsiteX2" fmla="*/ 336468 w 1749902"/>
                  <a:gd name="connsiteY2" fmla="*/ 351987 h 364501"/>
                  <a:gd name="connsiteX3" fmla="*/ 658108 w 1749902"/>
                  <a:gd name="connsiteY3" fmla="*/ 363817 h 364501"/>
                  <a:gd name="connsiteX4" fmla="*/ 990721 w 1749902"/>
                  <a:gd name="connsiteY4" fmla="*/ 362103 h 364501"/>
                  <a:gd name="connsiteX5" fmla="*/ 1327449 w 1749902"/>
                  <a:gd name="connsiteY5" fmla="*/ 360045 h 364501"/>
                  <a:gd name="connsiteX6" fmla="*/ 1487584 w 1749902"/>
                  <a:gd name="connsiteY6" fmla="*/ 339643 h 364501"/>
                  <a:gd name="connsiteX7" fmla="*/ 1749902 w 1749902"/>
                  <a:gd name="connsiteY7" fmla="*/ 18860 h 364501"/>
                  <a:gd name="connsiteX8" fmla="*/ 788239 w 1749902"/>
                  <a:gd name="connsiteY8" fmla="*/ 26232 h 364501"/>
                  <a:gd name="connsiteX9" fmla="*/ 4027 w 1749902"/>
                  <a:gd name="connsiteY9" fmla="*/ 0 h 36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02" h="364501">
                    <a:moveTo>
                      <a:pt x="4027" y="0"/>
                    </a:moveTo>
                    <a:cubicBezTo>
                      <a:pt x="-1803" y="46120"/>
                      <a:pt x="-19976" y="235230"/>
                      <a:pt x="121984" y="310668"/>
                    </a:cubicBezTo>
                    <a:cubicBezTo>
                      <a:pt x="163990" y="332956"/>
                      <a:pt x="221425" y="339300"/>
                      <a:pt x="336468" y="351987"/>
                    </a:cubicBezTo>
                    <a:cubicBezTo>
                      <a:pt x="408649" y="359874"/>
                      <a:pt x="504661" y="366732"/>
                      <a:pt x="658108" y="363817"/>
                    </a:cubicBezTo>
                    <a:cubicBezTo>
                      <a:pt x="860762" y="359874"/>
                      <a:pt x="838645" y="361417"/>
                      <a:pt x="990721" y="362103"/>
                    </a:cubicBezTo>
                    <a:cubicBezTo>
                      <a:pt x="1123767" y="362788"/>
                      <a:pt x="1171430" y="366217"/>
                      <a:pt x="1327449" y="360045"/>
                    </a:cubicBezTo>
                    <a:cubicBezTo>
                      <a:pt x="1411803" y="356788"/>
                      <a:pt x="1458608" y="347015"/>
                      <a:pt x="1487584" y="339643"/>
                    </a:cubicBezTo>
                    <a:cubicBezTo>
                      <a:pt x="1655090" y="296609"/>
                      <a:pt x="1723499" y="115386"/>
                      <a:pt x="1749902" y="18860"/>
                    </a:cubicBezTo>
                    <a:cubicBezTo>
                      <a:pt x="1499071" y="7887"/>
                      <a:pt x="900025" y="21603"/>
                      <a:pt x="788239" y="26232"/>
                    </a:cubicBezTo>
                    <a:cubicBezTo>
                      <a:pt x="788410" y="26403"/>
                      <a:pt x="466770" y="28632"/>
                      <a:pt x="4027" y="0"/>
                    </a:cubicBezTo>
                    <a:close/>
                  </a:path>
                </a:pathLst>
              </a:custGeom>
              <a:solidFill>
                <a:srgbClr val="E86F7A"/>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466C6CAD-9260-4368-9047-52865EB3F409}"/>
                  </a:ext>
                </a:extLst>
              </p:cNvPr>
              <p:cNvSpPr/>
              <p:nvPr/>
            </p:nvSpPr>
            <p:spPr>
              <a:xfrm>
                <a:off x="8258756" y="2305547"/>
                <a:ext cx="168156" cy="343995"/>
              </a:xfrm>
              <a:custGeom>
                <a:avLst/>
                <a:gdLst>
                  <a:gd name="connsiteX0" fmla="*/ 62664 w 168156"/>
                  <a:gd name="connsiteY0" fmla="*/ 5770 h 343995"/>
                  <a:gd name="connsiteX1" fmla="*/ 4029 w 168156"/>
                  <a:gd name="connsiteY1" fmla="*/ 239971 h 343995"/>
                  <a:gd name="connsiteX2" fmla="*/ 25288 w 168156"/>
                  <a:gd name="connsiteY2" fmla="*/ 307008 h 343995"/>
                  <a:gd name="connsiteX3" fmla="*/ 82724 w 168156"/>
                  <a:gd name="connsiteY3" fmla="*/ 343870 h 343995"/>
                  <a:gd name="connsiteX4" fmla="*/ 148047 w 168156"/>
                  <a:gd name="connsiteY4" fmla="*/ 307865 h 343995"/>
                  <a:gd name="connsiteX5" fmla="*/ 168106 w 168156"/>
                  <a:gd name="connsiteY5" fmla="*/ 233284 h 343995"/>
                  <a:gd name="connsiteX6" fmla="*/ 163648 w 168156"/>
                  <a:gd name="connsiteY6" fmla="*/ 155275 h 343995"/>
                  <a:gd name="connsiteX7" fmla="*/ 158676 w 168156"/>
                  <a:gd name="connsiteY7" fmla="*/ 83094 h 343995"/>
                  <a:gd name="connsiteX8" fmla="*/ 126787 w 168156"/>
                  <a:gd name="connsiteY8" fmla="*/ 19486 h 343995"/>
                  <a:gd name="connsiteX9" fmla="*/ 62664 w 168156"/>
                  <a:gd name="connsiteY9" fmla="*/ 5770 h 34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56" h="343995">
                    <a:moveTo>
                      <a:pt x="62664" y="5770"/>
                    </a:moveTo>
                    <a:cubicBezTo>
                      <a:pt x="-772" y="58234"/>
                      <a:pt x="-6087" y="158361"/>
                      <a:pt x="4029" y="239971"/>
                    </a:cubicBezTo>
                    <a:cubicBezTo>
                      <a:pt x="6943" y="263459"/>
                      <a:pt x="12429" y="287119"/>
                      <a:pt x="25288" y="307008"/>
                    </a:cubicBezTo>
                    <a:cubicBezTo>
                      <a:pt x="38147" y="326896"/>
                      <a:pt x="59235" y="342498"/>
                      <a:pt x="82724" y="343870"/>
                    </a:cubicBezTo>
                    <a:cubicBezTo>
                      <a:pt x="108784" y="345584"/>
                      <a:pt x="133816" y="329639"/>
                      <a:pt x="148047" y="307865"/>
                    </a:cubicBezTo>
                    <a:cubicBezTo>
                      <a:pt x="162448" y="286091"/>
                      <a:pt x="167421" y="259345"/>
                      <a:pt x="168106" y="233284"/>
                    </a:cubicBezTo>
                    <a:cubicBezTo>
                      <a:pt x="168621" y="207224"/>
                      <a:pt x="165020" y="181335"/>
                      <a:pt x="163648" y="155275"/>
                    </a:cubicBezTo>
                    <a:cubicBezTo>
                      <a:pt x="162277" y="131100"/>
                      <a:pt x="162963" y="106754"/>
                      <a:pt x="158676" y="83094"/>
                    </a:cubicBezTo>
                    <a:cubicBezTo>
                      <a:pt x="154390" y="59434"/>
                      <a:pt x="144960" y="35602"/>
                      <a:pt x="126787" y="19486"/>
                    </a:cubicBezTo>
                    <a:cubicBezTo>
                      <a:pt x="108956" y="3713"/>
                      <a:pt x="78267" y="-7260"/>
                      <a:pt x="62664" y="5770"/>
                    </a:cubicBezTo>
                    <a:close/>
                  </a:path>
                </a:pathLst>
              </a:custGeom>
              <a:solidFill>
                <a:srgbClr val="E86F7A"/>
              </a:solidFill>
              <a:ln w="1715" cap="flat">
                <a:noFill/>
                <a:prstDash val="solid"/>
                <a:miter/>
              </a:ln>
            </p:spPr>
            <p:txBody>
              <a:bodyPr rtlCol="0" anchor="ctr"/>
              <a:lstStyle/>
              <a:p>
                <a:endParaRPr lang="en-US"/>
              </a:p>
            </p:txBody>
          </p:sp>
        </p:grpSp>
        <p:sp>
          <p:nvSpPr>
            <p:cNvPr id="34" name="Freeform: Shape 33">
              <a:extLst>
                <a:ext uri="{FF2B5EF4-FFF2-40B4-BE49-F238E27FC236}">
                  <a16:creationId xmlns:a16="http://schemas.microsoft.com/office/drawing/2014/main" id="{EACA0C04-499D-4C54-96A5-A645E9127464}"/>
                </a:ext>
              </a:extLst>
            </p:cNvPr>
            <p:cNvSpPr/>
            <p:nvPr/>
          </p:nvSpPr>
          <p:spPr>
            <a:xfrm>
              <a:off x="7339144" y="2691232"/>
              <a:ext cx="2038574" cy="196053"/>
            </a:xfrm>
            <a:custGeom>
              <a:avLst/>
              <a:gdLst>
                <a:gd name="connsiteX0" fmla="*/ 155373 w 2038574"/>
                <a:gd name="connsiteY0" fmla="*/ 5161 h 196053"/>
                <a:gd name="connsiteX1" fmla="*/ 34329 w 2038574"/>
                <a:gd name="connsiteY1" fmla="*/ 47852 h 196053"/>
                <a:gd name="connsiteX2" fmla="*/ 6726 w 2038574"/>
                <a:gd name="connsiteY2" fmla="*/ 134263 h 196053"/>
                <a:gd name="connsiteX3" fmla="*/ 81821 w 2038574"/>
                <a:gd name="connsiteY3" fmla="*/ 180726 h 196053"/>
                <a:gd name="connsiteX4" fmla="*/ 1867987 w 2038574"/>
                <a:gd name="connsiteY4" fmla="*/ 195985 h 196053"/>
                <a:gd name="connsiteX5" fmla="*/ 1990402 w 2038574"/>
                <a:gd name="connsiteY5" fmla="*/ 175754 h 196053"/>
                <a:gd name="connsiteX6" fmla="*/ 2031378 w 2038574"/>
                <a:gd name="connsiteY6" fmla="*/ 70141 h 196053"/>
                <a:gd name="connsiteX7" fmla="*/ 1920108 w 2038574"/>
                <a:gd name="connsiteY7" fmla="*/ 26421 h 196053"/>
                <a:gd name="connsiteX8" fmla="*/ 1787919 w 2038574"/>
                <a:gd name="connsiteY8" fmla="*/ 83000 h 196053"/>
                <a:gd name="connsiteX9" fmla="*/ 1668419 w 2038574"/>
                <a:gd name="connsiteY9" fmla="*/ 24707 h 196053"/>
                <a:gd name="connsiteX10" fmla="*/ 1618870 w 2038574"/>
                <a:gd name="connsiteY10" fmla="*/ 16649 h 196053"/>
                <a:gd name="connsiteX11" fmla="*/ 1481024 w 2038574"/>
                <a:gd name="connsiteY11" fmla="*/ 70312 h 196053"/>
                <a:gd name="connsiteX12" fmla="*/ 1366152 w 2038574"/>
                <a:gd name="connsiteY12" fmla="*/ 5161 h 196053"/>
                <a:gd name="connsiteX13" fmla="*/ 1293286 w 2038574"/>
                <a:gd name="connsiteY13" fmla="*/ 5161 h 196053"/>
                <a:gd name="connsiteX14" fmla="*/ 1189902 w 2038574"/>
                <a:gd name="connsiteY14" fmla="*/ 89515 h 196053"/>
                <a:gd name="connsiteX15" fmla="*/ 1081717 w 2038574"/>
                <a:gd name="connsiteY15" fmla="*/ 24878 h 196053"/>
                <a:gd name="connsiteX16" fmla="*/ 1027025 w 2038574"/>
                <a:gd name="connsiteY16" fmla="*/ 32079 h 196053"/>
                <a:gd name="connsiteX17" fmla="*/ 956216 w 2038574"/>
                <a:gd name="connsiteY17" fmla="*/ 92772 h 196053"/>
                <a:gd name="connsiteX18" fmla="*/ 886778 w 2038574"/>
                <a:gd name="connsiteY18" fmla="*/ 29679 h 196053"/>
                <a:gd name="connsiteX19" fmla="*/ 840830 w 2038574"/>
                <a:gd name="connsiteY19" fmla="*/ 20249 h 196053"/>
                <a:gd name="connsiteX20" fmla="*/ 733159 w 2038574"/>
                <a:gd name="connsiteY20" fmla="*/ 79228 h 196053"/>
                <a:gd name="connsiteX21" fmla="*/ 657378 w 2038574"/>
                <a:gd name="connsiteY21" fmla="*/ 16820 h 196053"/>
                <a:gd name="connsiteX22" fmla="*/ 595999 w 2038574"/>
                <a:gd name="connsiteY22" fmla="*/ 16820 h 196053"/>
                <a:gd name="connsiteX23" fmla="*/ 507874 w 2038574"/>
                <a:gd name="connsiteY23" fmla="*/ 78199 h 196053"/>
                <a:gd name="connsiteX24" fmla="*/ 415977 w 2038574"/>
                <a:gd name="connsiteY24" fmla="*/ 28307 h 196053"/>
                <a:gd name="connsiteX25" fmla="*/ 335567 w 2038574"/>
                <a:gd name="connsiteY25" fmla="*/ 16820 h 196053"/>
                <a:gd name="connsiteX26" fmla="*/ 231839 w 2038574"/>
                <a:gd name="connsiteY26" fmla="*/ 43052 h 196053"/>
                <a:gd name="connsiteX27" fmla="*/ 155373 w 2038574"/>
                <a:gd name="connsiteY27" fmla="*/ 5161 h 19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8574" h="196053">
                  <a:moveTo>
                    <a:pt x="155373" y="5161"/>
                  </a:moveTo>
                  <a:cubicBezTo>
                    <a:pt x="110796" y="-3068"/>
                    <a:pt x="68276" y="13905"/>
                    <a:pt x="34329" y="47852"/>
                  </a:cubicBezTo>
                  <a:cubicBezTo>
                    <a:pt x="8954" y="73227"/>
                    <a:pt x="-10934" y="109060"/>
                    <a:pt x="6726" y="134263"/>
                  </a:cubicBezTo>
                  <a:cubicBezTo>
                    <a:pt x="19241" y="151923"/>
                    <a:pt x="60047" y="180555"/>
                    <a:pt x="81821" y="180726"/>
                  </a:cubicBezTo>
                  <a:cubicBezTo>
                    <a:pt x="677267" y="185870"/>
                    <a:pt x="1272541" y="190842"/>
                    <a:pt x="1867987" y="195985"/>
                  </a:cubicBezTo>
                  <a:cubicBezTo>
                    <a:pt x="1909821" y="196328"/>
                    <a:pt x="1953883" y="196157"/>
                    <a:pt x="1990402" y="175754"/>
                  </a:cubicBezTo>
                  <a:cubicBezTo>
                    <a:pt x="2026921" y="155352"/>
                    <a:pt x="2051438" y="107003"/>
                    <a:pt x="2031378" y="70141"/>
                  </a:cubicBezTo>
                  <a:cubicBezTo>
                    <a:pt x="2011319" y="33279"/>
                    <a:pt x="1956455" y="22821"/>
                    <a:pt x="1920108" y="26421"/>
                  </a:cubicBezTo>
                  <a:cubicBezTo>
                    <a:pt x="1850156" y="33451"/>
                    <a:pt x="1840212" y="88658"/>
                    <a:pt x="1787919" y="83000"/>
                  </a:cubicBezTo>
                  <a:cubicBezTo>
                    <a:pt x="1747458" y="78713"/>
                    <a:pt x="1740600" y="44081"/>
                    <a:pt x="1668419" y="24707"/>
                  </a:cubicBezTo>
                  <a:cubicBezTo>
                    <a:pt x="1651274" y="20078"/>
                    <a:pt x="1637558" y="16649"/>
                    <a:pt x="1618870" y="16649"/>
                  </a:cubicBezTo>
                  <a:cubicBezTo>
                    <a:pt x="1548061" y="16820"/>
                    <a:pt x="1531773" y="74084"/>
                    <a:pt x="1481024" y="70312"/>
                  </a:cubicBezTo>
                  <a:cubicBezTo>
                    <a:pt x="1435761" y="66883"/>
                    <a:pt x="1433361" y="20592"/>
                    <a:pt x="1366152" y="5161"/>
                  </a:cubicBezTo>
                  <a:cubicBezTo>
                    <a:pt x="1351922" y="1904"/>
                    <a:pt x="1324147" y="-4611"/>
                    <a:pt x="1293286" y="5161"/>
                  </a:cubicBezTo>
                  <a:cubicBezTo>
                    <a:pt x="1231393" y="24707"/>
                    <a:pt x="1228992" y="87629"/>
                    <a:pt x="1189902" y="89515"/>
                  </a:cubicBezTo>
                  <a:cubicBezTo>
                    <a:pt x="1151669" y="91229"/>
                    <a:pt x="1141725" y="32079"/>
                    <a:pt x="1081717" y="24878"/>
                  </a:cubicBezTo>
                  <a:cubicBezTo>
                    <a:pt x="1055828" y="21792"/>
                    <a:pt x="1033025" y="29850"/>
                    <a:pt x="1027025" y="32079"/>
                  </a:cubicBezTo>
                  <a:cubicBezTo>
                    <a:pt x="987591" y="46481"/>
                    <a:pt x="981247" y="86943"/>
                    <a:pt x="956216" y="92772"/>
                  </a:cubicBezTo>
                  <a:cubicBezTo>
                    <a:pt x="946272" y="95173"/>
                    <a:pt x="913868" y="45967"/>
                    <a:pt x="886778" y="29679"/>
                  </a:cubicBezTo>
                  <a:cubicBezTo>
                    <a:pt x="867233" y="18020"/>
                    <a:pt x="865690" y="20249"/>
                    <a:pt x="840830" y="20249"/>
                  </a:cubicBezTo>
                  <a:cubicBezTo>
                    <a:pt x="797967" y="20249"/>
                    <a:pt x="757505" y="80085"/>
                    <a:pt x="733159" y="79228"/>
                  </a:cubicBezTo>
                  <a:cubicBezTo>
                    <a:pt x="704355" y="78028"/>
                    <a:pt x="702298" y="32765"/>
                    <a:pt x="657378" y="16820"/>
                  </a:cubicBezTo>
                  <a:cubicBezTo>
                    <a:pt x="629603" y="7047"/>
                    <a:pt x="603200" y="14763"/>
                    <a:pt x="595999" y="16820"/>
                  </a:cubicBezTo>
                  <a:cubicBezTo>
                    <a:pt x="544736" y="31908"/>
                    <a:pt x="542678" y="75284"/>
                    <a:pt x="507874" y="78199"/>
                  </a:cubicBezTo>
                  <a:cubicBezTo>
                    <a:pt x="477699" y="80599"/>
                    <a:pt x="473241" y="48710"/>
                    <a:pt x="415977" y="28307"/>
                  </a:cubicBezTo>
                  <a:cubicBezTo>
                    <a:pt x="406032" y="24707"/>
                    <a:pt x="374657" y="13905"/>
                    <a:pt x="335567" y="16820"/>
                  </a:cubicBezTo>
                  <a:cubicBezTo>
                    <a:pt x="280360" y="20935"/>
                    <a:pt x="271273" y="47852"/>
                    <a:pt x="231839" y="43052"/>
                  </a:cubicBezTo>
                  <a:cubicBezTo>
                    <a:pt x="193778" y="38423"/>
                    <a:pt x="193606" y="12191"/>
                    <a:pt x="155373" y="5161"/>
                  </a:cubicBezTo>
                  <a:close/>
                </a:path>
              </a:pathLst>
            </a:custGeom>
            <a:solidFill>
              <a:srgbClr val="FFAAA5"/>
            </a:solidFill>
            <a:ln w="1715" cap="flat">
              <a:noFill/>
              <a:prstDash val="solid"/>
              <a:miter/>
            </a:ln>
          </p:spPr>
          <p:txBody>
            <a:bodyPr rtlCol="0" anchor="ctr"/>
            <a:lstStyle/>
            <a:p>
              <a:endParaRPr lang="en-US"/>
            </a:p>
          </p:txBody>
        </p:sp>
        <p:grpSp>
          <p:nvGrpSpPr>
            <p:cNvPr id="35" name="Graphic 3">
              <a:extLst>
                <a:ext uri="{FF2B5EF4-FFF2-40B4-BE49-F238E27FC236}">
                  <a16:creationId xmlns:a16="http://schemas.microsoft.com/office/drawing/2014/main" id="{365D48CA-1F9A-4DDE-8545-FCB229802A5E}"/>
                </a:ext>
              </a:extLst>
            </p:cNvPr>
            <p:cNvGrpSpPr/>
            <p:nvPr/>
          </p:nvGrpSpPr>
          <p:grpSpPr>
            <a:xfrm>
              <a:off x="7361444" y="2724190"/>
              <a:ext cx="2003258" cy="385114"/>
              <a:chOff x="7361444" y="2724190"/>
              <a:chExt cx="2003258" cy="385114"/>
            </a:xfrm>
            <a:solidFill>
              <a:srgbClr val="FFFFFF"/>
            </a:solidFill>
          </p:grpSpPr>
          <p:sp>
            <p:nvSpPr>
              <p:cNvPr id="36" name="Freeform: Shape 35">
                <a:extLst>
                  <a:ext uri="{FF2B5EF4-FFF2-40B4-BE49-F238E27FC236}">
                    <a16:creationId xmlns:a16="http://schemas.microsoft.com/office/drawing/2014/main" id="{F5266732-E557-4C6F-B7B4-9987921B1C26}"/>
                  </a:ext>
                </a:extLst>
              </p:cNvPr>
              <p:cNvSpPr/>
              <p:nvPr/>
            </p:nvSpPr>
            <p:spPr>
              <a:xfrm>
                <a:off x="7361444" y="2724190"/>
                <a:ext cx="2003258" cy="97582"/>
              </a:xfrm>
              <a:custGeom>
                <a:avLst/>
                <a:gdLst>
                  <a:gd name="connsiteX0" fmla="*/ 2002050 w 2003258"/>
                  <a:gd name="connsiteY0" fmla="*/ 70273 h 97582"/>
                  <a:gd name="connsiteX1" fmla="*/ 1918039 w 2003258"/>
                  <a:gd name="connsiteY1" fmla="*/ 20381 h 97582"/>
                  <a:gd name="connsiteX2" fmla="*/ 1821513 w 2003258"/>
                  <a:gd name="connsiteY2" fmla="*/ 50556 h 97582"/>
                  <a:gd name="connsiteX3" fmla="*/ 1771278 w 2003258"/>
                  <a:gd name="connsiteY3" fmla="*/ 75931 h 97582"/>
                  <a:gd name="connsiteX4" fmla="*/ 1719843 w 2003258"/>
                  <a:gd name="connsiteY4" fmla="*/ 70787 h 97582"/>
                  <a:gd name="connsiteX5" fmla="*/ 1628974 w 2003258"/>
                  <a:gd name="connsiteY5" fmla="*/ 26896 h 97582"/>
                  <a:gd name="connsiteX6" fmla="*/ 1579083 w 2003258"/>
                  <a:gd name="connsiteY6" fmla="*/ 27582 h 97582"/>
                  <a:gd name="connsiteX7" fmla="*/ 1518732 w 2003258"/>
                  <a:gd name="connsiteY7" fmla="*/ 51585 h 97582"/>
                  <a:gd name="connsiteX8" fmla="*/ 1392716 w 2003258"/>
                  <a:gd name="connsiteY8" fmla="*/ 45242 h 97582"/>
                  <a:gd name="connsiteX9" fmla="*/ 1337681 w 2003258"/>
                  <a:gd name="connsiteY9" fmla="*/ 17466 h 97582"/>
                  <a:gd name="connsiteX10" fmla="*/ 1295504 w 2003258"/>
                  <a:gd name="connsiteY10" fmla="*/ 16952 h 97582"/>
                  <a:gd name="connsiteX11" fmla="*/ 1211665 w 2003258"/>
                  <a:gd name="connsiteY11" fmla="*/ 59129 h 97582"/>
                  <a:gd name="connsiteX12" fmla="*/ 1121654 w 2003258"/>
                  <a:gd name="connsiteY12" fmla="*/ 73874 h 97582"/>
                  <a:gd name="connsiteX13" fmla="*/ 1023241 w 2003258"/>
                  <a:gd name="connsiteY13" fmla="*/ 41641 h 97582"/>
                  <a:gd name="connsiteX14" fmla="*/ 974721 w 2003258"/>
                  <a:gd name="connsiteY14" fmla="*/ 67187 h 97582"/>
                  <a:gd name="connsiteX15" fmla="*/ 922429 w 2003258"/>
                  <a:gd name="connsiteY15" fmla="*/ 84332 h 97582"/>
                  <a:gd name="connsiteX16" fmla="*/ 871851 w 2003258"/>
                  <a:gd name="connsiteY16" fmla="*/ 62729 h 97582"/>
                  <a:gd name="connsiteX17" fmla="*/ 831046 w 2003258"/>
                  <a:gd name="connsiteY17" fmla="*/ 30668 h 97582"/>
                  <a:gd name="connsiteX18" fmla="*/ 750293 w 2003258"/>
                  <a:gd name="connsiteY18" fmla="*/ 67530 h 97582"/>
                  <a:gd name="connsiteX19" fmla="*/ 661996 w 2003258"/>
                  <a:gd name="connsiteY19" fmla="*/ 45242 h 97582"/>
                  <a:gd name="connsiteX20" fmla="*/ 571300 w 2003258"/>
                  <a:gd name="connsiteY20" fmla="*/ 31011 h 97582"/>
                  <a:gd name="connsiteX21" fmla="*/ 519693 w 2003258"/>
                  <a:gd name="connsiteY21" fmla="*/ 56900 h 97582"/>
                  <a:gd name="connsiteX22" fmla="*/ 467743 w 2003258"/>
                  <a:gd name="connsiteY22" fmla="*/ 56214 h 97582"/>
                  <a:gd name="connsiteX23" fmla="*/ 367102 w 2003258"/>
                  <a:gd name="connsiteY23" fmla="*/ 13352 h 97582"/>
                  <a:gd name="connsiteX24" fmla="*/ 256517 w 2003258"/>
                  <a:gd name="connsiteY24" fmla="*/ 26210 h 97582"/>
                  <a:gd name="connsiteX25" fmla="*/ 196852 w 2003258"/>
                  <a:gd name="connsiteY25" fmla="*/ 34783 h 97582"/>
                  <a:gd name="connsiteX26" fmla="*/ 139760 w 2003258"/>
                  <a:gd name="connsiteY26" fmla="*/ 13180 h 97582"/>
                  <a:gd name="connsiteX27" fmla="*/ 87124 w 2003258"/>
                  <a:gd name="connsiteY27" fmla="*/ 321 h 97582"/>
                  <a:gd name="connsiteX28" fmla="*/ 40662 w 2003258"/>
                  <a:gd name="connsiteY28" fmla="*/ 20895 h 97582"/>
                  <a:gd name="connsiteX29" fmla="*/ 1571 w 2003258"/>
                  <a:gd name="connsiteY29" fmla="*/ 61701 h 97582"/>
                  <a:gd name="connsiteX30" fmla="*/ 11172 w 2003258"/>
                  <a:gd name="connsiteY30" fmla="*/ 71302 h 97582"/>
                  <a:gd name="connsiteX31" fmla="*/ 106156 w 2003258"/>
                  <a:gd name="connsiteY31" fmla="*/ 14895 h 97582"/>
                  <a:gd name="connsiteX32" fmla="*/ 159305 w 2003258"/>
                  <a:gd name="connsiteY32" fmla="*/ 38040 h 97582"/>
                  <a:gd name="connsiteX33" fmla="*/ 212112 w 2003258"/>
                  <a:gd name="connsiteY33" fmla="*/ 48499 h 97582"/>
                  <a:gd name="connsiteX34" fmla="*/ 326640 w 2003258"/>
                  <a:gd name="connsiteY34" fmla="*/ 23467 h 97582"/>
                  <a:gd name="connsiteX35" fmla="*/ 431053 w 2003258"/>
                  <a:gd name="connsiteY35" fmla="*/ 55700 h 97582"/>
                  <a:gd name="connsiteX36" fmla="*/ 526036 w 2003258"/>
                  <a:gd name="connsiteY36" fmla="*/ 68901 h 97582"/>
                  <a:gd name="connsiteX37" fmla="*/ 575243 w 2003258"/>
                  <a:gd name="connsiteY37" fmla="*/ 43870 h 97582"/>
                  <a:gd name="connsiteX38" fmla="*/ 625821 w 2003258"/>
                  <a:gd name="connsiteY38" fmla="*/ 42155 h 97582"/>
                  <a:gd name="connsiteX39" fmla="*/ 709488 w 2003258"/>
                  <a:gd name="connsiteY39" fmla="*/ 83989 h 97582"/>
                  <a:gd name="connsiteX40" fmla="*/ 791270 w 2003258"/>
                  <a:gd name="connsiteY40" fmla="*/ 56900 h 97582"/>
                  <a:gd name="connsiteX41" fmla="*/ 835333 w 2003258"/>
                  <a:gd name="connsiteY41" fmla="*/ 46099 h 97582"/>
                  <a:gd name="connsiteX42" fmla="*/ 874594 w 2003258"/>
                  <a:gd name="connsiteY42" fmla="*/ 82275 h 97582"/>
                  <a:gd name="connsiteX43" fmla="*/ 971292 w 2003258"/>
                  <a:gd name="connsiteY43" fmla="*/ 85189 h 97582"/>
                  <a:gd name="connsiteX44" fmla="*/ 1019812 w 2003258"/>
                  <a:gd name="connsiteY44" fmla="*/ 56557 h 97582"/>
                  <a:gd name="connsiteX45" fmla="*/ 1072448 w 2003258"/>
                  <a:gd name="connsiteY45" fmla="*/ 64272 h 97582"/>
                  <a:gd name="connsiteX46" fmla="*/ 1164517 w 2003258"/>
                  <a:gd name="connsiteY46" fmla="*/ 92047 h 97582"/>
                  <a:gd name="connsiteX47" fmla="*/ 1247155 w 2003258"/>
                  <a:gd name="connsiteY47" fmla="*/ 53814 h 97582"/>
                  <a:gd name="connsiteX48" fmla="*/ 1331337 w 2003258"/>
                  <a:gd name="connsiteY48" fmla="*/ 29811 h 97582"/>
                  <a:gd name="connsiteX49" fmla="*/ 1387402 w 2003258"/>
                  <a:gd name="connsiteY49" fmla="*/ 57757 h 97582"/>
                  <a:gd name="connsiteX50" fmla="*/ 1443294 w 2003258"/>
                  <a:gd name="connsiteY50" fmla="*/ 72674 h 97582"/>
                  <a:gd name="connsiteX51" fmla="*/ 1558680 w 2003258"/>
                  <a:gd name="connsiteY51" fmla="*/ 50385 h 97582"/>
                  <a:gd name="connsiteX52" fmla="*/ 1619030 w 2003258"/>
                  <a:gd name="connsiteY52" fmla="*/ 38555 h 97582"/>
                  <a:gd name="connsiteX53" fmla="*/ 1663950 w 2003258"/>
                  <a:gd name="connsiteY53" fmla="*/ 56900 h 97582"/>
                  <a:gd name="connsiteX54" fmla="*/ 1753447 w 2003258"/>
                  <a:gd name="connsiteY54" fmla="*/ 91704 h 97582"/>
                  <a:gd name="connsiteX55" fmla="*/ 1848602 w 2003258"/>
                  <a:gd name="connsiteY55" fmla="*/ 49699 h 97582"/>
                  <a:gd name="connsiteX56" fmla="*/ 1951472 w 2003258"/>
                  <a:gd name="connsiteY56" fmla="*/ 44041 h 97582"/>
                  <a:gd name="connsiteX57" fmla="*/ 1990391 w 2003258"/>
                  <a:gd name="connsiteY57" fmla="*/ 77131 h 97582"/>
                  <a:gd name="connsiteX58" fmla="*/ 2002050 w 2003258"/>
                  <a:gd name="connsiteY58" fmla="*/ 70273 h 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3258" h="97582">
                    <a:moveTo>
                      <a:pt x="2002050" y="70273"/>
                    </a:moveTo>
                    <a:cubicBezTo>
                      <a:pt x="1982504" y="42327"/>
                      <a:pt x="1951815" y="24496"/>
                      <a:pt x="1918039" y="20381"/>
                    </a:cubicBezTo>
                    <a:cubicBezTo>
                      <a:pt x="1881349" y="16095"/>
                      <a:pt x="1851517" y="31354"/>
                      <a:pt x="1821513" y="50556"/>
                    </a:cubicBezTo>
                    <a:cubicBezTo>
                      <a:pt x="1805740" y="60672"/>
                      <a:pt x="1789623" y="71302"/>
                      <a:pt x="1771278" y="75931"/>
                    </a:cubicBezTo>
                    <a:cubicBezTo>
                      <a:pt x="1753790" y="80217"/>
                      <a:pt x="1736302" y="77303"/>
                      <a:pt x="1719843" y="70787"/>
                    </a:cubicBezTo>
                    <a:cubicBezTo>
                      <a:pt x="1688639" y="58272"/>
                      <a:pt x="1661893" y="35640"/>
                      <a:pt x="1628974" y="26896"/>
                    </a:cubicBezTo>
                    <a:cubicBezTo>
                      <a:pt x="1612515" y="22439"/>
                      <a:pt x="1595542" y="22610"/>
                      <a:pt x="1579083" y="27582"/>
                    </a:cubicBezTo>
                    <a:cubicBezTo>
                      <a:pt x="1558337" y="33926"/>
                      <a:pt x="1539649" y="45413"/>
                      <a:pt x="1518732" y="51585"/>
                    </a:cubicBezTo>
                    <a:cubicBezTo>
                      <a:pt x="1477756" y="63929"/>
                      <a:pt x="1431807" y="63415"/>
                      <a:pt x="1392716" y="45242"/>
                    </a:cubicBezTo>
                    <a:cubicBezTo>
                      <a:pt x="1374028" y="36669"/>
                      <a:pt x="1357741" y="23124"/>
                      <a:pt x="1337681" y="17466"/>
                    </a:cubicBezTo>
                    <a:cubicBezTo>
                      <a:pt x="1323965" y="13523"/>
                      <a:pt x="1309392" y="13695"/>
                      <a:pt x="1295504" y="16952"/>
                    </a:cubicBezTo>
                    <a:cubicBezTo>
                      <a:pt x="1264815" y="24153"/>
                      <a:pt x="1238583" y="43870"/>
                      <a:pt x="1211665" y="59129"/>
                    </a:cubicBezTo>
                    <a:cubicBezTo>
                      <a:pt x="1183376" y="75074"/>
                      <a:pt x="1153715" y="86218"/>
                      <a:pt x="1121654" y="73874"/>
                    </a:cubicBezTo>
                    <a:cubicBezTo>
                      <a:pt x="1089421" y="61529"/>
                      <a:pt x="1060103" y="34269"/>
                      <a:pt x="1023241" y="41641"/>
                    </a:cubicBezTo>
                    <a:cubicBezTo>
                      <a:pt x="1004896" y="45242"/>
                      <a:pt x="989980" y="57071"/>
                      <a:pt x="974721" y="67187"/>
                    </a:cubicBezTo>
                    <a:cubicBezTo>
                      <a:pt x="958605" y="77817"/>
                      <a:pt x="942146" y="85189"/>
                      <a:pt x="922429" y="84332"/>
                    </a:cubicBezTo>
                    <a:cubicBezTo>
                      <a:pt x="903741" y="83646"/>
                      <a:pt x="885224" y="75931"/>
                      <a:pt x="871851" y="62729"/>
                    </a:cubicBezTo>
                    <a:cubicBezTo>
                      <a:pt x="859336" y="50385"/>
                      <a:pt x="849734" y="34269"/>
                      <a:pt x="831046" y="30668"/>
                    </a:cubicBezTo>
                    <a:cubicBezTo>
                      <a:pt x="799842" y="24668"/>
                      <a:pt x="775839" y="55185"/>
                      <a:pt x="750293" y="67530"/>
                    </a:cubicBezTo>
                    <a:cubicBezTo>
                      <a:pt x="718575" y="82789"/>
                      <a:pt x="688571" y="61015"/>
                      <a:pt x="661996" y="45242"/>
                    </a:cubicBezTo>
                    <a:cubicBezTo>
                      <a:pt x="633193" y="28268"/>
                      <a:pt x="603875" y="17124"/>
                      <a:pt x="571300" y="31011"/>
                    </a:cubicBezTo>
                    <a:cubicBezTo>
                      <a:pt x="553640" y="38555"/>
                      <a:pt x="538038" y="50728"/>
                      <a:pt x="519693" y="56900"/>
                    </a:cubicBezTo>
                    <a:cubicBezTo>
                      <a:pt x="502548" y="62729"/>
                      <a:pt x="484888" y="61529"/>
                      <a:pt x="467743" y="56214"/>
                    </a:cubicBezTo>
                    <a:cubicBezTo>
                      <a:pt x="432768" y="45413"/>
                      <a:pt x="402764" y="22610"/>
                      <a:pt x="367102" y="13352"/>
                    </a:cubicBezTo>
                    <a:cubicBezTo>
                      <a:pt x="329212" y="3579"/>
                      <a:pt x="292864" y="16095"/>
                      <a:pt x="256517" y="26210"/>
                    </a:cubicBezTo>
                    <a:cubicBezTo>
                      <a:pt x="237143" y="31697"/>
                      <a:pt x="217084" y="36497"/>
                      <a:pt x="196852" y="34783"/>
                    </a:cubicBezTo>
                    <a:cubicBezTo>
                      <a:pt x="175936" y="32897"/>
                      <a:pt x="158105" y="22267"/>
                      <a:pt x="139760" y="13180"/>
                    </a:cubicBezTo>
                    <a:cubicBezTo>
                      <a:pt x="123301" y="5122"/>
                      <a:pt x="105813" y="-1564"/>
                      <a:pt x="87124" y="321"/>
                    </a:cubicBezTo>
                    <a:cubicBezTo>
                      <a:pt x="69808" y="2036"/>
                      <a:pt x="54206" y="10266"/>
                      <a:pt x="40662" y="20895"/>
                    </a:cubicBezTo>
                    <a:cubicBezTo>
                      <a:pt x="25746" y="32554"/>
                      <a:pt x="13401" y="46956"/>
                      <a:pt x="1571" y="61701"/>
                    </a:cubicBezTo>
                    <a:cubicBezTo>
                      <a:pt x="-3744" y="68387"/>
                      <a:pt x="5686" y="77988"/>
                      <a:pt x="11172" y="71302"/>
                    </a:cubicBezTo>
                    <a:cubicBezTo>
                      <a:pt x="33975" y="43013"/>
                      <a:pt x="65350" y="6151"/>
                      <a:pt x="106156" y="14895"/>
                    </a:cubicBezTo>
                    <a:cubicBezTo>
                      <a:pt x="125187" y="19010"/>
                      <a:pt x="141817" y="30154"/>
                      <a:pt x="159305" y="38040"/>
                    </a:cubicBezTo>
                    <a:cubicBezTo>
                      <a:pt x="176107" y="45584"/>
                      <a:pt x="193595" y="49528"/>
                      <a:pt x="212112" y="48499"/>
                    </a:cubicBezTo>
                    <a:cubicBezTo>
                      <a:pt x="251545" y="46270"/>
                      <a:pt x="287378" y="26896"/>
                      <a:pt x="326640" y="23467"/>
                    </a:cubicBezTo>
                    <a:cubicBezTo>
                      <a:pt x="365045" y="20038"/>
                      <a:pt x="397621" y="39755"/>
                      <a:pt x="431053" y="55700"/>
                    </a:cubicBezTo>
                    <a:cubicBezTo>
                      <a:pt x="460885" y="69930"/>
                      <a:pt x="493461" y="81246"/>
                      <a:pt x="526036" y="68901"/>
                    </a:cubicBezTo>
                    <a:cubicBezTo>
                      <a:pt x="543353" y="62387"/>
                      <a:pt x="558441" y="51414"/>
                      <a:pt x="575243" y="43870"/>
                    </a:cubicBezTo>
                    <a:cubicBezTo>
                      <a:pt x="592045" y="36497"/>
                      <a:pt x="608676" y="35812"/>
                      <a:pt x="625821" y="42155"/>
                    </a:cubicBezTo>
                    <a:cubicBezTo>
                      <a:pt x="655310" y="52785"/>
                      <a:pt x="678799" y="76103"/>
                      <a:pt x="709488" y="83989"/>
                    </a:cubicBezTo>
                    <a:cubicBezTo>
                      <a:pt x="742063" y="92390"/>
                      <a:pt x="765724" y="74216"/>
                      <a:pt x="791270" y="56900"/>
                    </a:cubicBezTo>
                    <a:cubicBezTo>
                      <a:pt x="804129" y="48156"/>
                      <a:pt x="819730" y="38555"/>
                      <a:pt x="835333" y="46099"/>
                    </a:cubicBezTo>
                    <a:cubicBezTo>
                      <a:pt x="851106" y="53814"/>
                      <a:pt x="860021" y="72330"/>
                      <a:pt x="874594" y="82275"/>
                    </a:cubicBezTo>
                    <a:cubicBezTo>
                      <a:pt x="903398" y="101991"/>
                      <a:pt x="941289" y="102334"/>
                      <a:pt x="971292" y="85189"/>
                    </a:cubicBezTo>
                    <a:cubicBezTo>
                      <a:pt x="987409" y="75931"/>
                      <a:pt x="1001810" y="62387"/>
                      <a:pt x="1019812" y="56557"/>
                    </a:cubicBezTo>
                    <a:cubicBezTo>
                      <a:pt x="1037986" y="50556"/>
                      <a:pt x="1055817" y="56043"/>
                      <a:pt x="1072448" y="64272"/>
                    </a:cubicBezTo>
                    <a:cubicBezTo>
                      <a:pt x="1102280" y="79017"/>
                      <a:pt x="1129712" y="97534"/>
                      <a:pt x="1164517" y="92047"/>
                    </a:cubicBezTo>
                    <a:cubicBezTo>
                      <a:pt x="1194863" y="87247"/>
                      <a:pt x="1221266" y="69073"/>
                      <a:pt x="1247155" y="53814"/>
                    </a:cubicBezTo>
                    <a:cubicBezTo>
                      <a:pt x="1272187" y="39069"/>
                      <a:pt x="1301162" y="22439"/>
                      <a:pt x="1331337" y="29811"/>
                    </a:cubicBezTo>
                    <a:cubicBezTo>
                      <a:pt x="1351740" y="34783"/>
                      <a:pt x="1368542" y="49185"/>
                      <a:pt x="1387402" y="57757"/>
                    </a:cubicBezTo>
                    <a:cubicBezTo>
                      <a:pt x="1405061" y="65816"/>
                      <a:pt x="1423920" y="70616"/>
                      <a:pt x="1443294" y="72674"/>
                    </a:cubicBezTo>
                    <a:cubicBezTo>
                      <a:pt x="1483928" y="76960"/>
                      <a:pt x="1521990" y="67016"/>
                      <a:pt x="1558680" y="50385"/>
                    </a:cubicBezTo>
                    <a:cubicBezTo>
                      <a:pt x="1578054" y="41641"/>
                      <a:pt x="1597599" y="34440"/>
                      <a:pt x="1619030" y="38555"/>
                    </a:cubicBezTo>
                    <a:cubicBezTo>
                      <a:pt x="1634975" y="41641"/>
                      <a:pt x="1649720" y="49185"/>
                      <a:pt x="1663950" y="56900"/>
                    </a:cubicBezTo>
                    <a:cubicBezTo>
                      <a:pt x="1691725" y="72159"/>
                      <a:pt x="1720357" y="91533"/>
                      <a:pt x="1753447" y="91704"/>
                    </a:cubicBezTo>
                    <a:cubicBezTo>
                      <a:pt x="1789966" y="91876"/>
                      <a:pt x="1818598" y="67016"/>
                      <a:pt x="1848602" y="49699"/>
                    </a:cubicBezTo>
                    <a:cubicBezTo>
                      <a:pt x="1880835" y="31182"/>
                      <a:pt x="1917525" y="27411"/>
                      <a:pt x="1951472" y="44041"/>
                    </a:cubicBezTo>
                    <a:cubicBezTo>
                      <a:pt x="1967074" y="51756"/>
                      <a:pt x="1980447" y="62901"/>
                      <a:pt x="1990391" y="77131"/>
                    </a:cubicBezTo>
                    <a:cubicBezTo>
                      <a:pt x="1995363" y="84161"/>
                      <a:pt x="2007022" y="77474"/>
                      <a:pt x="2002050" y="70273"/>
                    </a:cubicBezTo>
                    <a:close/>
                  </a:path>
                </a:pathLst>
              </a:custGeom>
              <a:solidFill>
                <a:srgbClr val="FFFFFF"/>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41965058-B90D-453F-A7E5-FE57E85DA396}"/>
                  </a:ext>
                </a:extLst>
              </p:cNvPr>
              <p:cNvSpPr/>
              <p:nvPr/>
            </p:nvSpPr>
            <p:spPr>
              <a:xfrm>
                <a:off x="7370994" y="2779374"/>
                <a:ext cx="1978464" cy="76005"/>
              </a:xfrm>
              <a:custGeom>
                <a:avLst/>
                <a:gdLst>
                  <a:gd name="connsiteX0" fmla="*/ 1976898 w 1978464"/>
                  <a:gd name="connsiteY0" fmla="*/ 39435 h 76005"/>
                  <a:gd name="connsiteX1" fmla="*/ 1903346 w 1978464"/>
                  <a:gd name="connsiteY1" fmla="*/ 11831 h 76005"/>
                  <a:gd name="connsiteX2" fmla="*/ 1814706 w 1978464"/>
                  <a:gd name="connsiteY2" fmla="*/ 40463 h 76005"/>
                  <a:gd name="connsiteX3" fmla="*/ 1706693 w 1978464"/>
                  <a:gd name="connsiteY3" fmla="*/ 55722 h 76005"/>
                  <a:gd name="connsiteX4" fmla="*/ 1608966 w 1978464"/>
                  <a:gd name="connsiteY4" fmla="*/ 28976 h 76005"/>
                  <a:gd name="connsiteX5" fmla="*/ 1499924 w 1978464"/>
                  <a:gd name="connsiteY5" fmla="*/ 49893 h 76005"/>
                  <a:gd name="connsiteX6" fmla="*/ 1397568 w 1978464"/>
                  <a:gd name="connsiteY6" fmla="*/ 26747 h 76005"/>
                  <a:gd name="connsiteX7" fmla="*/ 1295041 w 1978464"/>
                  <a:gd name="connsiteY7" fmla="*/ 25033 h 76005"/>
                  <a:gd name="connsiteX8" fmla="*/ 1189428 w 1978464"/>
                  <a:gd name="connsiteY8" fmla="*/ 57608 h 76005"/>
                  <a:gd name="connsiteX9" fmla="*/ 1072671 w 1978464"/>
                  <a:gd name="connsiteY9" fmla="*/ 44921 h 76005"/>
                  <a:gd name="connsiteX10" fmla="*/ 1020378 w 1978464"/>
                  <a:gd name="connsiteY10" fmla="*/ 34120 h 76005"/>
                  <a:gd name="connsiteX11" fmla="*/ 974087 w 1978464"/>
                  <a:gd name="connsiteY11" fmla="*/ 46636 h 76005"/>
                  <a:gd name="connsiteX12" fmla="*/ 924024 w 1978464"/>
                  <a:gd name="connsiteY12" fmla="*/ 62580 h 76005"/>
                  <a:gd name="connsiteX13" fmla="*/ 873446 w 1978464"/>
                  <a:gd name="connsiteY13" fmla="*/ 54522 h 76005"/>
                  <a:gd name="connsiteX14" fmla="*/ 776748 w 1978464"/>
                  <a:gd name="connsiteY14" fmla="*/ 40120 h 76005"/>
                  <a:gd name="connsiteX15" fmla="*/ 676278 w 1978464"/>
                  <a:gd name="connsiteY15" fmla="*/ 55894 h 76005"/>
                  <a:gd name="connsiteX16" fmla="*/ 589696 w 1978464"/>
                  <a:gd name="connsiteY16" fmla="*/ 25204 h 76005"/>
                  <a:gd name="connsiteX17" fmla="*/ 494370 w 1978464"/>
                  <a:gd name="connsiteY17" fmla="*/ 48350 h 76005"/>
                  <a:gd name="connsiteX18" fmla="*/ 402644 w 1978464"/>
                  <a:gd name="connsiteY18" fmla="*/ 24518 h 76005"/>
                  <a:gd name="connsiteX19" fmla="*/ 309375 w 1978464"/>
                  <a:gd name="connsiteY19" fmla="*/ 8917 h 76005"/>
                  <a:gd name="connsiteX20" fmla="*/ 203590 w 1978464"/>
                  <a:gd name="connsiteY20" fmla="*/ 32920 h 76005"/>
                  <a:gd name="connsiteX21" fmla="*/ 96606 w 1978464"/>
                  <a:gd name="connsiteY21" fmla="*/ 2916 h 76005"/>
                  <a:gd name="connsiteX22" fmla="*/ 21682 w 1978464"/>
                  <a:gd name="connsiteY22" fmla="*/ 13717 h 76005"/>
                  <a:gd name="connsiteX23" fmla="*/ 422 w 1978464"/>
                  <a:gd name="connsiteY23" fmla="*/ 41492 h 76005"/>
                  <a:gd name="connsiteX24" fmla="*/ 13452 w 1978464"/>
                  <a:gd name="connsiteY24" fmla="*/ 45092 h 76005"/>
                  <a:gd name="connsiteX25" fmla="*/ 81175 w 1978464"/>
                  <a:gd name="connsiteY25" fmla="*/ 14060 h 76005"/>
                  <a:gd name="connsiteX26" fmla="*/ 179931 w 1978464"/>
                  <a:gd name="connsiteY26" fmla="*/ 44064 h 76005"/>
                  <a:gd name="connsiteX27" fmla="*/ 280057 w 1978464"/>
                  <a:gd name="connsiteY27" fmla="*/ 29148 h 76005"/>
                  <a:gd name="connsiteX28" fmla="*/ 331321 w 1978464"/>
                  <a:gd name="connsiteY28" fmla="*/ 21089 h 76005"/>
                  <a:gd name="connsiteX29" fmla="*/ 378984 w 1978464"/>
                  <a:gd name="connsiteY29" fmla="*/ 30519 h 76005"/>
                  <a:gd name="connsiteX30" fmla="*/ 468652 w 1978464"/>
                  <a:gd name="connsiteY30" fmla="*/ 59323 h 76005"/>
                  <a:gd name="connsiteX31" fmla="*/ 510315 w 1978464"/>
                  <a:gd name="connsiteY31" fmla="*/ 60352 h 76005"/>
                  <a:gd name="connsiteX32" fmla="*/ 557806 w 1978464"/>
                  <a:gd name="connsiteY32" fmla="*/ 43378 h 76005"/>
                  <a:gd name="connsiteX33" fmla="*/ 647989 w 1978464"/>
                  <a:gd name="connsiteY33" fmla="*/ 59494 h 76005"/>
                  <a:gd name="connsiteX34" fmla="*/ 688280 w 1978464"/>
                  <a:gd name="connsiteY34" fmla="*/ 72181 h 76005"/>
                  <a:gd name="connsiteX35" fmla="*/ 736629 w 1978464"/>
                  <a:gd name="connsiteY35" fmla="*/ 66524 h 76005"/>
                  <a:gd name="connsiteX36" fmla="*/ 785149 w 1978464"/>
                  <a:gd name="connsiteY36" fmla="*/ 52122 h 76005"/>
                  <a:gd name="connsiteX37" fmla="*/ 836241 w 1978464"/>
                  <a:gd name="connsiteY37" fmla="*/ 56751 h 76005"/>
                  <a:gd name="connsiteX38" fmla="*/ 932082 w 1978464"/>
                  <a:gd name="connsiteY38" fmla="*/ 74925 h 76005"/>
                  <a:gd name="connsiteX39" fmla="*/ 1025350 w 1978464"/>
                  <a:gd name="connsiteY39" fmla="*/ 47321 h 76005"/>
                  <a:gd name="connsiteX40" fmla="*/ 1080557 w 1978464"/>
                  <a:gd name="connsiteY40" fmla="*/ 61552 h 76005"/>
                  <a:gd name="connsiteX41" fmla="*/ 1134393 w 1978464"/>
                  <a:gd name="connsiteY41" fmla="*/ 72353 h 76005"/>
                  <a:gd name="connsiteX42" fmla="*/ 1240006 w 1978464"/>
                  <a:gd name="connsiteY42" fmla="*/ 58123 h 76005"/>
                  <a:gd name="connsiteX43" fmla="*/ 1344762 w 1978464"/>
                  <a:gd name="connsiteY43" fmla="*/ 30862 h 76005"/>
                  <a:gd name="connsiteX44" fmla="*/ 1445403 w 1978464"/>
                  <a:gd name="connsiteY44" fmla="*/ 55208 h 76005"/>
                  <a:gd name="connsiteX45" fmla="*/ 1494781 w 1978464"/>
                  <a:gd name="connsiteY45" fmla="*/ 63095 h 76005"/>
                  <a:gd name="connsiteX46" fmla="*/ 1545187 w 1978464"/>
                  <a:gd name="connsiteY46" fmla="*/ 55379 h 76005"/>
                  <a:gd name="connsiteX47" fmla="*/ 1598508 w 1978464"/>
                  <a:gd name="connsiteY47" fmla="*/ 42864 h 76005"/>
                  <a:gd name="connsiteX48" fmla="*/ 1651486 w 1978464"/>
                  <a:gd name="connsiteY48" fmla="*/ 49036 h 76005"/>
                  <a:gd name="connsiteX49" fmla="*/ 1747498 w 1978464"/>
                  <a:gd name="connsiteY49" fmla="*/ 74410 h 76005"/>
                  <a:gd name="connsiteX50" fmla="*/ 1932835 w 1978464"/>
                  <a:gd name="connsiteY50" fmla="*/ 26919 h 76005"/>
                  <a:gd name="connsiteX51" fmla="*/ 1966782 w 1978464"/>
                  <a:gd name="connsiteY51" fmla="*/ 48521 h 76005"/>
                  <a:gd name="connsiteX52" fmla="*/ 1976898 w 1978464"/>
                  <a:gd name="connsiteY52" fmla="*/ 39435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8464" h="76005">
                    <a:moveTo>
                      <a:pt x="1976898" y="39435"/>
                    </a:moveTo>
                    <a:cubicBezTo>
                      <a:pt x="1959238" y="17146"/>
                      <a:pt x="1930778" y="9945"/>
                      <a:pt x="1903346" y="11831"/>
                    </a:cubicBezTo>
                    <a:cubicBezTo>
                      <a:pt x="1871456" y="14060"/>
                      <a:pt x="1843510" y="27433"/>
                      <a:pt x="1814706" y="40463"/>
                    </a:cubicBezTo>
                    <a:cubicBezTo>
                      <a:pt x="1779559" y="56580"/>
                      <a:pt x="1745098" y="67724"/>
                      <a:pt x="1706693" y="55722"/>
                    </a:cubicBezTo>
                    <a:cubicBezTo>
                      <a:pt x="1674117" y="45607"/>
                      <a:pt x="1644114" y="27433"/>
                      <a:pt x="1608966" y="28976"/>
                    </a:cubicBezTo>
                    <a:cubicBezTo>
                      <a:pt x="1571590" y="30519"/>
                      <a:pt x="1537300" y="48864"/>
                      <a:pt x="1499924" y="49893"/>
                    </a:cubicBezTo>
                    <a:cubicBezTo>
                      <a:pt x="1464434" y="50922"/>
                      <a:pt x="1431001" y="36349"/>
                      <a:pt x="1397568" y="26747"/>
                    </a:cubicBezTo>
                    <a:cubicBezTo>
                      <a:pt x="1362936" y="16803"/>
                      <a:pt x="1329846" y="15089"/>
                      <a:pt x="1295041" y="25033"/>
                    </a:cubicBezTo>
                    <a:cubicBezTo>
                      <a:pt x="1259551" y="35148"/>
                      <a:pt x="1226290" y="51950"/>
                      <a:pt x="1189428" y="57608"/>
                    </a:cubicBezTo>
                    <a:cubicBezTo>
                      <a:pt x="1149652" y="63609"/>
                      <a:pt x="1110561" y="57951"/>
                      <a:pt x="1072671" y="44921"/>
                    </a:cubicBezTo>
                    <a:cubicBezTo>
                      <a:pt x="1055869" y="39092"/>
                      <a:pt x="1038381" y="33262"/>
                      <a:pt x="1020378" y="34120"/>
                    </a:cubicBezTo>
                    <a:cubicBezTo>
                      <a:pt x="1004091" y="34805"/>
                      <a:pt x="989003" y="40463"/>
                      <a:pt x="974087" y="46636"/>
                    </a:cubicBezTo>
                    <a:cubicBezTo>
                      <a:pt x="957970" y="53322"/>
                      <a:pt x="941511" y="61209"/>
                      <a:pt x="924024" y="62580"/>
                    </a:cubicBezTo>
                    <a:cubicBezTo>
                      <a:pt x="906707" y="63952"/>
                      <a:pt x="889734" y="59666"/>
                      <a:pt x="873446" y="54522"/>
                    </a:cubicBezTo>
                    <a:cubicBezTo>
                      <a:pt x="841556" y="44578"/>
                      <a:pt x="810695" y="32748"/>
                      <a:pt x="776748" y="40120"/>
                    </a:cubicBezTo>
                    <a:cubicBezTo>
                      <a:pt x="742629" y="47493"/>
                      <a:pt x="712111" y="66181"/>
                      <a:pt x="676278" y="55894"/>
                    </a:cubicBezTo>
                    <a:cubicBezTo>
                      <a:pt x="646789" y="47321"/>
                      <a:pt x="620728" y="28290"/>
                      <a:pt x="589696" y="25204"/>
                    </a:cubicBezTo>
                    <a:cubicBezTo>
                      <a:pt x="555406" y="21775"/>
                      <a:pt x="528317" y="48007"/>
                      <a:pt x="494370" y="48350"/>
                    </a:cubicBezTo>
                    <a:cubicBezTo>
                      <a:pt x="462480" y="48693"/>
                      <a:pt x="432133" y="35148"/>
                      <a:pt x="402644" y="24518"/>
                    </a:cubicBezTo>
                    <a:cubicBezTo>
                      <a:pt x="372640" y="13717"/>
                      <a:pt x="341608" y="4630"/>
                      <a:pt x="309375" y="8917"/>
                    </a:cubicBezTo>
                    <a:cubicBezTo>
                      <a:pt x="273542" y="13717"/>
                      <a:pt x="240281" y="32577"/>
                      <a:pt x="203590" y="32920"/>
                    </a:cubicBezTo>
                    <a:cubicBezTo>
                      <a:pt x="165700" y="33262"/>
                      <a:pt x="132782" y="11145"/>
                      <a:pt x="96606" y="2916"/>
                    </a:cubicBezTo>
                    <a:cubicBezTo>
                      <a:pt x="72088" y="-2571"/>
                      <a:pt x="42942" y="-1028"/>
                      <a:pt x="21682" y="13717"/>
                    </a:cubicBezTo>
                    <a:cubicBezTo>
                      <a:pt x="11566" y="20746"/>
                      <a:pt x="4537" y="30005"/>
                      <a:pt x="422" y="41492"/>
                    </a:cubicBezTo>
                    <a:cubicBezTo>
                      <a:pt x="-2492" y="49722"/>
                      <a:pt x="10538" y="53151"/>
                      <a:pt x="13452" y="45092"/>
                    </a:cubicBezTo>
                    <a:cubicBezTo>
                      <a:pt x="23225" y="18346"/>
                      <a:pt x="55801" y="11831"/>
                      <a:pt x="81175" y="14060"/>
                    </a:cubicBezTo>
                    <a:cubicBezTo>
                      <a:pt x="115637" y="17317"/>
                      <a:pt x="146155" y="37891"/>
                      <a:pt x="179931" y="44064"/>
                    </a:cubicBezTo>
                    <a:cubicBezTo>
                      <a:pt x="214906" y="50579"/>
                      <a:pt x="246967" y="38749"/>
                      <a:pt x="280057" y="29148"/>
                    </a:cubicBezTo>
                    <a:cubicBezTo>
                      <a:pt x="296859" y="24175"/>
                      <a:pt x="313833" y="20404"/>
                      <a:pt x="331321" y="21089"/>
                    </a:cubicBezTo>
                    <a:cubicBezTo>
                      <a:pt x="347608" y="21604"/>
                      <a:pt x="363553" y="25719"/>
                      <a:pt x="378984" y="30519"/>
                    </a:cubicBezTo>
                    <a:cubicBezTo>
                      <a:pt x="408816" y="39949"/>
                      <a:pt x="437620" y="53836"/>
                      <a:pt x="468652" y="59323"/>
                    </a:cubicBezTo>
                    <a:cubicBezTo>
                      <a:pt x="482368" y="61723"/>
                      <a:pt x="496427" y="62580"/>
                      <a:pt x="510315" y="60352"/>
                    </a:cubicBezTo>
                    <a:cubicBezTo>
                      <a:pt x="527288" y="57780"/>
                      <a:pt x="541861" y="49379"/>
                      <a:pt x="557806" y="43378"/>
                    </a:cubicBezTo>
                    <a:cubicBezTo>
                      <a:pt x="590210" y="31033"/>
                      <a:pt x="618671" y="46807"/>
                      <a:pt x="647989" y="59494"/>
                    </a:cubicBezTo>
                    <a:cubicBezTo>
                      <a:pt x="661019" y="65152"/>
                      <a:pt x="674221" y="70296"/>
                      <a:pt x="688280" y="72181"/>
                    </a:cubicBezTo>
                    <a:cubicBezTo>
                      <a:pt x="704739" y="74410"/>
                      <a:pt x="720855" y="71324"/>
                      <a:pt x="736629" y="66524"/>
                    </a:cubicBezTo>
                    <a:cubicBezTo>
                      <a:pt x="752745" y="61552"/>
                      <a:pt x="768518" y="55036"/>
                      <a:pt x="785149" y="52122"/>
                    </a:cubicBezTo>
                    <a:cubicBezTo>
                      <a:pt x="802465" y="49207"/>
                      <a:pt x="819610" y="52122"/>
                      <a:pt x="836241" y="56751"/>
                    </a:cubicBezTo>
                    <a:cubicBezTo>
                      <a:pt x="867616" y="65666"/>
                      <a:pt x="898649" y="80068"/>
                      <a:pt x="932082" y="74925"/>
                    </a:cubicBezTo>
                    <a:cubicBezTo>
                      <a:pt x="964314" y="69953"/>
                      <a:pt x="992089" y="46636"/>
                      <a:pt x="1025350" y="47321"/>
                    </a:cubicBezTo>
                    <a:cubicBezTo>
                      <a:pt x="1044553" y="47664"/>
                      <a:pt x="1062555" y="55722"/>
                      <a:pt x="1080557" y="61552"/>
                    </a:cubicBezTo>
                    <a:cubicBezTo>
                      <a:pt x="1098045" y="67210"/>
                      <a:pt x="1116048" y="70810"/>
                      <a:pt x="1134393" y="72353"/>
                    </a:cubicBezTo>
                    <a:cubicBezTo>
                      <a:pt x="1170397" y="75610"/>
                      <a:pt x="1206059" y="69953"/>
                      <a:pt x="1240006" y="58123"/>
                    </a:cubicBezTo>
                    <a:cubicBezTo>
                      <a:pt x="1273953" y="46293"/>
                      <a:pt x="1307900" y="30176"/>
                      <a:pt x="1344762" y="30862"/>
                    </a:cubicBezTo>
                    <a:cubicBezTo>
                      <a:pt x="1379566" y="31548"/>
                      <a:pt x="1412313" y="46121"/>
                      <a:pt x="1445403" y="55208"/>
                    </a:cubicBezTo>
                    <a:cubicBezTo>
                      <a:pt x="1461519" y="59666"/>
                      <a:pt x="1478150" y="62923"/>
                      <a:pt x="1494781" y="63095"/>
                    </a:cubicBezTo>
                    <a:cubicBezTo>
                      <a:pt x="1511926" y="63266"/>
                      <a:pt x="1528728" y="59666"/>
                      <a:pt x="1545187" y="55379"/>
                    </a:cubicBezTo>
                    <a:cubicBezTo>
                      <a:pt x="1562846" y="50750"/>
                      <a:pt x="1580334" y="45092"/>
                      <a:pt x="1598508" y="42864"/>
                    </a:cubicBezTo>
                    <a:cubicBezTo>
                      <a:pt x="1616682" y="40635"/>
                      <a:pt x="1634169" y="43207"/>
                      <a:pt x="1651486" y="49036"/>
                    </a:cubicBezTo>
                    <a:cubicBezTo>
                      <a:pt x="1683204" y="59666"/>
                      <a:pt x="1713036" y="76639"/>
                      <a:pt x="1747498" y="74410"/>
                    </a:cubicBezTo>
                    <a:cubicBezTo>
                      <a:pt x="1811620" y="69953"/>
                      <a:pt x="1866313" y="10802"/>
                      <a:pt x="1932835" y="26919"/>
                    </a:cubicBezTo>
                    <a:cubicBezTo>
                      <a:pt x="1946551" y="30176"/>
                      <a:pt x="1958038" y="37377"/>
                      <a:pt x="1966782" y="48521"/>
                    </a:cubicBezTo>
                    <a:cubicBezTo>
                      <a:pt x="1972783" y="55722"/>
                      <a:pt x="1982213" y="46121"/>
                      <a:pt x="1976898" y="39435"/>
                    </a:cubicBez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882EBC41-86BD-4C70-9785-8FFF11353C04}"/>
                  </a:ext>
                </a:extLst>
              </p:cNvPr>
              <p:cNvSpPr/>
              <p:nvPr/>
            </p:nvSpPr>
            <p:spPr>
              <a:xfrm>
                <a:off x="7589376" y="2909046"/>
                <a:ext cx="44408" cy="43852"/>
              </a:xfrm>
              <a:custGeom>
                <a:avLst/>
                <a:gdLst>
                  <a:gd name="connsiteX0" fmla="*/ 44358 w 44408"/>
                  <a:gd name="connsiteY0" fmla="*/ 20520 h 43852"/>
                  <a:gd name="connsiteX1" fmla="*/ 31157 w 44408"/>
                  <a:gd name="connsiteY1" fmla="*/ 2860 h 43852"/>
                  <a:gd name="connsiteX2" fmla="*/ 30985 w 44408"/>
                  <a:gd name="connsiteY2" fmla="*/ 2689 h 43852"/>
                  <a:gd name="connsiteX3" fmla="*/ 3210 w 44408"/>
                  <a:gd name="connsiteY3" fmla="*/ 14176 h 43852"/>
                  <a:gd name="connsiteX4" fmla="*/ 3210 w 44408"/>
                  <a:gd name="connsiteY4" fmla="*/ 14519 h 43852"/>
                  <a:gd name="connsiteX5" fmla="*/ 810 w 44408"/>
                  <a:gd name="connsiteY5" fmla="*/ 19491 h 43852"/>
                  <a:gd name="connsiteX6" fmla="*/ 17441 w 44408"/>
                  <a:gd name="connsiteY6" fmla="*/ 43665 h 43852"/>
                  <a:gd name="connsiteX7" fmla="*/ 30814 w 44408"/>
                  <a:gd name="connsiteY7" fmla="*/ 40065 h 43852"/>
                  <a:gd name="connsiteX8" fmla="*/ 34586 w 44408"/>
                  <a:gd name="connsiteY8" fmla="*/ 36979 h 43852"/>
                  <a:gd name="connsiteX9" fmla="*/ 35443 w 44408"/>
                  <a:gd name="connsiteY9" fmla="*/ 35950 h 43852"/>
                  <a:gd name="connsiteX10" fmla="*/ 44358 w 44408"/>
                  <a:gd name="connsiteY10" fmla="*/ 20520 h 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8" h="43852">
                    <a:moveTo>
                      <a:pt x="44358" y="20520"/>
                    </a:moveTo>
                    <a:cubicBezTo>
                      <a:pt x="43672" y="12462"/>
                      <a:pt x="38186" y="5775"/>
                      <a:pt x="31157" y="2860"/>
                    </a:cubicBezTo>
                    <a:cubicBezTo>
                      <a:pt x="31157" y="2860"/>
                      <a:pt x="30985" y="2860"/>
                      <a:pt x="30985" y="2689"/>
                    </a:cubicBezTo>
                    <a:cubicBezTo>
                      <a:pt x="21041" y="-3998"/>
                      <a:pt x="5611" y="2517"/>
                      <a:pt x="3210" y="14176"/>
                    </a:cubicBezTo>
                    <a:cubicBezTo>
                      <a:pt x="3210" y="14347"/>
                      <a:pt x="3210" y="14519"/>
                      <a:pt x="3210" y="14519"/>
                    </a:cubicBezTo>
                    <a:cubicBezTo>
                      <a:pt x="2182" y="16062"/>
                      <a:pt x="1496" y="17776"/>
                      <a:pt x="810" y="19491"/>
                    </a:cubicBezTo>
                    <a:cubicBezTo>
                      <a:pt x="-2791" y="30807"/>
                      <a:pt x="6125" y="42294"/>
                      <a:pt x="17441" y="43665"/>
                    </a:cubicBezTo>
                    <a:cubicBezTo>
                      <a:pt x="22070" y="44351"/>
                      <a:pt x="27213" y="43151"/>
                      <a:pt x="30814" y="40065"/>
                    </a:cubicBezTo>
                    <a:cubicBezTo>
                      <a:pt x="32185" y="39208"/>
                      <a:pt x="33385" y="38179"/>
                      <a:pt x="34586" y="36979"/>
                    </a:cubicBezTo>
                    <a:cubicBezTo>
                      <a:pt x="34928" y="36636"/>
                      <a:pt x="35100" y="36293"/>
                      <a:pt x="35443" y="35950"/>
                    </a:cubicBezTo>
                    <a:cubicBezTo>
                      <a:pt x="41444" y="33721"/>
                      <a:pt x="44873" y="26863"/>
                      <a:pt x="44358" y="20520"/>
                    </a:cubicBezTo>
                    <a:close/>
                  </a:path>
                </a:pathLst>
              </a:custGeom>
              <a:solidFill>
                <a:srgbClr val="FFFFFF"/>
              </a:solidFill>
              <a:ln w="1715" cap="flat">
                <a:noFill/>
                <a:prstDash val="solid"/>
                <a:miter/>
              </a:ln>
            </p:spPr>
            <p:txBody>
              <a:bodyPr rtlCol="0" anchor="ctr"/>
              <a:lstStyle/>
              <a:p>
                <a:endParaRPr lang="en-US"/>
              </a:p>
            </p:txBody>
          </p:sp>
          <p:grpSp>
            <p:nvGrpSpPr>
              <p:cNvPr id="39" name="Graphic 3">
                <a:extLst>
                  <a:ext uri="{FF2B5EF4-FFF2-40B4-BE49-F238E27FC236}">
                    <a16:creationId xmlns:a16="http://schemas.microsoft.com/office/drawing/2014/main" id="{A0736048-6B9D-4952-A49B-C4F99793098D}"/>
                  </a:ext>
                </a:extLst>
              </p:cNvPr>
              <p:cNvGrpSpPr/>
              <p:nvPr/>
            </p:nvGrpSpPr>
            <p:grpSpPr>
              <a:xfrm>
                <a:off x="7761655" y="3011536"/>
                <a:ext cx="40743" cy="41184"/>
                <a:chOff x="7761655" y="3011536"/>
                <a:chExt cx="40743" cy="41184"/>
              </a:xfrm>
              <a:solidFill>
                <a:srgbClr val="FFFFFF"/>
              </a:solidFill>
            </p:grpSpPr>
            <p:sp>
              <p:nvSpPr>
                <p:cNvPr id="54" name="Freeform: Shape 53">
                  <a:extLst>
                    <a:ext uri="{FF2B5EF4-FFF2-40B4-BE49-F238E27FC236}">
                      <a16:creationId xmlns:a16="http://schemas.microsoft.com/office/drawing/2014/main" id="{5A31437F-4E26-4894-8751-3D56E6776235}"/>
                    </a:ext>
                  </a:extLst>
                </p:cNvPr>
                <p:cNvSpPr/>
                <p:nvPr/>
              </p:nvSpPr>
              <p:spPr>
                <a:xfrm>
                  <a:off x="7784782" y="3028835"/>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lnTo>
                        <a:pt x="0" y="0"/>
                      </a:lnTo>
                      <a:lnTo>
                        <a:pt x="0" y="0"/>
                      </a:lnTo>
                      <a:close/>
                    </a:path>
                  </a:pathLst>
                </a:custGeom>
                <a:solidFill>
                  <a:srgbClr val="FFFFFF"/>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CE7420A5-5C85-4CF4-BB2B-E5D35BC32520}"/>
                    </a:ext>
                  </a:extLst>
                </p:cNvPr>
                <p:cNvSpPr/>
                <p:nvPr/>
              </p:nvSpPr>
              <p:spPr>
                <a:xfrm>
                  <a:off x="7761655" y="3011536"/>
                  <a:ext cx="40743" cy="41184"/>
                </a:xfrm>
                <a:custGeom>
                  <a:avLst/>
                  <a:gdLst>
                    <a:gd name="connsiteX0" fmla="*/ 38558 w 40743"/>
                    <a:gd name="connsiteY0" fmla="*/ 11813 h 41184"/>
                    <a:gd name="connsiteX1" fmla="*/ 37015 w 40743"/>
                    <a:gd name="connsiteY1" fmla="*/ 9413 h 41184"/>
                    <a:gd name="connsiteX2" fmla="*/ 5125 w 40743"/>
                    <a:gd name="connsiteY2" fmla="*/ 6498 h 41184"/>
                    <a:gd name="connsiteX3" fmla="*/ 324 w 40743"/>
                    <a:gd name="connsiteY3" fmla="*/ 23643 h 41184"/>
                    <a:gd name="connsiteX4" fmla="*/ 7525 w 40743"/>
                    <a:gd name="connsiteY4" fmla="*/ 36673 h 41184"/>
                    <a:gd name="connsiteX5" fmla="*/ 23984 w 40743"/>
                    <a:gd name="connsiteY5" fmla="*/ 40445 h 41184"/>
                    <a:gd name="connsiteX6" fmla="*/ 33757 w 40743"/>
                    <a:gd name="connsiteY6" fmla="*/ 32901 h 41184"/>
                    <a:gd name="connsiteX7" fmla="*/ 38043 w 40743"/>
                    <a:gd name="connsiteY7" fmla="*/ 29987 h 41184"/>
                    <a:gd name="connsiteX8" fmla="*/ 38558 w 40743"/>
                    <a:gd name="connsiteY8" fmla="*/ 11813 h 4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43" h="41184">
                      <a:moveTo>
                        <a:pt x="38558" y="11813"/>
                      </a:moveTo>
                      <a:cubicBezTo>
                        <a:pt x="38215" y="10956"/>
                        <a:pt x="37700" y="10099"/>
                        <a:pt x="37015" y="9413"/>
                      </a:cubicBezTo>
                      <a:cubicBezTo>
                        <a:pt x="30842" y="-2417"/>
                        <a:pt x="13697" y="-2760"/>
                        <a:pt x="5125" y="6498"/>
                      </a:cubicBezTo>
                      <a:cubicBezTo>
                        <a:pt x="667" y="11299"/>
                        <a:pt x="-704" y="17299"/>
                        <a:pt x="324" y="23643"/>
                      </a:cubicBezTo>
                      <a:cubicBezTo>
                        <a:pt x="1010" y="28615"/>
                        <a:pt x="3753" y="33587"/>
                        <a:pt x="7525" y="36673"/>
                      </a:cubicBezTo>
                      <a:cubicBezTo>
                        <a:pt x="11983" y="40445"/>
                        <a:pt x="18155" y="42331"/>
                        <a:pt x="23984" y="40445"/>
                      </a:cubicBezTo>
                      <a:cubicBezTo>
                        <a:pt x="27928" y="39074"/>
                        <a:pt x="31357" y="36330"/>
                        <a:pt x="33757" y="32901"/>
                      </a:cubicBezTo>
                      <a:cubicBezTo>
                        <a:pt x="35471" y="32558"/>
                        <a:pt x="36843" y="31530"/>
                        <a:pt x="38043" y="29987"/>
                      </a:cubicBezTo>
                      <a:cubicBezTo>
                        <a:pt x="41815" y="24500"/>
                        <a:pt x="41301" y="17471"/>
                        <a:pt x="38558" y="11813"/>
                      </a:cubicBezTo>
                      <a:close/>
                    </a:path>
                  </a:pathLst>
                </a:custGeom>
                <a:solidFill>
                  <a:srgbClr val="FFFFFF"/>
                </a:solidFill>
                <a:ln w="1715" cap="flat">
                  <a:noFill/>
                  <a:prstDash val="solid"/>
                  <a:miter/>
                </a:ln>
              </p:spPr>
              <p:txBody>
                <a:bodyPr rtlCol="0" anchor="ctr"/>
                <a:lstStyle/>
                <a:p>
                  <a:endParaRPr lang="en-US"/>
                </a:p>
              </p:txBody>
            </p:sp>
          </p:grpSp>
          <p:sp>
            <p:nvSpPr>
              <p:cNvPr id="40" name="Freeform: Shape 39">
                <a:extLst>
                  <a:ext uri="{FF2B5EF4-FFF2-40B4-BE49-F238E27FC236}">
                    <a16:creationId xmlns:a16="http://schemas.microsoft.com/office/drawing/2014/main" id="{491AB2EE-5D4F-43FB-A9DF-57224358B0AC}"/>
                  </a:ext>
                </a:extLst>
              </p:cNvPr>
              <p:cNvSpPr/>
              <p:nvPr/>
            </p:nvSpPr>
            <p:spPr>
              <a:xfrm>
                <a:off x="7944231" y="2925250"/>
                <a:ext cx="39211" cy="41029"/>
              </a:xfrm>
              <a:custGeom>
                <a:avLst/>
                <a:gdLst>
                  <a:gd name="connsiteX0" fmla="*/ 38062 w 39211"/>
                  <a:gd name="connsiteY0" fmla="*/ 16831 h 41029"/>
                  <a:gd name="connsiteX1" fmla="*/ 36176 w 39211"/>
                  <a:gd name="connsiteY1" fmla="*/ 10145 h 41029"/>
                  <a:gd name="connsiteX2" fmla="*/ 22974 w 39211"/>
                  <a:gd name="connsiteY2" fmla="*/ 372 h 41029"/>
                  <a:gd name="connsiteX3" fmla="*/ 6172 w 39211"/>
                  <a:gd name="connsiteY3" fmla="*/ 5344 h 41029"/>
                  <a:gd name="connsiteX4" fmla="*/ 0 w 39211"/>
                  <a:gd name="connsiteY4" fmla="*/ 20603 h 41029"/>
                  <a:gd name="connsiteX5" fmla="*/ 9087 w 39211"/>
                  <a:gd name="connsiteY5" fmla="*/ 37234 h 41029"/>
                  <a:gd name="connsiteX6" fmla="*/ 14230 w 39211"/>
                  <a:gd name="connsiteY6" fmla="*/ 39291 h 41029"/>
                  <a:gd name="connsiteX7" fmla="*/ 20746 w 39211"/>
                  <a:gd name="connsiteY7" fmla="*/ 41006 h 41029"/>
                  <a:gd name="connsiteX8" fmla="*/ 36347 w 39211"/>
                  <a:gd name="connsiteY8" fmla="*/ 32948 h 41029"/>
                  <a:gd name="connsiteX9" fmla="*/ 38062 w 39211"/>
                  <a:gd name="connsiteY9" fmla="*/ 16831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1" h="41029">
                    <a:moveTo>
                      <a:pt x="38062" y="16831"/>
                    </a:moveTo>
                    <a:cubicBezTo>
                      <a:pt x="37891" y="14602"/>
                      <a:pt x="37376" y="12202"/>
                      <a:pt x="36176" y="10145"/>
                    </a:cubicBezTo>
                    <a:cubicBezTo>
                      <a:pt x="33776" y="5173"/>
                      <a:pt x="28461" y="1229"/>
                      <a:pt x="22974" y="372"/>
                    </a:cubicBezTo>
                    <a:cubicBezTo>
                      <a:pt x="16802" y="-828"/>
                      <a:pt x="10630" y="886"/>
                      <a:pt x="6172" y="5344"/>
                    </a:cubicBezTo>
                    <a:cubicBezTo>
                      <a:pt x="2229" y="9288"/>
                      <a:pt x="0" y="14945"/>
                      <a:pt x="0" y="20603"/>
                    </a:cubicBezTo>
                    <a:cubicBezTo>
                      <a:pt x="0" y="27290"/>
                      <a:pt x="3429" y="33805"/>
                      <a:pt x="9087" y="37234"/>
                    </a:cubicBezTo>
                    <a:cubicBezTo>
                      <a:pt x="10630" y="38263"/>
                      <a:pt x="12344" y="38948"/>
                      <a:pt x="14230" y="39291"/>
                    </a:cubicBezTo>
                    <a:cubicBezTo>
                      <a:pt x="16116" y="40320"/>
                      <a:pt x="18345" y="40834"/>
                      <a:pt x="20746" y="41006"/>
                    </a:cubicBezTo>
                    <a:cubicBezTo>
                      <a:pt x="26918" y="41349"/>
                      <a:pt x="32747" y="37920"/>
                      <a:pt x="36347" y="32948"/>
                    </a:cubicBezTo>
                    <a:cubicBezTo>
                      <a:pt x="39605" y="28318"/>
                      <a:pt x="39948" y="22146"/>
                      <a:pt x="38062" y="16831"/>
                    </a:cubicBez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7C9A07F6-1E95-448C-8F25-50163A01E624}"/>
                  </a:ext>
                </a:extLst>
              </p:cNvPr>
              <p:cNvSpPr/>
              <p:nvPr/>
            </p:nvSpPr>
            <p:spPr>
              <a:xfrm>
                <a:off x="8142526" y="3061661"/>
                <a:ext cx="39032" cy="44594"/>
              </a:xfrm>
              <a:custGeom>
                <a:avLst/>
                <a:gdLst>
                  <a:gd name="connsiteX0" fmla="*/ 38991 w 39032"/>
                  <a:gd name="connsiteY0" fmla="*/ 19295 h 44594"/>
                  <a:gd name="connsiteX1" fmla="*/ 29904 w 39032"/>
                  <a:gd name="connsiteY1" fmla="*/ 2493 h 44594"/>
                  <a:gd name="connsiteX2" fmla="*/ 10530 w 39032"/>
                  <a:gd name="connsiteY2" fmla="*/ 3522 h 44594"/>
                  <a:gd name="connsiteX3" fmla="*/ 586 w 39032"/>
                  <a:gd name="connsiteY3" fmla="*/ 18438 h 44594"/>
                  <a:gd name="connsiteX4" fmla="*/ 3330 w 39032"/>
                  <a:gd name="connsiteY4" fmla="*/ 35754 h 44594"/>
                  <a:gd name="connsiteX5" fmla="*/ 32990 w 39032"/>
                  <a:gd name="connsiteY5" fmla="*/ 39869 h 44594"/>
                  <a:gd name="connsiteX6" fmla="*/ 37791 w 39032"/>
                  <a:gd name="connsiteY6" fmla="*/ 26496 h 44594"/>
                  <a:gd name="connsiteX7" fmla="*/ 38991 w 39032"/>
                  <a:gd name="connsiteY7" fmla="*/ 19295 h 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2" h="44594">
                    <a:moveTo>
                      <a:pt x="38991" y="19295"/>
                    </a:moveTo>
                    <a:cubicBezTo>
                      <a:pt x="38648" y="12608"/>
                      <a:pt x="35562" y="6436"/>
                      <a:pt x="29904" y="2493"/>
                    </a:cubicBezTo>
                    <a:cubicBezTo>
                      <a:pt x="24075" y="-1450"/>
                      <a:pt x="16017" y="-422"/>
                      <a:pt x="10530" y="3522"/>
                    </a:cubicBezTo>
                    <a:cubicBezTo>
                      <a:pt x="5558" y="7122"/>
                      <a:pt x="1958" y="12437"/>
                      <a:pt x="586" y="18438"/>
                    </a:cubicBezTo>
                    <a:cubicBezTo>
                      <a:pt x="-614" y="24267"/>
                      <a:pt x="-99" y="30782"/>
                      <a:pt x="3330" y="35754"/>
                    </a:cubicBezTo>
                    <a:cubicBezTo>
                      <a:pt x="9844" y="45355"/>
                      <a:pt x="24075" y="47756"/>
                      <a:pt x="32990" y="39869"/>
                    </a:cubicBezTo>
                    <a:cubicBezTo>
                      <a:pt x="36762" y="36440"/>
                      <a:pt x="38305" y="31468"/>
                      <a:pt x="37791" y="26496"/>
                    </a:cubicBezTo>
                    <a:cubicBezTo>
                      <a:pt x="38820" y="24267"/>
                      <a:pt x="39162" y="21867"/>
                      <a:pt x="38991" y="19295"/>
                    </a:cubicBez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31F5D2AF-E1CB-44BE-828E-BB46A41A0174}"/>
                  </a:ext>
                </a:extLst>
              </p:cNvPr>
              <p:cNvSpPr/>
              <p:nvPr/>
            </p:nvSpPr>
            <p:spPr>
              <a:xfrm>
                <a:off x="8304872" y="2946370"/>
                <a:ext cx="38158" cy="40701"/>
              </a:xfrm>
              <a:custGeom>
                <a:avLst/>
                <a:gdLst>
                  <a:gd name="connsiteX0" fmla="*/ 38151 w 38158"/>
                  <a:gd name="connsiteY0" fmla="*/ 17829 h 40701"/>
                  <a:gd name="connsiteX1" fmla="*/ 30607 w 38158"/>
                  <a:gd name="connsiteY1" fmla="*/ 3255 h 40701"/>
                  <a:gd name="connsiteX2" fmla="*/ 15519 w 38158"/>
                  <a:gd name="connsiteY2" fmla="*/ 341 h 40701"/>
                  <a:gd name="connsiteX3" fmla="*/ 2832 w 38158"/>
                  <a:gd name="connsiteY3" fmla="*/ 8913 h 40701"/>
                  <a:gd name="connsiteX4" fmla="*/ 603 w 38158"/>
                  <a:gd name="connsiteY4" fmla="*/ 24687 h 40701"/>
                  <a:gd name="connsiteX5" fmla="*/ 9690 w 38158"/>
                  <a:gd name="connsiteY5" fmla="*/ 37717 h 40701"/>
                  <a:gd name="connsiteX6" fmla="*/ 25635 w 38158"/>
                  <a:gd name="connsiteY6" fmla="*/ 39946 h 40701"/>
                  <a:gd name="connsiteX7" fmla="*/ 36779 w 38158"/>
                  <a:gd name="connsiteY7" fmla="*/ 26401 h 40701"/>
                  <a:gd name="connsiteX8" fmla="*/ 36779 w 38158"/>
                  <a:gd name="connsiteY8" fmla="*/ 25373 h 40701"/>
                  <a:gd name="connsiteX9" fmla="*/ 38151 w 38158"/>
                  <a:gd name="connsiteY9" fmla="*/ 17829 h 4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8" h="40701">
                    <a:moveTo>
                      <a:pt x="38151" y="17829"/>
                    </a:moveTo>
                    <a:cubicBezTo>
                      <a:pt x="38322" y="11828"/>
                      <a:pt x="35408" y="6684"/>
                      <a:pt x="30607" y="3255"/>
                    </a:cubicBezTo>
                    <a:cubicBezTo>
                      <a:pt x="26321" y="169"/>
                      <a:pt x="20663" y="-517"/>
                      <a:pt x="15519" y="341"/>
                    </a:cubicBezTo>
                    <a:cubicBezTo>
                      <a:pt x="10376" y="1198"/>
                      <a:pt x="5576" y="4455"/>
                      <a:pt x="2832" y="8913"/>
                    </a:cubicBezTo>
                    <a:cubicBezTo>
                      <a:pt x="-82" y="13542"/>
                      <a:pt x="-597" y="19372"/>
                      <a:pt x="603" y="24687"/>
                    </a:cubicBezTo>
                    <a:cubicBezTo>
                      <a:pt x="1803" y="30002"/>
                      <a:pt x="5061" y="34631"/>
                      <a:pt x="9690" y="37717"/>
                    </a:cubicBezTo>
                    <a:cubicBezTo>
                      <a:pt x="14148" y="40631"/>
                      <a:pt x="20492" y="41489"/>
                      <a:pt x="25635" y="39946"/>
                    </a:cubicBezTo>
                    <a:cubicBezTo>
                      <a:pt x="31807" y="38060"/>
                      <a:pt x="36437" y="32916"/>
                      <a:pt x="36779" y="26401"/>
                    </a:cubicBezTo>
                    <a:cubicBezTo>
                      <a:pt x="36779" y="26058"/>
                      <a:pt x="36779" y="25715"/>
                      <a:pt x="36779" y="25373"/>
                    </a:cubicBezTo>
                    <a:cubicBezTo>
                      <a:pt x="37465" y="22972"/>
                      <a:pt x="37979" y="20400"/>
                      <a:pt x="38151" y="17829"/>
                    </a:cubicBez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C27C3BAE-BA51-42A8-BFBB-1F1708DFCA99}"/>
                  </a:ext>
                </a:extLst>
              </p:cNvPr>
              <p:cNvSpPr/>
              <p:nvPr/>
            </p:nvSpPr>
            <p:spPr>
              <a:xfrm>
                <a:off x="8483408" y="3065173"/>
                <a:ext cx="43299" cy="44130"/>
              </a:xfrm>
              <a:custGeom>
                <a:avLst/>
                <a:gdLst>
                  <a:gd name="connsiteX0" fmla="*/ 36894 w 43299"/>
                  <a:gd name="connsiteY0" fmla="*/ 6010 h 44130"/>
                  <a:gd name="connsiteX1" fmla="*/ 21635 w 43299"/>
                  <a:gd name="connsiteY1" fmla="*/ 9 h 44130"/>
                  <a:gd name="connsiteX2" fmla="*/ 6205 w 43299"/>
                  <a:gd name="connsiteY2" fmla="*/ 6181 h 44130"/>
                  <a:gd name="connsiteX3" fmla="*/ 32 w 43299"/>
                  <a:gd name="connsiteY3" fmla="*/ 22983 h 44130"/>
                  <a:gd name="connsiteX4" fmla="*/ 9119 w 43299"/>
                  <a:gd name="connsiteY4" fmla="*/ 40128 h 44130"/>
                  <a:gd name="connsiteX5" fmla="*/ 26779 w 43299"/>
                  <a:gd name="connsiteY5" fmla="*/ 43729 h 44130"/>
                  <a:gd name="connsiteX6" fmla="*/ 42209 w 43299"/>
                  <a:gd name="connsiteY6" fmla="*/ 31384 h 44130"/>
                  <a:gd name="connsiteX7" fmla="*/ 42723 w 43299"/>
                  <a:gd name="connsiteY7" fmla="*/ 23841 h 44130"/>
                  <a:gd name="connsiteX8" fmla="*/ 43238 w 43299"/>
                  <a:gd name="connsiteY8" fmla="*/ 21097 h 44130"/>
                  <a:gd name="connsiteX9" fmla="*/ 36894 w 43299"/>
                  <a:gd name="connsiteY9" fmla="*/ 6010 h 4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99" h="44130">
                    <a:moveTo>
                      <a:pt x="36894" y="6010"/>
                    </a:moveTo>
                    <a:cubicBezTo>
                      <a:pt x="32608" y="2409"/>
                      <a:pt x="27293" y="181"/>
                      <a:pt x="21635" y="9"/>
                    </a:cubicBezTo>
                    <a:cubicBezTo>
                      <a:pt x="15977" y="-162"/>
                      <a:pt x="10148" y="2067"/>
                      <a:pt x="6205" y="6181"/>
                    </a:cubicBezTo>
                    <a:cubicBezTo>
                      <a:pt x="2090" y="10639"/>
                      <a:pt x="-310" y="16811"/>
                      <a:pt x="32" y="22983"/>
                    </a:cubicBezTo>
                    <a:cubicBezTo>
                      <a:pt x="375" y="29841"/>
                      <a:pt x="3461" y="36014"/>
                      <a:pt x="9119" y="40128"/>
                    </a:cubicBezTo>
                    <a:cubicBezTo>
                      <a:pt x="14263" y="43900"/>
                      <a:pt x="20778" y="44758"/>
                      <a:pt x="26779" y="43729"/>
                    </a:cubicBezTo>
                    <a:cubicBezTo>
                      <a:pt x="33637" y="42529"/>
                      <a:pt x="39638" y="37900"/>
                      <a:pt x="42209" y="31384"/>
                    </a:cubicBezTo>
                    <a:cubicBezTo>
                      <a:pt x="43067" y="28984"/>
                      <a:pt x="43238" y="26412"/>
                      <a:pt x="42723" y="23841"/>
                    </a:cubicBezTo>
                    <a:cubicBezTo>
                      <a:pt x="42895" y="22983"/>
                      <a:pt x="43067" y="21955"/>
                      <a:pt x="43238" y="21097"/>
                    </a:cubicBezTo>
                    <a:cubicBezTo>
                      <a:pt x="43752" y="15440"/>
                      <a:pt x="41009" y="9439"/>
                      <a:pt x="36894" y="6010"/>
                    </a:cubicBezTo>
                    <a:close/>
                  </a:path>
                </a:pathLst>
              </a:custGeom>
              <a:solidFill>
                <a:srgbClr val="FFFFFF"/>
              </a:solidFill>
              <a:ln w="1715"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E43BD37E-E9AB-4CFA-9425-07A0C4636698}"/>
                  </a:ext>
                </a:extLst>
              </p:cNvPr>
              <p:cNvGrpSpPr/>
              <p:nvPr/>
            </p:nvGrpSpPr>
            <p:grpSpPr>
              <a:xfrm>
                <a:off x="8635182" y="2922747"/>
                <a:ext cx="43051" cy="42149"/>
                <a:chOff x="8635182" y="2922747"/>
                <a:chExt cx="43051" cy="42149"/>
              </a:xfrm>
              <a:solidFill>
                <a:srgbClr val="FFFFFF"/>
              </a:solidFill>
            </p:grpSpPr>
            <p:sp>
              <p:nvSpPr>
                <p:cNvPr id="51" name="Freeform: Shape 50">
                  <a:extLst>
                    <a:ext uri="{FF2B5EF4-FFF2-40B4-BE49-F238E27FC236}">
                      <a16:creationId xmlns:a16="http://schemas.microsoft.com/office/drawing/2014/main" id="{B750161B-2569-41C3-AEF7-0A61D2777310}"/>
                    </a:ext>
                  </a:extLst>
                </p:cNvPr>
                <p:cNvSpPr/>
                <p:nvPr/>
              </p:nvSpPr>
              <p:spPr>
                <a:xfrm>
                  <a:off x="8635182" y="2922747"/>
                  <a:ext cx="43051" cy="42149"/>
                </a:xfrm>
                <a:custGeom>
                  <a:avLst/>
                  <a:gdLst>
                    <a:gd name="connsiteX0" fmla="*/ 40283 w 43051"/>
                    <a:gd name="connsiteY0" fmla="*/ 11276 h 42149"/>
                    <a:gd name="connsiteX1" fmla="*/ 27252 w 43051"/>
                    <a:gd name="connsiteY1" fmla="*/ 989 h 42149"/>
                    <a:gd name="connsiteX2" fmla="*/ 10793 w 43051"/>
                    <a:gd name="connsiteY2" fmla="*/ 2532 h 42149"/>
                    <a:gd name="connsiteX3" fmla="*/ 1021 w 43051"/>
                    <a:gd name="connsiteY3" fmla="*/ 15048 h 42149"/>
                    <a:gd name="connsiteX4" fmla="*/ 2049 w 43051"/>
                    <a:gd name="connsiteY4" fmla="*/ 30993 h 42149"/>
                    <a:gd name="connsiteX5" fmla="*/ 14051 w 43051"/>
                    <a:gd name="connsiteY5" fmla="*/ 41108 h 42149"/>
                    <a:gd name="connsiteX6" fmla="*/ 28795 w 43051"/>
                    <a:gd name="connsiteY6" fmla="*/ 40594 h 42149"/>
                    <a:gd name="connsiteX7" fmla="*/ 31196 w 43051"/>
                    <a:gd name="connsiteY7" fmla="*/ 39394 h 42149"/>
                    <a:gd name="connsiteX8" fmla="*/ 41997 w 43051"/>
                    <a:gd name="connsiteY8" fmla="*/ 27735 h 42149"/>
                    <a:gd name="connsiteX9" fmla="*/ 40283 w 43051"/>
                    <a:gd name="connsiteY9" fmla="*/ 11276 h 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51" h="42149">
                      <a:moveTo>
                        <a:pt x="40283" y="11276"/>
                      </a:moveTo>
                      <a:cubicBezTo>
                        <a:pt x="37368" y="6304"/>
                        <a:pt x="32567" y="2875"/>
                        <a:pt x="27252" y="989"/>
                      </a:cubicBezTo>
                      <a:cubicBezTo>
                        <a:pt x="21937" y="-725"/>
                        <a:pt x="15765" y="-211"/>
                        <a:pt x="10793" y="2532"/>
                      </a:cubicBezTo>
                      <a:cubicBezTo>
                        <a:pt x="5993" y="5275"/>
                        <a:pt x="2735" y="9904"/>
                        <a:pt x="1021" y="15048"/>
                      </a:cubicBezTo>
                      <a:cubicBezTo>
                        <a:pt x="-694" y="20363"/>
                        <a:pt x="-180" y="26021"/>
                        <a:pt x="2049" y="30993"/>
                      </a:cubicBezTo>
                      <a:cubicBezTo>
                        <a:pt x="4278" y="35965"/>
                        <a:pt x="8907" y="39565"/>
                        <a:pt x="14051" y="41108"/>
                      </a:cubicBezTo>
                      <a:cubicBezTo>
                        <a:pt x="18680" y="42651"/>
                        <a:pt x="24338" y="42480"/>
                        <a:pt x="28795" y="40594"/>
                      </a:cubicBezTo>
                      <a:cubicBezTo>
                        <a:pt x="29653" y="40251"/>
                        <a:pt x="30338" y="39908"/>
                        <a:pt x="31196" y="39394"/>
                      </a:cubicBezTo>
                      <a:cubicBezTo>
                        <a:pt x="36339" y="37336"/>
                        <a:pt x="40111" y="32707"/>
                        <a:pt x="41997" y="27735"/>
                      </a:cubicBezTo>
                      <a:cubicBezTo>
                        <a:pt x="43883" y="22592"/>
                        <a:pt x="43197" y="16248"/>
                        <a:pt x="40283" y="11276"/>
                      </a:cubicBezTo>
                      <a:close/>
                    </a:path>
                  </a:pathLst>
                </a:custGeom>
                <a:solidFill>
                  <a:srgbClr val="FFFFFF"/>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E2A6ACF-C69E-48A8-903E-AE238BC476AB}"/>
                    </a:ext>
                  </a:extLst>
                </p:cNvPr>
                <p:cNvSpPr/>
                <p:nvPr/>
              </p:nvSpPr>
              <p:spPr>
                <a:xfrm>
                  <a:off x="8660720" y="2939948"/>
                  <a:ext cx="1714" cy="76"/>
                </a:xfrm>
                <a:custGeom>
                  <a:avLst/>
                  <a:gdLst>
                    <a:gd name="connsiteX0" fmla="*/ 0 w 1714"/>
                    <a:gd name="connsiteY0" fmla="*/ 76 h 76"/>
                    <a:gd name="connsiteX1" fmla="*/ 0 w 1714"/>
                    <a:gd name="connsiteY1" fmla="*/ 76 h 76"/>
                    <a:gd name="connsiteX2" fmla="*/ 0 w 1714"/>
                    <a:gd name="connsiteY2" fmla="*/ 76 h 76"/>
                    <a:gd name="connsiteX3" fmla="*/ 0 w 1714"/>
                    <a:gd name="connsiteY3" fmla="*/ 76 h 76"/>
                    <a:gd name="connsiteX4" fmla="*/ 0 w 1714"/>
                    <a:gd name="connsiteY4" fmla="*/ 76 h 76"/>
                    <a:gd name="connsiteX5" fmla="*/ 0 w 1714"/>
                    <a:gd name="connsiteY5" fmla="*/ 76 h 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 h="76">
                      <a:moveTo>
                        <a:pt x="0" y="76"/>
                      </a:moveTo>
                      <a:cubicBezTo>
                        <a:pt x="0" y="76"/>
                        <a:pt x="0" y="76"/>
                        <a:pt x="0" y="76"/>
                      </a:cubicBezTo>
                      <a:cubicBezTo>
                        <a:pt x="0" y="76"/>
                        <a:pt x="0" y="76"/>
                        <a:pt x="0" y="76"/>
                      </a:cubicBezTo>
                      <a:cubicBezTo>
                        <a:pt x="0" y="76"/>
                        <a:pt x="0" y="-95"/>
                        <a:pt x="0" y="76"/>
                      </a:cubicBezTo>
                      <a:cubicBezTo>
                        <a:pt x="0" y="76"/>
                        <a:pt x="0" y="76"/>
                        <a:pt x="0" y="76"/>
                      </a:cubicBezTo>
                      <a:cubicBezTo>
                        <a:pt x="0" y="76"/>
                        <a:pt x="0" y="76"/>
                        <a:pt x="0" y="76"/>
                      </a:cubicBezTo>
                      <a:close/>
                    </a:path>
                  </a:pathLst>
                </a:custGeom>
                <a:solidFill>
                  <a:srgbClr val="FFFFFF"/>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6A389AA-33DD-4978-9266-E3FD8CF50B5B}"/>
                    </a:ext>
                  </a:extLst>
                </p:cNvPr>
                <p:cNvSpPr/>
                <p:nvPr/>
              </p:nvSpPr>
              <p:spPr>
                <a:xfrm>
                  <a:off x="8660377" y="2939681"/>
                  <a:ext cx="1714" cy="1714"/>
                </a:xfrm>
                <a:custGeom>
                  <a:avLst/>
                  <a:gdLst>
                    <a:gd name="connsiteX0" fmla="*/ 0 w 1714"/>
                    <a:gd name="connsiteY0" fmla="*/ 0 h 1714"/>
                    <a:gd name="connsiteX1" fmla="*/ 0 w 1714"/>
                    <a:gd name="connsiteY1" fmla="*/ 0 h 1714"/>
                    <a:gd name="connsiteX2" fmla="*/ 0 w 1714"/>
                    <a:gd name="connsiteY2" fmla="*/ 0 h 1714"/>
                    <a:gd name="connsiteX3" fmla="*/ 0 w 1714"/>
                    <a:gd name="connsiteY3" fmla="*/ 0 h 1714"/>
                    <a:gd name="connsiteX4" fmla="*/ 0 w 1714"/>
                    <a:gd name="connsiteY4" fmla="*/ 0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1714">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grpSp>
          <p:grpSp>
            <p:nvGrpSpPr>
              <p:cNvPr id="45" name="Graphic 3">
                <a:extLst>
                  <a:ext uri="{FF2B5EF4-FFF2-40B4-BE49-F238E27FC236}">
                    <a16:creationId xmlns:a16="http://schemas.microsoft.com/office/drawing/2014/main" id="{092FDC13-B962-4E3B-8480-85EB9A77EBCD}"/>
                  </a:ext>
                </a:extLst>
              </p:cNvPr>
              <p:cNvGrpSpPr/>
              <p:nvPr/>
            </p:nvGrpSpPr>
            <p:grpSpPr>
              <a:xfrm>
                <a:off x="8774966" y="3060409"/>
                <a:ext cx="41187" cy="43420"/>
                <a:chOff x="8774966" y="3060409"/>
                <a:chExt cx="41187" cy="43420"/>
              </a:xfrm>
              <a:solidFill>
                <a:srgbClr val="FFFFFF"/>
              </a:solidFill>
            </p:grpSpPr>
            <p:sp>
              <p:nvSpPr>
                <p:cNvPr id="49" name="Freeform: Shape 48">
                  <a:extLst>
                    <a:ext uri="{FF2B5EF4-FFF2-40B4-BE49-F238E27FC236}">
                      <a16:creationId xmlns:a16="http://schemas.microsoft.com/office/drawing/2014/main" id="{F102AC90-1B01-49E1-9970-32D15D32FD70}"/>
                    </a:ext>
                  </a:extLst>
                </p:cNvPr>
                <p:cNvSpPr/>
                <p:nvPr/>
              </p:nvSpPr>
              <p:spPr>
                <a:xfrm>
                  <a:off x="8793937" y="3080099"/>
                  <a:ext cx="1714" cy="171"/>
                </a:xfrm>
                <a:custGeom>
                  <a:avLst/>
                  <a:gdLst>
                    <a:gd name="connsiteX0" fmla="*/ 0 w 1714"/>
                    <a:gd name="connsiteY0" fmla="*/ 0 h 171"/>
                    <a:gd name="connsiteX1" fmla="*/ 0 w 1714"/>
                    <a:gd name="connsiteY1" fmla="*/ 171 h 171"/>
                    <a:gd name="connsiteX2" fmla="*/ 0 w 1714"/>
                    <a:gd name="connsiteY2" fmla="*/ 0 h 171"/>
                    <a:gd name="connsiteX3" fmla="*/ 0 w 1714"/>
                    <a:gd name="connsiteY3" fmla="*/ 0 h 171"/>
                  </a:gdLst>
                  <a:ahLst/>
                  <a:cxnLst>
                    <a:cxn ang="0">
                      <a:pos x="connsiteX0" y="connsiteY0"/>
                    </a:cxn>
                    <a:cxn ang="0">
                      <a:pos x="connsiteX1" y="connsiteY1"/>
                    </a:cxn>
                    <a:cxn ang="0">
                      <a:pos x="connsiteX2" y="connsiteY2"/>
                    </a:cxn>
                    <a:cxn ang="0">
                      <a:pos x="connsiteX3" y="connsiteY3"/>
                    </a:cxn>
                  </a:cxnLst>
                  <a:rect l="l" t="t" r="r" b="b"/>
                  <a:pathLst>
                    <a:path w="1714" h="171">
                      <a:moveTo>
                        <a:pt x="0" y="0"/>
                      </a:moveTo>
                      <a:cubicBezTo>
                        <a:pt x="0" y="0"/>
                        <a:pt x="0" y="171"/>
                        <a:pt x="0" y="171"/>
                      </a:cubicBezTo>
                      <a:cubicBezTo>
                        <a:pt x="0" y="171"/>
                        <a:pt x="0" y="171"/>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BE3F31B-D82B-474E-B451-55774026ED71}"/>
                    </a:ext>
                  </a:extLst>
                </p:cNvPr>
                <p:cNvSpPr/>
                <p:nvPr/>
              </p:nvSpPr>
              <p:spPr>
                <a:xfrm>
                  <a:off x="8774966" y="3060409"/>
                  <a:ext cx="41187" cy="43420"/>
                </a:xfrm>
                <a:custGeom>
                  <a:avLst/>
                  <a:gdLst>
                    <a:gd name="connsiteX0" fmla="*/ 40745 w 41187"/>
                    <a:gd name="connsiteY0" fmla="*/ 16261 h 43420"/>
                    <a:gd name="connsiteX1" fmla="*/ 31315 w 41187"/>
                    <a:gd name="connsiteY1" fmla="*/ 3231 h 43420"/>
                    <a:gd name="connsiteX2" fmla="*/ 15713 w 41187"/>
                    <a:gd name="connsiteY2" fmla="*/ 316 h 43420"/>
                    <a:gd name="connsiteX3" fmla="*/ 2854 w 41187"/>
                    <a:gd name="connsiteY3" fmla="*/ 9060 h 43420"/>
                    <a:gd name="connsiteX4" fmla="*/ 454 w 41187"/>
                    <a:gd name="connsiteY4" fmla="*/ 24319 h 43420"/>
                    <a:gd name="connsiteX5" fmla="*/ 8855 w 41187"/>
                    <a:gd name="connsiteY5" fmla="*/ 36664 h 43420"/>
                    <a:gd name="connsiteX6" fmla="*/ 25143 w 41187"/>
                    <a:gd name="connsiteY6" fmla="*/ 42836 h 43420"/>
                    <a:gd name="connsiteX7" fmla="*/ 40745 w 41187"/>
                    <a:gd name="connsiteY7" fmla="*/ 16261 h 4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7" h="43420">
                      <a:moveTo>
                        <a:pt x="40745" y="16261"/>
                      </a:moveTo>
                      <a:cubicBezTo>
                        <a:pt x="39716" y="10775"/>
                        <a:pt x="36116" y="6146"/>
                        <a:pt x="31315" y="3231"/>
                      </a:cubicBezTo>
                      <a:cubicBezTo>
                        <a:pt x="26686" y="316"/>
                        <a:pt x="21028" y="-541"/>
                        <a:pt x="15713" y="316"/>
                      </a:cubicBezTo>
                      <a:cubicBezTo>
                        <a:pt x="10398" y="1174"/>
                        <a:pt x="5598" y="4603"/>
                        <a:pt x="2854" y="9060"/>
                      </a:cubicBezTo>
                      <a:cubicBezTo>
                        <a:pt x="111" y="13689"/>
                        <a:pt x="-575" y="19176"/>
                        <a:pt x="454" y="24319"/>
                      </a:cubicBezTo>
                      <a:cubicBezTo>
                        <a:pt x="1311" y="29291"/>
                        <a:pt x="4569" y="34092"/>
                        <a:pt x="8855" y="36664"/>
                      </a:cubicBezTo>
                      <a:cubicBezTo>
                        <a:pt x="11770" y="42493"/>
                        <a:pt x="18971" y="44550"/>
                        <a:pt x="25143" y="42836"/>
                      </a:cubicBezTo>
                      <a:cubicBezTo>
                        <a:pt x="36630" y="39750"/>
                        <a:pt x="42974" y="27234"/>
                        <a:pt x="40745" y="16261"/>
                      </a:cubicBezTo>
                      <a:close/>
                    </a:path>
                  </a:pathLst>
                </a:custGeom>
                <a:solidFill>
                  <a:srgbClr val="FFFFFF"/>
                </a:solidFill>
                <a:ln w="1715" cap="flat">
                  <a:noFill/>
                  <a:prstDash val="solid"/>
                  <a:miter/>
                </a:ln>
              </p:spPr>
              <p:txBody>
                <a:bodyPr rtlCol="0" anchor="ctr"/>
                <a:lstStyle/>
                <a:p>
                  <a:endParaRPr lang="en-US"/>
                </a:p>
              </p:txBody>
            </p:sp>
          </p:grpSp>
          <p:sp>
            <p:nvSpPr>
              <p:cNvPr id="46" name="Freeform: Shape 45">
                <a:extLst>
                  <a:ext uri="{FF2B5EF4-FFF2-40B4-BE49-F238E27FC236}">
                    <a16:creationId xmlns:a16="http://schemas.microsoft.com/office/drawing/2014/main" id="{438ED3D8-A6CC-4E0B-99BA-08CB1D675455}"/>
                  </a:ext>
                </a:extLst>
              </p:cNvPr>
              <p:cNvSpPr/>
              <p:nvPr/>
            </p:nvSpPr>
            <p:spPr>
              <a:xfrm>
                <a:off x="8932519" y="2913986"/>
                <a:ext cx="39735" cy="41141"/>
              </a:xfrm>
              <a:custGeom>
                <a:avLst/>
                <a:gdLst>
                  <a:gd name="connsiteX0" fmla="*/ 33382 w 39735"/>
                  <a:gd name="connsiteY0" fmla="*/ 6150 h 41141"/>
                  <a:gd name="connsiteX1" fmla="*/ 8694 w 39735"/>
                  <a:gd name="connsiteY1" fmla="*/ 3407 h 41141"/>
                  <a:gd name="connsiteX2" fmla="*/ 1836 w 39735"/>
                  <a:gd name="connsiteY2" fmla="*/ 28095 h 41141"/>
                  <a:gd name="connsiteX3" fmla="*/ 3550 w 39735"/>
                  <a:gd name="connsiteY3" fmla="*/ 30839 h 41141"/>
                  <a:gd name="connsiteX4" fmla="*/ 4407 w 39735"/>
                  <a:gd name="connsiteY4" fmla="*/ 32896 h 41141"/>
                  <a:gd name="connsiteX5" fmla="*/ 14694 w 39735"/>
                  <a:gd name="connsiteY5" fmla="*/ 40611 h 41141"/>
                  <a:gd name="connsiteX6" fmla="*/ 36811 w 39735"/>
                  <a:gd name="connsiteY6" fmla="*/ 31524 h 41141"/>
                  <a:gd name="connsiteX7" fmla="*/ 33382 w 39735"/>
                  <a:gd name="connsiteY7" fmla="*/ 6150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 h="41141">
                    <a:moveTo>
                      <a:pt x="33382" y="6150"/>
                    </a:moveTo>
                    <a:cubicBezTo>
                      <a:pt x="27039" y="-537"/>
                      <a:pt x="16409" y="-2251"/>
                      <a:pt x="8694" y="3407"/>
                    </a:cubicBezTo>
                    <a:cubicBezTo>
                      <a:pt x="1150" y="9065"/>
                      <a:pt x="-2451" y="19180"/>
                      <a:pt x="1836" y="28095"/>
                    </a:cubicBezTo>
                    <a:cubicBezTo>
                      <a:pt x="2350" y="29124"/>
                      <a:pt x="2864" y="29981"/>
                      <a:pt x="3550" y="30839"/>
                    </a:cubicBezTo>
                    <a:cubicBezTo>
                      <a:pt x="3722" y="31524"/>
                      <a:pt x="4065" y="32210"/>
                      <a:pt x="4407" y="32896"/>
                    </a:cubicBezTo>
                    <a:cubicBezTo>
                      <a:pt x="6293" y="36668"/>
                      <a:pt x="10408" y="39583"/>
                      <a:pt x="14694" y="40611"/>
                    </a:cubicBezTo>
                    <a:cubicBezTo>
                      <a:pt x="23095" y="42669"/>
                      <a:pt x="32011" y="38554"/>
                      <a:pt x="36811" y="31524"/>
                    </a:cubicBezTo>
                    <a:cubicBezTo>
                      <a:pt x="42126" y="23466"/>
                      <a:pt x="39726" y="12665"/>
                      <a:pt x="33382" y="6150"/>
                    </a:cubicBezTo>
                    <a:close/>
                  </a:path>
                </a:pathLst>
              </a:custGeom>
              <a:solidFill>
                <a:srgbClr val="FFFFFF"/>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44A83EB-8583-4610-B095-2983933913AA}"/>
                  </a:ext>
                </a:extLst>
              </p:cNvPr>
              <p:cNvSpPr/>
              <p:nvPr/>
            </p:nvSpPr>
            <p:spPr>
              <a:xfrm>
                <a:off x="9014746" y="3036689"/>
                <a:ext cx="38365" cy="38616"/>
              </a:xfrm>
              <a:custGeom>
                <a:avLst/>
                <a:gdLst>
                  <a:gd name="connsiteX0" fmla="*/ 37909 w 38365"/>
                  <a:gd name="connsiteY0" fmla="*/ 14091 h 38616"/>
                  <a:gd name="connsiteX1" fmla="*/ 19907 w 38365"/>
                  <a:gd name="connsiteY1" fmla="*/ 32 h 38616"/>
                  <a:gd name="connsiteX2" fmla="*/ 2762 w 38365"/>
                  <a:gd name="connsiteY2" fmla="*/ 12720 h 38616"/>
                  <a:gd name="connsiteX3" fmla="*/ 18 w 38365"/>
                  <a:gd name="connsiteY3" fmla="*/ 21635 h 38616"/>
                  <a:gd name="connsiteX4" fmla="*/ 5334 w 38365"/>
                  <a:gd name="connsiteY4" fmla="*/ 33122 h 38616"/>
                  <a:gd name="connsiteX5" fmla="*/ 28479 w 38365"/>
                  <a:gd name="connsiteY5" fmla="*/ 36037 h 38616"/>
                  <a:gd name="connsiteX6" fmla="*/ 37909 w 38365"/>
                  <a:gd name="connsiteY6" fmla="*/ 14091 h 3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65" h="38616">
                    <a:moveTo>
                      <a:pt x="37909" y="14091"/>
                    </a:moveTo>
                    <a:cubicBezTo>
                      <a:pt x="36023" y="5862"/>
                      <a:pt x="27965" y="375"/>
                      <a:pt x="19907" y="32"/>
                    </a:cubicBezTo>
                    <a:cubicBezTo>
                      <a:pt x="12020" y="-482"/>
                      <a:pt x="4819" y="5176"/>
                      <a:pt x="2762" y="12720"/>
                    </a:cubicBezTo>
                    <a:cubicBezTo>
                      <a:pt x="876" y="15292"/>
                      <a:pt x="-153" y="18549"/>
                      <a:pt x="18" y="21635"/>
                    </a:cubicBezTo>
                    <a:cubicBezTo>
                      <a:pt x="362" y="25922"/>
                      <a:pt x="2076" y="30036"/>
                      <a:pt x="5334" y="33122"/>
                    </a:cubicBezTo>
                    <a:cubicBezTo>
                      <a:pt x="11506" y="38952"/>
                      <a:pt x="21107" y="40495"/>
                      <a:pt x="28479" y="36037"/>
                    </a:cubicBezTo>
                    <a:cubicBezTo>
                      <a:pt x="35680" y="31579"/>
                      <a:pt x="39795" y="22493"/>
                      <a:pt x="37909" y="14091"/>
                    </a:cubicBez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53ED150-09BD-4ED7-AA49-0B3CF241A4C5}"/>
                  </a:ext>
                </a:extLst>
              </p:cNvPr>
              <p:cNvSpPr/>
              <p:nvPr/>
            </p:nvSpPr>
            <p:spPr>
              <a:xfrm>
                <a:off x="9144854" y="2897386"/>
                <a:ext cx="38467" cy="37935"/>
              </a:xfrm>
              <a:custGeom>
                <a:avLst/>
                <a:gdLst>
                  <a:gd name="connsiteX0" fmla="*/ 29702 w 38467"/>
                  <a:gd name="connsiteY0" fmla="*/ 3205 h 37935"/>
                  <a:gd name="connsiteX1" fmla="*/ 13242 w 38467"/>
                  <a:gd name="connsiteY1" fmla="*/ 633 h 37935"/>
                  <a:gd name="connsiteX2" fmla="*/ 555 w 38467"/>
                  <a:gd name="connsiteY2" fmla="*/ 13320 h 37935"/>
                  <a:gd name="connsiteX3" fmla="*/ 5184 w 38467"/>
                  <a:gd name="connsiteY3" fmla="*/ 31322 h 37935"/>
                  <a:gd name="connsiteX4" fmla="*/ 6556 w 38467"/>
                  <a:gd name="connsiteY4" fmla="*/ 32523 h 37935"/>
                  <a:gd name="connsiteX5" fmla="*/ 9299 w 38467"/>
                  <a:gd name="connsiteY5" fmla="*/ 35780 h 37935"/>
                  <a:gd name="connsiteX6" fmla="*/ 38446 w 38467"/>
                  <a:gd name="connsiteY6" fmla="*/ 18807 h 37935"/>
                  <a:gd name="connsiteX7" fmla="*/ 29702 w 38467"/>
                  <a:gd name="connsiteY7" fmla="*/ 3205 h 3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7" h="37935">
                    <a:moveTo>
                      <a:pt x="29702" y="3205"/>
                    </a:moveTo>
                    <a:cubicBezTo>
                      <a:pt x="24901" y="119"/>
                      <a:pt x="18729" y="-739"/>
                      <a:pt x="13242" y="633"/>
                    </a:cubicBezTo>
                    <a:cubicBezTo>
                      <a:pt x="7070" y="2176"/>
                      <a:pt x="2098" y="7148"/>
                      <a:pt x="555" y="13320"/>
                    </a:cubicBezTo>
                    <a:cubicBezTo>
                      <a:pt x="-988" y="19664"/>
                      <a:pt x="727" y="26693"/>
                      <a:pt x="5184" y="31322"/>
                    </a:cubicBezTo>
                    <a:cubicBezTo>
                      <a:pt x="5527" y="31837"/>
                      <a:pt x="6042" y="32180"/>
                      <a:pt x="6556" y="32523"/>
                    </a:cubicBezTo>
                    <a:cubicBezTo>
                      <a:pt x="7070" y="33894"/>
                      <a:pt x="8099" y="35095"/>
                      <a:pt x="9299" y="35780"/>
                    </a:cubicBezTo>
                    <a:cubicBezTo>
                      <a:pt x="21643" y="42467"/>
                      <a:pt x="37760" y="32694"/>
                      <a:pt x="38446" y="18807"/>
                    </a:cubicBezTo>
                    <a:cubicBezTo>
                      <a:pt x="38788" y="12292"/>
                      <a:pt x="35017" y="6462"/>
                      <a:pt x="29702" y="3205"/>
                    </a:cubicBezTo>
                    <a:close/>
                  </a:path>
                </a:pathLst>
              </a:custGeom>
              <a:solidFill>
                <a:srgbClr val="FFFFFF"/>
              </a:solidFill>
              <a:ln w="1715" cap="flat">
                <a:noFill/>
                <a:prstDash val="solid"/>
                <a:miter/>
              </a:ln>
            </p:spPr>
            <p:txBody>
              <a:bodyPr rtlCol="0" anchor="ctr"/>
              <a:lstStyle/>
              <a:p>
                <a:endParaRPr lang="en-US"/>
              </a:p>
            </p:txBody>
          </p:sp>
        </p:grpSp>
      </p:grpSp>
    </p:spTree>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wipe(left)">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wipe(left)">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left)">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ipe(left)">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9"/>
                                        </p:tgtEl>
                                        <p:attrNameLst>
                                          <p:attrName>style.visibility</p:attrName>
                                        </p:attrNameLst>
                                      </p:cBhvr>
                                      <p:to>
                                        <p:strVal val="visible"/>
                                      </p:to>
                                    </p:set>
                                    <p:animEffect transition="in" filter="wipe(left)">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wipe(left)">
                                      <p:cBhvr>
                                        <p:cTn id="62" dur="500"/>
                                        <p:tgtEl>
                                          <p:spTgt spid="29"/>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iterate type="lt">
                                    <p:tmPct val="0"/>
                                  </p:iterate>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0" fill="hold" grpId="0" nodeType="clickEffect">
                                  <p:stCondLst>
                                    <p:cond delay="0"/>
                                  </p:stCondLst>
                                  <p:childTnLst>
                                    <p:set>
                                      <p:cBhvr>
                                        <p:cTn id="71" dur="1" fill="hold">
                                          <p:stCondLst>
                                            <p:cond delay="0"/>
                                          </p:stCondLst>
                                        </p:cTn>
                                        <p:tgtEl>
                                          <p:spTgt spid="6"/>
                                        </p:tgtEl>
                                        <p:attrNameLst>
                                          <p:attrName>style.visibility</p:attrName>
                                        </p:attrNameLst>
                                      </p:cBhvr>
                                      <p:to>
                                        <p:strVal val="visible"/>
                                      </p:to>
                                    </p:set>
                                    <p:anim calcmode="lin" valueType="num">
                                      <p:cBhvr>
                                        <p:cTn id="72" dur="500" fill="hold"/>
                                        <p:tgtEl>
                                          <p:spTgt spid="6"/>
                                        </p:tgtEl>
                                        <p:attrNameLst>
                                          <p:attrName>ppt_w</p:attrName>
                                        </p:attrNameLst>
                                      </p:cBhvr>
                                      <p:tavLst>
                                        <p:tav tm="0">
                                          <p:val>
                                            <p:fltVal val="0"/>
                                          </p:val>
                                        </p:tav>
                                        <p:tav tm="100000">
                                          <p:val>
                                            <p:strVal val="#ppt_w"/>
                                          </p:val>
                                        </p:tav>
                                      </p:tavLst>
                                    </p:anim>
                                    <p:anim calcmode="lin" valueType="num">
                                      <p:cBhvr>
                                        <p:cTn id="73" dur="500" fill="hold"/>
                                        <p:tgtEl>
                                          <p:spTgt spid="6"/>
                                        </p:tgtEl>
                                        <p:attrNameLst>
                                          <p:attrName>ppt_h</p:attrName>
                                        </p:attrNameLst>
                                      </p:cBhvr>
                                      <p:tavLst>
                                        <p:tav tm="0">
                                          <p:val>
                                            <p:fltVal val="0"/>
                                          </p:val>
                                        </p:tav>
                                        <p:tav tm="100000">
                                          <p:val>
                                            <p:strVal val="#ppt_h"/>
                                          </p:val>
                                        </p:tav>
                                      </p:tavLst>
                                    </p:anim>
                                    <p:animEffect transition="in" filter="fade">
                                      <p:cBhvr>
                                        <p:cTn id="74" dur="500"/>
                                        <p:tgtEl>
                                          <p:spTgt spid="6"/>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mph" presetSubtype="0" fill="hold" grpId="1" nodeType="clickEffect">
                                  <p:stCondLst>
                                    <p:cond delay="0"/>
                                  </p:stCondLst>
                                  <p:iterate type="lt">
                                    <p:tmPct val="4000"/>
                                  </p:iterate>
                                  <p:childTnLst>
                                    <p:set>
                                      <p:cBhvr override="childStyle">
                                        <p:cTn id="78" dur="500" fill="hold"/>
                                        <p:tgtEl>
                                          <p:spTgt spid="11"/>
                                        </p:tgtEl>
                                        <p:attrNameLst>
                                          <p:attrName>style.color</p:attrName>
                                        </p:attrNameLst>
                                      </p:cBhvr>
                                      <p:to>
                                        <p:clrVal>
                                          <a:srgbClr val="FF0000"/>
                                        </p:clrVal>
                                      </p:to>
                                    </p:set>
                                    <p:set>
                                      <p:cBhvr>
                                        <p:cTn id="79" dur="500" fill="hold"/>
                                        <p:tgtEl>
                                          <p:spTgt spid="11"/>
                                        </p:tgtEl>
                                        <p:attrNameLst>
                                          <p:attrName>fillcolor</p:attrName>
                                        </p:attrNameLst>
                                      </p:cBhvr>
                                      <p:to>
                                        <p:clrVal>
                                          <a:srgbClr val="FF0000"/>
                                        </p:clrVal>
                                      </p:to>
                                    </p:set>
                                    <p:set>
                                      <p:cBhvr>
                                        <p:cTn id="80" dur="500" fill="hold"/>
                                        <p:tgtEl>
                                          <p:spTgt spid="11"/>
                                        </p:tgtEl>
                                        <p:attrNameLst>
                                          <p:attrName>fill.type</p:attrName>
                                        </p:attrNameLst>
                                      </p:cBhvr>
                                      <p:to>
                                        <p:strVal val="solid"/>
                                      </p:to>
                                    </p:set>
                                  </p:childTnLst>
                                </p:cTn>
                              </p:par>
                              <p:par>
                                <p:cTn id="81" presetID="16" presetClass="emph" presetSubtype="0" fill="hold" grpId="1" nodeType="withEffect">
                                  <p:stCondLst>
                                    <p:cond delay="0"/>
                                  </p:stCondLst>
                                  <p:iterate type="lt">
                                    <p:tmPct val="4000"/>
                                  </p:iterate>
                                  <p:childTnLst>
                                    <p:set>
                                      <p:cBhvr override="childStyle">
                                        <p:cTn id="82" dur="500" fill="hold"/>
                                        <p:tgtEl>
                                          <p:spTgt spid="15"/>
                                        </p:tgtEl>
                                        <p:attrNameLst>
                                          <p:attrName>style.color</p:attrName>
                                        </p:attrNameLst>
                                      </p:cBhvr>
                                      <p:to>
                                        <p:clrVal>
                                          <a:srgbClr val="FF0000"/>
                                        </p:clrVal>
                                      </p:to>
                                    </p:set>
                                    <p:set>
                                      <p:cBhvr>
                                        <p:cTn id="83" dur="500" fill="hold"/>
                                        <p:tgtEl>
                                          <p:spTgt spid="15"/>
                                        </p:tgtEl>
                                        <p:attrNameLst>
                                          <p:attrName>fillcolor</p:attrName>
                                        </p:attrNameLst>
                                      </p:cBhvr>
                                      <p:to>
                                        <p:clrVal>
                                          <a:srgbClr val="FF0000"/>
                                        </p:clrVal>
                                      </p:to>
                                    </p:set>
                                    <p:set>
                                      <p:cBhvr>
                                        <p:cTn id="84" dur="500" fill="hold"/>
                                        <p:tgtEl>
                                          <p:spTgt spid="15"/>
                                        </p:tgtEl>
                                        <p:attrNameLst>
                                          <p:attrName>fill.type</p:attrName>
                                        </p:attrNameLst>
                                      </p:cBhvr>
                                      <p:to>
                                        <p:strVal val="solid"/>
                                      </p:to>
                                    </p:se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6"/>
                                        </p:tgtEl>
                                      </p:cBhvr>
                                    </p:animEffect>
                                    <p:set>
                                      <p:cBhvr>
                                        <p:cTn id="89" dur="1" fill="hold">
                                          <p:stCondLst>
                                            <p:cond delay="499"/>
                                          </p:stCondLst>
                                        </p:cTn>
                                        <p:tgtEl>
                                          <p:spTgt spid="6"/>
                                        </p:tgtEl>
                                        <p:attrNameLst>
                                          <p:attrName>style.visibility</p:attrName>
                                        </p:attrNameLst>
                                      </p:cBhvr>
                                      <p:to>
                                        <p:strVal val="hidden"/>
                                      </p:to>
                                    </p:set>
                                  </p:childTnLst>
                                </p:cTn>
                              </p:par>
                              <p:par>
                                <p:cTn id="90" presetID="53" presetClass="entr" presetSubtype="0" fill="hold" grpId="0" nodeType="withEffect">
                                  <p:stCondLst>
                                    <p:cond delay="0"/>
                                  </p:stCondLst>
                                  <p:childTnLst>
                                    <p:set>
                                      <p:cBhvr>
                                        <p:cTn id="91" dur="1" fill="hold">
                                          <p:stCondLst>
                                            <p:cond delay="0"/>
                                          </p:stCondLst>
                                        </p:cTn>
                                        <p:tgtEl>
                                          <p:spTgt spid="30"/>
                                        </p:tgtEl>
                                        <p:attrNameLst>
                                          <p:attrName>style.visibility</p:attrName>
                                        </p:attrNameLst>
                                      </p:cBhvr>
                                      <p:to>
                                        <p:strVal val="visible"/>
                                      </p:to>
                                    </p:set>
                                    <p:anim calcmode="lin" valueType="num">
                                      <p:cBhvr>
                                        <p:cTn id="92" dur="500" fill="hold"/>
                                        <p:tgtEl>
                                          <p:spTgt spid="30"/>
                                        </p:tgtEl>
                                        <p:attrNameLst>
                                          <p:attrName>ppt_w</p:attrName>
                                        </p:attrNameLst>
                                      </p:cBhvr>
                                      <p:tavLst>
                                        <p:tav tm="0">
                                          <p:val>
                                            <p:fltVal val="0"/>
                                          </p:val>
                                        </p:tav>
                                        <p:tav tm="100000">
                                          <p:val>
                                            <p:strVal val="#ppt_w"/>
                                          </p:val>
                                        </p:tav>
                                      </p:tavLst>
                                    </p:anim>
                                    <p:anim calcmode="lin" valueType="num">
                                      <p:cBhvr>
                                        <p:cTn id="93" dur="500" fill="hold"/>
                                        <p:tgtEl>
                                          <p:spTgt spid="30"/>
                                        </p:tgtEl>
                                        <p:attrNameLst>
                                          <p:attrName>ppt_h</p:attrName>
                                        </p:attrNameLst>
                                      </p:cBhvr>
                                      <p:tavLst>
                                        <p:tav tm="0">
                                          <p:val>
                                            <p:fltVal val="0"/>
                                          </p:val>
                                        </p:tav>
                                        <p:tav tm="100000">
                                          <p:val>
                                            <p:strVal val="#ppt_h"/>
                                          </p:val>
                                        </p:tav>
                                      </p:tavLst>
                                    </p:anim>
                                    <p:animEffect transition="in" filter="fade">
                                      <p:cBhvr>
                                        <p:cTn id="94" dur="500"/>
                                        <p:tgtEl>
                                          <p:spTgt spid="30"/>
                                        </p:tgtEl>
                                      </p:cBhvr>
                                    </p:animEffect>
                                  </p:childTnLst>
                                </p:cTn>
                              </p:par>
                            </p:childTnLst>
                          </p:cTn>
                        </p:par>
                      </p:childTnLst>
                    </p:cTn>
                  </p:par>
                  <p:par>
                    <p:cTn id="95" fill="hold">
                      <p:stCondLst>
                        <p:cond delay="indefinite"/>
                      </p:stCondLst>
                      <p:childTnLst>
                        <p:par>
                          <p:cTn id="96" fill="hold">
                            <p:stCondLst>
                              <p:cond delay="0"/>
                            </p:stCondLst>
                            <p:childTnLst>
                              <p:par>
                                <p:cTn id="97" presetID="16" presetClass="emph" presetSubtype="0" fill="hold" grpId="1" nodeType="clickEffect">
                                  <p:stCondLst>
                                    <p:cond delay="0"/>
                                  </p:stCondLst>
                                  <p:iterate type="lt">
                                    <p:tmPct val="4000"/>
                                  </p:iterate>
                                  <p:childTnLst>
                                    <p:set>
                                      <p:cBhvr override="childStyle">
                                        <p:cTn id="98" dur="500" fill="hold"/>
                                        <p:tgtEl>
                                          <p:spTgt spid="19"/>
                                        </p:tgtEl>
                                        <p:attrNameLst>
                                          <p:attrName>style.color</p:attrName>
                                        </p:attrNameLst>
                                      </p:cBhvr>
                                      <p:to>
                                        <p:clrVal>
                                          <a:srgbClr val="FF0000"/>
                                        </p:clrVal>
                                      </p:to>
                                    </p:set>
                                    <p:set>
                                      <p:cBhvr>
                                        <p:cTn id="99" dur="500" fill="hold"/>
                                        <p:tgtEl>
                                          <p:spTgt spid="19"/>
                                        </p:tgtEl>
                                        <p:attrNameLst>
                                          <p:attrName>fillcolor</p:attrName>
                                        </p:attrNameLst>
                                      </p:cBhvr>
                                      <p:to>
                                        <p:clrVal>
                                          <a:srgbClr val="FF0000"/>
                                        </p:clrVal>
                                      </p:to>
                                    </p:set>
                                    <p:set>
                                      <p:cBhvr>
                                        <p:cTn id="100" dur="500" fill="hold"/>
                                        <p:tgtEl>
                                          <p:spTgt spid="19"/>
                                        </p:tgtEl>
                                        <p:attrNameLst>
                                          <p:attrName>fill.type</p:attrName>
                                        </p:attrNameLst>
                                      </p:cBhvr>
                                      <p:to>
                                        <p:strVal val="solid"/>
                                      </p:to>
                                    </p:set>
                                  </p:childTnLst>
                                </p:cTn>
                              </p:par>
                              <p:par>
                                <p:cTn id="101" presetID="16" presetClass="emph" presetSubtype="0" fill="hold" grpId="1" nodeType="withEffect">
                                  <p:stCondLst>
                                    <p:cond delay="0"/>
                                  </p:stCondLst>
                                  <p:iterate type="lt">
                                    <p:tmPct val="4000"/>
                                  </p:iterate>
                                  <p:childTnLst>
                                    <p:set>
                                      <p:cBhvr override="childStyle">
                                        <p:cTn id="102" dur="500" fill="hold"/>
                                        <p:tgtEl>
                                          <p:spTgt spid="23"/>
                                        </p:tgtEl>
                                        <p:attrNameLst>
                                          <p:attrName>style.color</p:attrName>
                                        </p:attrNameLst>
                                      </p:cBhvr>
                                      <p:to>
                                        <p:clrVal>
                                          <a:srgbClr val="FF0000"/>
                                        </p:clrVal>
                                      </p:to>
                                    </p:set>
                                    <p:set>
                                      <p:cBhvr>
                                        <p:cTn id="103" dur="500" fill="hold"/>
                                        <p:tgtEl>
                                          <p:spTgt spid="23"/>
                                        </p:tgtEl>
                                        <p:attrNameLst>
                                          <p:attrName>fillcolor</p:attrName>
                                        </p:attrNameLst>
                                      </p:cBhvr>
                                      <p:to>
                                        <p:clrVal>
                                          <a:srgbClr val="FF0000"/>
                                        </p:clrVal>
                                      </p:to>
                                    </p:set>
                                    <p:set>
                                      <p:cBhvr>
                                        <p:cTn id="104" dur="500" fill="hold"/>
                                        <p:tgtEl>
                                          <p:spTgt spid="23"/>
                                        </p:tgtEl>
                                        <p:attrNameLst>
                                          <p:attrName>fill.type</p:attrName>
                                        </p:attrNameLst>
                                      </p:cBhvr>
                                      <p:to>
                                        <p:strVal val="solid"/>
                                      </p:to>
                                    </p:set>
                                  </p:childTnLst>
                                </p:cTn>
                              </p:par>
                              <p:par>
                                <p:cTn id="105" presetID="53" presetClass="entr" presetSubtype="16" fill="hold" nodeType="withEffect">
                                  <p:stCondLst>
                                    <p:cond delay="0"/>
                                  </p:stCondLst>
                                  <p:childTnLst>
                                    <p:set>
                                      <p:cBhvr>
                                        <p:cTn id="106" dur="1" fill="hold">
                                          <p:stCondLst>
                                            <p:cond delay="0"/>
                                          </p:stCondLst>
                                        </p:cTn>
                                        <p:tgtEl>
                                          <p:spTgt spid="31"/>
                                        </p:tgtEl>
                                        <p:attrNameLst>
                                          <p:attrName>style.visibility</p:attrName>
                                        </p:attrNameLst>
                                      </p:cBhvr>
                                      <p:to>
                                        <p:strVal val="visible"/>
                                      </p:to>
                                    </p:set>
                                    <p:anim calcmode="lin" valueType="num">
                                      <p:cBhvr>
                                        <p:cTn id="107" dur="500" fill="hold"/>
                                        <p:tgtEl>
                                          <p:spTgt spid="31"/>
                                        </p:tgtEl>
                                        <p:attrNameLst>
                                          <p:attrName>ppt_w</p:attrName>
                                        </p:attrNameLst>
                                      </p:cBhvr>
                                      <p:tavLst>
                                        <p:tav tm="0">
                                          <p:val>
                                            <p:fltVal val="0"/>
                                          </p:val>
                                        </p:tav>
                                        <p:tav tm="100000">
                                          <p:val>
                                            <p:strVal val="#ppt_w"/>
                                          </p:val>
                                        </p:tav>
                                      </p:tavLst>
                                    </p:anim>
                                    <p:anim calcmode="lin" valueType="num">
                                      <p:cBhvr>
                                        <p:cTn id="108" dur="500" fill="hold"/>
                                        <p:tgtEl>
                                          <p:spTgt spid="31"/>
                                        </p:tgtEl>
                                        <p:attrNameLst>
                                          <p:attrName>ppt_h</p:attrName>
                                        </p:attrNameLst>
                                      </p:cBhvr>
                                      <p:tavLst>
                                        <p:tav tm="0">
                                          <p:val>
                                            <p:fltVal val="0"/>
                                          </p:val>
                                        </p:tav>
                                        <p:tav tm="100000">
                                          <p:val>
                                            <p:strVal val="#ppt_h"/>
                                          </p:val>
                                        </p:tav>
                                      </p:tavLst>
                                    </p:anim>
                                    <p:animEffect transition="in" filter="fade">
                                      <p:cBhvr>
                                        <p:cTn id="109" dur="500"/>
                                        <p:tgtEl>
                                          <p:spTgt spid="31"/>
                                        </p:tgtEl>
                                      </p:cBhvr>
                                    </p:animEffect>
                                  </p:childTnLst>
                                </p:cTn>
                              </p:par>
                              <p:par>
                                <p:cTn id="110" presetID="32" presetClass="emph" presetSubtype="0" repeatCount="4000" fill="hold" nodeType="withEffect">
                                  <p:stCondLst>
                                    <p:cond delay="0"/>
                                  </p:stCondLst>
                                  <p:childTnLst>
                                    <p:animRot by="120000">
                                      <p:cBhvr>
                                        <p:cTn id="111" dur="100" fill="hold">
                                          <p:stCondLst>
                                            <p:cond delay="0"/>
                                          </p:stCondLst>
                                        </p:cTn>
                                        <p:tgtEl>
                                          <p:spTgt spid="31"/>
                                        </p:tgtEl>
                                        <p:attrNameLst>
                                          <p:attrName>r</p:attrName>
                                        </p:attrNameLst>
                                      </p:cBhvr>
                                    </p:animRot>
                                    <p:animRot by="-240000">
                                      <p:cBhvr>
                                        <p:cTn id="112" dur="200" fill="hold">
                                          <p:stCondLst>
                                            <p:cond delay="200"/>
                                          </p:stCondLst>
                                        </p:cTn>
                                        <p:tgtEl>
                                          <p:spTgt spid="31"/>
                                        </p:tgtEl>
                                        <p:attrNameLst>
                                          <p:attrName>r</p:attrName>
                                        </p:attrNameLst>
                                      </p:cBhvr>
                                    </p:animRot>
                                    <p:animRot by="240000">
                                      <p:cBhvr>
                                        <p:cTn id="113" dur="200" fill="hold">
                                          <p:stCondLst>
                                            <p:cond delay="400"/>
                                          </p:stCondLst>
                                        </p:cTn>
                                        <p:tgtEl>
                                          <p:spTgt spid="31"/>
                                        </p:tgtEl>
                                        <p:attrNameLst>
                                          <p:attrName>r</p:attrName>
                                        </p:attrNameLst>
                                      </p:cBhvr>
                                    </p:animRot>
                                    <p:animRot by="-240000">
                                      <p:cBhvr>
                                        <p:cTn id="114" dur="200" fill="hold">
                                          <p:stCondLst>
                                            <p:cond delay="600"/>
                                          </p:stCondLst>
                                        </p:cTn>
                                        <p:tgtEl>
                                          <p:spTgt spid="31"/>
                                        </p:tgtEl>
                                        <p:attrNameLst>
                                          <p:attrName>r</p:attrName>
                                        </p:attrNameLst>
                                      </p:cBhvr>
                                    </p:animRot>
                                    <p:animRot by="120000">
                                      <p:cBhvr>
                                        <p:cTn id="115" dur="200" fill="hold">
                                          <p:stCondLst>
                                            <p:cond delay="800"/>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p:bldP spid="11" grpId="0"/>
      <p:bldP spid="11" grpId="1"/>
      <p:bldP spid="13" grpId="0"/>
      <p:bldP spid="15" grpId="0"/>
      <p:bldP spid="15" grpId="1"/>
      <p:bldP spid="17" grpId="0"/>
      <p:bldP spid="19" grpId="0"/>
      <p:bldP spid="19" grpId="1"/>
      <p:bldP spid="21" grpId="0"/>
      <p:bldP spid="23" grpId="0"/>
      <p:bldP spid="23" grpId="1"/>
      <p:bldP spid="26" grpId="0"/>
      <p:bldP spid="27" grpId="0"/>
      <p:bldP spid="28" grpId="0"/>
      <p:bldP spid="29" grpId="0"/>
      <p:bldP spid="3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1FF1DC2B-4C73-4C6E-A1CD-DCB5C17F395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5075" y="1400782"/>
            <a:ext cx="6821850" cy="5457218"/>
          </a:xfrm>
          <a:prstGeom prst="rect">
            <a:avLst/>
          </a:prstGeom>
        </p:spPr>
      </p:pic>
      <p:sp>
        <p:nvSpPr>
          <p:cNvPr id="5" name="Rectangle 4">
            <a:extLst>
              <a:ext uri="{FF2B5EF4-FFF2-40B4-BE49-F238E27FC236}">
                <a16:creationId xmlns:a16="http://schemas.microsoft.com/office/drawing/2014/main" id="{EC681497-31AD-483D-9BB8-2692E4A1AB15}"/>
              </a:ext>
            </a:extLst>
          </p:cNvPr>
          <p:cNvSpPr/>
          <p:nvPr/>
        </p:nvSpPr>
        <p:spPr>
          <a:xfrm>
            <a:off x="809136" y="-159709"/>
            <a:ext cx="10573728" cy="1862048"/>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a:ln w="76200">
                  <a:solidFill>
                    <a:srgbClr val="FF0066"/>
                  </a:solidFill>
                  <a:prstDash val="solid"/>
                </a:ln>
                <a:solidFill>
                  <a:srgbClr val="FFFFFF"/>
                </a:solidFill>
                <a:effectLst>
                  <a:outerShdw blurRad="114300" dist="114300" dir="2700000" algn="tl" rotWithShape="0">
                    <a:srgbClr val="FF0066"/>
                  </a:outerShdw>
                </a:effectLst>
                <a:uLnTx/>
                <a:uFillTx/>
                <a:latin typeface="iCiel Cadena" panose="02000503000000020004" pitchFamily="2" charset="0"/>
                <a:ea typeface="+mn-ea"/>
                <a:cs typeface="+mn-cs"/>
              </a:rPr>
              <a:t>Bé tập làm bánh</a:t>
            </a:r>
          </a:p>
        </p:txBody>
      </p:sp>
      <p:pic>
        <p:nvPicPr>
          <p:cNvPr id="6" name="Picture 4" descr="Premium Vector | Set of cupcake cartoon illustration">
            <a:extLst>
              <a:ext uri="{FF2B5EF4-FFF2-40B4-BE49-F238E27FC236}">
                <a16:creationId xmlns:a16="http://schemas.microsoft.com/office/drawing/2014/main" id="{B82117AD-0C84-4015-90BE-AD04F01E52E6}"/>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323848" y="3875045"/>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Premium Vector | Set of cupcake cartoon illustration">
            <a:extLst>
              <a:ext uri="{FF2B5EF4-FFF2-40B4-BE49-F238E27FC236}">
                <a16:creationId xmlns:a16="http://schemas.microsoft.com/office/drawing/2014/main" id="{2DFD83F8-B216-4A17-9B44-88FA49F99B5B}"/>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352807" y="144543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Premium Vector | Set of cupcake cartoon illustration">
            <a:extLst>
              <a:ext uri="{FF2B5EF4-FFF2-40B4-BE49-F238E27FC236}">
                <a16:creationId xmlns:a16="http://schemas.microsoft.com/office/drawing/2014/main" id="{BDCD1043-4E77-44D5-BD1B-A7435A1065A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9788120" y="1983682"/>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Premium Vector | Set of cupcake cartoon illustration">
            <a:extLst>
              <a:ext uri="{FF2B5EF4-FFF2-40B4-BE49-F238E27FC236}">
                <a16:creationId xmlns:a16="http://schemas.microsoft.com/office/drawing/2014/main" id="{E944A605-295A-49F2-9D77-E018473F4F48}"/>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7907271" y="3905928"/>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hlinkClick r:id="rId9" action="ppaction://hlinksldjump"/>
            <a:extLst>
              <a:ext uri="{FF2B5EF4-FFF2-40B4-BE49-F238E27FC236}">
                <a16:creationId xmlns:a16="http://schemas.microsoft.com/office/drawing/2014/main" id="{E79CB5B0-95C6-4B24-8EF7-350A306FBB3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031434" y="6019681"/>
            <a:ext cx="1960807" cy="743187"/>
          </a:xfrm>
          <a:prstGeom prst="rect">
            <a:avLst/>
          </a:prstGeom>
        </p:spPr>
      </p:pic>
      <p:pic>
        <p:nvPicPr>
          <p:cNvPr id="13" name="tiếng trò chơi xuất hiện">
            <a:hlinkClick r:id="" action="ppaction://media"/>
            <a:extLst>
              <a:ext uri="{FF2B5EF4-FFF2-40B4-BE49-F238E27FC236}">
                <a16:creationId xmlns:a16="http://schemas.microsoft.com/office/drawing/2014/main" id="{1C1B2736-534B-442E-83E7-BBFE7D417240}"/>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11"/>
          <a:stretch>
            <a:fillRect/>
          </a:stretch>
        </p:blipFill>
        <p:spPr>
          <a:xfrm>
            <a:off x="-923925" y="6188075"/>
            <a:ext cx="406400" cy="406400"/>
          </a:xfrm>
          <a:prstGeom prst="rect">
            <a:avLst/>
          </a:prstGeom>
        </p:spPr>
      </p:pic>
      <p:pic>
        <p:nvPicPr>
          <p:cNvPr id="14" name="17950329">
            <a:hlinkClick r:id="" action="ppaction://media"/>
            <a:extLst>
              <a:ext uri="{FF2B5EF4-FFF2-40B4-BE49-F238E27FC236}">
                <a16:creationId xmlns:a16="http://schemas.microsoft.com/office/drawing/2014/main" id="{1CE2A81E-506A-4FEA-B642-90712B480EA6}"/>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711543" y="423023"/>
            <a:ext cx="609600" cy="609600"/>
          </a:xfrm>
          <a:prstGeom prst="rect">
            <a:avLst/>
          </a:prstGeom>
        </p:spPr>
      </p:pic>
    </p:spTree>
    <p:extLst>
      <p:ext uri="{BB962C8B-B14F-4D97-AF65-F5344CB8AC3E}">
        <p14:creationId xmlns:p14="http://schemas.microsoft.com/office/powerpoint/2010/main" val="209626844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par>
                                <p:cTn id="7" presetID="53" presetClass="entr" presetSubtype="16"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 calcmode="lin" valueType="num">
                                      <p:cBhvr>
                                        <p:cTn id="9" dur="500" fill="hold"/>
                                        <p:tgtEl>
                                          <p:spTgt spid="12"/>
                                        </p:tgtEl>
                                        <p:attrNameLst>
                                          <p:attrName>ppt_w</p:attrName>
                                        </p:attrNameLst>
                                      </p:cBhvr>
                                      <p:tavLst>
                                        <p:tav tm="0">
                                          <p:val>
                                            <p:fltVal val="0"/>
                                          </p:val>
                                        </p:tav>
                                        <p:tav tm="100000">
                                          <p:val>
                                            <p:strVal val="#ppt_w"/>
                                          </p:val>
                                        </p:tav>
                                      </p:tavLst>
                                    </p:anim>
                                    <p:anim calcmode="lin" valueType="num">
                                      <p:cBhvr>
                                        <p:cTn id="10" dur="500" fill="hold"/>
                                        <p:tgtEl>
                                          <p:spTgt spid="12"/>
                                        </p:tgtEl>
                                        <p:attrNameLst>
                                          <p:attrName>ppt_h</p:attrName>
                                        </p:attrNameLst>
                                      </p:cBhvr>
                                      <p:tavLst>
                                        <p:tav tm="0">
                                          <p:val>
                                            <p:fltVal val="0"/>
                                          </p:val>
                                        </p:tav>
                                        <p:tav tm="100000">
                                          <p:val>
                                            <p:strVal val="#ppt_h"/>
                                          </p:val>
                                        </p:tav>
                                      </p:tavLst>
                                    </p:anim>
                                    <p:animEffect transition="in" filter="fade">
                                      <p:cBhvr>
                                        <p:cTn id="11" dur="500"/>
                                        <p:tgtEl>
                                          <p:spTgt spid="12"/>
                                        </p:tgtEl>
                                      </p:cBhvr>
                                    </p:animEffect>
                                  </p:childTnLst>
                                </p:cTn>
                              </p:par>
                              <p:par>
                                <p:cTn id="12" presetID="42" presetClass="path" presetSubtype="0" repeatCount="indefinite" accel="50000" decel="50000" autoRev="1" fill="hold" nodeType="withEffect">
                                  <p:stCondLst>
                                    <p:cond delay="0"/>
                                  </p:stCondLst>
                                  <p:childTnLst>
                                    <p:animMotion origin="layout" path="M -4.16667E-7 4.07407E-6 L -4.16667E-7 0.02847 " pathEditMode="relative" rAng="0" ptsTypes="AA">
                                      <p:cBhvr>
                                        <p:cTn id="13" dur="1000" fill="hold"/>
                                        <p:tgtEl>
                                          <p:spTgt spid="12"/>
                                        </p:tgtEl>
                                        <p:attrNameLst>
                                          <p:attrName>ppt_x</p:attrName>
                                          <p:attrName>ppt_y</p:attrName>
                                        </p:attrNameLst>
                                      </p:cBhvr>
                                      <p:rCtr x="0" y="1412"/>
                                    </p:animMotion>
                                  </p:childTnLst>
                                </p:cTn>
                              </p:par>
                              <p:par>
                                <p:cTn id="14" presetID="1" presetClass="mediacall" presetSubtype="0" fill="hold" nodeType="withEffect">
                                  <p:stCondLst>
                                    <p:cond delay="0"/>
                                  </p:stCondLst>
                                  <p:childTnLst>
                                    <p:cmd type="call" cmd="playFrom(0.0)">
                                      <p:cBhvr>
                                        <p:cTn id="15" dur="744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13"/>
                </p:tgtEl>
              </p:cMediaNode>
            </p:audio>
            <p:audio>
              <p:cMediaNode vol="80000" numSld="7" showWhenStopped="0">
                <p:cTn id="17" repeatCount="indefinite" fill="hold" display="0">
                  <p:stCondLst>
                    <p:cond delay="indefinite"/>
                  </p:stCondLst>
                  <p:endCondLst>
                    <p:cond evt="onStopAudio" delay="0">
                      <p:tgtEl>
                        <p:sldTgt/>
                      </p:tgtEl>
                    </p:cond>
                  </p:endCondLst>
                </p:cTn>
                <p:tgtEl>
                  <p:spTgt spid="1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252A51-2659-43DE-B58C-5F7D749F150A}"/>
              </a:ext>
            </a:extLst>
          </p:cNvPr>
          <p:cNvSpPr>
            <a:spLocks noChangeArrowheads="1"/>
          </p:cNvSpPr>
          <p:nvPr/>
        </p:nvSpPr>
        <p:spPr bwMode="auto">
          <a:xfrm>
            <a:off x="3276600" y="4116526"/>
            <a:ext cx="6532559" cy="769441"/>
          </a:xfrm>
          <a:prstGeom prst="rect">
            <a:avLst/>
          </a:prstGeom>
          <a:solidFill>
            <a:schemeClr val="accent1">
              <a:lumMod val="20000"/>
              <a:lumOff val="8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 a + b ) x c      a x c + b x c</a:t>
            </a:r>
            <a:endParaRPr lang="en-US" altLang="en-US" sz="4400"/>
          </a:p>
        </p:txBody>
      </p:sp>
      <p:sp>
        <p:nvSpPr>
          <p:cNvPr id="5" name="TextBox 4">
            <a:extLst>
              <a:ext uri="{FF2B5EF4-FFF2-40B4-BE49-F238E27FC236}">
                <a16:creationId xmlns:a16="http://schemas.microsoft.com/office/drawing/2014/main" id="{80EA4AF2-BE17-4CB2-BCB5-E7BEED7535F3}"/>
              </a:ext>
            </a:extLst>
          </p:cNvPr>
          <p:cNvSpPr txBox="1"/>
          <p:nvPr/>
        </p:nvSpPr>
        <p:spPr>
          <a:xfrm>
            <a:off x="6206906" y="4114029"/>
            <a:ext cx="671946" cy="769441"/>
          </a:xfrm>
          <a:prstGeom prst="rect">
            <a:avLst/>
          </a:prstGeom>
          <a:solidFill>
            <a:schemeClr val="accent1">
              <a:lumMod val="20000"/>
              <a:lumOff val="80000"/>
            </a:schemeClr>
          </a:solidFill>
        </p:spPr>
        <p:txBody>
          <a:bodyPr wrap="square">
            <a:spAutoFit/>
          </a:bodyPr>
          <a:lstStyle/>
          <a:p>
            <a:r>
              <a:rPr kumimoji="0" lang="en-US" altLang="en-US"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a:t>
            </a:r>
            <a:endParaRPr lang="en-US">
              <a:solidFill>
                <a:srgbClr val="0070C0"/>
              </a:solidFill>
            </a:endParaRPr>
          </a:p>
        </p:txBody>
      </p:sp>
      <p:sp>
        <p:nvSpPr>
          <p:cNvPr id="6" name="TextBox 5">
            <a:extLst>
              <a:ext uri="{FF2B5EF4-FFF2-40B4-BE49-F238E27FC236}">
                <a16:creationId xmlns:a16="http://schemas.microsoft.com/office/drawing/2014/main" id="{D6644060-054C-4D71-892F-DA38CEE6E22A}"/>
              </a:ext>
            </a:extLst>
          </p:cNvPr>
          <p:cNvSpPr txBox="1"/>
          <p:nvPr/>
        </p:nvSpPr>
        <p:spPr>
          <a:xfrm>
            <a:off x="1462166" y="1083426"/>
            <a:ext cx="10162522" cy="1754326"/>
          </a:xfrm>
          <a:prstGeom prst="rect">
            <a:avLst/>
          </a:prstGeom>
          <a:noFill/>
        </p:spPr>
        <p:txBody>
          <a:bodyPr wrap="square" rtlCol="0">
            <a:spAutoFit/>
          </a:bodyPr>
          <a:lstStyle/>
          <a:p>
            <a:pPr algn="just"/>
            <a:r>
              <a:rPr lang="en-US" sz="3600" b="1">
                <a:latin typeface="Times New Roman" panose="02020603050405020304" pitchFamily="18" charset="0"/>
                <a:cs typeface="Times New Roman" panose="02020603050405020304" pitchFamily="18" charset="0"/>
              </a:rPr>
              <a:t>Vậy khi ta thay chữ bằng số thì giá trị của hai biểu thức</a:t>
            </a:r>
            <a:r>
              <a:rPr lang="en-US" sz="3600">
                <a:latin typeface="Times New Roman" panose="02020603050405020304" pitchFamily="18" charset="0"/>
                <a:cs typeface="Times New Roman" panose="02020603050405020304" pitchFamily="18" charset="0"/>
              </a:rPr>
              <a:t> </a:t>
            </a:r>
            <a:r>
              <a:rPr lang="en-US" sz="3600" b="1">
                <a:solidFill>
                  <a:srgbClr val="C00000"/>
                </a:solidFill>
                <a:latin typeface="Times New Roman" panose="02020603050405020304" pitchFamily="18" charset="0"/>
                <a:cs typeface="Times New Roman" pitchFamily="18" charset="0"/>
              </a:rPr>
              <a:t>(a + b) x c và a x c + b x c </a:t>
            </a:r>
            <a:r>
              <a:rPr lang="en-US" sz="3600" b="1">
                <a:latin typeface="Times New Roman" panose="02020603050405020304" pitchFamily="18" charset="0"/>
                <a:cs typeface="Times New Roman" pitchFamily="18" charset="0"/>
              </a:rPr>
              <a:t>như thế nào với nhau?</a:t>
            </a:r>
            <a:r>
              <a:rPr lang="en-US" sz="360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a16="http://schemas.microsoft.com/office/drawing/2014/main" id="{9AE4F271-721C-4961-A0DA-8D56564AC903}"/>
              </a:ext>
            </a:extLst>
          </p:cNvPr>
          <p:cNvSpPr txBox="1"/>
          <p:nvPr/>
        </p:nvSpPr>
        <p:spPr>
          <a:xfrm>
            <a:off x="1919366" y="3104452"/>
            <a:ext cx="10162522" cy="707886"/>
          </a:xfrm>
          <a:prstGeom prst="rect">
            <a:avLst/>
          </a:prstGeom>
          <a:noFill/>
        </p:spPr>
        <p:txBody>
          <a:bodyPr wrap="square" rtlCol="0">
            <a:spAutoFit/>
          </a:bodyPr>
          <a:lstStyle/>
          <a:p>
            <a:pPr algn="ctr"/>
            <a:r>
              <a:rPr lang="en-US" sz="4000" b="1">
                <a:solidFill>
                  <a:srgbClr val="C00000"/>
                </a:solidFill>
                <a:latin typeface="Times New Roman" panose="02020603050405020304" pitchFamily="18" charset="0"/>
                <a:cs typeface="Times New Roman" panose="02020603050405020304" pitchFamily="18" charset="0"/>
              </a:rPr>
              <a:t>- Giá trị hai biểu thức này bằng nhau.</a:t>
            </a:r>
            <a:endParaRPr lang="en-US" sz="4000">
              <a:solidFill>
                <a:srgbClr val="C00000"/>
              </a:solidFill>
              <a:latin typeface="Times New Roman" panose="02020603050405020304" pitchFamily="18" charset="0"/>
              <a:cs typeface="Times New Roman" panose="02020603050405020304" pitchFamily="18" charset="0"/>
            </a:endParaRPr>
          </a:p>
        </p:txBody>
      </p:sp>
      <p:grpSp>
        <p:nvGrpSpPr>
          <p:cNvPr id="42" name="Graphic 3">
            <a:extLst>
              <a:ext uri="{FF2B5EF4-FFF2-40B4-BE49-F238E27FC236}">
                <a16:creationId xmlns:a16="http://schemas.microsoft.com/office/drawing/2014/main" id="{15E99487-1A04-437B-9538-BAAF57973F5E}"/>
              </a:ext>
            </a:extLst>
          </p:cNvPr>
          <p:cNvGrpSpPr/>
          <p:nvPr/>
        </p:nvGrpSpPr>
        <p:grpSpPr>
          <a:xfrm>
            <a:off x="10232312" y="4908393"/>
            <a:ext cx="1538909" cy="1873405"/>
            <a:chOff x="7787214" y="4802940"/>
            <a:chExt cx="1538909" cy="1873405"/>
          </a:xfrm>
        </p:grpSpPr>
        <p:sp>
          <p:nvSpPr>
            <p:cNvPr id="43" name="Freeform: Shape 42">
              <a:extLst>
                <a:ext uri="{FF2B5EF4-FFF2-40B4-BE49-F238E27FC236}">
                  <a16:creationId xmlns:a16="http://schemas.microsoft.com/office/drawing/2014/main" id="{F4E36E36-99BD-4D6C-99D1-F889E00755A9}"/>
                </a:ext>
              </a:extLst>
            </p:cNvPr>
            <p:cNvSpPr/>
            <p:nvPr/>
          </p:nvSpPr>
          <p:spPr>
            <a:xfrm>
              <a:off x="7890361" y="5818327"/>
              <a:ext cx="1289229" cy="858019"/>
            </a:xfrm>
            <a:custGeom>
              <a:avLst/>
              <a:gdLst>
                <a:gd name="connsiteX0" fmla="*/ 377 w 1289229"/>
                <a:gd name="connsiteY0" fmla="*/ 175393 h 858019"/>
                <a:gd name="connsiteX1" fmla="*/ 146796 w 1289229"/>
                <a:gd name="connsiteY1" fmla="*/ 738092 h 858019"/>
                <a:gd name="connsiteX2" fmla="*/ 174570 w 1289229"/>
                <a:gd name="connsiteY2" fmla="*/ 779069 h 858019"/>
                <a:gd name="connsiteX3" fmla="*/ 234407 w 1289229"/>
                <a:gd name="connsiteY3" fmla="*/ 805815 h 858019"/>
                <a:gd name="connsiteX4" fmla="*/ 687720 w 1289229"/>
                <a:gd name="connsiteY4" fmla="*/ 838219 h 858019"/>
                <a:gd name="connsiteX5" fmla="*/ 1031992 w 1289229"/>
                <a:gd name="connsiteY5" fmla="*/ 833418 h 858019"/>
                <a:gd name="connsiteX6" fmla="*/ 1105030 w 1289229"/>
                <a:gd name="connsiteY6" fmla="*/ 792613 h 858019"/>
                <a:gd name="connsiteX7" fmla="*/ 1287967 w 1289229"/>
                <a:gd name="connsiteY7" fmla="*/ 20917 h 858019"/>
                <a:gd name="connsiteX8" fmla="*/ 111134 w 1289229"/>
                <a:gd name="connsiteY8" fmla="*/ 38405 h 858019"/>
                <a:gd name="connsiteX9" fmla="*/ 7407 w 1289229"/>
                <a:gd name="connsiteY9" fmla="*/ 0 h 858019"/>
                <a:gd name="connsiteX10" fmla="*/ 377 w 1289229"/>
                <a:gd name="connsiteY10" fmla="*/ 175393 h 8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9229" h="858019">
                  <a:moveTo>
                    <a:pt x="377" y="175393"/>
                  </a:moveTo>
                  <a:cubicBezTo>
                    <a:pt x="377" y="175393"/>
                    <a:pt x="4835" y="384905"/>
                    <a:pt x="146796" y="738092"/>
                  </a:cubicBezTo>
                  <a:cubicBezTo>
                    <a:pt x="150053" y="746150"/>
                    <a:pt x="157425" y="763810"/>
                    <a:pt x="174570" y="779069"/>
                  </a:cubicBezTo>
                  <a:cubicBezTo>
                    <a:pt x="196345" y="798443"/>
                    <a:pt x="221891" y="803586"/>
                    <a:pt x="234407" y="805815"/>
                  </a:cubicBezTo>
                  <a:cubicBezTo>
                    <a:pt x="324589" y="821417"/>
                    <a:pt x="614168" y="833761"/>
                    <a:pt x="687720" y="838219"/>
                  </a:cubicBezTo>
                  <a:cubicBezTo>
                    <a:pt x="853341" y="848334"/>
                    <a:pt x="922436" y="879710"/>
                    <a:pt x="1031992" y="833418"/>
                  </a:cubicBezTo>
                  <a:cubicBezTo>
                    <a:pt x="1031992" y="833418"/>
                    <a:pt x="1069883" y="817473"/>
                    <a:pt x="1105030" y="792613"/>
                  </a:cubicBezTo>
                  <a:cubicBezTo>
                    <a:pt x="1232074" y="703288"/>
                    <a:pt x="1299454" y="401021"/>
                    <a:pt x="1287967" y="20917"/>
                  </a:cubicBezTo>
                  <a:cubicBezTo>
                    <a:pt x="970956" y="117786"/>
                    <a:pt x="545588" y="182594"/>
                    <a:pt x="111134" y="38405"/>
                  </a:cubicBezTo>
                  <a:cubicBezTo>
                    <a:pt x="75473" y="26575"/>
                    <a:pt x="40839" y="13716"/>
                    <a:pt x="7407" y="0"/>
                  </a:cubicBezTo>
                  <a:cubicBezTo>
                    <a:pt x="35" y="73037"/>
                    <a:pt x="-651" y="133388"/>
                    <a:pt x="377" y="175393"/>
                  </a:cubicBezTo>
                  <a:close/>
                </a:path>
              </a:pathLst>
            </a:custGeom>
            <a:solidFill>
              <a:srgbClr val="E86F7A"/>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338C92AA-AF6B-44EA-A179-0D5C91775ECA}"/>
                </a:ext>
              </a:extLst>
            </p:cNvPr>
            <p:cNvSpPr/>
            <p:nvPr/>
          </p:nvSpPr>
          <p:spPr>
            <a:xfrm>
              <a:off x="7787214" y="5012810"/>
              <a:ext cx="1538909" cy="1072803"/>
            </a:xfrm>
            <a:custGeom>
              <a:avLst/>
              <a:gdLst>
                <a:gd name="connsiteX0" fmla="*/ 31516 w 1538909"/>
                <a:gd name="connsiteY0" fmla="*/ 664928 h 1072803"/>
                <a:gd name="connsiteX1" fmla="*/ 2884 w 1538909"/>
                <a:gd name="connsiteY1" fmla="*/ 788543 h 1072803"/>
                <a:gd name="connsiteX2" fmla="*/ 111240 w 1538909"/>
                <a:gd name="connsiteY2" fmla="*/ 935305 h 1072803"/>
                <a:gd name="connsiteX3" fmla="*/ 295891 w 1538909"/>
                <a:gd name="connsiteY3" fmla="*/ 1002685 h 1072803"/>
                <a:gd name="connsiteX4" fmla="*/ 1340022 w 1538909"/>
                <a:gd name="connsiteY4" fmla="*/ 944563 h 1072803"/>
                <a:gd name="connsiteX5" fmla="*/ 1537189 w 1538909"/>
                <a:gd name="connsiteY5" fmla="*/ 699561 h 1072803"/>
                <a:gd name="connsiteX6" fmla="*/ 1342422 w 1538909"/>
                <a:gd name="connsiteY6" fmla="*/ 386665 h 1072803"/>
                <a:gd name="connsiteX7" fmla="*/ 1391114 w 1538909"/>
                <a:gd name="connsiteY7" fmla="*/ 287395 h 1072803"/>
                <a:gd name="connsiteX8" fmla="*/ 1340194 w 1538909"/>
                <a:gd name="connsiteY8" fmla="*/ 237160 h 1072803"/>
                <a:gd name="connsiteX9" fmla="*/ 1259955 w 1538909"/>
                <a:gd name="connsiteY9" fmla="*/ 227902 h 1072803"/>
                <a:gd name="connsiteX10" fmla="*/ 1164629 w 1538909"/>
                <a:gd name="connsiteY10" fmla="*/ 182982 h 1072803"/>
                <a:gd name="connsiteX11" fmla="*/ 1128624 w 1538909"/>
                <a:gd name="connsiteY11" fmla="*/ 44793 h 1072803"/>
                <a:gd name="connsiteX12" fmla="*/ 905739 w 1538909"/>
                <a:gd name="connsiteY12" fmla="*/ 12389 h 1072803"/>
                <a:gd name="connsiteX13" fmla="*/ 1011181 w 1538909"/>
                <a:gd name="connsiteY13" fmla="*/ 53537 h 1072803"/>
                <a:gd name="connsiteX14" fmla="*/ 977920 w 1538909"/>
                <a:gd name="connsiteY14" fmla="*/ 170980 h 1072803"/>
                <a:gd name="connsiteX15" fmla="*/ 254401 w 1538909"/>
                <a:gd name="connsiteY15" fmla="*/ 385121 h 1072803"/>
                <a:gd name="connsiteX16" fmla="*/ 189421 w 1538909"/>
                <a:gd name="connsiteY16" fmla="*/ 420955 h 1072803"/>
                <a:gd name="connsiteX17" fmla="*/ 178620 w 1538909"/>
                <a:gd name="connsiteY17" fmla="*/ 485591 h 1072803"/>
                <a:gd name="connsiteX18" fmla="*/ 54661 w 1538909"/>
                <a:gd name="connsiteY18" fmla="*/ 553828 h 1072803"/>
                <a:gd name="connsiteX19" fmla="*/ 29972 w 1538909"/>
                <a:gd name="connsiteY19" fmla="*/ 614693 h 1072803"/>
                <a:gd name="connsiteX20" fmla="*/ 57919 w 1538909"/>
                <a:gd name="connsiteY20" fmla="*/ 649840 h 1072803"/>
                <a:gd name="connsiteX21" fmla="*/ 31516 w 1538909"/>
                <a:gd name="connsiteY21" fmla="*/ 664928 h 107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8909" h="1072803">
                  <a:moveTo>
                    <a:pt x="31516" y="664928"/>
                  </a:moveTo>
                  <a:cubicBezTo>
                    <a:pt x="-4832" y="687045"/>
                    <a:pt x="-2089" y="755453"/>
                    <a:pt x="2884" y="788543"/>
                  </a:cubicBezTo>
                  <a:cubicBezTo>
                    <a:pt x="12656" y="851980"/>
                    <a:pt x="72321" y="912330"/>
                    <a:pt x="111240" y="935305"/>
                  </a:cubicBezTo>
                  <a:cubicBezTo>
                    <a:pt x="180505" y="975938"/>
                    <a:pt x="229198" y="986911"/>
                    <a:pt x="295891" y="1002685"/>
                  </a:cubicBezTo>
                  <a:cubicBezTo>
                    <a:pt x="644449" y="1085152"/>
                    <a:pt x="1015296" y="1126300"/>
                    <a:pt x="1340022" y="944563"/>
                  </a:cubicBezTo>
                  <a:cubicBezTo>
                    <a:pt x="1437577" y="890042"/>
                    <a:pt x="1524502" y="812375"/>
                    <a:pt x="1537189" y="699561"/>
                  </a:cubicBezTo>
                  <a:cubicBezTo>
                    <a:pt x="1553649" y="554343"/>
                    <a:pt x="1449236" y="463303"/>
                    <a:pt x="1342422" y="386665"/>
                  </a:cubicBezTo>
                  <a:cubicBezTo>
                    <a:pt x="1352709" y="351689"/>
                    <a:pt x="1392657" y="326143"/>
                    <a:pt x="1391114" y="287395"/>
                  </a:cubicBezTo>
                  <a:cubicBezTo>
                    <a:pt x="1389914" y="258763"/>
                    <a:pt x="1366425" y="244704"/>
                    <a:pt x="1340194" y="237160"/>
                  </a:cubicBezTo>
                  <a:cubicBezTo>
                    <a:pt x="1309504" y="228416"/>
                    <a:pt x="1301789" y="235960"/>
                    <a:pt x="1259955" y="227902"/>
                  </a:cubicBezTo>
                  <a:cubicBezTo>
                    <a:pt x="1244010" y="224816"/>
                    <a:pt x="1187089" y="218301"/>
                    <a:pt x="1164629" y="182982"/>
                  </a:cubicBezTo>
                  <a:cubicBezTo>
                    <a:pt x="1138568" y="142348"/>
                    <a:pt x="1162057" y="103600"/>
                    <a:pt x="1128624" y="44793"/>
                  </a:cubicBezTo>
                  <a:cubicBezTo>
                    <a:pt x="1102221" y="-1670"/>
                    <a:pt x="963175" y="-11099"/>
                    <a:pt x="905739" y="12389"/>
                  </a:cubicBezTo>
                  <a:cubicBezTo>
                    <a:pt x="944144" y="11017"/>
                    <a:pt x="988549" y="15304"/>
                    <a:pt x="1011181" y="53537"/>
                  </a:cubicBezTo>
                  <a:cubicBezTo>
                    <a:pt x="1032612" y="89713"/>
                    <a:pt x="998151" y="147492"/>
                    <a:pt x="977920" y="170980"/>
                  </a:cubicBezTo>
                  <a:cubicBezTo>
                    <a:pt x="798583" y="379635"/>
                    <a:pt x="497860" y="342259"/>
                    <a:pt x="254401" y="385121"/>
                  </a:cubicBezTo>
                  <a:cubicBezTo>
                    <a:pt x="228854" y="389579"/>
                    <a:pt x="209309" y="401238"/>
                    <a:pt x="189421" y="420955"/>
                  </a:cubicBezTo>
                  <a:cubicBezTo>
                    <a:pt x="173647" y="436728"/>
                    <a:pt x="165418" y="464160"/>
                    <a:pt x="178620" y="485591"/>
                  </a:cubicBezTo>
                  <a:cubicBezTo>
                    <a:pt x="128556" y="498622"/>
                    <a:pt x="92895" y="514395"/>
                    <a:pt x="54661" y="553828"/>
                  </a:cubicBezTo>
                  <a:cubicBezTo>
                    <a:pt x="43517" y="565487"/>
                    <a:pt x="23286" y="595662"/>
                    <a:pt x="29972" y="614693"/>
                  </a:cubicBezTo>
                  <a:cubicBezTo>
                    <a:pt x="35287" y="630295"/>
                    <a:pt x="60490" y="635096"/>
                    <a:pt x="57919" y="649840"/>
                  </a:cubicBezTo>
                  <a:cubicBezTo>
                    <a:pt x="56033" y="660813"/>
                    <a:pt x="42831" y="658070"/>
                    <a:pt x="31516" y="664928"/>
                  </a:cubicBezTo>
                  <a:close/>
                </a:path>
              </a:pathLst>
            </a:custGeom>
            <a:solidFill>
              <a:srgbClr val="FFD57E"/>
            </a:solidFill>
            <a:ln w="1715"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39AF057E-9C89-42D2-9E81-DAE0277C9BF7}"/>
                </a:ext>
              </a:extLst>
            </p:cNvPr>
            <p:cNvGrpSpPr/>
            <p:nvPr/>
          </p:nvGrpSpPr>
          <p:grpSpPr>
            <a:xfrm>
              <a:off x="7839985" y="5208537"/>
              <a:ext cx="1284713" cy="572808"/>
              <a:chOff x="7839985" y="5208537"/>
              <a:chExt cx="1284713" cy="572808"/>
            </a:xfrm>
            <a:solidFill>
              <a:srgbClr val="EE9661"/>
            </a:solidFill>
          </p:grpSpPr>
          <p:sp>
            <p:nvSpPr>
              <p:cNvPr id="74" name="Freeform: Shape 73">
                <a:extLst>
                  <a:ext uri="{FF2B5EF4-FFF2-40B4-BE49-F238E27FC236}">
                    <a16:creationId xmlns:a16="http://schemas.microsoft.com/office/drawing/2014/main" id="{0D2480D0-B11A-4BA2-AABD-C60899FB87ED}"/>
                  </a:ext>
                </a:extLst>
              </p:cNvPr>
              <p:cNvSpPr/>
              <p:nvPr/>
            </p:nvSpPr>
            <p:spPr>
              <a:xfrm>
                <a:off x="7839985" y="5535235"/>
                <a:ext cx="1227801" cy="246110"/>
              </a:xfrm>
              <a:custGeom>
                <a:avLst/>
                <a:gdLst>
                  <a:gd name="connsiteX0" fmla="*/ 4 w 1227801"/>
                  <a:gd name="connsiteY0" fmla="*/ 134616 h 246110"/>
                  <a:gd name="connsiteX1" fmla="*/ 15091 w 1227801"/>
                  <a:gd name="connsiteY1" fmla="*/ 137531 h 246110"/>
                  <a:gd name="connsiteX2" fmla="*/ 300898 w 1227801"/>
                  <a:gd name="connsiteY2" fmla="*/ 190509 h 246110"/>
                  <a:gd name="connsiteX3" fmla="*/ 1096769 w 1227801"/>
                  <a:gd name="connsiteY3" fmla="*/ 149189 h 246110"/>
                  <a:gd name="connsiteX4" fmla="*/ 1227757 w 1227801"/>
                  <a:gd name="connsiteY4" fmla="*/ 28 h 246110"/>
                  <a:gd name="connsiteX5" fmla="*/ 1141518 w 1227801"/>
                  <a:gd name="connsiteY5" fmla="*/ 77866 h 246110"/>
                  <a:gd name="connsiteX6" fmla="*/ 1015845 w 1227801"/>
                  <a:gd name="connsiteY6" fmla="*/ 158447 h 246110"/>
                  <a:gd name="connsiteX7" fmla="*/ 583620 w 1227801"/>
                  <a:gd name="connsiteY7" fmla="*/ 197538 h 246110"/>
                  <a:gd name="connsiteX8" fmla="*/ 160995 w 1227801"/>
                  <a:gd name="connsiteY8" fmla="*/ 143360 h 246110"/>
                  <a:gd name="connsiteX9" fmla="*/ 18349 w 1227801"/>
                  <a:gd name="connsiteY9" fmla="*/ 131015 h 246110"/>
                  <a:gd name="connsiteX10" fmla="*/ 4804 w 1227801"/>
                  <a:gd name="connsiteY10" fmla="*/ 132559 h 246110"/>
                  <a:gd name="connsiteX11" fmla="*/ 4 w 1227801"/>
                  <a:gd name="connsiteY11" fmla="*/ 134616 h 2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801" h="246110">
                    <a:moveTo>
                      <a:pt x="4" y="134616"/>
                    </a:moveTo>
                    <a:cubicBezTo>
                      <a:pt x="-168" y="135473"/>
                      <a:pt x="5662" y="135302"/>
                      <a:pt x="15091" y="137531"/>
                    </a:cubicBezTo>
                    <a:cubicBezTo>
                      <a:pt x="56411" y="147132"/>
                      <a:pt x="179683" y="169935"/>
                      <a:pt x="300898" y="190509"/>
                    </a:cubicBezTo>
                    <a:cubicBezTo>
                      <a:pt x="643456" y="248630"/>
                      <a:pt x="913489" y="294407"/>
                      <a:pt x="1096769" y="149189"/>
                    </a:cubicBezTo>
                    <a:cubicBezTo>
                      <a:pt x="1170664" y="90725"/>
                      <a:pt x="1229643" y="1742"/>
                      <a:pt x="1227757" y="28"/>
                    </a:cubicBezTo>
                    <a:cubicBezTo>
                      <a:pt x="1226386" y="-1172"/>
                      <a:pt x="1193296" y="36718"/>
                      <a:pt x="1141518" y="77866"/>
                    </a:cubicBezTo>
                    <a:cubicBezTo>
                      <a:pt x="1141518" y="77866"/>
                      <a:pt x="1083739" y="123815"/>
                      <a:pt x="1015845" y="158447"/>
                    </a:cubicBezTo>
                    <a:cubicBezTo>
                      <a:pt x="983098" y="175078"/>
                      <a:pt x="881600" y="219484"/>
                      <a:pt x="583620" y="197538"/>
                    </a:cubicBezTo>
                    <a:cubicBezTo>
                      <a:pt x="506124" y="191880"/>
                      <a:pt x="391081" y="175592"/>
                      <a:pt x="160995" y="143360"/>
                    </a:cubicBezTo>
                    <a:cubicBezTo>
                      <a:pt x="94473" y="133930"/>
                      <a:pt x="43895" y="130330"/>
                      <a:pt x="18349" y="131015"/>
                    </a:cubicBezTo>
                    <a:cubicBezTo>
                      <a:pt x="12177" y="131187"/>
                      <a:pt x="7719" y="131873"/>
                      <a:pt x="4804" y="132559"/>
                    </a:cubicBezTo>
                    <a:cubicBezTo>
                      <a:pt x="1547" y="133244"/>
                      <a:pt x="4" y="134102"/>
                      <a:pt x="4" y="134616"/>
                    </a:cubicBezTo>
                    <a:close/>
                  </a:path>
                </a:pathLst>
              </a:custGeom>
              <a:solidFill>
                <a:srgbClr val="EE9661"/>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97360C7-8390-4ABA-8AE0-0762EF6AAD12}"/>
                  </a:ext>
                </a:extLst>
              </p:cNvPr>
              <p:cNvSpPr/>
              <p:nvPr/>
            </p:nvSpPr>
            <p:spPr>
              <a:xfrm>
                <a:off x="7842764" y="5398052"/>
                <a:ext cx="1281934" cy="271069"/>
              </a:xfrm>
              <a:custGeom>
                <a:avLst/>
                <a:gdLst>
                  <a:gd name="connsiteX0" fmla="*/ 139 w 1281934"/>
                  <a:gd name="connsiteY0" fmla="*/ 270427 h 271069"/>
                  <a:gd name="connsiteX1" fmla="*/ 255257 w 1281934"/>
                  <a:gd name="connsiteY1" fmla="*/ 195846 h 271069"/>
                  <a:gd name="connsiteX2" fmla="*/ 327266 w 1281934"/>
                  <a:gd name="connsiteY2" fmla="*/ 197389 h 271069"/>
                  <a:gd name="connsiteX3" fmla="*/ 522033 w 1281934"/>
                  <a:gd name="connsiteY3" fmla="*/ 239566 h 271069"/>
                  <a:gd name="connsiteX4" fmla="*/ 1037926 w 1281934"/>
                  <a:gd name="connsiteY4" fmla="*/ 160356 h 271069"/>
                  <a:gd name="connsiteX5" fmla="*/ 1162742 w 1281934"/>
                  <a:gd name="connsiteY5" fmla="*/ 88347 h 271069"/>
                  <a:gd name="connsiteX6" fmla="*/ 1281900 w 1281934"/>
                  <a:gd name="connsiteY6" fmla="*/ 393 h 271069"/>
                  <a:gd name="connsiteX7" fmla="*/ 1038955 w 1281934"/>
                  <a:gd name="connsiteY7" fmla="*/ 118694 h 271069"/>
                  <a:gd name="connsiteX8" fmla="*/ 756920 w 1281934"/>
                  <a:gd name="connsiteY8" fmla="*/ 190703 h 271069"/>
                  <a:gd name="connsiteX9" fmla="*/ 345783 w 1281934"/>
                  <a:gd name="connsiteY9" fmla="*/ 168757 h 271069"/>
                  <a:gd name="connsiteX10" fmla="*/ 165417 w 1281934"/>
                  <a:gd name="connsiteY10" fmla="*/ 168414 h 271069"/>
                  <a:gd name="connsiteX11" fmla="*/ 139 w 1281934"/>
                  <a:gd name="connsiteY11" fmla="*/ 270427 h 2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1934" h="271069">
                    <a:moveTo>
                      <a:pt x="139" y="270427"/>
                    </a:moveTo>
                    <a:cubicBezTo>
                      <a:pt x="4769" y="278828"/>
                      <a:pt x="110382" y="202190"/>
                      <a:pt x="255257" y="195846"/>
                    </a:cubicBezTo>
                    <a:cubicBezTo>
                      <a:pt x="286633" y="194475"/>
                      <a:pt x="312522" y="195503"/>
                      <a:pt x="327266" y="197389"/>
                    </a:cubicBezTo>
                    <a:cubicBezTo>
                      <a:pt x="381787" y="204590"/>
                      <a:pt x="416249" y="225336"/>
                      <a:pt x="522033" y="239566"/>
                    </a:cubicBezTo>
                    <a:cubicBezTo>
                      <a:pt x="714400" y="265283"/>
                      <a:pt x="927170" y="206648"/>
                      <a:pt x="1037926" y="160356"/>
                    </a:cubicBezTo>
                    <a:cubicBezTo>
                      <a:pt x="1096562" y="135839"/>
                      <a:pt x="1143025" y="102578"/>
                      <a:pt x="1162742" y="88347"/>
                    </a:cubicBezTo>
                    <a:cubicBezTo>
                      <a:pt x="1179201" y="76517"/>
                      <a:pt x="1284129" y="4508"/>
                      <a:pt x="1281900" y="393"/>
                    </a:cubicBezTo>
                    <a:cubicBezTo>
                      <a:pt x="1277956" y="-6979"/>
                      <a:pt x="1115593" y="91433"/>
                      <a:pt x="1038955" y="118694"/>
                    </a:cubicBezTo>
                    <a:cubicBezTo>
                      <a:pt x="980319" y="139611"/>
                      <a:pt x="874706" y="177158"/>
                      <a:pt x="756920" y="190703"/>
                    </a:cubicBezTo>
                    <a:cubicBezTo>
                      <a:pt x="622675" y="206133"/>
                      <a:pt x="491172" y="188474"/>
                      <a:pt x="345783" y="168757"/>
                    </a:cubicBezTo>
                    <a:cubicBezTo>
                      <a:pt x="291090" y="161385"/>
                      <a:pt x="236055" y="150412"/>
                      <a:pt x="165417" y="168414"/>
                    </a:cubicBezTo>
                    <a:cubicBezTo>
                      <a:pt x="69577" y="192760"/>
                      <a:pt x="-3632" y="263226"/>
                      <a:pt x="139" y="270427"/>
                    </a:cubicBezTo>
                    <a:close/>
                  </a:path>
                </a:pathLst>
              </a:custGeom>
              <a:solidFill>
                <a:srgbClr val="EE9661"/>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48D3ECA-5C62-445C-B365-390922ECA643}"/>
                  </a:ext>
                </a:extLst>
              </p:cNvPr>
              <p:cNvSpPr/>
              <p:nvPr/>
            </p:nvSpPr>
            <p:spPr>
              <a:xfrm>
                <a:off x="7970092" y="5208537"/>
                <a:ext cx="984505" cy="287577"/>
              </a:xfrm>
              <a:custGeom>
                <a:avLst/>
                <a:gdLst>
                  <a:gd name="connsiteX0" fmla="*/ 27 w 984505"/>
                  <a:gd name="connsiteY0" fmla="*/ 287463 h 287577"/>
                  <a:gd name="connsiteX1" fmla="*/ 122100 w 984505"/>
                  <a:gd name="connsiteY1" fmla="*/ 211511 h 287577"/>
                  <a:gd name="connsiteX2" fmla="*/ 286177 w 984505"/>
                  <a:gd name="connsiteY2" fmla="*/ 215797 h 287577"/>
                  <a:gd name="connsiteX3" fmla="*/ 748921 w 984505"/>
                  <a:gd name="connsiteY3" fmla="*/ 173449 h 287577"/>
                  <a:gd name="connsiteX4" fmla="*/ 883680 w 984505"/>
                  <a:gd name="connsiteY4" fmla="*/ 112241 h 287577"/>
                  <a:gd name="connsiteX5" fmla="*/ 933573 w 984505"/>
                  <a:gd name="connsiteY5" fmla="*/ 55149 h 287577"/>
                  <a:gd name="connsiteX6" fmla="*/ 983807 w 984505"/>
                  <a:gd name="connsiteY6" fmla="*/ 113 h 287577"/>
                  <a:gd name="connsiteX7" fmla="*/ 938887 w 984505"/>
                  <a:gd name="connsiteY7" fmla="*/ 85324 h 287577"/>
                  <a:gd name="connsiteX8" fmla="*/ 552782 w 984505"/>
                  <a:gd name="connsiteY8" fmla="*/ 244429 h 287577"/>
                  <a:gd name="connsiteX9" fmla="*/ 163076 w 984505"/>
                  <a:gd name="connsiteY9" fmla="*/ 239629 h 287577"/>
                  <a:gd name="connsiteX10" fmla="*/ 111127 w 984505"/>
                  <a:gd name="connsiteY10" fmla="*/ 240829 h 287577"/>
                  <a:gd name="connsiteX11" fmla="*/ 27 w 984505"/>
                  <a:gd name="connsiteY11" fmla="*/ 287463 h 2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05" h="287577">
                    <a:moveTo>
                      <a:pt x="27" y="287463"/>
                    </a:moveTo>
                    <a:cubicBezTo>
                      <a:pt x="-1344" y="284892"/>
                      <a:pt x="49062" y="229342"/>
                      <a:pt x="122100" y="211511"/>
                    </a:cubicBezTo>
                    <a:cubicBezTo>
                      <a:pt x="189480" y="195223"/>
                      <a:pt x="241257" y="208082"/>
                      <a:pt x="286177" y="215797"/>
                    </a:cubicBezTo>
                    <a:cubicBezTo>
                      <a:pt x="383218" y="232428"/>
                      <a:pt x="505119" y="212883"/>
                      <a:pt x="748921" y="173449"/>
                    </a:cubicBezTo>
                    <a:cubicBezTo>
                      <a:pt x="790069" y="166762"/>
                      <a:pt x="864135" y="153904"/>
                      <a:pt x="883680" y="112241"/>
                    </a:cubicBezTo>
                    <a:cubicBezTo>
                      <a:pt x="886252" y="106755"/>
                      <a:pt x="909226" y="78808"/>
                      <a:pt x="933573" y="55149"/>
                    </a:cubicBezTo>
                    <a:cubicBezTo>
                      <a:pt x="937344" y="51548"/>
                      <a:pt x="979864" y="-2801"/>
                      <a:pt x="983807" y="113"/>
                    </a:cubicBezTo>
                    <a:cubicBezTo>
                      <a:pt x="990665" y="4914"/>
                      <a:pt x="944888" y="75208"/>
                      <a:pt x="938887" y="85324"/>
                    </a:cubicBezTo>
                    <a:cubicBezTo>
                      <a:pt x="869450" y="201395"/>
                      <a:pt x="600445" y="241343"/>
                      <a:pt x="552782" y="244429"/>
                    </a:cubicBezTo>
                    <a:cubicBezTo>
                      <a:pt x="425909" y="252316"/>
                      <a:pt x="211768" y="242372"/>
                      <a:pt x="163076" y="239629"/>
                    </a:cubicBezTo>
                    <a:cubicBezTo>
                      <a:pt x="155190" y="239114"/>
                      <a:pt x="136158" y="238086"/>
                      <a:pt x="111127" y="240829"/>
                    </a:cubicBezTo>
                    <a:cubicBezTo>
                      <a:pt x="43233" y="248201"/>
                      <a:pt x="1399" y="290035"/>
                      <a:pt x="27" y="287463"/>
                    </a:cubicBezTo>
                    <a:close/>
                  </a:path>
                </a:pathLst>
              </a:custGeom>
              <a:solidFill>
                <a:srgbClr val="EE9661"/>
              </a:solidFill>
              <a:ln w="1715" cap="flat">
                <a:noFill/>
                <a:prstDash val="solid"/>
                <a:miter/>
              </a:ln>
            </p:spPr>
            <p:txBody>
              <a:bodyPr rtlCol="0" anchor="ctr"/>
              <a:lstStyle/>
              <a:p>
                <a:endParaRPr lang="en-US"/>
              </a:p>
            </p:txBody>
          </p:sp>
        </p:grpSp>
        <p:grpSp>
          <p:nvGrpSpPr>
            <p:cNvPr id="46" name="Graphic 3">
              <a:extLst>
                <a:ext uri="{FF2B5EF4-FFF2-40B4-BE49-F238E27FC236}">
                  <a16:creationId xmlns:a16="http://schemas.microsoft.com/office/drawing/2014/main" id="{C4E5DE60-B750-448D-83F9-3AE5A763213C}"/>
                </a:ext>
              </a:extLst>
            </p:cNvPr>
            <p:cNvGrpSpPr/>
            <p:nvPr/>
          </p:nvGrpSpPr>
          <p:grpSpPr>
            <a:xfrm>
              <a:off x="7957742" y="6036068"/>
              <a:ext cx="1152475" cy="607183"/>
              <a:chOff x="7957742" y="6036068"/>
              <a:chExt cx="1152475" cy="607183"/>
            </a:xfrm>
            <a:solidFill>
              <a:srgbClr val="F5F1D5"/>
            </a:solidFill>
          </p:grpSpPr>
          <p:sp>
            <p:nvSpPr>
              <p:cNvPr id="61" name="Freeform: Shape 60">
                <a:extLst>
                  <a:ext uri="{FF2B5EF4-FFF2-40B4-BE49-F238E27FC236}">
                    <a16:creationId xmlns:a16="http://schemas.microsoft.com/office/drawing/2014/main" id="{11ABC1B5-31DC-44A9-82E8-F68EC99E5CB2}"/>
                  </a:ext>
                </a:extLst>
              </p:cNvPr>
              <p:cNvSpPr/>
              <p:nvPr/>
            </p:nvSpPr>
            <p:spPr>
              <a:xfrm>
                <a:off x="8852430" y="6083940"/>
                <a:ext cx="56546" cy="56430"/>
              </a:xfrm>
              <a:custGeom>
                <a:avLst/>
                <a:gdLst>
                  <a:gd name="connsiteX0" fmla="*/ 53292 w 56546"/>
                  <a:gd name="connsiteY0" fmla="*/ 13164 h 56430"/>
                  <a:gd name="connsiteX1" fmla="*/ 21745 w 56546"/>
                  <a:gd name="connsiteY1" fmla="*/ 1677 h 56430"/>
                  <a:gd name="connsiteX2" fmla="*/ 7515 w 56546"/>
                  <a:gd name="connsiteY2" fmla="*/ 9050 h 56430"/>
                  <a:gd name="connsiteX3" fmla="*/ 5800 w 56546"/>
                  <a:gd name="connsiteY3" fmla="*/ 46083 h 56430"/>
                  <a:gd name="connsiteX4" fmla="*/ 42490 w 56546"/>
                  <a:gd name="connsiteY4" fmla="*/ 48655 h 56430"/>
                  <a:gd name="connsiteX5" fmla="*/ 45405 w 56546"/>
                  <a:gd name="connsiteY5" fmla="*/ 44025 h 56430"/>
                  <a:gd name="connsiteX6" fmla="*/ 53292 w 56546"/>
                  <a:gd name="connsiteY6" fmla="*/ 13164 h 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46" h="56430">
                    <a:moveTo>
                      <a:pt x="53292" y="13164"/>
                    </a:moveTo>
                    <a:cubicBezTo>
                      <a:pt x="46948" y="1849"/>
                      <a:pt x="33232" y="-2780"/>
                      <a:pt x="21745" y="1677"/>
                    </a:cubicBezTo>
                    <a:cubicBezTo>
                      <a:pt x="16601" y="2363"/>
                      <a:pt x="11458" y="4764"/>
                      <a:pt x="7515" y="9050"/>
                    </a:cubicBezTo>
                    <a:cubicBezTo>
                      <a:pt x="-1744" y="18994"/>
                      <a:pt x="-2601" y="35282"/>
                      <a:pt x="5800" y="46083"/>
                    </a:cubicBezTo>
                    <a:cubicBezTo>
                      <a:pt x="14887" y="57741"/>
                      <a:pt x="32546" y="60828"/>
                      <a:pt x="42490" y="48655"/>
                    </a:cubicBezTo>
                    <a:cubicBezTo>
                      <a:pt x="43690" y="47283"/>
                      <a:pt x="44548" y="45740"/>
                      <a:pt x="45405" y="44025"/>
                    </a:cubicBezTo>
                    <a:cubicBezTo>
                      <a:pt x="56549" y="38539"/>
                      <a:pt x="59635" y="24138"/>
                      <a:pt x="53292" y="13164"/>
                    </a:cubicBezTo>
                    <a:close/>
                  </a:path>
                </a:pathLst>
              </a:custGeom>
              <a:solidFill>
                <a:srgbClr val="F5F1D5"/>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9A2C3D7-FD13-4654-BF54-BB91BB3B0537}"/>
                  </a:ext>
                </a:extLst>
              </p:cNvPr>
              <p:cNvSpPr/>
              <p:nvPr/>
            </p:nvSpPr>
            <p:spPr>
              <a:xfrm>
                <a:off x="7975513" y="6036068"/>
                <a:ext cx="59627" cy="49412"/>
              </a:xfrm>
              <a:custGeom>
                <a:avLst/>
                <a:gdLst>
                  <a:gd name="connsiteX0" fmla="*/ 59586 w 59627"/>
                  <a:gd name="connsiteY0" fmla="*/ 22289 h 49412"/>
                  <a:gd name="connsiteX1" fmla="*/ 59586 w 59627"/>
                  <a:gd name="connsiteY1" fmla="*/ 20574 h 49412"/>
                  <a:gd name="connsiteX2" fmla="*/ 33183 w 59627"/>
                  <a:gd name="connsiteY2" fmla="*/ 514 h 49412"/>
                  <a:gd name="connsiteX3" fmla="*/ 26667 w 59627"/>
                  <a:gd name="connsiteY3" fmla="*/ 0 h 49412"/>
                  <a:gd name="connsiteX4" fmla="*/ 13466 w 59627"/>
                  <a:gd name="connsiteY4" fmla="*/ 3772 h 49412"/>
                  <a:gd name="connsiteX5" fmla="*/ 93 w 59627"/>
                  <a:gd name="connsiteY5" fmla="*/ 22974 h 49412"/>
                  <a:gd name="connsiteX6" fmla="*/ 31639 w 59627"/>
                  <a:gd name="connsiteY6" fmla="*/ 49377 h 49412"/>
                  <a:gd name="connsiteX7" fmla="*/ 58386 w 59627"/>
                  <a:gd name="connsiteY7" fmla="*/ 28975 h 49412"/>
                  <a:gd name="connsiteX8" fmla="*/ 59586 w 59627"/>
                  <a:gd name="connsiteY8" fmla="*/ 22289 h 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27" h="49412">
                    <a:moveTo>
                      <a:pt x="59586" y="22289"/>
                    </a:moveTo>
                    <a:cubicBezTo>
                      <a:pt x="59586" y="21774"/>
                      <a:pt x="59586" y="21088"/>
                      <a:pt x="59586" y="20574"/>
                    </a:cubicBezTo>
                    <a:cubicBezTo>
                      <a:pt x="58557" y="9601"/>
                      <a:pt x="47584" y="1543"/>
                      <a:pt x="33183" y="514"/>
                    </a:cubicBezTo>
                    <a:cubicBezTo>
                      <a:pt x="31125" y="171"/>
                      <a:pt x="28896" y="0"/>
                      <a:pt x="26667" y="0"/>
                    </a:cubicBezTo>
                    <a:cubicBezTo>
                      <a:pt x="21695" y="171"/>
                      <a:pt x="17238" y="1543"/>
                      <a:pt x="13466" y="3772"/>
                    </a:cubicBezTo>
                    <a:cubicBezTo>
                      <a:pt x="4379" y="7886"/>
                      <a:pt x="-765" y="15087"/>
                      <a:pt x="93" y="22974"/>
                    </a:cubicBezTo>
                    <a:cubicBezTo>
                      <a:pt x="264" y="35147"/>
                      <a:pt x="13294" y="50235"/>
                      <a:pt x="31639" y="49377"/>
                    </a:cubicBezTo>
                    <a:cubicBezTo>
                      <a:pt x="45870" y="48692"/>
                      <a:pt x="55299" y="38747"/>
                      <a:pt x="58386" y="28975"/>
                    </a:cubicBezTo>
                    <a:cubicBezTo>
                      <a:pt x="59414" y="26746"/>
                      <a:pt x="59757" y="24517"/>
                      <a:pt x="59586" y="22289"/>
                    </a:cubicBezTo>
                    <a:close/>
                  </a:path>
                </a:pathLst>
              </a:custGeom>
              <a:solidFill>
                <a:srgbClr val="F5F1D5"/>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5DF352F5-1CE5-4857-8AC7-FDF971742ED7}"/>
                  </a:ext>
                </a:extLst>
              </p:cNvPr>
              <p:cNvSpPr/>
              <p:nvPr/>
            </p:nvSpPr>
            <p:spPr>
              <a:xfrm>
                <a:off x="8221443" y="6136339"/>
                <a:ext cx="56342" cy="52163"/>
              </a:xfrm>
              <a:custGeom>
                <a:avLst/>
                <a:gdLst>
                  <a:gd name="connsiteX0" fmla="*/ 25739 w 56342"/>
                  <a:gd name="connsiteY0" fmla="*/ 27 h 52163"/>
                  <a:gd name="connsiteX1" fmla="*/ 3108 w 56342"/>
                  <a:gd name="connsiteY1" fmla="*/ 38947 h 52163"/>
                  <a:gd name="connsiteX2" fmla="*/ 50085 w 56342"/>
                  <a:gd name="connsiteY2" fmla="*/ 40489 h 52163"/>
                  <a:gd name="connsiteX3" fmla="*/ 51285 w 56342"/>
                  <a:gd name="connsiteY3" fmla="*/ 38260 h 52163"/>
                  <a:gd name="connsiteX4" fmla="*/ 53171 w 56342"/>
                  <a:gd name="connsiteY4" fmla="*/ 35860 h 52163"/>
                  <a:gd name="connsiteX5" fmla="*/ 25739 w 56342"/>
                  <a:gd name="connsiteY5" fmla="*/ 27 h 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42" h="52163">
                    <a:moveTo>
                      <a:pt x="25739" y="27"/>
                    </a:moveTo>
                    <a:cubicBezTo>
                      <a:pt x="5851" y="1056"/>
                      <a:pt x="-5979" y="22830"/>
                      <a:pt x="3108" y="38947"/>
                    </a:cubicBezTo>
                    <a:cubicBezTo>
                      <a:pt x="12195" y="55234"/>
                      <a:pt x="40312" y="57292"/>
                      <a:pt x="50085" y="40489"/>
                    </a:cubicBezTo>
                    <a:cubicBezTo>
                      <a:pt x="50428" y="39804"/>
                      <a:pt x="50942" y="38947"/>
                      <a:pt x="51285" y="38260"/>
                    </a:cubicBezTo>
                    <a:cubicBezTo>
                      <a:pt x="51971" y="37575"/>
                      <a:pt x="52657" y="36718"/>
                      <a:pt x="53171" y="35860"/>
                    </a:cubicBezTo>
                    <a:cubicBezTo>
                      <a:pt x="64144" y="18544"/>
                      <a:pt x="44599" y="-830"/>
                      <a:pt x="25739" y="27"/>
                    </a:cubicBezTo>
                    <a:close/>
                  </a:path>
                </a:pathLst>
              </a:custGeom>
              <a:solidFill>
                <a:srgbClr val="F5F1D5"/>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4573FFAB-0524-4239-92C2-AA53CCB1BE99}"/>
                  </a:ext>
                </a:extLst>
              </p:cNvPr>
              <p:cNvSpPr/>
              <p:nvPr/>
            </p:nvSpPr>
            <p:spPr>
              <a:xfrm>
                <a:off x="8344366" y="6337220"/>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9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747"/>
                      <a:pt x="51807" y="17231"/>
                      <a:pt x="41520" y="7115"/>
                    </a:cubicBezTo>
                    <a:close/>
                  </a:path>
                </a:pathLst>
              </a:custGeom>
              <a:solidFill>
                <a:srgbClr val="F5F1D5"/>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3F28FB0-E4B0-4E0E-B612-344AF2E19CE9}"/>
                  </a:ext>
                </a:extLst>
              </p:cNvPr>
              <p:cNvSpPr/>
              <p:nvPr/>
            </p:nvSpPr>
            <p:spPr>
              <a:xfrm>
                <a:off x="8796822" y="6277384"/>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8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60" y="-2829"/>
                      <a:pt x="6373" y="7801"/>
                    </a:cubicBezTo>
                    <a:cubicBezTo>
                      <a:pt x="-2543" y="18088"/>
                      <a:pt x="-1857" y="35233"/>
                      <a:pt x="6887" y="45520"/>
                    </a:cubicBezTo>
                    <a:cubicBezTo>
                      <a:pt x="14602" y="54607"/>
                      <a:pt x="27804" y="55464"/>
                      <a:pt x="37062" y="48949"/>
                    </a:cubicBezTo>
                    <a:cubicBezTo>
                      <a:pt x="38605" y="48092"/>
                      <a:pt x="39977" y="47063"/>
                      <a:pt x="41348" y="45691"/>
                    </a:cubicBezTo>
                    <a:cubicBezTo>
                      <a:pt x="51464" y="35576"/>
                      <a:pt x="51807" y="17059"/>
                      <a:pt x="41520" y="7115"/>
                    </a:cubicBezTo>
                    <a:close/>
                  </a:path>
                </a:pathLst>
              </a:custGeom>
              <a:solidFill>
                <a:srgbClr val="F5F1D5"/>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B7C018D9-1FC8-4DA7-B364-13B68DC0084A}"/>
                  </a:ext>
                </a:extLst>
              </p:cNvPr>
              <p:cNvSpPr/>
              <p:nvPr/>
            </p:nvSpPr>
            <p:spPr>
              <a:xfrm>
                <a:off x="9059827" y="6220806"/>
                <a:ext cx="49151" cy="53195"/>
              </a:xfrm>
              <a:custGeom>
                <a:avLst/>
                <a:gdLst>
                  <a:gd name="connsiteX0" fmla="*/ 41520 w 49151"/>
                  <a:gd name="connsiteY0" fmla="*/ 7115 h 53195"/>
                  <a:gd name="connsiteX1" fmla="*/ 6373 w 49151"/>
                  <a:gd name="connsiteY1" fmla="*/ 7801 h 53195"/>
                  <a:gd name="connsiteX2" fmla="*/ 6887 w 49151"/>
                  <a:gd name="connsiteY2" fmla="*/ 45520 h 53195"/>
                  <a:gd name="connsiteX3" fmla="*/ 37062 w 49151"/>
                  <a:gd name="connsiteY3" fmla="*/ 48949 h 53195"/>
                  <a:gd name="connsiteX4" fmla="*/ 41349 w 49151"/>
                  <a:gd name="connsiteY4" fmla="*/ 45691 h 53195"/>
                  <a:gd name="connsiteX5" fmla="*/ 41520 w 49151"/>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1"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576"/>
                      <a:pt x="51978" y="17059"/>
                      <a:pt x="41520" y="7115"/>
                    </a:cubicBezTo>
                    <a:close/>
                  </a:path>
                </a:pathLst>
              </a:custGeom>
              <a:solidFill>
                <a:srgbClr val="F5F1D5"/>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8F7B25E8-25DE-423D-9E4E-29E2BBDA73C6}"/>
                  </a:ext>
                </a:extLst>
              </p:cNvPr>
              <p:cNvSpPr/>
              <p:nvPr/>
            </p:nvSpPr>
            <p:spPr>
              <a:xfrm>
                <a:off x="8586223" y="6390320"/>
                <a:ext cx="54304" cy="48304"/>
              </a:xfrm>
              <a:custGeom>
                <a:avLst/>
                <a:gdLst>
                  <a:gd name="connsiteX0" fmla="*/ 17576 w 54304"/>
                  <a:gd name="connsiteY0" fmla="*/ 1507 h 48304"/>
                  <a:gd name="connsiteX1" fmla="*/ 13289 w 54304"/>
                  <a:gd name="connsiteY1" fmla="*/ 3393 h 48304"/>
                  <a:gd name="connsiteX2" fmla="*/ 7803 w 54304"/>
                  <a:gd name="connsiteY2" fmla="*/ 7337 h 48304"/>
                  <a:gd name="connsiteX3" fmla="*/ 8146 w 54304"/>
                  <a:gd name="connsiteY3" fmla="*/ 41798 h 48304"/>
                  <a:gd name="connsiteX4" fmla="*/ 45008 w 54304"/>
                  <a:gd name="connsiteY4" fmla="*/ 41284 h 48304"/>
                  <a:gd name="connsiteX5" fmla="*/ 54266 w 54304"/>
                  <a:gd name="connsiteY5" fmla="*/ 25682 h 48304"/>
                  <a:gd name="connsiteX6" fmla="*/ 17576 w 54304"/>
                  <a:gd name="connsiteY6" fmla="*/ 1507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4" h="48304">
                    <a:moveTo>
                      <a:pt x="17576" y="1507"/>
                    </a:moveTo>
                    <a:cubicBezTo>
                      <a:pt x="16033" y="2021"/>
                      <a:pt x="14661" y="2707"/>
                      <a:pt x="13289" y="3393"/>
                    </a:cubicBezTo>
                    <a:cubicBezTo>
                      <a:pt x="11060" y="4079"/>
                      <a:pt x="9175" y="5622"/>
                      <a:pt x="7803" y="7337"/>
                    </a:cubicBezTo>
                    <a:cubicBezTo>
                      <a:pt x="-2141" y="16595"/>
                      <a:pt x="-3170" y="32197"/>
                      <a:pt x="8146" y="41798"/>
                    </a:cubicBezTo>
                    <a:cubicBezTo>
                      <a:pt x="19119" y="51056"/>
                      <a:pt x="35407" y="50027"/>
                      <a:pt x="45008" y="41284"/>
                    </a:cubicBezTo>
                    <a:cubicBezTo>
                      <a:pt x="50323" y="37512"/>
                      <a:pt x="53923" y="32197"/>
                      <a:pt x="54266" y="25682"/>
                    </a:cubicBezTo>
                    <a:cubicBezTo>
                      <a:pt x="55295" y="9051"/>
                      <a:pt x="35407" y="-4665"/>
                      <a:pt x="17576" y="1507"/>
                    </a:cubicBezTo>
                    <a:close/>
                  </a:path>
                </a:pathLst>
              </a:custGeom>
              <a:solidFill>
                <a:srgbClr val="F5F1D5"/>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A3B90209-EDD3-474F-B71F-07775FCCC46E}"/>
                  </a:ext>
                </a:extLst>
              </p:cNvPr>
              <p:cNvSpPr/>
              <p:nvPr/>
            </p:nvSpPr>
            <p:spPr>
              <a:xfrm>
                <a:off x="8121214" y="6476077"/>
                <a:ext cx="39264" cy="44100"/>
              </a:xfrm>
              <a:custGeom>
                <a:avLst/>
                <a:gdLst>
                  <a:gd name="connsiteX0" fmla="*/ 38872 w 39264"/>
                  <a:gd name="connsiteY0" fmla="*/ 22906 h 44100"/>
                  <a:gd name="connsiteX1" fmla="*/ 37501 w 39264"/>
                  <a:gd name="connsiteY1" fmla="*/ 18448 h 44100"/>
                  <a:gd name="connsiteX2" fmla="*/ 34929 w 39264"/>
                  <a:gd name="connsiteY2" fmla="*/ 9704 h 44100"/>
                  <a:gd name="connsiteX3" fmla="*/ 15041 w 39264"/>
                  <a:gd name="connsiteY3" fmla="*/ 446 h 44100"/>
                  <a:gd name="connsiteX4" fmla="*/ 4068 w 39264"/>
                  <a:gd name="connsiteY4" fmla="*/ 4561 h 44100"/>
                  <a:gd name="connsiteX5" fmla="*/ 125 w 39264"/>
                  <a:gd name="connsiteY5" fmla="*/ 19991 h 44100"/>
                  <a:gd name="connsiteX6" fmla="*/ 11098 w 39264"/>
                  <a:gd name="connsiteY6" fmla="*/ 42109 h 44100"/>
                  <a:gd name="connsiteX7" fmla="*/ 38872 w 39264"/>
                  <a:gd name="connsiteY7" fmla="*/ 22906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4" h="44100">
                    <a:moveTo>
                      <a:pt x="38872" y="22906"/>
                    </a:moveTo>
                    <a:cubicBezTo>
                      <a:pt x="38530" y="21363"/>
                      <a:pt x="38015" y="19820"/>
                      <a:pt x="37501" y="18448"/>
                    </a:cubicBezTo>
                    <a:cubicBezTo>
                      <a:pt x="37329" y="15362"/>
                      <a:pt x="36472" y="12276"/>
                      <a:pt x="34929" y="9704"/>
                    </a:cubicBezTo>
                    <a:cubicBezTo>
                      <a:pt x="30643" y="1989"/>
                      <a:pt x="22413" y="-1268"/>
                      <a:pt x="15041" y="446"/>
                    </a:cubicBezTo>
                    <a:cubicBezTo>
                      <a:pt x="11098" y="-68"/>
                      <a:pt x="7154" y="961"/>
                      <a:pt x="4068" y="4561"/>
                    </a:cubicBezTo>
                    <a:cubicBezTo>
                      <a:pt x="639" y="8504"/>
                      <a:pt x="-390" y="14505"/>
                      <a:pt x="125" y="19991"/>
                    </a:cubicBezTo>
                    <a:cubicBezTo>
                      <a:pt x="-390" y="28907"/>
                      <a:pt x="3554" y="38165"/>
                      <a:pt x="11098" y="42109"/>
                    </a:cubicBezTo>
                    <a:cubicBezTo>
                      <a:pt x="22413" y="48109"/>
                      <a:pt x="42301" y="40222"/>
                      <a:pt x="38872" y="22906"/>
                    </a:cubicBezTo>
                    <a:close/>
                  </a:path>
                </a:pathLst>
              </a:custGeom>
              <a:solidFill>
                <a:srgbClr val="F5F1D5"/>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565846E-2879-4165-B939-BF166EC6793B}"/>
                  </a:ext>
                </a:extLst>
              </p:cNvPr>
              <p:cNvSpPr/>
              <p:nvPr/>
            </p:nvSpPr>
            <p:spPr>
              <a:xfrm>
                <a:off x="8500064" y="6136351"/>
                <a:ext cx="51597" cy="48196"/>
              </a:xfrm>
              <a:custGeom>
                <a:avLst/>
                <a:gdLst>
                  <a:gd name="connsiteX0" fmla="*/ 49900 w 51597"/>
                  <a:gd name="connsiteY0" fmla="*/ 16989 h 48196"/>
                  <a:gd name="connsiteX1" fmla="*/ 49728 w 51597"/>
                  <a:gd name="connsiteY1" fmla="*/ 16131 h 48196"/>
                  <a:gd name="connsiteX2" fmla="*/ 18696 w 51597"/>
                  <a:gd name="connsiteY2" fmla="*/ 1215 h 48196"/>
                  <a:gd name="connsiteX3" fmla="*/ 8065 w 51597"/>
                  <a:gd name="connsiteY3" fmla="*/ 9273 h 48196"/>
                  <a:gd name="connsiteX4" fmla="*/ 3265 w 51597"/>
                  <a:gd name="connsiteY4" fmla="*/ 33276 h 48196"/>
                  <a:gd name="connsiteX5" fmla="*/ 11152 w 51597"/>
                  <a:gd name="connsiteY5" fmla="*/ 40649 h 48196"/>
                  <a:gd name="connsiteX6" fmla="*/ 18010 w 51597"/>
                  <a:gd name="connsiteY6" fmla="*/ 46135 h 48196"/>
                  <a:gd name="connsiteX7" fmla="*/ 49557 w 51597"/>
                  <a:gd name="connsiteY7" fmla="*/ 34476 h 48196"/>
                  <a:gd name="connsiteX8" fmla="*/ 49900 w 51597"/>
                  <a:gd name="connsiteY8" fmla="*/ 16989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97" h="48196">
                    <a:moveTo>
                      <a:pt x="49900" y="16989"/>
                    </a:moveTo>
                    <a:cubicBezTo>
                      <a:pt x="49900" y="16646"/>
                      <a:pt x="49728" y="16474"/>
                      <a:pt x="49728" y="16131"/>
                    </a:cubicBezTo>
                    <a:cubicBezTo>
                      <a:pt x="46642" y="4473"/>
                      <a:pt x="32068" y="-3071"/>
                      <a:pt x="18696" y="1215"/>
                    </a:cubicBezTo>
                    <a:cubicBezTo>
                      <a:pt x="13723" y="2758"/>
                      <a:pt x="10123" y="5844"/>
                      <a:pt x="8065" y="9273"/>
                    </a:cubicBezTo>
                    <a:cubicBezTo>
                      <a:pt x="522" y="15102"/>
                      <a:pt x="-3079" y="24018"/>
                      <a:pt x="3265" y="33276"/>
                    </a:cubicBezTo>
                    <a:cubicBezTo>
                      <a:pt x="5151" y="36191"/>
                      <a:pt x="7894" y="38591"/>
                      <a:pt x="11152" y="40649"/>
                    </a:cubicBezTo>
                    <a:cubicBezTo>
                      <a:pt x="12866" y="42878"/>
                      <a:pt x="15095" y="44763"/>
                      <a:pt x="18010" y="46135"/>
                    </a:cubicBezTo>
                    <a:cubicBezTo>
                      <a:pt x="30183" y="51964"/>
                      <a:pt x="44756" y="44592"/>
                      <a:pt x="49557" y="34476"/>
                    </a:cubicBezTo>
                    <a:cubicBezTo>
                      <a:pt x="52128" y="28990"/>
                      <a:pt x="52300" y="22647"/>
                      <a:pt x="49900" y="16989"/>
                    </a:cubicBezTo>
                    <a:close/>
                  </a:path>
                </a:pathLst>
              </a:custGeom>
              <a:solidFill>
                <a:srgbClr val="F5F1D5"/>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899265D2-5AB3-4A95-874D-46BBFE0E804E}"/>
                  </a:ext>
                </a:extLst>
              </p:cNvPr>
              <p:cNvSpPr/>
              <p:nvPr/>
            </p:nvSpPr>
            <p:spPr>
              <a:xfrm>
                <a:off x="8495878" y="6584837"/>
                <a:ext cx="60101" cy="58414"/>
              </a:xfrm>
              <a:custGeom>
                <a:avLst/>
                <a:gdLst>
                  <a:gd name="connsiteX0" fmla="*/ 56314 w 60101"/>
                  <a:gd name="connsiteY0" fmla="*/ 15130 h 58414"/>
                  <a:gd name="connsiteX1" fmla="*/ 593 w 60101"/>
                  <a:gd name="connsiteY1" fmla="*/ 22331 h 58414"/>
                  <a:gd name="connsiteX2" fmla="*/ 13966 w 60101"/>
                  <a:gd name="connsiteY2" fmla="*/ 53878 h 58414"/>
                  <a:gd name="connsiteX3" fmla="*/ 23053 w 60101"/>
                  <a:gd name="connsiteY3" fmla="*/ 56964 h 58414"/>
                  <a:gd name="connsiteX4" fmla="*/ 52199 w 60101"/>
                  <a:gd name="connsiteY4" fmla="*/ 50278 h 58414"/>
                  <a:gd name="connsiteX5" fmla="*/ 56314 w 60101"/>
                  <a:gd name="connsiteY5" fmla="*/ 15130 h 5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1" h="58414">
                    <a:moveTo>
                      <a:pt x="56314" y="15130"/>
                    </a:moveTo>
                    <a:cubicBezTo>
                      <a:pt x="43798" y="-7673"/>
                      <a:pt x="5908" y="-4244"/>
                      <a:pt x="593" y="22331"/>
                    </a:cubicBezTo>
                    <a:cubicBezTo>
                      <a:pt x="-1808" y="34333"/>
                      <a:pt x="3165" y="47706"/>
                      <a:pt x="13966" y="53878"/>
                    </a:cubicBezTo>
                    <a:cubicBezTo>
                      <a:pt x="16881" y="55593"/>
                      <a:pt x="19795" y="56621"/>
                      <a:pt x="23053" y="56964"/>
                    </a:cubicBezTo>
                    <a:cubicBezTo>
                      <a:pt x="32997" y="60222"/>
                      <a:pt x="44827" y="57993"/>
                      <a:pt x="52199" y="50278"/>
                    </a:cubicBezTo>
                    <a:cubicBezTo>
                      <a:pt x="61115" y="41191"/>
                      <a:pt x="62486" y="26275"/>
                      <a:pt x="56314" y="15130"/>
                    </a:cubicBezTo>
                    <a:close/>
                  </a:path>
                </a:pathLst>
              </a:custGeom>
              <a:solidFill>
                <a:srgbClr val="F5F1D5"/>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6A8BEB38-357C-4704-A2D5-ED918834F300}"/>
                  </a:ext>
                </a:extLst>
              </p:cNvPr>
              <p:cNvSpPr/>
              <p:nvPr/>
            </p:nvSpPr>
            <p:spPr>
              <a:xfrm>
                <a:off x="8950996" y="6498002"/>
                <a:ext cx="39141" cy="40924"/>
              </a:xfrm>
              <a:custGeom>
                <a:avLst/>
                <a:gdLst>
                  <a:gd name="connsiteX0" fmla="*/ 33079 w 39141"/>
                  <a:gd name="connsiteY0" fmla="*/ 10068 h 40924"/>
                  <a:gd name="connsiteX1" fmla="*/ 22449 w 39141"/>
                  <a:gd name="connsiteY1" fmla="*/ 981 h 40924"/>
                  <a:gd name="connsiteX2" fmla="*/ 2732 w 39141"/>
                  <a:gd name="connsiteY2" fmla="*/ 7668 h 40924"/>
                  <a:gd name="connsiteX3" fmla="*/ 3761 w 39141"/>
                  <a:gd name="connsiteY3" fmla="*/ 29613 h 40924"/>
                  <a:gd name="connsiteX4" fmla="*/ 9933 w 39141"/>
                  <a:gd name="connsiteY4" fmla="*/ 35614 h 40924"/>
                  <a:gd name="connsiteX5" fmla="*/ 12333 w 39141"/>
                  <a:gd name="connsiteY5" fmla="*/ 38357 h 40924"/>
                  <a:gd name="connsiteX6" fmla="*/ 22964 w 39141"/>
                  <a:gd name="connsiteY6" fmla="*/ 39729 h 40924"/>
                  <a:gd name="connsiteX7" fmla="*/ 23821 w 39141"/>
                  <a:gd name="connsiteY7" fmla="*/ 39043 h 40924"/>
                  <a:gd name="connsiteX8" fmla="*/ 26049 w 39141"/>
                  <a:gd name="connsiteY8" fmla="*/ 38529 h 40924"/>
                  <a:gd name="connsiteX9" fmla="*/ 39080 w 39141"/>
                  <a:gd name="connsiteY9" fmla="*/ 22241 h 40924"/>
                  <a:gd name="connsiteX10" fmla="*/ 33079 w 39141"/>
                  <a:gd name="connsiteY10" fmla="*/ 10068 h 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1" h="40924">
                    <a:moveTo>
                      <a:pt x="33079" y="10068"/>
                    </a:moveTo>
                    <a:cubicBezTo>
                      <a:pt x="30850" y="5953"/>
                      <a:pt x="27078" y="2696"/>
                      <a:pt x="22449" y="981"/>
                    </a:cubicBezTo>
                    <a:cubicBezTo>
                      <a:pt x="15077" y="-1591"/>
                      <a:pt x="6847" y="981"/>
                      <a:pt x="2732" y="7668"/>
                    </a:cubicBezTo>
                    <a:cubicBezTo>
                      <a:pt x="-1383" y="14354"/>
                      <a:pt x="-697" y="23270"/>
                      <a:pt x="3761" y="29613"/>
                    </a:cubicBezTo>
                    <a:cubicBezTo>
                      <a:pt x="5475" y="32013"/>
                      <a:pt x="7533" y="34071"/>
                      <a:pt x="9933" y="35614"/>
                    </a:cubicBezTo>
                    <a:cubicBezTo>
                      <a:pt x="10791" y="36471"/>
                      <a:pt x="11648" y="37500"/>
                      <a:pt x="12333" y="38357"/>
                    </a:cubicBezTo>
                    <a:cubicBezTo>
                      <a:pt x="14562" y="41100"/>
                      <a:pt x="20049" y="41786"/>
                      <a:pt x="22964" y="39729"/>
                    </a:cubicBezTo>
                    <a:cubicBezTo>
                      <a:pt x="23306" y="39557"/>
                      <a:pt x="23478" y="39214"/>
                      <a:pt x="23821" y="39043"/>
                    </a:cubicBezTo>
                    <a:cubicBezTo>
                      <a:pt x="24507" y="38871"/>
                      <a:pt x="25364" y="38871"/>
                      <a:pt x="26049" y="38529"/>
                    </a:cubicBezTo>
                    <a:cubicBezTo>
                      <a:pt x="33422" y="36471"/>
                      <a:pt x="38737" y="29613"/>
                      <a:pt x="39080" y="22241"/>
                    </a:cubicBezTo>
                    <a:cubicBezTo>
                      <a:pt x="39594" y="16754"/>
                      <a:pt x="36851" y="12639"/>
                      <a:pt x="33079" y="10068"/>
                    </a:cubicBezTo>
                    <a:close/>
                  </a:path>
                </a:pathLst>
              </a:custGeom>
              <a:solidFill>
                <a:srgbClr val="F5F1D5"/>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13561DE4-67AC-4EDA-832A-AF24251D113E}"/>
                  </a:ext>
                </a:extLst>
              </p:cNvPr>
              <p:cNvSpPr/>
              <p:nvPr/>
            </p:nvSpPr>
            <p:spPr>
              <a:xfrm>
                <a:off x="9058632" y="6042677"/>
                <a:ext cx="51586" cy="51572"/>
              </a:xfrm>
              <a:custGeom>
                <a:avLst/>
                <a:gdLst>
                  <a:gd name="connsiteX0" fmla="*/ 41857 w 51586"/>
                  <a:gd name="connsiteY0" fmla="*/ 3164 h 51572"/>
                  <a:gd name="connsiteX1" fmla="*/ 27627 w 51586"/>
                  <a:gd name="connsiteY1" fmla="*/ 592 h 51572"/>
                  <a:gd name="connsiteX2" fmla="*/ 20941 w 51586"/>
                  <a:gd name="connsiteY2" fmla="*/ 763 h 51572"/>
                  <a:gd name="connsiteX3" fmla="*/ 24 w 51586"/>
                  <a:gd name="connsiteY3" fmla="*/ 24595 h 51572"/>
                  <a:gd name="connsiteX4" fmla="*/ 18026 w 51586"/>
                  <a:gd name="connsiteY4" fmla="*/ 50312 h 51572"/>
                  <a:gd name="connsiteX5" fmla="*/ 28485 w 51586"/>
                  <a:gd name="connsiteY5" fmla="*/ 51341 h 51572"/>
                  <a:gd name="connsiteX6" fmla="*/ 37571 w 51586"/>
                  <a:gd name="connsiteY6" fmla="*/ 48426 h 51572"/>
                  <a:gd name="connsiteX7" fmla="*/ 41515 w 51586"/>
                  <a:gd name="connsiteY7" fmla="*/ 45512 h 51572"/>
                  <a:gd name="connsiteX8" fmla="*/ 47344 w 51586"/>
                  <a:gd name="connsiteY8" fmla="*/ 38825 h 51572"/>
                  <a:gd name="connsiteX9" fmla="*/ 41857 w 51586"/>
                  <a:gd name="connsiteY9" fmla="*/ 3164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86" h="51572">
                    <a:moveTo>
                      <a:pt x="41857" y="3164"/>
                    </a:moveTo>
                    <a:cubicBezTo>
                      <a:pt x="37228" y="-94"/>
                      <a:pt x="32085" y="-608"/>
                      <a:pt x="27627" y="592"/>
                    </a:cubicBezTo>
                    <a:cubicBezTo>
                      <a:pt x="25398" y="249"/>
                      <a:pt x="23170" y="420"/>
                      <a:pt x="20941" y="763"/>
                    </a:cubicBezTo>
                    <a:cubicBezTo>
                      <a:pt x="9796" y="2649"/>
                      <a:pt x="538" y="12764"/>
                      <a:pt x="24" y="24595"/>
                    </a:cubicBezTo>
                    <a:cubicBezTo>
                      <a:pt x="-491" y="36253"/>
                      <a:pt x="7396" y="46712"/>
                      <a:pt x="18026" y="50312"/>
                    </a:cubicBezTo>
                    <a:cubicBezTo>
                      <a:pt x="21627" y="51512"/>
                      <a:pt x="25056" y="51855"/>
                      <a:pt x="28485" y="51341"/>
                    </a:cubicBezTo>
                    <a:cubicBezTo>
                      <a:pt x="31570" y="51170"/>
                      <a:pt x="34657" y="50141"/>
                      <a:pt x="37571" y="48426"/>
                    </a:cubicBezTo>
                    <a:cubicBezTo>
                      <a:pt x="38943" y="47569"/>
                      <a:pt x="40315" y="46540"/>
                      <a:pt x="41515" y="45512"/>
                    </a:cubicBezTo>
                    <a:cubicBezTo>
                      <a:pt x="43744" y="43625"/>
                      <a:pt x="45630" y="41397"/>
                      <a:pt x="47344" y="38825"/>
                    </a:cubicBezTo>
                    <a:cubicBezTo>
                      <a:pt x="54202" y="27509"/>
                      <a:pt x="53002" y="10879"/>
                      <a:pt x="41857" y="3164"/>
                    </a:cubicBezTo>
                    <a:close/>
                  </a:path>
                </a:pathLst>
              </a:custGeom>
              <a:solidFill>
                <a:srgbClr val="F5F1D5"/>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FBD5E115-8801-456D-BF23-89C8BD18C06D}"/>
                  </a:ext>
                </a:extLst>
              </p:cNvPr>
              <p:cNvSpPr/>
              <p:nvPr/>
            </p:nvSpPr>
            <p:spPr>
              <a:xfrm>
                <a:off x="7957742" y="6241832"/>
                <a:ext cx="56810" cy="61939"/>
              </a:xfrm>
              <a:custGeom>
                <a:avLst/>
                <a:gdLst>
                  <a:gd name="connsiteX0" fmla="*/ 48896 w 56810"/>
                  <a:gd name="connsiteY0" fmla="*/ 21064 h 61939"/>
                  <a:gd name="connsiteX1" fmla="*/ 34494 w 56810"/>
                  <a:gd name="connsiteY1" fmla="*/ 2719 h 61939"/>
                  <a:gd name="connsiteX2" fmla="*/ 1405 w 56810"/>
                  <a:gd name="connsiteY2" fmla="*/ 21407 h 61939"/>
                  <a:gd name="connsiteX3" fmla="*/ 19236 w 56810"/>
                  <a:gd name="connsiteY3" fmla="*/ 59297 h 61939"/>
                  <a:gd name="connsiteX4" fmla="*/ 20436 w 56810"/>
                  <a:gd name="connsiteY4" fmla="*/ 59469 h 61939"/>
                  <a:gd name="connsiteX5" fmla="*/ 53354 w 56810"/>
                  <a:gd name="connsiteY5" fmla="*/ 51068 h 61939"/>
                  <a:gd name="connsiteX6" fmla="*/ 48896 w 56810"/>
                  <a:gd name="connsiteY6" fmla="*/ 21064 h 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0" h="61939">
                    <a:moveTo>
                      <a:pt x="48896" y="21064"/>
                    </a:moveTo>
                    <a:cubicBezTo>
                      <a:pt x="46324" y="13349"/>
                      <a:pt x="41181" y="6491"/>
                      <a:pt x="34494" y="2719"/>
                    </a:cubicBezTo>
                    <a:cubicBezTo>
                      <a:pt x="19407" y="-5854"/>
                      <a:pt x="5176" y="7348"/>
                      <a:pt x="1405" y="21407"/>
                    </a:cubicBezTo>
                    <a:cubicBezTo>
                      <a:pt x="-2710" y="36495"/>
                      <a:pt x="1919" y="55697"/>
                      <a:pt x="19236" y="59297"/>
                    </a:cubicBezTo>
                    <a:cubicBezTo>
                      <a:pt x="19578" y="59297"/>
                      <a:pt x="19921" y="59469"/>
                      <a:pt x="20436" y="59469"/>
                    </a:cubicBezTo>
                    <a:cubicBezTo>
                      <a:pt x="31751" y="64441"/>
                      <a:pt x="46324" y="62041"/>
                      <a:pt x="53354" y="51068"/>
                    </a:cubicBezTo>
                    <a:cubicBezTo>
                      <a:pt x="59698" y="40610"/>
                      <a:pt x="56783" y="28436"/>
                      <a:pt x="48896" y="21064"/>
                    </a:cubicBezTo>
                    <a:close/>
                  </a:path>
                </a:pathLst>
              </a:custGeom>
              <a:solidFill>
                <a:srgbClr val="F5F1D5"/>
              </a:solidFill>
              <a:ln w="1715" cap="flat">
                <a:noFill/>
                <a:prstDash val="solid"/>
                <a:miter/>
              </a:ln>
            </p:spPr>
            <p:txBody>
              <a:bodyPr rtlCol="0" anchor="ctr"/>
              <a:lstStyle/>
              <a:p>
                <a:endParaRPr lang="en-US"/>
              </a:p>
            </p:txBody>
          </p:sp>
        </p:grpSp>
        <p:grpSp>
          <p:nvGrpSpPr>
            <p:cNvPr id="47" name="Graphic 3">
              <a:extLst>
                <a:ext uri="{FF2B5EF4-FFF2-40B4-BE49-F238E27FC236}">
                  <a16:creationId xmlns:a16="http://schemas.microsoft.com/office/drawing/2014/main" id="{DB394089-78E8-4866-B801-60C619A67079}"/>
                </a:ext>
              </a:extLst>
            </p:cNvPr>
            <p:cNvGrpSpPr/>
            <p:nvPr/>
          </p:nvGrpSpPr>
          <p:grpSpPr>
            <a:xfrm>
              <a:off x="7948332" y="4802940"/>
              <a:ext cx="1293289" cy="1177597"/>
              <a:chOff x="7948332" y="4802940"/>
              <a:chExt cx="1293289" cy="1177597"/>
            </a:xfrm>
            <a:solidFill>
              <a:srgbClr val="E86F7A"/>
            </a:solidFill>
          </p:grpSpPr>
          <p:sp>
            <p:nvSpPr>
              <p:cNvPr id="56" name="Freeform: Shape 55">
                <a:extLst>
                  <a:ext uri="{FF2B5EF4-FFF2-40B4-BE49-F238E27FC236}">
                    <a16:creationId xmlns:a16="http://schemas.microsoft.com/office/drawing/2014/main" id="{C2E45A09-7B7B-49CC-B9D7-BAB3F2625F79}"/>
                  </a:ext>
                </a:extLst>
              </p:cNvPr>
              <p:cNvSpPr/>
              <p:nvPr/>
            </p:nvSpPr>
            <p:spPr>
              <a:xfrm>
                <a:off x="8156984" y="5471183"/>
                <a:ext cx="95699" cy="88945"/>
              </a:xfrm>
              <a:custGeom>
                <a:avLst/>
                <a:gdLst>
                  <a:gd name="connsiteX0" fmla="*/ 95514 w 95699"/>
                  <a:gd name="connsiteY0" fmla="*/ 35790 h 88945"/>
                  <a:gd name="connsiteX1" fmla="*/ 78197 w 95699"/>
                  <a:gd name="connsiteY1" fmla="*/ 471 h 88945"/>
                  <a:gd name="connsiteX2" fmla="*/ 74940 w 95699"/>
                  <a:gd name="connsiteY2" fmla="*/ 129 h 88945"/>
                  <a:gd name="connsiteX3" fmla="*/ 67567 w 95699"/>
                  <a:gd name="connsiteY3" fmla="*/ 1157 h 88945"/>
                  <a:gd name="connsiteX4" fmla="*/ 51451 w 95699"/>
                  <a:gd name="connsiteY4" fmla="*/ 28418 h 88945"/>
                  <a:gd name="connsiteX5" fmla="*/ 34306 w 95699"/>
                  <a:gd name="connsiteY5" fmla="*/ 16931 h 88945"/>
                  <a:gd name="connsiteX6" fmla="*/ 20933 w 95699"/>
                  <a:gd name="connsiteY6" fmla="*/ 17445 h 88945"/>
                  <a:gd name="connsiteX7" fmla="*/ 3959 w 95699"/>
                  <a:gd name="connsiteY7" fmla="*/ 51392 h 88945"/>
                  <a:gd name="connsiteX8" fmla="*/ 26762 w 95699"/>
                  <a:gd name="connsiteY8" fmla="*/ 70252 h 88945"/>
                  <a:gd name="connsiteX9" fmla="*/ 57623 w 95699"/>
                  <a:gd name="connsiteY9" fmla="*/ 87397 h 88945"/>
                  <a:gd name="connsiteX10" fmla="*/ 72196 w 95699"/>
                  <a:gd name="connsiteY10" fmla="*/ 86711 h 88945"/>
                  <a:gd name="connsiteX11" fmla="*/ 86598 w 95699"/>
                  <a:gd name="connsiteY11" fmla="*/ 76595 h 88945"/>
                  <a:gd name="connsiteX12" fmla="*/ 91742 w 95699"/>
                  <a:gd name="connsiteY12" fmla="*/ 60136 h 88945"/>
                  <a:gd name="connsiteX13" fmla="*/ 95514 w 95699"/>
                  <a:gd name="connsiteY13" fmla="*/ 35790 h 8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9" h="88945">
                    <a:moveTo>
                      <a:pt x="95514" y="35790"/>
                    </a:moveTo>
                    <a:cubicBezTo>
                      <a:pt x="96542" y="18645"/>
                      <a:pt x="93113" y="2872"/>
                      <a:pt x="78197" y="471"/>
                    </a:cubicBezTo>
                    <a:cubicBezTo>
                      <a:pt x="76997" y="300"/>
                      <a:pt x="75968" y="129"/>
                      <a:pt x="74940" y="129"/>
                    </a:cubicBezTo>
                    <a:cubicBezTo>
                      <a:pt x="72539" y="-214"/>
                      <a:pt x="69967" y="129"/>
                      <a:pt x="67567" y="1157"/>
                    </a:cubicBezTo>
                    <a:cubicBezTo>
                      <a:pt x="57623" y="4586"/>
                      <a:pt x="52994" y="15731"/>
                      <a:pt x="51451" y="28418"/>
                    </a:cubicBezTo>
                    <a:cubicBezTo>
                      <a:pt x="46136" y="24303"/>
                      <a:pt x="40307" y="20360"/>
                      <a:pt x="34306" y="16931"/>
                    </a:cubicBezTo>
                    <a:cubicBezTo>
                      <a:pt x="30020" y="14531"/>
                      <a:pt x="25047" y="15045"/>
                      <a:pt x="20933" y="17445"/>
                    </a:cubicBezTo>
                    <a:cubicBezTo>
                      <a:pt x="3959" y="17960"/>
                      <a:pt x="-5985" y="35619"/>
                      <a:pt x="3959" y="51392"/>
                    </a:cubicBezTo>
                    <a:cubicBezTo>
                      <a:pt x="9103" y="59622"/>
                      <a:pt x="18704" y="65108"/>
                      <a:pt x="26762" y="70252"/>
                    </a:cubicBezTo>
                    <a:cubicBezTo>
                      <a:pt x="36706" y="76595"/>
                      <a:pt x="46993" y="82253"/>
                      <a:pt x="57623" y="87397"/>
                    </a:cubicBezTo>
                    <a:cubicBezTo>
                      <a:pt x="62595" y="89797"/>
                      <a:pt x="68082" y="89283"/>
                      <a:pt x="72196" y="86711"/>
                    </a:cubicBezTo>
                    <a:cubicBezTo>
                      <a:pt x="78540" y="87225"/>
                      <a:pt x="84198" y="82939"/>
                      <a:pt x="86598" y="76595"/>
                    </a:cubicBezTo>
                    <a:cubicBezTo>
                      <a:pt x="88141" y="72824"/>
                      <a:pt x="90027" y="66994"/>
                      <a:pt x="91742" y="60136"/>
                    </a:cubicBezTo>
                    <a:cubicBezTo>
                      <a:pt x="94999" y="52592"/>
                      <a:pt x="96199" y="44191"/>
                      <a:pt x="95514" y="35790"/>
                    </a:cubicBezTo>
                    <a:close/>
                  </a:path>
                </a:pathLst>
              </a:custGeom>
              <a:solidFill>
                <a:srgbClr val="E86F7A"/>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01193A24-6F34-4627-9B46-39787CCC973E}"/>
                  </a:ext>
                </a:extLst>
              </p:cNvPr>
              <p:cNvSpPr/>
              <p:nvPr/>
            </p:nvSpPr>
            <p:spPr>
              <a:xfrm>
                <a:off x="9160095" y="5576504"/>
                <a:ext cx="81527" cy="83924"/>
              </a:xfrm>
              <a:custGeom>
                <a:avLst/>
                <a:gdLst>
                  <a:gd name="connsiteX0" fmla="*/ 80983 w 81527"/>
                  <a:gd name="connsiteY0" fmla="*/ 13966 h 83924"/>
                  <a:gd name="connsiteX1" fmla="*/ 57666 w 81527"/>
                  <a:gd name="connsiteY1" fmla="*/ 4365 h 83924"/>
                  <a:gd name="connsiteX2" fmla="*/ 39664 w 81527"/>
                  <a:gd name="connsiteY2" fmla="*/ 31797 h 83924"/>
                  <a:gd name="connsiteX3" fmla="*/ 23205 w 81527"/>
                  <a:gd name="connsiteY3" fmla="*/ 11051 h 83924"/>
                  <a:gd name="connsiteX4" fmla="*/ 231 w 81527"/>
                  <a:gd name="connsiteY4" fmla="*/ 24424 h 83924"/>
                  <a:gd name="connsiteX5" fmla="*/ 36749 w 81527"/>
                  <a:gd name="connsiteY5" fmla="*/ 81346 h 83924"/>
                  <a:gd name="connsiteX6" fmla="*/ 54580 w 81527"/>
                  <a:gd name="connsiteY6" fmla="*/ 76888 h 83924"/>
                  <a:gd name="connsiteX7" fmla="*/ 74640 w 81527"/>
                  <a:gd name="connsiteY7" fmla="*/ 52542 h 83924"/>
                  <a:gd name="connsiteX8" fmla="*/ 80983 w 81527"/>
                  <a:gd name="connsiteY8" fmla="*/ 13966 h 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27" h="83924">
                    <a:moveTo>
                      <a:pt x="80983" y="13966"/>
                    </a:moveTo>
                    <a:cubicBezTo>
                      <a:pt x="79612" y="3507"/>
                      <a:pt x="66239" y="-5751"/>
                      <a:pt x="57666" y="4365"/>
                    </a:cubicBezTo>
                    <a:cubicBezTo>
                      <a:pt x="50465" y="12766"/>
                      <a:pt x="44293" y="22024"/>
                      <a:pt x="39664" y="31797"/>
                    </a:cubicBezTo>
                    <a:cubicBezTo>
                      <a:pt x="35206" y="24081"/>
                      <a:pt x="30063" y="16880"/>
                      <a:pt x="23205" y="11051"/>
                    </a:cubicBezTo>
                    <a:cubicBezTo>
                      <a:pt x="12403" y="1964"/>
                      <a:pt x="-1998" y="10708"/>
                      <a:pt x="231" y="24424"/>
                    </a:cubicBezTo>
                    <a:cubicBezTo>
                      <a:pt x="4345" y="47913"/>
                      <a:pt x="17718" y="67458"/>
                      <a:pt x="36749" y="81346"/>
                    </a:cubicBezTo>
                    <a:cubicBezTo>
                      <a:pt x="43950" y="86661"/>
                      <a:pt x="51151" y="83060"/>
                      <a:pt x="54580" y="76888"/>
                    </a:cubicBezTo>
                    <a:cubicBezTo>
                      <a:pt x="63495" y="72087"/>
                      <a:pt x="70696" y="60943"/>
                      <a:pt x="74640" y="52542"/>
                    </a:cubicBezTo>
                    <a:cubicBezTo>
                      <a:pt x="80298" y="40540"/>
                      <a:pt x="82698" y="27167"/>
                      <a:pt x="80983" y="13966"/>
                    </a:cubicBezTo>
                    <a:close/>
                  </a:path>
                </a:pathLst>
              </a:custGeom>
              <a:solidFill>
                <a:srgbClr val="E86F7A"/>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F8F96CF-66F2-4AAB-B9FF-F0E422C4ABC9}"/>
                  </a:ext>
                </a:extLst>
              </p:cNvPr>
              <p:cNvSpPr/>
              <p:nvPr/>
            </p:nvSpPr>
            <p:spPr>
              <a:xfrm>
                <a:off x="8643589" y="5890223"/>
                <a:ext cx="92569" cy="90315"/>
              </a:xfrm>
              <a:custGeom>
                <a:avLst/>
                <a:gdLst>
                  <a:gd name="connsiteX0" fmla="*/ 92569 w 92569"/>
                  <a:gd name="connsiteY0" fmla="*/ 37146 h 90315"/>
                  <a:gd name="connsiteX1" fmla="*/ 62051 w 92569"/>
                  <a:gd name="connsiteY1" fmla="*/ 3885 h 90315"/>
                  <a:gd name="connsiteX2" fmla="*/ 52450 w 92569"/>
                  <a:gd name="connsiteY2" fmla="*/ 30117 h 90315"/>
                  <a:gd name="connsiteX3" fmla="*/ 50736 w 92569"/>
                  <a:gd name="connsiteY3" fmla="*/ 45890 h 90315"/>
                  <a:gd name="connsiteX4" fmla="*/ 3930 w 92569"/>
                  <a:gd name="connsiteY4" fmla="*/ 32517 h 90315"/>
                  <a:gd name="connsiteX5" fmla="*/ 1872 w 92569"/>
                  <a:gd name="connsiteY5" fmla="*/ 49147 h 90315"/>
                  <a:gd name="connsiteX6" fmla="*/ 61023 w 92569"/>
                  <a:gd name="connsiteY6" fmla="*/ 90124 h 90315"/>
                  <a:gd name="connsiteX7" fmla="*/ 75596 w 92569"/>
                  <a:gd name="connsiteY7" fmla="*/ 83609 h 90315"/>
                  <a:gd name="connsiteX8" fmla="*/ 92569 w 92569"/>
                  <a:gd name="connsiteY8" fmla="*/ 37146 h 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69" h="90315">
                    <a:moveTo>
                      <a:pt x="92569" y="37146"/>
                    </a:moveTo>
                    <a:cubicBezTo>
                      <a:pt x="92569" y="22230"/>
                      <a:pt x="83826" y="-11374"/>
                      <a:pt x="62051" y="3885"/>
                    </a:cubicBezTo>
                    <a:cubicBezTo>
                      <a:pt x="53479" y="9886"/>
                      <a:pt x="53479" y="20687"/>
                      <a:pt x="52450" y="30117"/>
                    </a:cubicBezTo>
                    <a:cubicBezTo>
                      <a:pt x="51936" y="35431"/>
                      <a:pt x="51250" y="40575"/>
                      <a:pt x="50736" y="45890"/>
                    </a:cubicBezTo>
                    <a:cubicBezTo>
                      <a:pt x="37705" y="34231"/>
                      <a:pt x="20046" y="19315"/>
                      <a:pt x="3930" y="32517"/>
                    </a:cubicBezTo>
                    <a:cubicBezTo>
                      <a:pt x="-699" y="36289"/>
                      <a:pt x="-1042" y="44176"/>
                      <a:pt x="1872" y="49147"/>
                    </a:cubicBezTo>
                    <a:cubicBezTo>
                      <a:pt x="14559" y="70922"/>
                      <a:pt x="35991" y="86181"/>
                      <a:pt x="61023" y="90124"/>
                    </a:cubicBezTo>
                    <a:cubicBezTo>
                      <a:pt x="67538" y="91153"/>
                      <a:pt x="72681" y="87895"/>
                      <a:pt x="75596" y="83609"/>
                    </a:cubicBezTo>
                    <a:cubicBezTo>
                      <a:pt x="88283" y="74351"/>
                      <a:pt x="92398" y="50691"/>
                      <a:pt x="92569" y="37146"/>
                    </a:cubicBezTo>
                    <a:close/>
                  </a:path>
                </a:pathLst>
              </a:custGeom>
              <a:solidFill>
                <a:srgbClr val="E86F7A"/>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F1410CEC-62A2-4F07-9AE0-1C0E4204A3D1}"/>
                  </a:ext>
                </a:extLst>
              </p:cNvPr>
              <p:cNvSpPr/>
              <p:nvPr/>
            </p:nvSpPr>
            <p:spPr>
              <a:xfrm>
                <a:off x="7948332" y="5795301"/>
                <a:ext cx="93614" cy="98819"/>
              </a:xfrm>
              <a:custGeom>
                <a:avLst/>
                <a:gdLst>
                  <a:gd name="connsiteX0" fmla="*/ 93110 w 93614"/>
                  <a:gd name="connsiteY0" fmla="*/ 47715 h 98819"/>
                  <a:gd name="connsiteX1" fmla="*/ 79394 w 93614"/>
                  <a:gd name="connsiteY1" fmla="*/ 6567 h 98819"/>
                  <a:gd name="connsiteX2" fmla="*/ 57963 w 93614"/>
                  <a:gd name="connsiteY2" fmla="*/ 3824 h 98819"/>
                  <a:gd name="connsiteX3" fmla="*/ 49219 w 93614"/>
                  <a:gd name="connsiteY3" fmla="*/ 37942 h 98819"/>
                  <a:gd name="connsiteX4" fmla="*/ 50934 w 93614"/>
                  <a:gd name="connsiteY4" fmla="*/ 52516 h 98819"/>
                  <a:gd name="connsiteX5" fmla="*/ 13215 w 93614"/>
                  <a:gd name="connsiteY5" fmla="*/ 35885 h 98819"/>
                  <a:gd name="connsiteX6" fmla="*/ 13 w 93614"/>
                  <a:gd name="connsiteY6" fmla="*/ 49087 h 98819"/>
                  <a:gd name="connsiteX7" fmla="*/ 72022 w 93614"/>
                  <a:gd name="connsiteY7" fmla="*/ 98807 h 98819"/>
                  <a:gd name="connsiteX8" fmla="*/ 85224 w 93614"/>
                  <a:gd name="connsiteY8" fmla="*/ 85091 h 98819"/>
                  <a:gd name="connsiteX9" fmla="*/ 86424 w 93614"/>
                  <a:gd name="connsiteY9" fmla="*/ 83891 h 98819"/>
                  <a:gd name="connsiteX10" fmla="*/ 93110 w 93614"/>
                  <a:gd name="connsiteY10" fmla="*/ 47715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14" h="98819">
                    <a:moveTo>
                      <a:pt x="93110" y="47715"/>
                    </a:moveTo>
                    <a:cubicBezTo>
                      <a:pt x="91738" y="32970"/>
                      <a:pt x="87109" y="19254"/>
                      <a:pt x="79394" y="6567"/>
                    </a:cubicBezTo>
                    <a:cubicBezTo>
                      <a:pt x="74422" y="-1663"/>
                      <a:pt x="64650" y="-1663"/>
                      <a:pt x="57963" y="3824"/>
                    </a:cubicBezTo>
                    <a:cubicBezTo>
                      <a:pt x="47847" y="11882"/>
                      <a:pt x="48362" y="26112"/>
                      <a:pt x="49219" y="37942"/>
                    </a:cubicBezTo>
                    <a:cubicBezTo>
                      <a:pt x="49562" y="42914"/>
                      <a:pt x="50076" y="47715"/>
                      <a:pt x="50934" y="52516"/>
                    </a:cubicBezTo>
                    <a:cubicBezTo>
                      <a:pt x="39103" y="44972"/>
                      <a:pt x="27273" y="37085"/>
                      <a:pt x="13215" y="35885"/>
                    </a:cubicBezTo>
                    <a:cubicBezTo>
                      <a:pt x="6357" y="35371"/>
                      <a:pt x="-330" y="42400"/>
                      <a:pt x="13" y="49087"/>
                    </a:cubicBezTo>
                    <a:cubicBezTo>
                      <a:pt x="1556" y="81662"/>
                      <a:pt x="44590" y="97607"/>
                      <a:pt x="72022" y="98807"/>
                    </a:cubicBezTo>
                    <a:cubicBezTo>
                      <a:pt x="81109" y="99150"/>
                      <a:pt x="85395" y="92120"/>
                      <a:pt x="85224" y="85091"/>
                    </a:cubicBezTo>
                    <a:cubicBezTo>
                      <a:pt x="85566" y="84748"/>
                      <a:pt x="86081" y="84234"/>
                      <a:pt x="86424" y="83891"/>
                    </a:cubicBezTo>
                    <a:cubicBezTo>
                      <a:pt x="94310" y="74633"/>
                      <a:pt x="94139" y="59031"/>
                      <a:pt x="93110" y="47715"/>
                    </a:cubicBezTo>
                    <a:close/>
                  </a:path>
                </a:pathLst>
              </a:custGeom>
              <a:solidFill>
                <a:srgbClr val="E86F7A"/>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B2EDC300-548F-4C66-A27A-333385D1AC95}"/>
                  </a:ext>
                </a:extLst>
              </p:cNvPr>
              <p:cNvSpPr/>
              <p:nvPr/>
            </p:nvSpPr>
            <p:spPr>
              <a:xfrm>
                <a:off x="8587779" y="4802940"/>
                <a:ext cx="384661" cy="334424"/>
              </a:xfrm>
              <a:custGeom>
                <a:avLst/>
                <a:gdLst>
                  <a:gd name="connsiteX0" fmla="*/ 329088 w 384661"/>
                  <a:gd name="connsiteY0" fmla="*/ 574 h 334424"/>
                  <a:gd name="connsiteX1" fmla="*/ 240962 w 384661"/>
                  <a:gd name="connsiteY1" fmla="*/ 54752 h 334424"/>
                  <a:gd name="connsiteX2" fmla="*/ 203243 w 384661"/>
                  <a:gd name="connsiteY2" fmla="*/ 167738 h 334424"/>
                  <a:gd name="connsiteX3" fmla="*/ 174097 w 384661"/>
                  <a:gd name="connsiteY3" fmla="*/ 136705 h 334424"/>
                  <a:gd name="connsiteX4" fmla="*/ 126948 w 384661"/>
                  <a:gd name="connsiteY4" fmla="*/ 98300 h 334424"/>
                  <a:gd name="connsiteX5" fmla="*/ 15677 w 384661"/>
                  <a:gd name="connsiteY5" fmla="*/ 100872 h 334424"/>
                  <a:gd name="connsiteX6" fmla="*/ 20478 w 384661"/>
                  <a:gd name="connsiteY6" fmla="*/ 206314 h 334424"/>
                  <a:gd name="connsiteX7" fmla="*/ 118719 w 384661"/>
                  <a:gd name="connsiteY7" fmla="*/ 282781 h 334424"/>
                  <a:gd name="connsiteX8" fmla="*/ 192271 w 384661"/>
                  <a:gd name="connsiteY8" fmla="*/ 316385 h 334424"/>
                  <a:gd name="connsiteX9" fmla="*/ 269080 w 384661"/>
                  <a:gd name="connsiteY9" fmla="*/ 334216 h 334424"/>
                  <a:gd name="connsiteX10" fmla="*/ 277138 w 384661"/>
                  <a:gd name="connsiteY10" fmla="*/ 331129 h 334424"/>
                  <a:gd name="connsiteX11" fmla="*/ 288968 w 384661"/>
                  <a:gd name="connsiteY11" fmla="*/ 324786 h 334424"/>
                  <a:gd name="connsiteX12" fmla="*/ 353434 w 384661"/>
                  <a:gd name="connsiteY12" fmla="*/ 205799 h 334424"/>
                  <a:gd name="connsiteX13" fmla="*/ 384638 w 384661"/>
                  <a:gd name="connsiteY13" fmla="*/ 82870 h 334424"/>
                  <a:gd name="connsiteX14" fmla="*/ 329088 w 384661"/>
                  <a:gd name="connsiteY14" fmla="*/ 574 h 3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4661" h="334424">
                    <a:moveTo>
                      <a:pt x="329088" y="574"/>
                    </a:moveTo>
                    <a:cubicBezTo>
                      <a:pt x="290169" y="-4398"/>
                      <a:pt x="259822" y="23720"/>
                      <a:pt x="240962" y="54752"/>
                    </a:cubicBezTo>
                    <a:cubicBezTo>
                      <a:pt x="220217" y="89042"/>
                      <a:pt x="207701" y="127961"/>
                      <a:pt x="203243" y="167738"/>
                    </a:cubicBezTo>
                    <a:cubicBezTo>
                      <a:pt x="192271" y="158994"/>
                      <a:pt x="183527" y="146649"/>
                      <a:pt x="174097" y="136705"/>
                    </a:cubicBezTo>
                    <a:cubicBezTo>
                      <a:pt x="160210" y="122132"/>
                      <a:pt x="144436" y="108587"/>
                      <a:pt x="126948" y="98300"/>
                    </a:cubicBezTo>
                    <a:cubicBezTo>
                      <a:pt x="94887" y="79612"/>
                      <a:pt x="43795" y="69325"/>
                      <a:pt x="15677" y="100872"/>
                    </a:cubicBezTo>
                    <a:cubicBezTo>
                      <a:pt x="-10726" y="130533"/>
                      <a:pt x="-96" y="176824"/>
                      <a:pt x="20478" y="206314"/>
                    </a:cubicBezTo>
                    <a:cubicBezTo>
                      <a:pt x="44652" y="240947"/>
                      <a:pt x="81685" y="263921"/>
                      <a:pt x="118719" y="282781"/>
                    </a:cubicBezTo>
                    <a:cubicBezTo>
                      <a:pt x="142722" y="294953"/>
                      <a:pt x="167410" y="305755"/>
                      <a:pt x="192271" y="316385"/>
                    </a:cubicBezTo>
                    <a:cubicBezTo>
                      <a:pt x="216788" y="326843"/>
                      <a:pt x="241991" y="335930"/>
                      <a:pt x="269080" y="334216"/>
                    </a:cubicBezTo>
                    <a:cubicBezTo>
                      <a:pt x="272338" y="334044"/>
                      <a:pt x="275081" y="332844"/>
                      <a:pt x="277138" y="331129"/>
                    </a:cubicBezTo>
                    <a:cubicBezTo>
                      <a:pt x="281596" y="331301"/>
                      <a:pt x="286054" y="329587"/>
                      <a:pt x="288968" y="324786"/>
                    </a:cubicBezTo>
                    <a:cubicBezTo>
                      <a:pt x="312629" y="286381"/>
                      <a:pt x="334746" y="246776"/>
                      <a:pt x="353434" y="205799"/>
                    </a:cubicBezTo>
                    <a:cubicBezTo>
                      <a:pt x="370922" y="167223"/>
                      <a:pt x="385324" y="125732"/>
                      <a:pt x="384638" y="82870"/>
                    </a:cubicBezTo>
                    <a:cubicBezTo>
                      <a:pt x="384123" y="46351"/>
                      <a:pt x="370579" y="5889"/>
                      <a:pt x="329088" y="574"/>
                    </a:cubicBezTo>
                    <a:close/>
                  </a:path>
                </a:pathLst>
              </a:custGeom>
              <a:solidFill>
                <a:srgbClr val="E86F7A"/>
              </a:solidFill>
              <a:ln w="1715" cap="flat">
                <a:noFill/>
                <a:prstDash val="solid"/>
                <a:miter/>
              </a:ln>
            </p:spPr>
            <p:txBody>
              <a:bodyPr rtlCol="0" anchor="ctr"/>
              <a:lstStyle/>
              <a:p>
                <a:endParaRPr lang="en-US"/>
              </a:p>
            </p:txBody>
          </p:sp>
        </p:grpSp>
        <p:grpSp>
          <p:nvGrpSpPr>
            <p:cNvPr id="48" name="Graphic 3">
              <a:extLst>
                <a:ext uri="{FF2B5EF4-FFF2-40B4-BE49-F238E27FC236}">
                  <a16:creationId xmlns:a16="http://schemas.microsoft.com/office/drawing/2014/main" id="{0EB97B49-36AB-4401-800D-E824E7E07E90}"/>
                </a:ext>
              </a:extLst>
            </p:cNvPr>
            <p:cNvGrpSpPr/>
            <p:nvPr/>
          </p:nvGrpSpPr>
          <p:grpSpPr>
            <a:xfrm>
              <a:off x="7907036" y="4838717"/>
              <a:ext cx="1061645" cy="1114004"/>
              <a:chOff x="7907036" y="4838717"/>
              <a:chExt cx="1061645" cy="1114004"/>
            </a:xfrm>
            <a:solidFill>
              <a:srgbClr val="FFFFFF"/>
            </a:solidFill>
          </p:grpSpPr>
          <p:sp>
            <p:nvSpPr>
              <p:cNvPr id="49" name="Freeform: Shape 48">
                <a:extLst>
                  <a:ext uri="{FF2B5EF4-FFF2-40B4-BE49-F238E27FC236}">
                    <a16:creationId xmlns:a16="http://schemas.microsoft.com/office/drawing/2014/main" id="{7228FA3F-232E-4B30-9249-70D21BC1B4FE}"/>
                  </a:ext>
                </a:extLst>
              </p:cNvPr>
              <p:cNvSpPr/>
              <p:nvPr/>
            </p:nvSpPr>
            <p:spPr>
              <a:xfrm>
                <a:off x="8717743" y="5321258"/>
                <a:ext cx="98889" cy="95754"/>
              </a:xfrm>
              <a:custGeom>
                <a:avLst/>
                <a:gdLst>
                  <a:gd name="connsiteX0" fmla="*/ 79794 w 98889"/>
                  <a:gd name="connsiteY0" fmla="*/ 35 h 95754"/>
                  <a:gd name="connsiteX1" fmla="*/ 52705 w 98889"/>
                  <a:gd name="connsiteY1" fmla="*/ 40154 h 95754"/>
                  <a:gd name="connsiteX2" fmla="*/ 48248 w 98889"/>
                  <a:gd name="connsiteY2" fmla="*/ 35182 h 95754"/>
                  <a:gd name="connsiteX3" fmla="*/ 20301 w 98889"/>
                  <a:gd name="connsiteY3" fmla="*/ 16322 h 95754"/>
                  <a:gd name="connsiteX4" fmla="*/ 3671 w 98889"/>
                  <a:gd name="connsiteY4" fmla="*/ 37754 h 95754"/>
                  <a:gd name="connsiteX5" fmla="*/ 54763 w 98889"/>
                  <a:gd name="connsiteY5" fmla="*/ 87303 h 95754"/>
                  <a:gd name="connsiteX6" fmla="*/ 81509 w 98889"/>
                  <a:gd name="connsiteY6" fmla="*/ 86446 h 95754"/>
                  <a:gd name="connsiteX7" fmla="*/ 98311 w 98889"/>
                  <a:gd name="connsiteY7" fmla="*/ 34325 h 95754"/>
                  <a:gd name="connsiteX8" fmla="*/ 79794 w 98889"/>
                  <a:gd name="connsiteY8" fmla="*/ 35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9" h="95754">
                    <a:moveTo>
                      <a:pt x="79794" y="35"/>
                    </a:moveTo>
                    <a:cubicBezTo>
                      <a:pt x="59220" y="1235"/>
                      <a:pt x="53734" y="20609"/>
                      <a:pt x="52705" y="40154"/>
                    </a:cubicBezTo>
                    <a:cubicBezTo>
                      <a:pt x="51162" y="38268"/>
                      <a:pt x="49791" y="36554"/>
                      <a:pt x="48248" y="35182"/>
                    </a:cubicBezTo>
                    <a:cubicBezTo>
                      <a:pt x="40018" y="27467"/>
                      <a:pt x="30588" y="21123"/>
                      <a:pt x="20301" y="16322"/>
                    </a:cubicBezTo>
                    <a:cubicBezTo>
                      <a:pt x="6071" y="9807"/>
                      <a:pt x="-6445" y="25581"/>
                      <a:pt x="3671" y="37754"/>
                    </a:cubicBezTo>
                    <a:cubicBezTo>
                      <a:pt x="18930" y="56099"/>
                      <a:pt x="36075" y="72386"/>
                      <a:pt x="54763" y="87303"/>
                    </a:cubicBezTo>
                    <a:cubicBezTo>
                      <a:pt x="58192" y="97590"/>
                      <a:pt x="76537" y="99818"/>
                      <a:pt x="81509" y="86446"/>
                    </a:cubicBezTo>
                    <a:cubicBezTo>
                      <a:pt x="87852" y="69644"/>
                      <a:pt x="95911" y="52327"/>
                      <a:pt x="98311" y="34325"/>
                    </a:cubicBezTo>
                    <a:cubicBezTo>
                      <a:pt x="100197" y="21123"/>
                      <a:pt x="98311" y="-994"/>
                      <a:pt x="79794" y="35"/>
                    </a:cubicBez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8006E2F-5402-40E2-9647-E7E7C6AACC65}"/>
                  </a:ext>
                </a:extLst>
              </p:cNvPr>
              <p:cNvSpPr/>
              <p:nvPr/>
            </p:nvSpPr>
            <p:spPr>
              <a:xfrm>
                <a:off x="8351250" y="5852283"/>
                <a:ext cx="92323" cy="100439"/>
              </a:xfrm>
              <a:custGeom>
                <a:avLst/>
                <a:gdLst>
                  <a:gd name="connsiteX0" fmla="*/ 78184 w 92323"/>
                  <a:gd name="connsiteY0" fmla="*/ 162 h 100439"/>
                  <a:gd name="connsiteX1" fmla="*/ 44065 w 92323"/>
                  <a:gd name="connsiteY1" fmla="*/ 31880 h 100439"/>
                  <a:gd name="connsiteX2" fmla="*/ 43551 w 92323"/>
                  <a:gd name="connsiteY2" fmla="*/ 33081 h 100439"/>
                  <a:gd name="connsiteX3" fmla="*/ 42522 w 92323"/>
                  <a:gd name="connsiteY3" fmla="*/ 30852 h 100439"/>
                  <a:gd name="connsiteX4" fmla="*/ 16805 w 92323"/>
                  <a:gd name="connsiteY4" fmla="*/ 9592 h 100439"/>
                  <a:gd name="connsiteX5" fmla="*/ 2 w 92323"/>
                  <a:gd name="connsiteY5" fmla="*/ 22451 h 100439"/>
                  <a:gd name="connsiteX6" fmla="*/ 22463 w 92323"/>
                  <a:gd name="connsiteY6" fmla="*/ 93945 h 100439"/>
                  <a:gd name="connsiteX7" fmla="*/ 45780 w 92323"/>
                  <a:gd name="connsiteY7" fmla="*/ 93945 h 100439"/>
                  <a:gd name="connsiteX8" fmla="*/ 47151 w 92323"/>
                  <a:gd name="connsiteY8" fmla="*/ 91716 h 100439"/>
                  <a:gd name="connsiteX9" fmla="*/ 50752 w 92323"/>
                  <a:gd name="connsiteY9" fmla="*/ 88973 h 100439"/>
                  <a:gd name="connsiteX10" fmla="*/ 78184 w 92323"/>
                  <a:gd name="connsiteY10" fmla="*/ 162 h 10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3" h="100439">
                    <a:moveTo>
                      <a:pt x="78184" y="162"/>
                    </a:moveTo>
                    <a:cubicBezTo>
                      <a:pt x="61382" y="-2067"/>
                      <a:pt x="49895" y="19193"/>
                      <a:pt x="44065" y="31880"/>
                    </a:cubicBezTo>
                    <a:cubicBezTo>
                      <a:pt x="43894" y="32223"/>
                      <a:pt x="43722" y="32566"/>
                      <a:pt x="43551" y="33081"/>
                    </a:cubicBezTo>
                    <a:cubicBezTo>
                      <a:pt x="43208" y="32395"/>
                      <a:pt x="42865" y="31538"/>
                      <a:pt x="42522" y="30852"/>
                    </a:cubicBezTo>
                    <a:cubicBezTo>
                      <a:pt x="36864" y="20393"/>
                      <a:pt x="28121" y="12849"/>
                      <a:pt x="16805" y="9592"/>
                    </a:cubicBezTo>
                    <a:cubicBezTo>
                      <a:pt x="8575" y="7192"/>
                      <a:pt x="-169" y="13878"/>
                      <a:pt x="2" y="22451"/>
                    </a:cubicBezTo>
                    <a:cubicBezTo>
                      <a:pt x="346" y="47997"/>
                      <a:pt x="8232" y="72686"/>
                      <a:pt x="22463" y="93945"/>
                    </a:cubicBezTo>
                    <a:cubicBezTo>
                      <a:pt x="28292" y="102689"/>
                      <a:pt x="39950" y="102518"/>
                      <a:pt x="45780" y="93945"/>
                    </a:cubicBezTo>
                    <a:cubicBezTo>
                      <a:pt x="46294" y="93260"/>
                      <a:pt x="46637" y="92574"/>
                      <a:pt x="47151" y="91716"/>
                    </a:cubicBezTo>
                    <a:cubicBezTo>
                      <a:pt x="48352" y="91031"/>
                      <a:pt x="49552" y="90173"/>
                      <a:pt x="50752" y="88973"/>
                    </a:cubicBezTo>
                    <a:cubicBezTo>
                      <a:pt x="61896" y="77486"/>
                      <a:pt x="118132" y="5649"/>
                      <a:pt x="78184" y="162"/>
                    </a:cubicBezTo>
                    <a:close/>
                  </a:path>
                </a:pathLst>
              </a:custGeom>
              <a:solidFill>
                <a:srgbClr val="FFFFFF"/>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474A421D-9C42-456F-876D-A4B9C8FFB4A3}"/>
                  </a:ext>
                </a:extLst>
              </p:cNvPr>
              <p:cNvSpPr/>
              <p:nvPr/>
            </p:nvSpPr>
            <p:spPr>
              <a:xfrm>
                <a:off x="8861524" y="5599991"/>
                <a:ext cx="107157" cy="105951"/>
              </a:xfrm>
              <a:custGeom>
                <a:avLst/>
                <a:gdLst>
                  <a:gd name="connsiteX0" fmla="*/ 96319 w 107157"/>
                  <a:gd name="connsiteY0" fmla="*/ 2137 h 105951"/>
                  <a:gd name="connsiteX1" fmla="*/ 58257 w 107157"/>
                  <a:gd name="connsiteY1" fmla="*/ 53230 h 105951"/>
                  <a:gd name="connsiteX2" fmla="*/ 3221 w 107157"/>
                  <a:gd name="connsiteY2" fmla="*/ 32141 h 105951"/>
                  <a:gd name="connsiteX3" fmla="*/ 20366 w 107157"/>
                  <a:gd name="connsiteY3" fmla="*/ 73975 h 105951"/>
                  <a:gd name="connsiteX4" fmla="*/ 65458 w 107157"/>
                  <a:gd name="connsiteY4" fmla="*/ 102950 h 105951"/>
                  <a:gd name="connsiteX5" fmla="*/ 71287 w 107157"/>
                  <a:gd name="connsiteY5" fmla="*/ 105350 h 105951"/>
                  <a:gd name="connsiteX6" fmla="*/ 86203 w 107157"/>
                  <a:gd name="connsiteY6" fmla="*/ 96263 h 105951"/>
                  <a:gd name="connsiteX7" fmla="*/ 104720 w 107157"/>
                  <a:gd name="connsiteY7" fmla="*/ 43285 h 105951"/>
                  <a:gd name="connsiteX8" fmla="*/ 96319 w 107157"/>
                  <a:gd name="connsiteY8" fmla="*/ 2137 h 10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7" h="105951">
                    <a:moveTo>
                      <a:pt x="96319" y="2137"/>
                    </a:moveTo>
                    <a:cubicBezTo>
                      <a:pt x="73002" y="-8835"/>
                      <a:pt x="62372" y="24598"/>
                      <a:pt x="58257" y="53230"/>
                    </a:cubicBezTo>
                    <a:cubicBezTo>
                      <a:pt x="39912" y="32656"/>
                      <a:pt x="16595" y="12939"/>
                      <a:pt x="3221" y="32141"/>
                    </a:cubicBezTo>
                    <a:cubicBezTo>
                      <a:pt x="-7237" y="47229"/>
                      <a:pt x="10251" y="64374"/>
                      <a:pt x="20366" y="73975"/>
                    </a:cubicBezTo>
                    <a:cubicBezTo>
                      <a:pt x="33568" y="86662"/>
                      <a:pt x="48827" y="95920"/>
                      <a:pt x="65458" y="102950"/>
                    </a:cubicBezTo>
                    <a:cubicBezTo>
                      <a:pt x="67172" y="104322"/>
                      <a:pt x="69230" y="105007"/>
                      <a:pt x="71287" y="105350"/>
                    </a:cubicBezTo>
                    <a:cubicBezTo>
                      <a:pt x="79003" y="107751"/>
                      <a:pt x="84660" y="102607"/>
                      <a:pt x="86203" y="96263"/>
                    </a:cubicBezTo>
                    <a:cubicBezTo>
                      <a:pt x="95633" y="80147"/>
                      <a:pt x="101634" y="61459"/>
                      <a:pt x="104720" y="43285"/>
                    </a:cubicBezTo>
                    <a:cubicBezTo>
                      <a:pt x="106949" y="30255"/>
                      <a:pt x="111578" y="9338"/>
                      <a:pt x="96319" y="2137"/>
                    </a:cubicBezTo>
                    <a:close/>
                  </a:path>
                </a:pathLst>
              </a:custGeom>
              <a:solidFill>
                <a:srgbClr val="FFFFFF"/>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AEB07DFF-1913-4A20-9CA2-4ADB40F23438}"/>
                  </a:ext>
                </a:extLst>
              </p:cNvPr>
              <p:cNvSpPr/>
              <p:nvPr/>
            </p:nvSpPr>
            <p:spPr>
              <a:xfrm>
                <a:off x="7907036" y="5506089"/>
                <a:ext cx="106402" cy="87549"/>
              </a:xfrm>
              <a:custGeom>
                <a:avLst/>
                <a:gdLst>
                  <a:gd name="connsiteX0" fmla="*/ 99774 w 106402"/>
                  <a:gd name="connsiteY0" fmla="*/ 4656 h 87549"/>
                  <a:gd name="connsiteX1" fmla="*/ 74570 w 106402"/>
                  <a:gd name="connsiteY1" fmla="*/ 3971 h 87549"/>
                  <a:gd name="connsiteX2" fmla="*/ 60683 w 106402"/>
                  <a:gd name="connsiteY2" fmla="*/ 35003 h 87549"/>
                  <a:gd name="connsiteX3" fmla="*/ 58797 w 106402"/>
                  <a:gd name="connsiteY3" fmla="*/ 47691 h 87549"/>
                  <a:gd name="connsiteX4" fmla="*/ 53825 w 106402"/>
                  <a:gd name="connsiteY4" fmla="*/ 45119 h 87549"/>
                  <a:gd name="connsiteX5" fmla="*/ 17306 w 106402"/>
                  <a:gd name="connsiteY5" fmla="*/ 32603 h 87549"/>
                  <a:gd name="connsiteX6" fmla="*/ 3933 w 106402"/>
                  <a:gd name="connsiteY6" fmla="*/ 55577 h 87549"/>
                  <a:gd name="connsiteX7" fmla="*/ 61712 w 106402"/>
                  <a:gd name="connsiteY7" fmla="*/ 87295 h 87549"/>
                  <a:gd name="connsiteX8" fmla="*/ 68398 w 106402"/>
                  <a:gd name="connsiteY8" fmla="*/ 86952 h 87549"/>
                  <a:gd name="connsiteX9" fmla="*/ 76285 w 106402"/>
                  <a:gd name="connsiteY9" fmla="*/ 86095 h 87549"/>
                  <a:gd name="connsiteX10" fmla="*/ 105260 w 106402"/>
                  <a:gd name="connsiteY10" fmla="*/ 31403 h 87549"/>
                  <a:gd name="connsiteX11" fmla="*/ 99774 w 106402"/>
                  <a:gd name="connsiteY11" fmla="*/ 4656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02" h="87549">
                    <a:moveTo>
                      <a:pt x="99774" y="4656"/>
                    </a:moveTo>
                    <a:cubicBezTo>
                      <a:pt x="92744" y="-1344"/>
                      <a:pt x="82114" y="-1515"/>
                      <a:pt x="74570" y="3971"/>
                    </a:cubicBezTo>
                    <a:cubicBezTo>
                      <a:pt x="64798" y="11000"/>
                      <a:pt x="62569" y="24030"/>
                      <a:pt x="60683" y="35003"/>
                    </a:cubicBezTo>
                    <a:cubicBezTo>
                      <a:pt x="59997" y="39118"/>
                      <a:pt x="59311" y="43404"/>
                      <a:pt x="58797" y="47691"/>
                    </a:cubicBezTo>
                    <a:cubicBezTo>
                      <a:pt x="56911" y="46662"/>
                      <a:pt x="55197" y="45804"/>
                      <a:pt x="53825" y="45119"/>
                    </a:cubicBezTo>
                    <a:cubicBezTo>
                      <a:pt x="42338" y="38946"/>
                      <a:pt x="30165" y="34832"/>
                      <a:pt x="17306" y="32603"/>
                    </a:cubicBezTo>
                    <a:cubicBezTo>
                      <a:pt x="4104" y="30203"/>
                      <a:pt x="-5840" y="44947"/>
                      <a:pt x="3933" y="55577"/>
                    </a:cubicBezTo>
                    <a:cubicBezTo>
                      <a:pt x="19364" y="72208"/>
                      <a:pt x="39423" y="83352"/>
                      <a:pt x="61712" y="87295"/>
                    </a:cubicBezTo>
                    <a:cubicBezTo>
                      <a:pt x="64112" y="87810"/>
                      <a:pt x="66341" y="87467"/>
                      <a:pt x="68398" y="86952"/>
                    </a:cubicBezTo>
                    <a:cubicBezTo>
                      <a:pt x="70970" y="87467"/>
                      <a:pt x="73884" y="87124"/>
                      <a:pt x="76285" y="86095"/>
                    </a:cubicBezTo>
                    <a:cubicBezTo>
                      <a:pt x="94802" y="81123"/>
                      <a:pt x="102688" y="47005"/>
                      <a:pt x="105260" y="31403"/>
                    </a:cubicBezTo>
                    <a:cubicBezTo>
                      <a:pt x="106974" y="21801"/>
                      <a:pt x="107832" y="11514"/>
                      <a:pt x="99774" y="4656"/>
                    </a:cubicBezTo>
                    <a:close/>
                  </a:path>
                </a:pathLst>
              </a:custGeom>
              <a:solidFill>
                <a:srgbClr val="FFFFFF"/>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35B872F3-686F-4DBE-B591-CAE26B967B09}"/>
                  </a:ext>
                </a:extLst>
              </p:cNvPr>
              <p:cNvSpPr/>
              <p:nvPr/>
            </p:nvSpPr>
            <p:spPr>
              <a:xfrm>
                <a:off x="8479463" y="5545361"/>
                <a:ext cx="106106" cy="91040"/>
              </a:xfrm>
              <a:custGeom>
                <a:avLst/>
                <a:gdLst>
                  <a:gd name="connsiteX0" fmla="*/ 100505 w 106106"/>
                  <a:gd name="connsiteY0" fmla="*/ 5675 h 91040"/>
                  <a:gd name="connsiteX1" fmla="*/ 71015 w 106106"/>
                  <a:gd name="connsiteY1" fmla="*/ 11504 h 91040"/>
                  <a:gd name="connsiteX2" fmla="*/ 58842 w 106106"/>
                  <a:gd name="connsiteY2" fmla="*/ 41337 h 91040"/>
                  <a:gd name="connsiteX3" fmla="*/ 16665 w 106106"/>
                  <a:gd name="connsiteY3" fmla="*/ 9104 h 91040"/>
                  <a:gd name="connsiteX4" fmla="*/ 35 w 106106"/>
                  <a:gd name="connsiteY4" fmla="*/ 21791 h 91040"/>
                  <a:gd name="connsiteX5" fmla="*/ 19751 w 106106"/>
                  <a:gd name="connsiteY5" fmla="*/ 52138 h 91040"/>
                  <a:gd name="connsiteX6" fmla="*/ 53870 w 106106"/>
                  <a:gd name="connsiteY6" fmla="*/ 81456 h 91040"/>
                  <a:gd name="connsiteX7" fmla="*/ 55756 w 106106"/>
                  <a:gd name="connsiteY7" fmla="*/ 84371 h 91040"/>
                  <a:gd name="connsiteX8" fmla="*/ 76844 w 106106"/>
                  <a:gd name="connsiteY8" fmla="*/ 87114 h 91040"/>
                  <a:gd name="connsiteX9" fmla="*/ 101019 w 106106"/>
                  <a:gd name="connsiteY9" fmla="*/ 46823 h 91040"/>
                  <a:gd name="connsiteX10" fmla="*/ 100505 w 106106"/>
                  <a:gd name="connsiteY10" fmla="*/ 5675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06" h="91040">
                    <a:moveTo>
                      <a:pt x="100505" y="5675"/>
                    </a:moveTo>
                    <a:cubicBezTo>
                      <a:pt x="91075" y="-4955"/>
                      <a:pt x="76844" y="703"/>
                      <a:pt x="71015" y="11504"/>
                    </a:cubicBezTo>
                    <a:cubicBezTo>
                      <a:pt x="66043" y="20591"/>
                      <a:pt x="62100" y="31050"/>
                      <a:pt x="58842" y="41337"/>
                    </a:cubicBezTo>
                    <a:cubicBezTo>
                      <a:pt x="47355" y="26249"/>
                      <a:pt x="33467" y="12704"/>
                      <a:pt x="16665" y="9104"/>
                    </a:cubicBezTo>
                    <a:cubicBezTo>
                      <a:pt x="8950" y="7389"/>
                      <a:pt x="-651" y="12704"/>
                      <a:pt x="35" y="21791"/>
                    </a:cubicBezTo>
                    <a:cubicBezTo>
                      <a:pt x="1064" y="35850"/>
                      <a:pt x="9807" y="43394"/>
                      <a:pt x="19751" y="52138"/>
                    </a:cubicBezTo>
                    <a:cubicBezTo>
                      <a:pt x="31067" y="61911"/>
                      <a:pt x="42383" y="71683"/>
                      <a:pt x="53870" y="81456"/>
                    </a:cubicBezTo>
                    <a:cubicBezTo>
                      <a:pt x="54556" y="82485"/>
                      <a:pt x="55070" y="83513"/>
                      <a:pt x="55756" y="84371"/>
                    </a:cubicBezTo>
                    <a:cubicBezTo>
                      <a:pt x="60042" y="91571"/>
                      <a:pt x="70844" y="93629"/>
                      <a:pt x="76844" y="87114"/>
                    </a:cubicBezTo>
                    <a:cubicBezTo>
                      <a:pt x="87646" y="75455"/>
                      <a:pt x="95876" y="61911"/>
                      <a:pt x="101019" y="46823"/>
                    </a:cubicBezTo>
                    <a:cubicBezTo>
                      <a:pt x="105134" y="34650"/>
                      <a:pt x="110277" y="16476"/>
                      <a:pt x="100505" y="5675"/>
                    </a:cubicBezTo>
                    <a:close/>
                  </a:path>
                </a:pathLst>
              </a:custGeom>
              <a:solidFill>
                <a:srgbClr val="FFFFFF"/>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11C9FED9-672A-497C-AA37-1C0F0B9FA342}"/>
                  </a:ext>
                </a:extLst>
              </p:cNvPr>
              <p:cNvSpPr/>
              <p:nvPr/>
            </p:nvSpPr>
            <p:spPr>
              <a:xfrm>
                <a:off x="8922005" y="4838717"/>
                <a:ext cx="25353" cy="77146"/>
              </a:xfrm>
              <a:custGeom>
                <a:avLst/>
                <a:gdLst>
                  <a:gd name="connsiteX0" fmla="*/ 24522 w 25353"/>
                  <a:gd name="connsiteY0" fmla="*/ 60466 h 77146"/>
                  <a:gd name="connsiteX1" fmla="*/ 18864 w 25353"/>
                  <a:gd name="connsiteY1" fmla="*/ 4916 h 77146"/>
                  <a:gd name="connsiteX2" fmla="*/ 10977 w 25353"/>
                  <a:gd name="connsiteY2" fmla="*/ 801 h 77146"/>
                  <a:gd name="connsiteX3" fmla="*/ 8406 w 25353"/>
                  <a:gd name="connsiteY3" fmla="*/ 116 h 77146"/>
                  <a:gd name="connsiteX4" fmla="*/ 5 w 25353"/>
                  <a:gd name="connsiteY4" fmla="*/ 6459 h 77146"/>
                  <a:gd name="connsiteX5" fmla="*/ 2234 w 25353"/>
                  <a:gd name="connsiteY5" fmla="*/ 44178 h 77146"/>
                  <a:gd name="connsiteX6" fmla="*/ 11320 w 25353"/>
                  <a:gd name="connsiteY6" fmla="*/ 75382 h 77146"/>
                  <a:gd name="connsiteX7" fmla="*/ 22636 w 25353"/>
                  <a:gd name="connsiteY7" fmla="*/ 72467 h 77146"/>
                  <a:gd name="connsiteX8" fmla="*/ 23836 w 25353"/>
                  <a:gd name="connsiteY8" fmla="*/ 65095 h 77146"/>
                  <a:gd name="connsiteX9" fmla="*/ 24522 w 25353"/>
                  <a:gd name="connsiteY9" fmla="*/ 60466 h 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3" h="77146">
                    <a:moveTo>
                      <a:pt x="24522" y="60466"/>
                    </a:moveTo>
                    <a:cubicBezTo>
                      <a:pt x="26580" y="41778"/>
                      <a:pt x="24865" y="22919"/>
                      <a:pt x="18864" y="4916"/>
                    </a:cubicBezTo>
                    <a:cubicBezTo>
                      <a:pt x="17664" y="1144"/>
                      <a:pt x="14064" y="-56"/>
                      <a:pt x="10977" y="801"/>
                    </a:cubicBezTo>
                    <a:cubicBezTo>
                      <a:pt x="10120" y="458"/>
                      <a:pt x="9435" y="287"/>
                      <a:pt x="8406" y="116"/>
                    </a:cubicBezTo>
                    <a:cubicBezTo>
                      <a:pt x="4291" y="-570"/>
                      <a:pt x="-167" y="1830"/>
                      <a:pt x="5" y="6459"/>
                    </a:cubicBezTo>
                    <a:cubicBezTo>
                      <a:pt x="348" y="19146"/>
                      <a:pt x="1033" y="31662"/>
                      <a:pt x="2234" y="44178"/>
                    </a:cubicBezTo>
                    <a:cubicBezTo>
                      <a:pt x="3262" y="54465"/>
                      <a:pt x="2748" y="68181"/>
                      <a:pt x="11320" y="75382"/>
                    </a:cubicBezTo>
                    <a:cubicBezTo>
                      <a:pt x="14921" y="78297"/>
                      <a:pt x="21607" y="77783"/>
                      <a:pt x="22636" y="72467"/>
                    </a:cubicBezTo>
                    <a:cubicBezTo>
                      <a:pt x="23151" y="70067"/>
                      <a:pt x="23493" y="67496"/>
                      <a:pt x="23836" y="65095"/>
                    </a:cubicBezTo>
                    <a:cubicBezTo>
                      <a:pt x="24351" y="63552"/>
                      <a:pt x="24522" y="62009"/>
                      <a:pt x="24522" y="60466"/>
                    </a:cubicBezTo>
                    <a:close/>
                  </a:path>
                </a:pathLst>
              </a:custGeom>
              <a:solidFill>
                <a:srgbClr val="FFFFFF"/>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5F55F0FD-663A-41C2-A0B7-E7625210BA53}"/>
                  </a:ext>
                </a:extLst>
              </p:cNvPr>
              <p:cNvSpPr/>
              <p:nvPr/>
            </p:nvSpPr>
            <p:spPr>
              <a:xfrm>
                <a:off x="8923724" y="4932788"/>
                <a:ext cx="20402" cy="20145"/>
              </a:xfrm>
              <a:custGeom>
                <a:avLst/>
                <a:gdLst>
                  <a:gd name="connsiteX0" fmla="*/ 20060 w 20402"/>
                  <a:gd name="connsiteY0" fmla="*/ 7372 h 20145"/>
                  <a:gd name="connsiteX1" fmla="*/ 19545 w 20402"/>
                  <a:gd name="connsiteY1" fmla="*/ 6001 h 20145"/>
                  <a:gd name="connsiteX2" fmla="*/ 18860 w 20402"/>
                  <a:gd name="connsiteY2" fmla="*/ 4629 h 20145"/>
                  <a:gd name="connsiteX3" fmla="*/ 17831 w 20402"/>
                  <a:gd name="connsiteY3" fmla="*/ 3257 h 20145"/>
                  <a:gd name="connsiteX4" fmla="*/ 17659 w 20402"/>
                  <a:gd name="connsiteY4" fmla="*/ 2915 h 20145"/>
                  <a:gd name="connsiteX5" fmla="*/ 15945 w 20402"/>
                  <a:gd name="connsiteY5" fmla="*/ 1543 h 20145"/>
                  <a:gd name="connsiteX6" fmla="*/ 15431 w 20402"/>
                  <a:gd name="connsiteY6" fmla="*/ 1200 h 20145"/>
                  <a:gd name="connsiteX7" fmla="*/ 13202 w 20402"/>
                  <a:gd name="connsiteY7" fmla="*/ 343 h 20145"/>
                  <a:gd name="connsiteX8" fmla="*/ 10973 w 20402"/>
                  <a:gd name="connsiteY8" fmla="*/ 0 h 20145"/>
                  <a:gd name="connsiteX9" fmla="*/ 10287 w 20402"/>
                  <a:gd name="connsiteY9" fmla="*/ 0 h 20145"/>
                  <a:gd name="connsiteX10" fmla="*/ 5658 w 20402"/>
                  <a:gd name="connsiteY10" fmla="*/ 1200 h 20145"/>
                  <a:gd name="connsiteX11" fmla="*/ 4972 w 20402"/>
                  <a:gd name="connsiteY11" fmla="*/ 1543 h 20145"/>
                  <a:gd name="connsiteX12" fmla="*/ 3429 w 20402"/>
                  <a:gd name="connsiteY12" fmla="*/ 2743 h 20145"/>
                  <a:gd name="connsiteX13" fmla="*/ 3086 w 20402"/>
                  <a:gd name="connsiteY13" fmla="*/ 3086 h 20145"/>
                  <a:gd name="connsiteX14" fmla="*/ 2743 w 20402"/>
                  <a:gd name="connsiteY14" fmla="*/ 3429 h 20145"/>
                  <a:gd name="connsiteX15" fmla="*/ 1543 w 20402"/>
                  <a:gd name="connsiteY15" fmla="*/ 5144 h 20145"/>
                  <a:gd name="connsiteX16" fmla="*/ 514 w 20402"/>
                  <a:gd name="connsiteY16" fmla="*/ 7544 h 20145"/>
                  <a:gd name="connsiteX17" fmla="*/ 343 w 20402"/>
                  <a:gd name="connsiteY17" fmla="*/ 8401 h 20145"/>
                  <a:gd name="connsiteX18" fmla="*/ 0 w 20402"/>
                  <a:gd name="connsiteY18" fmla="*/ 10973 h 20145"/>
                  <a:gd name="connsiteX19" fmla="*/ 343 w 20402"/>
                  <a:gd name="connsiteY19" fmla="*/ 13544 h 20145"/>
                  <a:gd name="connsiteX20" fmla="*/ 1200 w 20402"/>
                  <a:gd name="connsiteY20" fmla="*/ 15945 h 20145"/>
                  <a:gd name="connsiteX21" fmla="*/ 2572 w 20402"/>
                  <a:gd name="connsiteY21" fmla="*/ 18002 h 20145"/>
                  <a:gd name="connsiteX22" fmla="*/ 2743 w 20402"/>
                  <a:gd name="connsiteY22" fmla="*/ 18173 h 20145"/>
                  <a:gd name="connsiteX23" fmla="*/ 4972 w 20402"/>
                  <a:gd name="connsiteY23" fmla="*/ 19545 h 20145"/>
                  <a:gd name="connsiteX24" fmla="*/ 6172 w 20402"/>
                  <a:gd name="connsiteY24" fmla="*/ 19888 h 20145"/>
                  <a:gd name="connsiteX25" fmla="*/ 9430 w 20402"/>
                  <a:gd name="connsiteY25" fmla="*/ 19888 h 20145"/>
                  <a:gd name="connsiteX26" fmla="*/ 10973 w 20402"/>
                  <a:gd name="connsiteY26" fmla="*/ 19202 h 20145"/>
                  <a:gd name="connsiteX27" fmla="*/ 11830 w 20402"/>
                  <a:gd name="connsiteY27" fmla="*/ 19202 h 20145"/>
                  <a:gd name="connsiteX28" fmla="*/ 15431 w 20402"/>
                  <a:gd name="connsiteY28" fmla="*/ 18173 h 20145"/>
                  <a:gd name="connsiteX29" fmla="*/ 15945 w 20402"/>
                  <a:gd name="connsiteY29" fmla="*/ 17831 h 20145"/>
                  <a:gd name="connsiteX30" fmla="*/ 17659 w 20402"/>
                  <a:gd name="connsiteY30" fmla="*/ 16459 h 20145"/>
                  <a:gd name="connsiteX31" fmla="*/ 19202 w 20402"/>
                  <a:gd name="connsiteY31" fmla="*/ 14230 h 20145"/>
                  <a:gd name="connsiteX32" fmla="*/ 20060 w 20402"/>
                  <a:gd name="connsiteY32" fmla="*/ 12173 h 20145"/>
                  <a:gd name="connsiteX33" fmla="*/ 20402 w 20402"/>
                  <a:gd name="connsiteY33" fmla="*/ 9944 h 20145"/>
                  <a:gd name="connsiteX34" fmla="*/ 20060 w 20402"/>
                  <a:gd name="connsiteY34" fmla="*/ 7372 h 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02" h="20145">
                    <a:moveTo>
                      <a:pt x="20060" y="7372"/>
                    </a:moveTo>
                    <a:cubicBezTo>
                      <a:pt x="19888" y="6858"/>
                      <a:pt x="19717" y="6515"/>
                      <a:pt x="19545" y="6001"/>
                    </a:cubicBezTo>
                    <a:cubicBezTo>
                      <a:pt x="19374" y="5486"/>
                      <a:pt x="19202" y="5144"/>
                      <a:pt x="18860" y="4629"/>
                    </a:cubicBezTo>
                    <a:cubicBezTo>
                      <a:pt x="18517" y="4115"/>
                      <a:pt x="18173" y="3600"/>
                      <a:pt x="17831" y="3257"/>
                    </a:cubicBezTo>
                    <a:cubicBezTo>
                      <a:pt x="17831" y="3086"/>
                      <a:pt x="17659" y="3086"/>
                      <a:pt x="17659" y="2915"/>
                    </a:cubicBezTo>
                    <a:cubicBezTo>
                      <a:pt x="17145" y="2400"/>
                      <a:pt x="16459" y="1886"/>
                      <a:pt x="15945" y="1543"/>
                    </a:cubicBezTo>
                    <a:cubicBezTo>
                      <a:pt x="15773" y="1371"/>
                      <a:pt x="15602" y="1371"/>
                      <a:pt x="15431" y="1200"/>
                    </a:cubicBezTo>
                    <a:cubicBezTo>
                      <a:pt x="14744" y="857"/>
                      <a:pt x="14059" y="514"/>
                      <a:pt x="13202" y="343"/>
                    </a:cubicBezTo>
                    <a:cubicBezTo>
                      <a:pt x="12516" y="171"/>
                      <a:pt x="11659" y="171"/>
                      <a:pt x="10973" y="0"/>
                    </a:cubicBezTo>
                    <a:cubicBezTo>
                      <a:pt x="10801" y="0"/>
                      <a:pt x="10458" y="0"/>
                      <a:pt x="10287" y="0"/>
                    </a:cubicBezTo>
                    <a:cubicBezTo>
                      <a:pt x="8573" y="171"/>
                      <a:pt x="7372" y="514"/>
                      <a:pt x="5658" y="1200"/>
                    </a:cubicBezTo>
                    <a:cubicBezTo>
                      <a:pt x="5486" y="1371"/>
                      <a:pt x="5315" y="1371"/>
                      <a:pt x="4972" y="1543"/>
                    </a:cubicBezTo>
                    <a:cubicBezTo>
                      <a:pt x="4457" y="1886"/>
                      <a:pt x="3943" y="2400"/>
                      <a:pt x="3429" y="2743"/>
                    </a:cubicBezTo>
                    <a:cubicBezTo>
                      <a:pt x="3257" y="2915"/>
                      <a:pt x="3257" y="2915"/>
                      <a:pt x="3086" y="3086"/>
                    </a:cubicBezTo>
                    <a:cubicBezTo>
                      <a:pt x="2915" y="3257"/>
                      <a:pt x="2915" y="3257"/>
                      <a:pt x="2743" y="3429"/>
                    </a:cubicBezTo>
                    <a:cubicBezTo>
                      <a:pt x="2400" y="3943"/>
                      <a:pt x="1886" y="4457"/>
                      <a:pt x="1543" y="5144"/>
                    </a:cubicBezTo>
                    <a:cubicBezTo>
                      <a:pt x="1028" y="5829"/>
                      <a:pt x="857" y="6686"/>
                      <a:pt x="514" y="7544"/>
                    </a:cubicBezTo>
                    <a:cubicBezTo>
                      <a:pt x="343" y="7886"/>
                      <a:pt x="343" y="8058"/>
                      <a:pt x="343" y="8401"/>
                    </a:cubicBezTo>
                    <a:cubicBezTo>
                      <a:pt x="171" y="9258"/>
                      <a:pt x="0" y="10115"/>
                      <a:pt x="0" y="10973"/>
                    </a:cubicBezTo>
                    <a:cubicBezTo>
                      <a:pt x="0" y="11830"/>
                      <a:pt x="171" y="12859"/>
                      <a:pt x="343" y="13544"/>
                    </a:cubicBezTo>
                    <a:cubicBezTo>
                      <a:pt x="514" y="14402"/>
                      <a:pt x="857" y="15259"/>
                      <a:pt x="1200" y="15945"/>
                    </a:cubicBezTo>
                    <a:cubicBezTo>
                      <a:pt x="1543" y="16802"/>
                      <a:pt x="2057" y="17316"/>
                      <a:pt x="2572" y="18002"/>
                    </a:cubicBezTo>
                    <a:cubicBezTo>
                      <a:pt x="2572" y="18002"/>
                      <a:pt x="2743" y="18173"/>
                      <a:pt x="2743" y="18173"/>
                    </a:cubicBezTo>
                    <a:cubicBezTo>
                      <a:pt x="3429" y="18860"/>
                      <a:pt x="4115" y="19202"/>
                      <a:pt x="4972" y="19545"/>
                    </a:cubicBezTo>
                    <a:cubicBezTo>
                      <a:pt x="5486" y="19717"/>
                      <a:pt x="5658" y="19888"/>
                      <a:pt x="6172" y="19888"/>
                    </a:cubicBezTo>
                    <a:cubicBezTo>
                      <a:pt x="7201" y="20231"/>
                      <a:pt x="8401" y="20231"/>
                      <a:pt x="9430" y="19888"/>
                    </a:cubicBezTo>
                    <a:cubicBezTo>
                      <a:pt x="10115" y="19717"/>
                      <a:pt x="10630" y="19545"/>
                      <a:pt x="10973" y="19202"/>
                    </a:cubicBezTo>
                    <a:cubicBezTo>
                      <a:pt x="11315" y="19202"/>
                      <a:pt x="11659" y="19202"/>
                      <a:pt x="11830" y="19202"/>
                    </a:cubicBezTo>
                    <a:cubicBezTo>
                      <a:pt x="13373" y="19031"/>
                      <a:pt x="13887" y="18860"/>
                      <a:pt x="15431" y="18173"/>
                    </a:cubicBezTo>
                    <a:cubicBezTo>
                      <a:pt x="15602" y="18002"/>
                      <a:pt x="15773" y="18002"/>
                      <a:pt x="15945" y="17831"/>
                    </a:cubicBezTo>
                    <a:cubicBezTo>
                      <a:pt x="16459" y="17488"/>
                      <a:pt x="17145" y="16973"/>
                      <a:pt x="17659" y="16459"/>
                    </a:cubicBezTo>
                    <a:cubicBezTo>
                      <a:pt x="18173" y="15773"/>
                      <a:pt x="18860" y="15087"/>
                      <a:pt x="19202" y="14230"/>
                    </a:cubicBezTo>
                    <a:cubicBezTo>
                      <a:pt x="19545" y="13544"/>
                      <a:pt x="19888" y="12859"/>
                      <a:pt x="20060" y="12173"/>
                    </a:cubicBezTo>
                    <a:cubicBezTo>
                      <a:pt x="20231" y="11487"/>
                      <a:pt x="20402" y="10630"/>
                      <a:pt x="20402" y="9944"/>
                    </a:cubicBezTo>
                    <a:cubicBezTo>
                      <a:pt x="20402" y="9258"/>
                      <a:pt x="20231" y="8229"/>
                      <a:pt x="20060" y="7372"/>
                    </a:cubicBezTo>
                    <a:close/>
                  </a:path>
                </a:pathLst>
              </a:custGeom>
              <a:solidFill>
                <a:srgbClr val="FFFFFF"/>
              </a:solidFill>
              <a:ln w="1715" cap="flat">
                <a:noFill/>
                <a:prstDash val="solid"/>
                <a:miter/>
              </a:ln>
            </p:spPr>
            <p:txBody>
              <a:bodyPr rtlCol="0" anchor="ctr"/>
              <a:lstStyle/>
              <a:p>
                <a:endParaRPr lang="en-US"/>
              </a:p>
            </p:txBody>
          </p:sp>
        </p:grpSp>
      </p:grpSp>
      <p:pic>
        <p:nvPicPr>
          <p:cNvPr id="77" name="Picture 10" descr="Cute chef girl smiling in uniform mascot gesturing ok sign cartoon art  illustration 2335552 Vector Art at Vecteezy">
            <a:extLst>
              <a:ext uri="{FF2B5EF4-FFF2-40B4-BE49-F238E27FC236}">
                <a16:creationId xmlns:a16="http://schemas.microsoft.com/office/drawing/2014/main" id="{632458A1-8961-4F09-924D-DEE9C673E9C1}"/>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722867" y="2489432"/>
            <a:ext cx="4572000" cy="478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78117"/>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par>
                                <p:cTn id="29" presetID="53" presetClass="entr" presetSubtype="16"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 calcmode="lin" valueType="num">
                                      <p:cBhvr>
                                        <p:cTn id="31" dur="500" fill="hold"/>
                                        <p:tgtEl>
                                          <p:spTgt spid="42"/>
                                        </p:tgtEl>
                                        <p:attrNameLst>
                                          <p:attrName>ppt_w</p:attrName>
                                        </p:attrNameLst>
                                      </p:cBhvr>
                                      <p:tavLst>
                                        <p:tav tm="0">
                                          <p:val>
                                            <p:fltVal val="0"/>
                                          </p:val>
                                        </p:tav>
                                        <p:tav tm="100000">
                                          <p:val>
                                            <p:strVal val="#ppt_w"/>
                                          </p:val>
                                        </p:tav>
                                      </p:tavLst>
                                    </p:anim>
                                    <p:anim calcmode="lin" valueType="num">
                                      <p:cBhvr>
                                        <p:cTn id="32" dur="500" fill="hold"/>
                                        <p:tgtEl>
                                          <p:spTgt spid="42"/>
                                        </p:tgtEl>
                                        <p:attrNameLst>
                                          <p:attrName>ppt_h</p:attrName>
                                        </p:attrNameLst>
                                      </p:cBhvr>
                                      <p:tavLst>
                                        <p:tav tm="0">
                                          <p:val>
                                            <p:fltVal val="0"/>
                                          </p:val>
                                        </p:tav>
                                        <p:tav tm="100000">
                                          <p:val>
                                            <p:strVal val="#ppt_h"/>
                                          </p:val>
                                        </p:tav>
                                      </p:tavLst>
                                    </p:anim>
                                    <p:animEffect transition="in" filter="fade">
                                      <p:cBhvr>
                                        <p:cTn id="33" dur="500"/>
                                        <p:tgtEl>
                                          <p:spTgt spid="42"/>
                                        </p:tgtEl>
                                      </p:cBhvr>
                                    </p:animEffect>
                                  </p:childTnLst>
                                </p:cTn>
                              </p:par>
                              <p:par>
                                <p:cTn id="34" presetID="32" presetClass="emph" presetSubtype="0" repeatCount="4000" fill="hold" nodeType="withEffect">
                                  <p:stCondLst>
                                    <p:cond delay="0"/>
                                  </p:stCondLst>
                                  <p:childTnLst>
                                    <p:animRot by="120000">
                                      <p:cBhvr>
                                        <p:cTn id="35" dur="100" fill="hold">
                                          <p:stCondLst>
                                            <p:cond delay="0"/>
                                          </p:stCondLst>
                                        </p:cTn>
                                        <p:tgtEl>
                                          <p:spTgt spid="42"/>
                                        </p:tgtEl>
                                        <p:attrNameLst>
                                          <p:attrName>r</p:attrName>
                                        </p:attrNameLst>
                                      </p:cBhvr>
                                    </p:animRot>
                                    <p:animRot by="-240000">
                                      <p:cBhvr>
                                        <p:cTn id="36" dur="200" fill="hold">
                                          <p:stCondLst>
                                            <p:cond delay="200"/>
                                          </p:stCondLst>
                                        </p:cTn>
                                        <p:tgtEl>
                                          <p:spTgt spid="42"/>
                                        </p:tgtEl>
                                        <p:attrNameLst>
                                          <p:attrName>r</p:attrName>
                                        </p:attrNameLst>
                                      </p:cBhvr>
                                    </p:animRot>
                                    <p:animRot by="240000">
                                      <p:cBhvr>
                                        <p:cTn id="37" dur="200" fill="hold">
                                          <p:stCondLst>
                                            <p:cond delay="400"/>
                                          </p:stCondLst>
                                        </p:cTn>
                                        <p:tgtEl>
                                          <p:spTgt spid="42"/>
                                        </p:tgtEl>
                                        <p:attrNameLst>
                                          <p:attrName>r</p:attrName>
                                        </p:attrNameLst>
                                      </p:cBhvr>
                                    </p:animRot>
                                    <p:animRot by="-240000">
                                      <p:cBhvr>
                                        <p:cTn id="38" dur="200" fill="hold">
                                          <p:stCondLst>
                                            <p:cond delay="600"/>
                                          </p:stCondLst>
                                        </p:cTn>
                                        <p:tgtEl>
                                          <p:spTgt spid="42"/>
                                        </p:tgtEl>
                                        <p:attrNameLst>
                                          <p:attrName>r</p:attrName>
                                        </p:attrNameLst>
                                      </p:cBhvr>
                                    </p:animRot>
                                    <p:animRot by="120000">
                                      <p:cBhvr>
                                        <p:cTn id="39"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B252A51-2659-43DE-B58C-5F7D749F150A}"/>
              </a:ext>
            </a:extLst>
          </p:cNvPr>
          <p:cNvSpPr>
            <a:spLocks noChangeArrowheads="1"/>
          </p:cNvSpPr>
          <p:nvPr/>
        </p:nvSpPr>
        <p:spPr bwMode="auto">
          <a:xfrm>
            <a:off x="2656032" y="1514285"/>
            <a:ext cx="6854762" cy="769441"/>
          </a:xfrm>
          <a:prstGeom prst="rect">
            <a:avLst/>
          </a:prstGeom>
          <a:solidFill>
            <a:schemeClr val="accent1">
              <a:lumMod val="20000"/>
              <a:lumOff val="80000"/>
            </a:schemeClr>
          </a:solidFill>
          <a:ln>
            <a:noFill/>
          </a:ln>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4400" b="1">
                <a:solidFill>
                  <a:srgbClr val="FF0000"/>
                </a:solidFill>
                <a:latin typeface="Times New Roman" panose="02020603050405020304" pitchFamily="18" charset="0"/>
                <a:cs typeface="Times New Roman" panose="02020603050405020304" pitchFamily="18" charset="0"/>
              </a:rPr>
              <a:t>( a + b ) x c   =   a x c + b x c</a:t>
            </a:r>
            <a:endParaRPr lang="en-US" altLang="en-US" sz="4400"/>
          </a:p>
        </p:txBody>
      </p:sp>
      <p:sp>
        <p:nvSpPr>
          <p:cNvPr id="6" name="TextBox 5">
            <a:extLst>
              <a:ext uri="{FF2B5EF4-FFF2-40B4-BE49-F238E27FC236}">
                <a16:creationId xmlns:a16="http://schemas.microsoft.com/office/drawing/2014/main" id="{D6644060-054C-4D71-892F-DA38CEE6E22A}"/>
              </a:ext>
            </a:extLst>
          </p:cNvPr>
          <p:cNvSpPr txBox="1"/>
          <p:nvPr/>
        </p:nvSpPr>
        <p:spPr>
          <a:xfrm>
            <a:off x="2197213" y="2496759"/>
            <a:ext cx="9258300" cy="2554545"/>
          </a:xfrm>
          <a:prstGeom prst="rect">
            <a:avLst/>
          </a:prstGeom>
          <a:noFill/>
        </p:spPr>
        <p:txBody>
          <a:bodyPr wrap="square" rtlCol="0">
            <a:spAutoFit/>
          </a:bodyPr>
          <a:lstStyle/>
          <a:p>
            <a:pPr algn="just"/>
            <a:r>
              <a:rPr lang="en-US" sz="4000" b="1">
                <a:latin typeface="Times New Roman" panose="02020603050405020304" pitchFamily="18" charset="0"/>
                <a:cs typeface="Times New Roman" panose="02020603050405020304" pitchFamily="18" charset="0"/>
              </a:rPr>
              <a:t>Khi có một tổng các số thập phân nhân với một số thập phân, ta có thể lấy từng số hạng của tổng nhân với số đó rồi cộng các kết quả lại với nhau.</a:t>
            </a:r>
            <a:endParaRPr lang="en-US" sz="400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A4EFD378-ECE2-4AA3-AE85-2AAFC7D3C431}"/>
              </a:ext>
            </a:extLst>
          </p:cNvPr>
          <p:cNvSpPr txBox="1"/>
          <p:nvPr/>
        </p:nvSpPr>
        <p:spPr>
          <a:xfrm>
            <a:off x="1206613" y="470255"/>
            <a:ext cx="3886200" cy="830997"/>
          </a:xfrm>
          <a:prstGeom prst="rect">
            <a:avLst/>
          </a:prstGeom>
          <a:noFill/>
        </p:spPr>
        <p:txBody>
          <a:bodyPr wrap="square" rtlCol="0">
            <a:spAutoFit/>
          </a:bodyPr>
          <a:lstStyle/>
          <a:p>
            <a:r>
              <a:rPr lang="en-US" sz="4800" b="1" i="1">
                <a:solidFill>
                  <a:srgbClr val="FF0000"/>
                </a:solidFill>
                <a:latin typeface="Times New Roman" panose="02020603050405020304" pitchFamily="18" charset="0"/>
                <a:cs typeface="Times New Roman" panose="02020603050405020304" pitchFamily="18" charset="0"/>
              </a:rPr>
              <a:t>Kết luận:</a:t>
            </a:r>
          </a:p>
        </p:txBody>
      </p:sp>
      <p:pic>
        <p:nvPicPr>
          <p:cNvPr id="12" name="Picture 10" descr="Cute chef girl smiling in uniform mascot gesturing ok sign cartoon art  illustration 2335552 Vector Art at Vecteezy">
            <a:extLst>
              <a:ext uri="{FF2B5EF4-FFF2-40B4-BE49-F238E27FC236}">
                <a16:creationId xmlns:a16="http://schemas.microsoft.com/office/drawing/2014/main" id="{008073FB-B6F3-4282-9054-236A8524201F}"/>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762000" y="2362200"/>
            <a:ext cx="4572000" cy="4788076"/>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aphic 3">
            <a:extLst>
              <a:ext uri="{FF2B5EF4-FFF2-40B4-BE49-F238E27FC236}">
                <a16:creationId xmlns:a16="http://schemas.microsoft.com/office/drawing/2014/main" id="{E203DFDD-3616-450C-A694-F5122852BEAA}"/>
              </a:ext>
            </a:extLst>
          </p:cNvPr>
          <p:cNvGrpSpPr/>
          <p:nvPr/>
        </p:nvGrpSpPr>
        <p:grpSpPr>
          <a:xfrm>
            <a:off x="9202253" y="4960577"/>
            <a:ext cx="1538909" cy="1873405"/>
            <a:chOff x="7787214" y="4802940"/>
            <a:chExt cx="1538909" cy="1873405"/>
          </a:xfrm>
        </p:grpSpPr>
        <p:sp>
          <p:nvSpPr>
            <p:cNvPr id="14" name="Freeform: Shape 13">
              <a:extLst>
                <a:ext uri="{FF2B5EF4-FFF2-40B4-BE49-F238E27FC236}">
                  <a16:creationId xmlns:a16="http://schemas.microsoft.com/office/drawing/2014/main" id="{56D19DFC-D913-47BE-96DF-0F794CE6B226}"/>
                </a:ext>
              </a:extLst>
            </p:cNvPr>
            <p:cNvSpPr/>
            <p:nvPr/>
          </p:nvSpPr>
          <p:spPr>
            <a:xfrm>
              <a:off x="7890361" y="5818327"/>
              <a:ext cx="1289229" cy="858019"/>
            </a:xfrm>
            <a:custGeom>
              <a:avLst/>
              <a:gdLst>
                <a:gd name="connsiteX0" fmla="*/ 377 w 1289229"/>
                <a:gd name="connsiteY0" fmla="*/ 175393 h 858019"/>
                <a:gd name="connsiteX1" fmla="*/ 146796 w 1289229"/>
                <a:gd name="connsiteY1" fmla="*/ 738092 h 858019"/>
                <a:gd name="connsiteX2" fmla="*/ 174570 w 1289229"/>
                <a:gd name="connsiteY2" fmla="*/ 779069 h 858019"/>
                <a:gd name="connsiteX3" fmla="*/ 234407 w 1289229"/>
                <a:gd name="connsiteY3" fmla="*/ 805815 h 858019"/>
                <a:gd name="connsiteX4" fmla="*/ 687720 w 1289229"/>
                <a:gd name="connsiteY4" fmla="*/ 838219 h 858019"/>
                <a:gd name="connsiteX5" fmla="*/ 1031992 w 1289229"/>
                <a:gd name="connsiteY5" fmla="*/ 833418 h 858019"/>
                <a:gd name="connsiteX6" fmla="*/ 1105030 w 1289229"/>
                <a:gd name="connsiteY6" fmla="*/ 792613 h 858019"/>
                <a:gd name="connsiteX7" fmla="*/ 1287967 w 1289229"/>
                <a:gd name="connsiteY7" fmla="*/ 20917 h 858019"/>
                <a:gd name="connsiteX8" fmla="*/ 111134 w 1289229"/>
                <a:gd name="connsiteY8" fmla="*/ 38405 h 858019"/>
                <a:gd name="connsiteX9" fmla="*/ 7407 w 1289229"/>
                <a:gd name="connsiteY9" fmla="*/ 0 h 858019"/>
                <a:gd name="connsiteX10" fmla="*/ 377 w 1289229"/>
                <a:gd name="connsiteY10" fmla="*/ 175393 h 858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9229" h="858019">
                  <a:moveTo>
                    <a:pt x="377" y="175393"/>
                  </a:moveTo>
                  <a:cubicBezTo>
                    <a:pt x="377" y="175393"/>
                    <a:pt x="4835" y="384905"/>
                    <a:pt x="146796" y="738092"/>
                  </a:cubicBezTo>
                  <a:cubicBezTo>
                    <a:pt x="150053" y="746150"/>
                    <a:pt x="157425" y="763810"/>
                    <a:pt x="174570" y="779069"/>
                  </a:cubicBezTo>
                  <a:cubicBezTo>
                    <a:pt x="196345" y="798443"/>
                    <a:pt x="221891" y="803586"/>
                    <a:pt x="234407" y="805815"/>
                  </a:cubicBezTo>
                  <a:cubicBezTo>
                    <a:pt x="324589" y="821417"/>
                    <a:pt x="614168" y="833761"/>
                    <a:pt x="687720" y="838219"/>
                  </a:cubicBezTo>
                  <a:cubicBezTo>
                    <a:pt x="853341" y="848334"/>
                    <a:pt x="922436" y="879710"/>
                    <a:pt x="1031992" y="833418"/>
                  </a:cubicBezTo>
                  <a:cubicBezTo>
                    <a:pt x="1031992" y="833418"/>
                    <a:pt x="1069883" y="817473"/>
                    <a:pt x="1105030" y="792613"/>
                  </a:cubicBezTo>
                  <a:cubicBezTo>
                    <a:pt x="1232074" y="703288"/>
                    <a:pt x="1299454" y="401021"/>
                    <a:pt x="1287967" y="20917"/>
                  </a:cubicBezTo>
                  <a:cubicBezTo>
                    <a:pt x="970956" y="117786"/>
                    <a:pt x="545588" y="182594"/>
                    <a:pt x="111134" y="38405"/>
                  </a:cubicBezTo>
                  <a:cubicBezTo>
                    <a:pt x="75473" y="26575"/>
                    <a:pt x="40839" y="13716"/>
                    <a:pt x="7407" y="0"/>
                  </a:cubicBezTo>
                  <a:cubicBezTo>
                    <a:pt x="35" y="73037"/>
                    <a:pt x="-651" y="133388"/>
                    <a:pt x="377" y="175393"/>
                  </a:cubicBezTo>
                  <a:close/>
                </a:path>
              </a:pathLst>
            </a:custGeom>
            <a:solidFill>
              <a:srgbClr val="E86F7A"/>
            </a:solidFill>
            <a:ln w="171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F7C2EDA-F083-4758-8856-4D46EEE0FB80}"/>
                </a:ext>
              </a:extLst>
            </p:cNvPr>
            <p:cNvSpPr/>
            <p:nvPr/>
          </p:nvSpPr>
          <p:spPr>
            <a:xfrm>
              <a:off x="7787214" y="5012810"/>
              <a:ext cx="1538909" cy="1072803"/>
            </a:xfrm>
            <a:custGeom>
              <a:avLst/>
              <a:gdLst>
                <a:gd name="connsiteX0" fmla="*/ 31516 w 1538909"/>
                <a:gd name="connsiteY0" fmla="*/ 664928 h 1072803"/>
                <a:gd name="connsiteX1" fmla="*/ 2884 w 1538909"/>
                <a:gd name="connsiteY1" fmla="*/ 788543 h 1072803"/>
                <a:gd name="connsiteX2" fmla="*/ 111240 w 1538909"/>
                <a:gd name="connsiteY2" fmla="*/ 935305 h 1072803"/>
                <a:gd name="connsiteX3" fmla="*/ 295891 w 1538909"/>
                <a:gd name="connsiteY3" fmla="*/ 1002685 h 1072803"/>
                <a:gd name="connsiteX4" fmla="*/ 1340022 w 1538909"/>
                <a:gd name="connsiteY4" fmla="*/ 944563 h 1072803"/>
                <a:gd name="connsiteX5" fmla="*/ 1537189 w 1538909"/>
                <a:gd name="connsiteY5" fmla="*/ 699561 h 1072803"/>
                <a:gd name="connsiteX6" fmla="*/ 1342422 w 1538909"/>
                <a:gd name="connsiteY6" fmla="*/ 386665 h 1072803"/>
                <a:gd name="connsiteX7" fmla="*/ 1391114 w 1538909"/>
                <a:gd name="connsiteY7" fmla="*/ 287395 h 1072803"/>
                <a:gd name="connsiteX8" fmla="*/ 1340194 w 1538909"/>
                <a:gd name="connsiteY8" fmla="*/ 237160 h 1072803"/>
                <a:gd name="connsiteX9" fmla="*/ 1259955 w 1538909"/>
                <a:gd name="connsiteY9" fmla="*/ 227902 h 1072803"/>
                <a:gd name="connsiteX10" fmla="*/ 1164629 w 1538909"/>
                <a:gd name="connsiteY10" fmla="*/ 182982 h 1072803"/>
                <a:gd name="connsiteX11" fmla="*/ 1128624 w 1538909"/>
                <a:gd name="connsiteY11" fmla="*/ 44793 h 1072803"/>
                <a:gd name="connsiteX12" fmla="*/ 905739 w 1538909"/>
                <a:gd name="connsiteY12" fmla="*/ 12389 h 1072803"/>
                <a:gd name="connsiteX13" fmla="*/ 1011181 w 1538909"/>
                <a:gd name="connsiteY13" fmla="*/ 53537 h 1072803"/>
                <a:gd name="connsiteX14" fmla="*/ 977920 w 1538909"/>
                <a:gd name="connsiteY14" fmla="*/ 170980 h 1072803"/>
                <a:gd name="connsiteX15" fmla="*/ 254401 w 1538909"/>
                <a:gd name="connsiteY15" fmla="*/ 385121 h 1072803"/>
                <a:gd name="connsiteX16" fmla="*/ 189421 w 1538909"/>
                <a:gd name="connsiteY16" fmla="*/ 420955 h 1072803"/>
                <a:gd name="connsiteX17" fmla="*/ 178620 w 1538909"/>
                <a:gd name="connsiteY17" fmla="*/ 485591 h 1072803"/>
                <a:gd name="connsiteX18" fmla="*/ 54661 w 1538909"/>
                <a:gd name="connsiteY18" fmla="*/ 553828 h 1072803"/>
                <a:gd name="connsiteX19" fmla="*/ 29972 w 1538909"/>
                <a:gd name="connsiteY19" fmla="*/ 614693 h 1072803"/>
                <a:gd name="connsiteX20" fmla="*/ 57919 w 1538909"/>
                <a:gd name="connsiteY20" fmla="*/ 649840 h 1072803"/>
                <a:gd name="connsiteX21" fmla="*/ 31516 w 1538909"/>
                <a:gd name="connsiteY21" fmla="*/ 664928 h 107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8909" h="1072803">
                  <a:moveTo>
                    <a:pt x="31516" y="664928"/>
                  </a:moveTo>
                  <a:cubicBezTo>
                    <a:pt x="-4832" y="687045"/>
                    <a:pt x="-2089" y="755453"/>
                    <a:pt x="2884" y="788543"/>
                  </a:cubicBezTo>
                  <a:cubicBezTo>
                    <a:pt x="12656" y="851980"/>
                    <a:pt x="72321" y="912330"/>
                    <a:pt x="111240" y="935305"/>
                  </a:cubicBezTo>
                  <a:cubicBezTo>
                    <a:pt x="180505" y="975938"/>
                    <a:pt x="229198" y="986911"/>
                    <a:pt x="295891" y="1002685"/>
                  </a:cubicBezTo>
                  <a:cubicBezTo>
                    <a:pt x="644449" y="1085152"/>
                    <a:pt x="1015296" y="1126300"/>
                    <a:pt x="1340022" y="944563"/>
                  </a:cubicBezTo>
                  <a:cubicBezTo>
                    <a:pt x="1437577" y="890042"/>
                    <a:pt x="1524502" y="812375"/>
                    <a:pt x="1537189" y="699561"/>
                  </a:cubicBezTo>
                  <a:cubicBezTo>
                    <a:pt x="1553649" y="554343"/>
                    <a:pt x="1449236" y="463303"/>
                    <a:pt x="1342422" y="386665"/>
                  </a:cubicBezTo>
                  <a:cubicBezTo>
                    <a:pt x="1352709" y="351689"/>
                    <a:pt x="1392657" y="326143"/>
                    <a:pt x="1391114" y="287395"/>
                  </a:cubicBezTo>
                  <a:cubicBezTo>
                    <a:pt x="1389914" y="258763"/>
                    <a:pt x="1366425" y="244704"/>
                    <a:pt x="1340194" y="237160"/>
                  </a:cubicBezTo>
                  <a:cubicBezTo>
                    <a:pt x="1309504" y="228416"/>
                    <a:pt x="1301789" y="235960"/>
                    <a:pt x="1259955" y="227902"/>
                  </a:cubicBezTo>
                  <a:cubicBezTo>
                    <a:pt x="1244010" y="224816"/>
                    <a:pt x="1187089" y="218301"/>
                    <a:pt x="1164629" y="182982"/>
                  </a:cubicBezTo>
                  <a:cubicBezTo>
                    <a:pt x="1138568" y="142348"/>
                    <a:pt x="1162057" y="103600"/>
                    <a:pt x="1128624" y="44793"/>
                  </a:cubicBezTo>
                  <a:cubicBezTo>
                    <a:pt x="1102221" y="-1670"/>
                    <a:pt x="963175" y="-11099"/>
                    <a:pt x="905739" y="12389"/>
                  </a:cubicBezTo>
                  <a:cubicBezTo>
                    <a:pt x="944144" y="11017"/>
                    <a:pt x="988549" y="15304"/>
                    <a:pt x="1011181" y="53537"/>
                  </a:cubicBezTo>
                  <a:cubicBezTo>
                    <a:pt x="1032612" y="89713"/>
                    <a:pt x="998151" y="147492"/>
                    <a:pt x="977920" y="170980"/>
                  </a:cubicBezTo>
                  <a:cubicBezTo>
                    <a:pt x="798583" y="379635"/>
                    <a:pt x="497860" y="342259"/>
                    <a:pt x="254401" y="385121"/>
                  </a:cubicBezTo>
                  <a:cubicBezTo>
                    <a:pt x="228854" y="389579"/>
                    <a:pt x="209309" y="401238"/>
                    <a:pt x="189421" y="420955"/>
                  </a:cubicBezTo>
                  <a:cubicBezTo>
                    <a:pt x="173647" y="436728"/>
                    <a:pt x="165418" y="464160"/>
                    <a:pt x="178620" y="485591"/>
                  </a:cubicBezTo>
                  <a:cubicBezTo>
                    <a:pt x="128556" y="498622"/>
                    <a:pt x="92895" y="514395"/>
                    <a:pt x="54661" y="553828"/>
                  </a:cubicBezTo>
                  <a:cubicBezTo>
                    <a:pt x="43517" y="565487"/>
                    <a:pt x="23286" y="595662"/>
                    <a:pt x="29972" y="614693"/>
                  </a:cubicBezTo>
                  <a:cubicBezTo>
                    <a:pt x="35287" y="630295"/>
                    <a:pt x="60490" y="635096"/>
                    <a:pt x="57919" y="649840"/>
                  </a:cubicBezTo>
                  <a:cubicBezTo>
                    <a:pt x="56033" y="660813"/>
                    <a:pt x="42831" y="658070"/>
                    <a:pt x="31516" y="664928"/>
                  </a:cubicBezTo>
                  <a:close/>
                </a:path>
              </a:pathLst>
            </a:custGeom>
            <a:solidFill>
              <a:srgbClr val="FFD57E"/>
            </a:solidFill>
            <a:ln w="1715" cap="flat">
              <a:noFill/>
              <a:prstDash val="solid"/>
              <a:miter/>
            </a:ln>
          </p:spPr>
          <p:txBody>
            <a:bodyPr rtlCol="0" anchor="ctr"/>
            <a:lstStyle/>
            <a:p>
              <a:endParaRPr lang="en-US"/>
            </a:p>
          </p:txBody>
        </p:sp>
        <p:grpSp>
          <p:nvGrpSpPr>
            <p:cNvPr id="16" name="Graphic 3">
              <a:extLst>
                <a:ext uri="{FF2B5EF4-FFF2-40B4-BE49-F238E27FC236}">
                  <a16:creationId xmlns:a16="http://schemas.microsoft.com/office/drawing/2014/main" id="{DC03C5E4-C173-431F-A4BA-87C6556DA4F8}"/>
                </a:ext>
              </a:extLst>
            </p:cNvPr>
            <p:cNvGrpSpPr/>
            <p:nvPr/>
          </p:nvGrpSpPr>
          <p:grpSpPr>
            <a:xfrm>
              <a:off x="7839985" y="5208537"/>
              <a:ext cx="1284713" cy="572808"/>
              <a:chOff x="7839985" y="5208537"/>
              <a:chExt cx="1284713" cy="572808"/>
            </a:xfrm>
            <a:solidFill>
              <a:srgbClr val="EE9661"/>
            </a:solidFill>
          </p:grpSpPr>
          <p:sp>
            <p:nvSpPr>
              <p:cNvPr id="45" name="Freeform: Shape 44">
                <a:extLst>
                  <a:ext uri="{FF2B5EF4-FFF2-40B4-BE49-F238E27FC236}">
                    <a16:creationId xmlns:a16="http://schemas.microsoft.com/office/drawing/2014/main" id="{C7010BE8-895D-47CE-A719-B5A62232226B}"/>
                  </a:ext>
                </a:extLst>
              </p:cNvPr>
              <p:cNvSpPr/>
              <p:nvPr/>
            </p:nvSpPr>
            <p:spPr>
              <a:xfrm>
                <a:off x="7839985" y="5535235"/>
                <a:ext cx="1227801" cy="246110"/>
              </a:xfrm>
              <a:custGeom>
                <a:avLst/>
                <a:gdLst>
                  <a:gd name="connsiteX0" fmla="*/ 4 w 1227801"/>
                  <a:gd name="connsiteY0" fmla="*/ 134616 h 246110"/>
                  <a:gd name="connsiteX1" fmla="*/ 15091 w 1227801"/>
                  <a:gd name="connsiteY1" fmla="*/ 137531 h 246110"/>
                  <a:gd name="connsiteX2" fmla="*/ 300898 w 1227801"/>
                  <a:gd name="connsiteY2" fmla="*/ 190509 h 246110"/>
                  <a:gd name="connsiteX3" fmla="*/ 1096769 w 1227801"/>
                  <a:gd name="connsiteY3" fmla="*/ 149189 h 246110"/>
                  <a:gd name="connsiteX4" fmla="*/ 1227757 w 1227801"/>
                  <a:gd name="connsiteY4" fmla="*/ 28 h 246110"/>
                  <a:gd name="connsiteX5" fmla="*/ 1141518 w 1227801"/>
                  <a:gd name="connsiteY5" fmla="*/ 77866 h 246110"/>
                  <a:gd name="connsiteX6" fmla="*/ 1015845 w 1227801"/>
                  <a:gd name="connsiteY6" fmla="*/ 158447 h 246110"/>
                  <a:gd name="connsiteX7" fmla="*/ 583620 w 1227801"/>
                  <a:gd name="connsiteY7" fmla="*/ 197538 h 246110"/>
                  <a:gd name="connsiteX8" fmla="*/ 160995 w 1227801"/>
                  <a:gd name="connsiteY8" fmla="*/ 143360 h 246110"/>
                  <a:gd name="connsiteX9" fmla="*/ 18349 w 1227801"/>
                  <a:gd name="connsiteY9" fmla="*/ 131015 h 246110"/>
                  <a:gd name="connsiteX10" fmla="*/ 4804 w 1227801"/>
                  <a:gd name="connsiteY10" fmla="*/ 132559 h 246110"/>
                  <a:gd name="connsiteX11" fmla="*/ 4 w 1227801"/>
                  <a:gd name="connsiteY11" fmla="*/ 134616 h 24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7801" h="246110">
                    <a:moveTo>
                      <a:pt x="4" y="134616"/>
                    </a:moveTo>
                    <a:cubicBezTo>
                      <a:pt x="-168" y="135473"/>
                      <a:pt x="5662" y="135302"/>
                      <a:pt x="15091" y="137531"/>
                    </a:cubicBezTo>
                    <a:cubicBezTo>
                      <a:pt x="56411" y="147132"/>
                      <a:pt x="179683" y="169935"/>
                      <a:pt x="300898" y="190509"/>
                    </a:cubicBezTo>
                    <a:cubicBezTo>
                      <a:pt x="643456" y="248630"/>
                      <a:pt x="913489" y="294407"/>
                      <a:pt x="1096769" y="149189"/>
                    </a:cubicBezTo>
                    <a:cubicBezTo>
                      <a:pt x="1170664" y="90725"/>
                      <a:pt x="1229643" y="1742"/>
                      <a:pt x="1227757" y="28"/>
                    </a:cubicBezTo>
                    <a:cubicBezTo>
                      <a:pt x="1226386" y="-1172"/>
                      <a:pt x="1193296" y="36718"/>
                      <a:pt x="1141518" y="77866"/>
                    </a:cubicBezTo>
                    <a:cubicBezTo>
                      <a:pt x="1141518" y="77866"/>
                      <a:pt x="1083739" y="123815"/>
                      <a:pt x="1015845" y="158447"/>
                    </a:cubicBezTo>
                    <a:cubicBezTo>
                      <a:pt x="983098" y="175078"/>
                      <a:pt x="881600" y="219484"/>
                      <a:pt x="583620" y="197538"/>
                    </a:cubicBezTo>
                    <a:cubicBezTo>
                      <a:pt x="506124" y="191880"/>
                      <a:pt x="391081" y="175592"/>
                      <a:pt x="160995" y="143360"/>
                    </a:cubicBezTo>
                    <a:cubicBezTo>
                      <a:pt x="94473" y="133930"/>
                      <a:pt x="43895" y="130330"/>
                      <a:pt x="18349" y="131015"/>
                    </a:cubicBezTo>
                    <a:cubicBezTo>
                      <a:pt x="12177" y="131187"/>
                      <a:pt x="7719" y="131873"/>
                      <a:pt x="4804" y="132559"/>
                    </a:cubicBezTo>
                    <a:cubicBezTo>
                      <a:pt x="1547" y="133244"/>
                      <a:pt x="4" y="134102"/>
                      <a:pt x="4" y="134616"/>
                    </a:cubicBezTo>
                    <a:close/>
                  </a:path>
                </a:pathLst>
              </a:custGeom>
              <a:solidFill>
                <a:srgbClr val="EE9661"/>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CC19E17A-19D1-4E04-A1C8-C1331D3A99CC}"/>
                  </a:ext>
                </a:extLst>
              </p:cNvPr>
              <p:cNvSpPr/>
              <p:nvPr/>
            </p:nvSpPr>
            <p:spPr>
              <a:xfrm>
                <a:off x="7842764" y="5398052"/>
                <a:ext cx="1281934" cy="271069"/>
              </a:xfrm>
              <a:custGeom>
                <a:avLst/>
                <a:gdLst>
                  <a:gd name="connsiteX0" fmla="*/ 139 w 1281934"/>
                  <a:gd name="connsiteY0" fmla="*/ 270427 h 271069"/>
                  <a:gd name="connsiteX1" fmla="*/ 255257 w 1281934"/>
                  <a:gd name="connsiteY1" fmla="*/ 195846 h 271069"/>
                  <a:gd name="connsiteX2" fmla="*/ 327266 w 1281934"/>
                  <a:gd name="connsiteY2" fmla="*/ 197389 h 271069"/>
                  <a:gd name="connsiteX3" fmla="*/ 522033 w 1281934"/>
                  <a:gd name="connsiteY3" fmla="*/ 239566 h 271069"/>
                  <a:gd name="connsiteX4" fmla="*/ 1037926 w 1281934"/>
                  <a:gd name="connsiteY4" fmla="*/ 160356 h 271069"/>
                  <a:gd name="connsiteX5" fmla="*/ 1162742 w 1281934"/>
                  <a:gd name="connsiteY5" fmla="*/ 88347 h 271069"/>
                  <a:gd name="connsiteX6" fmla="*/ 1281900 w 1281934"/>
                  <a:gd name="connsiteY6" fmla="*/ 393 h 271069"/>
                  <a:gd name="connsiteX7" fmla="*/ 1038955 w 1281934"/>
                  <a:gd name="connsiteY7" fmla="*/ 118694 h 271069"/>
                  <a:gd name="connsiteX8" fmla="*/ 756920 w 1281934"/>
                  <a:gd name="connsiteY8" fmla="*/ 190703 h 271069"/>
                  <a:gd name="connsiteX9" fmla="*/ 345783 w 1281934"/>
                  <a:gd name="connsiteY9" fmla="*/ 168757 h 271069"/>
                  <a:gd name="connsiteX10" fmla="*/ 165417 w 1281934"/>
                  <a:gd name="connsiteY10" fmla="*/ 168414 h 271069"/>
                  <a:gd name="connsiteX11" fmla="*/ 139 w 1281934"/>
                  <a:gd name="connsiteY11" fmla="*/ 270427 h 2710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1934" h="271069">
                    <a:moveTo>
                      <a:pt x="139" y="270427"/>
                    </a:moveTo>
                    <a:cubicBezTo>
                      <a:pt x="4769" y="278828"/>
                      <a:pt x="110382" y="202190"/>
                      <a:pt x="255257" y="195846"/>
                    </a:cubicBezTo>
                    <a:cubicBezTo>
                      <a:pt x="286633" y="194475"/>
                      <a:pt x="312522" y="195503"/>
                      <a:pt x="327266" y="197389"/>
                    </a:cubicBezTo>
                    <a:cubicBezTo>
                      <a:pt x="381787" y="204590"/>
                      <a:pt x="416249" y="225336"/>
                      <a:pt x="522033" y="239566"/>
                    </a:cubicBezTo>
                    <a:cubicBezTo>
                      <a:pt x="714400" y="265283"/>
                      <a:pt x="927170" y="206648"/>
                      <a:pt x="1037926" y="160356"/>
                    </a:cubicBezTo>
                    <a:cubicBezTo>
                      <a:pt x="1096562" y="135839"/>
                      <a:pt x="1143025" y="102578"/>
                      <a:pt x="1162742" y="88347"/>
                    </a:cubicBezTo>
                    <a:cubicBezTo>
                      <a:pt x="1179201" y="76517"/>
                      <a:pt x="1284129" y="4508"/>
                      <a:pt x="1281900" y="393"/>
                    </a:cubicBezTo>
                    <a:cubicBezTo>
                      <a:pt x="1277956" y="-6979"/>
                      <a:pt x="1115593" y="91433"/>
                      <a:pt x="1038955" y="118694"/>
                    </a:cubicBezTo>
                    <a:cubicBezTo>
                      <a:pt x="980319" y="139611"/>
                      <a:pt x="874706" y="177158"/>
                      <a:pt x="756920" y="190703"/>
                    </a:cubicBezTo>
                    <a:cubicBezTo>
                      <a:pt x="622675" y="206133"/>
                      <a:pt x="491172" y="188474"/>
                      <a:pt x="345783" y="168757"/>
                    </a:cubicBezTo>
                    <a:cubicBezTo>
                      <a:pt x="291090" y="161385"/>
                      <a:pt x="236055" y="150412"/>
                      <a:pt x="165417" y="168414"/>
                    </a:cubicBezTo>
                    <a:cubicBezTo>
                      <a:pt x="69577" y="192760"/>
                      <a:pt x="-3632" y="263226"/>
                      <a:pt x="139" y="270427"/>
                    </a:cubicBezTo>
                    <a:close/>
                  </a:path>
                </a:pathLst>
              </a:custGeom>
              <a:solidFill>
                <a:srgbClr val="EE9661"/>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1F6F1C23-0469-4F3B-97A1-CEFE602838C3}"/>
                  </a:ext>
                </a:extLst>
              </p:cNvPr>
              <p:cNvSpPr/>
              <p:nvPr/>
            </p:nvSpPr>
            <p:spPr>
              <a:xfrm>
                <a:off x="7970092" y="5208537"/>
                <a:ext cx="984505" cy="287577"/>
              </a:xfrm>
              <a:custGeom>
                <a:avLst/>
                <a:gdLst>
                  <a:gd name="connsiteX0" fmla="*/ 27 w 984505"/>
                  <a:gd name="connsiteY0" fmla="*/ 287463 h 287577"/>
                  <a:gd name="connsiteX1" fmla="*/ 122100 w 984505"/>
                  <a:gd name="connsiteY1" fmla="*/ 211511 h 287577"/>
                  <a:gd name="connsiteX2" fmla="*/ 286177 w 984505"/>
                  <a:gd name="connsiteY2" fmla="*/ 215797 h 287577"/>
                  <a:gd name="connsiteX3" fmla="*/ 748921 w 984505"/>
                  <a:gd name="connsiteY3" fmla="*/ 173449 h 287577"/>
                  <a:gd name="connsiteX4" fmla="*/ 883680 w 984505"/>
                  <a:gd name="connsiteY4" fmla="*/ 112241 h 287577"/>
                  <a:gd name="connsiteX5" fmla="*/ 933573 w 984505"/>
                  <a:gd name="connsiteY5" fmla="*/ 55149 h 287577"/>
                  <a:gd name="connsiteX6" fmla="*/ 983807 w 984505"/>
                  <a:gd name="connsiteY6" fmla="*/ 113 h 287577"/>
                  <a:gd name="connsiteX7" fmla="*/ 938887 w 984505"/>
                  <a:gd name="connsiteY7" fmla="*/ 85324 h 287577"/>
                  <a:gd name="connsiteX8" fmla="*/ 552782 w 984505"/>
                  <a:gd name="connsiteY8" fmla="*/ 244429 h 287577"/>
                  <a:gd name="connsiteX9" fmla="*/ 163076 w 984505"/>
                  <a:gd name="connsiteY9" fmla="*/ 239629 h 287577"/>
                  <a:gd name="connsiteX10" fmla="*/ 111127 w 984505"/>
                  <a:gd name="connsiteY10" fmla="*/ 240829 h 287577"/>
                  <a:gd name="connsiteX11" fmla="*/ 27 w 984505"/>
                  <a:gd name="connsiteY11" fmla="*/ 287463 h 287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84505" h="287577">
                    <a:moveTo>
                      <a:pt x="27" y="287463"/>
                    </a:moveTo>
                    <a:cubicBezTo>
                      <a:pt x="-1344" y="284892"/>
                      <a:pt x="49062" y="229342"/>
                      <a:pt x="122100" y="211511"/>
                    </a:cubicBezTo>
                    <a:cubicBezTo>
                      <a:pt x="189480" y="195223"/>
                      <a:pt x="241257" y="208082"/>
                      <a:pt x="286177" y="215797"/>
                    </a:cubicBezTo>
                    <a:cubicBezTo>
                      <a:pt x="383218" y="232428"/>
                      <a:pt x="505119" y="212883"/>
                      <a:pt x="748921" y="173449"/>
                    </a:cubicBezTo>
                    <a:cubicBezTo>
                      <a:pt x="790069" y="166762"/>
                      <a:pt x="864135" y="153904"/>
                      <a:pt x="883680" y="112241"/>
                    </a:cubicBezTo>
                    <a:cubicBezTo>
                      <a:pt x="886252" y="106755"/>
                      <a:pt x="909226" y="78808"/>
                      <a:pt x="933573" y="55149"/>
                    </a:cubicBezTo>
                    <a:cubicBezTo>
                      <a:pt x="937344" y="51548"/>
                      <a:pt x="979864" y="-2801"/>
                      <a:pt x="983807" y="113"/>
                    </a:cubicBezTo>
                    <a:cubicBezTo>
                      <a:pt x="990665" y="4914"/>
                      <a:pt x="944888" y="75208"/>
                      <a:pt x="938887" y="85324"/>
                    </a:cubicBezTo>
                    <a:cubicBezTo>
                      <a:pt x="869450" y="201395"/>
                      <a:pt x="600445" y="241343"/>
                      <a:pt x="552782" y="244429"/>
                    </a:cubicBezTo>
                    <a:cubicBezTo>
                      <a:pt x="425909" y="252316"/>
                      <a:pt x="211768" y="242372"/>
                      <a:pt x="163076" y="239629"/>
                    </a:cubicBezTo>
                    <a:cubicBezTo>
                      <a:pt x="155190" y="239114"/>
                      <a:pt x="136158" y="238086"/>
                      <a:pt x="111127" y="240829"/>
                    </a:cubicBezTo>
                    <a:cubicBezTo>
                      <a:pt x="43233" y="248201"/>
                      <a:pt x="1399" y="290035"/>
                      <a:pt x="27" y="287463"/>
                    </a:cubicBezTo>
                    <a:close/>
                  </a:path>
                </a:pathLst>
              </a:custGeom>
              <a:solidFill>
                <a:srgbClr val="EE9661"/>
              </a:solidFill>
              <a:ln w="1715" cap="flat">
                <a:noFill/>
                <a:prstDash val="solid"/>
                <a:miter/>
              </a:ln>
            </p:spPr>
            <p:txBody>
              <a:bodyPr rtlCol="0" anchor="ctr"/>
              <a:lstStyle/>
              <a:p>
                <a:endParaRPr lang="en-US"/>
              </a:p>
            </p:txBody>
          </p:sp>
        </p:grpSp>
        <p:grpSp>
          <p:nvGrpSpPr>
            <p:cNvPr id="17" name="Graphic 3">
              <a:extLst>
                <a:ext uri="{FF2B5EF4-FFF2-40B4-BE49-F238E27FC236}">
                  <a16:creationId xmlns:a16="http://schemas.microsoft.com/office/drawing/2014/main" id="{5B2E5475-A9AD-4280-BAEC-05257BC30EFE}"/>
                </a:ext>
              </a:extLst>
            </p:cNvPr>
            <p:cNvGrpSpPr/>
            <p:nvPr/>
          </p:nvGrpSpPr>
          <p:grpSpPr>
            <a:xfrm>
              <a:off x="7957742" y="6036068"/>
              <a:ext cx="1152475" cy="607183"/>
              <a:chOff x="7957742" y="6036068"/>
              <a:chExt cx="1152475" cy="607183"/>
            </a:xfrm>
            <a:solidFill>
              <a:srgbClr val="F5F1D5"/>
            </a:solidFill>
          </p:grpSpPr>
          <p:sp>
            <p:nvSpPr>
              <p:cNvPr id="32" name="Freeform: Shape 31">
                <a:extLst>
                  <a:ext uri="{FF2B5EF4-FFF2-40B4-BE49-F238E27FC236}">
                    <a16:creationId xmlns:a16="http://schemas.microsoft.com/office/drawing/2014/main" id="{00251941-327F-4FA6-8DD7-E50DA37B3778}"/>
                  </a:ext>
                </a:extLst>
              </p:cNvPr>
              <p:cNvSpPr/>
              <p:nvPr/>
            </p:nvSpPr>
            <p:spPr>
              <a:xfrm>
                <a:off x="8852430" y="6083940"/>
                <a:ext cx="56546" cy="56430"/>
              </a:xfrm>
              <a:custGeom>
                <a:avLst/>
                <a:gdLst>
                  <a:gd name="connsiteX0" fmla="*/ 53292 w 56546"/>
                  <a:gd name="connsiteY0" fmla="*/ 13164 h 56430"/>
                  <a:gd name="connsiteX1" fmla="*/ 21745 w 56546"/>
                  <a:gd name="connsiteY1" fmla="*/ 1677 h 56430"/>
                  <a:gd name="connsiteX2" fmla="*/ 7515 w 56546"/>
                  <a:gd name="connsiteY2" fmla="*/ 9050 h 56430"/>
                  <a:gd name="connsiteX3" fmla="*/ 5800 w 56546"/>
                  <a:gd name="connsiteY3" fmla="*/ 46083 h 56430"/>
                  <a:gd name="connsiteX4" fmla="*/ 42490 w 56546"/>
                  <a:gd name="connsiteY4" fmla="*/ 48655 h 56430"/>
                  <a:gd name="connsiteX5" fmla="*/ 45405 w 56546"/>
                  <a:gd name="connsiteY5" fmla="*/ 44025 h 56430"/>
                  <a:gd name="connsiteX6" fmla="*/ 53292 w 56546"/>
                  <a:gd name="connsiteY6" fmla="*/ 13164 h 56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546" h="56430">
                    <a:moveTo>
                      <a:pt x="53292" y="13164"/>
                    </a:moveTo>
                    <a:cubicBezTo>
                      <a:pt x="46948" y="1849"/>
                      <a:pt x="33232" y="-2780"/>
                      <a:pt x="21745" y="1677"/>
                    </a:cubicBezTo>
                    <a:cubicBezTo>
                      <a:pt x="16601" y="2363"/>
                      <a:pt x="11458" y="4764"/>
                      <a:pt x="7515" y="9050"/>
                    </a:cubicBezTo>
                    <a:cubicBezTo>
                      <a:pt x="-1744" y="18994"/>
                      <a:pt x="-2601" y="35282"/>
                      <a:pt x="5800" y="46083"/>
                    </a:cubicBezTo>
                    <a:cubicBezTo>
                      <a:pt x="14887" y="57741"/>
                      <a:pt x="32546" y="60828"/>
                      <a:pt x="42490" y="48655"/>
                    </a:cubicBezTo>
                    <a:cubicBezTo>
                      <a:pt x="43690" y="47283"/>
                      <a:pt x="44548" y="45740"/>
                      <a:pt x="45405" y="44025"/>
                    </a:cubicBezTo>
                    <a:cubicBezTo>
                      <a:pt x="56549" y="38539"/>
                      <a:pt x="59635" y="24138"/>
                      <a:pt x="53292" y="13164"/>
                    </a:cubicBezTo>
                    <a:close/>
                  </a:path>
                </a:pathLst>
              </a:custGeom>
              <a:solidFill>
                <a:srgbClr val="F5F1D5"/>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1AA2639-FE18-4D20-B1ED-F594EEA518B3}"/>
                  </a:ext>
                </a:extLst>
              </p:cNvPr>
              <p:cNvSpPr/>
              <p:nvPr/>
            </p:nvSpPr>
            <p:spPr>
              <a:xfrm>
                <a:off x="7975513" y="6036068"/>
                <a:ext cx="59627" cy="49412"/>
              </a:xfrm>
              <a:custGeom>
                <a:avLst/>
                <a:gdLst>
                  <a:gd name="connsiteX0" fmla="*/ 59586 w 59627"/>
                  <a:gd name="connsiteY0" fmla="*/ 22289 h 49412"/>
                  <a:gd name="connsiteX1" fmla="*/ 59586 w 59627"/>
                  <a:gd name="connsiteY1" fmla="*/ 20574 h 49412"/>
                  <a:gd name="connsiteX2" fmla="*/ 33183 w 59627"/>
                  <a:gd name="connsiteY2" fmla="*/ 514 h 49412"/>
                  <a:gd name="connsiteX3" fmla="*/ 26667 w 59627"/>
                  <a:gd name="connsiteY3" fmla="*/ 0 h 49412"/>
                  <a:gd name="connsiteX4" fmla="*/ 13466 w 59627"/>
                  <a:gd name="connsiteY4" fmla="*/ 3772 h 49412"/>
                  <a:gd name="connsiteX5" fmla="*/ 93 w 59627"/>
                  <a:gd name="connsiteY5" fmla="*/ 22974 h 49412"/>
                  <a:gd name="connsiteX6" fmla="*/ 31639 w 59627"/>
                  <a:gd name="connsiteY6" fmla="*/ 49377 h 49412"/>
                  <a:gd name="connsiteX7" fmla="*/ 58386 w 59627"/>
                  <a:gd name="connsiteY7" fmla="*/ 28975 h 49412"/>
                  <a:gd name="connsiteX8" fmla="*/ 59586 w 59627"/>
                  <a:gd name="connsiteY8" fmla="*/ 22289 h 4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627" h="49412">
                    <a:moveTo>
                      <a:pt x="59586" y="22289"/>
                    </a:moveTo>
                    <a:cubicBezTo>
                      <a:pt x="59586" y="21774"/>
                      <a:pt x="59586" y="21088"/>
                      <a:pt x="59586" y="20574"/>
                    </a:cubicBezTo>
                    <a:cubicBezTo>
                      <a:pt x="58557" y="9601"/>
                      <a:pt x="47584" y="1543"/>
                      <a:pt x="33183" y="514"/>
                    </a:cubicBezTo>
                    <a:cubicBezTo>
                      <a:pt x="31125" y="171"/>
                      <a:pt x="28896" y="0"/>
                      <a:pt x="26667" y="0"/>
                    </a:cubicBezTo>
                    <a:cubicBezTo>
                      <a:pt x="21695" y="171"/>
                      <a:pt x="17238" y="1543"/>
                      <a:pt x="13466" y="3772"/>
                    </a:cubicBezTo>
                    <a:cubicBezTo>
                      <a:pt x="4379" y="7886"/>
                      <a:pt x="-765" y="15087"/>
                      <a:pt x="93" y="22974"/>
                    </a:cubicBezTo>
                    <a:cubicBezTo>
                      <a:pt x="264" y="35147"/>
                      <a:pt x="13294" y="50235"/>
                      <a:pt x="31639" y="49377"/>
                    </a:cubicBezTo>
                    <a:cubicBezTo>
                      <a:pt x="45870" y="48692"/>
                      <a:pt x="55299" y="38747"/>
                      <a:pt x="58386" y="28975"/>
                    </a:cubicBezTo>
                    <a:cubicBezTo>
                      <a:pt x="59414" y="26746"/>
                      <a:pt x="59757" y="24517"/>
                      <a:pt x="59586" y="22289"/>
                    </a:cubicBezTo>
                    <a:close/>
                  </a:path>
                </a:pathLst>
              </a:custGeom>
              <a:solidFill>
                <a:srgbClr val="F5F1D5"/>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850C7A6F-135F-4110-8AF6-AD6744D00B48}"/>
                  </a:ext>
                </a:extLst>
              </p:cNvPr>
              <p:cNvSpPr/>
              <p:nvPr/>
            </p:nvSpPr>
            <p:spPr>
              <a:xfrm>
                <a:off x="8221443" y="6136339"/>
                <a:ext cx="56342" cy="52163"/>
              </a:xfrm>
              <a:custGeom>
                <a:avLst/>
                <a:gdLst>
                  <a:gd name="connsiteX0" fmla="*/ 25739 w 56342"/>
                  <a:gd name="connsiteY0" fmla="*/ 27 h 52163"/>
                  <a:gd name="connsiteX1" fmla="*/ 3108 w 56342"/>
                  <a:gd name="connsiteY1" fmla="*/ 38947 h 52163"/>
                  <a:gd name="connsiteX2" fmla="*/ 50085 w 56342"/>
                  <a:gd name="connsiteY2" fmla="*/ 40489 h 52163"/>
                  <a:gd name="connsiteX3" fmla="*/ 51285 w 56342"/>
                  <a:gd name="connsiteY3" fmla="*/ 38260 h 52163"/>
                  <a:gd name="connsiteX4" fmla="*/ 53171 w 56342"/>
                  <a:gd name="connsiteY4" fmla="*/ 35860 h 52163"/>
                  <a:gd name="connsiteX5" fmla="*/ 25739 w 56342"/>
                  <a:gd name="connsiteY5" fmla="*/ 27 h 5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342" h="52163">
                    <a:moveTo>
                      <a:pt x="25739" y="27"/>
                    </a:moveTo>
                    <a:cubicBezTo>
                      <a:pt x="5851" y="1056"/>
                      <a:pt x="-5979" y="22830"/>
                      <a:pt x="3108" y="38947"/>
                    </a:cubicBezTo>
                    <a:cubicBezTo>
                      <a:pt x="12195" y="55234"/>
                      <a:pt x="40312" y="57292"/>
                      <a:pt x="50085" y="40489"/>
                    </a:cubicBezTo>
                    <a:cubicBezTo>
                      <a:pt x="50428" y="39804"/>
                      <a:pt x="50942" y="38947"/>
                      <a:pt x="51285" y="38260"/>
                    </a:cubicBezTo>
                    <a:cubicBezTo>
                      <a:pt x="51971" y="37575"/>
                      <a:pt x="52657" y="36718"/>
                      <a:pt x="53171" y="35860"/>
                    </a:cubicBezTo>
                    <a:cubicBezTo>
                      <a:pt x="64144" y="18544"/>
                      <a:pt x="44599" y="-830"/>
                      <a:pt x="25739" y="27"/>
                    </a:cubicBezTo>
                    <a:close/>
                  </a:path>
                </a:pathLst>
              </a:custGeom>
              <a:solidFill>
                <a:srgbClr val="F5F1D5"/>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8411D88F-7C73-4320-9F56-091722C8DBDE}"/>
                  </a:ext>
                </a:extLst>
              </p:cNvPr>
              <p:cNvSpPr/>
              <p:nvPr/>
            </p:nvSpPr>
            <p:spPr>
              <a:xfrm>
                <a:off x="8344366" y="6337220"/>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9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747"/>
                      <a:pt x="51807" y="17231"/>
                      <a:pt x="41520" y="7115"/>
                    </a:cubicBezTo>
                    <a:close/>
                  </a:path>
                </a:pathLst>
              </a:custGeom>
              <a:solidFill>
                <a:srgbClr val="F5F1D5"/>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EED968CB-2D58-4D36-A5B5-A30AACFE3557}"/>
                  </a:ext>
                </a:extLst>
              </p:cNvPr>
              <p:cNvSpPr/>
              <p:nvPr/>
            </p:nvSpPr>
            <p:spPr>
              <a:xfrm>
                <a:off x="8796822" y="6277384"/>
                <a:ext cx="49086" cy="53195"/>
              </a:xfrm>
              <a:custGeom>
                <a:avLst/>
                <a:gdLst>
                  <a:gd name="connsiteX0" fmla="*/ 41520 w 49086"/>
                  <a:gd name="connsiteY0" fmla="*/ 7115 h 53195"/>
                  <a:gd name="connsiteX1" fmla="*/ 6373 w 49086"/>
                  <a:gd name="connsiteY1" fmla="*/ 7801 h 53195"/>
                  <a:gd name="connsiteX2" fmla="*/ 6887 w 49086"/>
                  <a:gd name="connsiteY2" fmla="*/ 45520 h 53195"/>
                  <a:gd name="connsiteX3" fmla="*/ 37062 w 49086"/>
                  <a:gd name="connsiteY3" fmla="*/ 48949 h 53195"/>
                  <a:gd name="connsiteX4" fmla="*/ 41348 w 49086"/>
                  <a:gd name="connsiteY4" fmla="*/ 45691 h 53195"/>
                  <a:gd name="connsiteX5" fmla="*/ 41520 w 49086"/>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86" h="53195">
                    <a:moveTo>
                      <a:pt x="41520" y="7115"/>
                    </a:moveTo>
                    <a:cubicBezTo>
                      <a:pt x="31919" y="-2143"/>
                      <a:pt x="15460" y="-2829"/>
                      <a:pt x="6373" y="7801"/>
                    </a:cubicBezTo>
                    <a:cubicBezTo>
                      <a:pt x="-2543" y="18088"/>
                      <a:pt x="-1857" y="35233"/>
                      <a:pt x="6887" y="45520"/>
                    </a:cubicBezTo>
                    <a:cubicBezTo>
                      <a:pt x="14602" y="54607"/>
                      <a:pt x="27804" y="55464"/>
                      <a:pt x="37062" y="48949"/>
                    </a:cubicBezTo>
                    <a:cubicBezTo>
                      <a:pt x="38605" y="48092"/>
                      <a:pt x="39977" y="47063"/>
                      <a:pt x="41348" y="45691"/>
                    </a:cubicBezTo>
                    <a:cubicBezTo>
                      <a:pt x="51464" y="35576"/>
                      <a:pt x="51807" y="17059"/>
                      <a:pt x="41520" y="7115"/>
                    </a:cubicBezTo>
                    <a:close/>
                  </a:path>
                </a:pathLst>
              </a:custGeom>
              <a:solidFill>
                <a:srgbClr val="F5F1D5"/>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BEEE854C-9D76-4A03-8195-F077A5D10D2F}"/>
                  </a:ext>
                </a:extLst>
              </p:cNvPr>
              <p:cNvSpPr/>
              <p:nvPr/>
            </p:nvSpPr>
            <p:spPr>
              <a:xfrm>
                <a:off x="9059827" y="6220806"/>
                <a:ext cx="49151" cy="53195"/>
              </a:xfrm>
              <a:custGeom>
                <a:avLst/>
                <a:gdLst>
                  <a:gd name="connsiteX0" fmla="*/ 41520 w 49151"/>
                  <a:gd name="connsiteY0" fmla="*/ 7115 h 53195"/>
                  <a:gd name="connsiteX1" fmla="*/ 6373 w 49151"/>
                  <a:gd name="connsiteY1" fmla="*/ 7801 h 53195"/>
                  <a:gd name="connsiteX2" fmla="*/ 6887 w 49151"/>
                  <a:gd name="connsiteY2" fmla="*/ 45520 h 53195"/>
                  <a:gd name="connsiteX3" fmla="*/ 37062 w 49151"/>
                  <a:gd name="connsiteY3" fmla="*/ 48949 h 53195"/>
                  <a:gd name="connsiteX4" fmla="*/ 41349 w 49151"/>
                  <a:gd name="connsiteY4" fmla="*/ 45691 h 53195"/>
                  <a:gd name="connsiteX5" fmla="*/ 41520 w 49151"/>
                  <a:gd name="connsiteY5" fmla="*/ 7115 h 53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151" h="53195">
                    <a:moveTo>
                      <a:pt x="41520" y="7115"/>
                    </a:moveTo>
                    <a:cubicBezTo>
                      <a:pt x="31919" y="-2143"/>
                      <a:pt x="15459" y="-2829"/>
                      <a:pt x="6373" y="7801"/>
                    </a:cubicBezTo>
                    <a:cubicBezTo>
                      <a:pt x="-2543" y="18088"/>
                      <a:pt x="-1857" y="35233"/>
                      <a:pt x="6887" y="45520"/>
                    </a:cubicBezTo>
                    <a:cubicBezTo>
                      <a:pt x="14602" y="54607"/>
                      <a:pt x="27804" y="55464"/>
                      <a:pt x="37062" y="48949"/>
                    </a:cubicBezTo>
                    <a:cubicBezTo>
                      <a:pt x="38605" y="48092"/>
                      <a:pt x="39977" y="47063"/>
                      <a:pt x="41349" y="45691"/>
                    </a:cubicBezTo>
                    <a:cubicBezTo>
                      <a:pt x="51464" y="35576"/>
                      <a:pt x="51978" y="17059"/>
                      <a:pt x="41520" y="7115"/>
                    </a:cubicBezTo>
                    <a:close/>
                  </a:path>
                </a:pathLst>
              </a:custGeom>
              <a:solidFill>
                <a:srgbClr val="F5F1D5"/>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4A742DA0-403D-44A9-BEE5-0A21133ADA52}"/>
                  </a:ext>
                </a:extLst>
              </p:cNvPr>
              <p:cNvSpPr/>
              <p:nvPr/>
            </p:nvSpPr>
            <p:spPr>
              <a:xfrm>
                <a:off x="8586223" y="6390320"/>
                <a:ext cx="54304" cy="48304"/>
              </a:xfrm>
              <a:custGeom>
                <a:avLst/>
                <a:gdLst>
                  <a:gd name="connsiteX0" fmla="*/ 17576 w 54304"/>
                  <a:gd name="connsiteY0" fmla="*/ 1507 h 48304"/>
                  <a:gd name="connsiteX1" fmla="*/ 13289 w 54304"/>
                  <a:gd name="connsiteY1" fmla="*/ 3393 h 48304"/>
                  <a:gd name="connsiteX2" fmla="*/ 7803 w 54304"/>
                  <a:gd name="connsiteY2" fmla="*/ 7337 h 48304"/>
                  <a:gd name="connsiteX3" fmla="*/ 8146 w 54304"/>
                  <a:gd name="connsiteY3" fmla="*/ 41798 h 48304"/>
                  <a:gd name="connsiteX4" fmla="*/ 45008 w 54304"/>
                  <a:gd name="connsiteY4" fmla="*/ 41284 h 48304"/>
                  <a:gd name="connsiteX5" fmla="*/ 54266 w 54304"/>
                  <a:gd name="connsiteY5" fmla="*/ 25682 h 48304"/>
                  <a:gd name="connsiteX6" fmla="*/ 17576 w 54304"/>
                  <a:gd name="connsiteY6" fmla="*/ 1507 h 4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304" h="48304">
                    <a:moveTo>
                      <a:pt x="17576" y="1507"/>
                    </a:moveTo>
                    <a:cubicBezTo>
                      <a:pt x="16033" y="2021"/>
                      <a:pt x="14661" y="2707"/>
                      <a:pt x="13289" y="3393"/>
                    </a:cubicBezTo>
                    <a:cubicBezTo>
                      <a:pt x="11060" y="4079"/>
                      <a:pt x="9175" y="5622"/>
                      <a:pt x="7803" y="7337"/>
                    </a:cubicBezTo>
                    <a:cubicBezTo>
                      <a:pt x="-2141" y="16595"/>
                      <a:pt x="-3170" y="32197"/>
                      <a:pt x="8146" y="41798"/>
                    </a:cubicBezTo>
                    <a:cubicBezTo>
                      <a:pt x="19119" y="51056"/>
                      <a:pt x="35407" y="50027"/>
                      <a:pt x="45008" y="41284"/>
                    </a:cubicBezTo>
                    <a:cubicBezTo>
                      <a:pt x="50323" y="37512"/>
                      <a:pt x="53923" y="32197"/>
                      <a:pt x="54266" y="25682"/>
                    </a:cubicBezTo>
                    <a:cubicBezTo>
                      <a:pt x="55295" y="9051"/>
                      <a:pt x="35407" y="-4665"/>
                      <a:pt x="17576" y="1507"/>
                    </a:cubicBezTo>
                    <a:close/>
                  </a:path>
                </a:pathLst>
              </a:custGeom>
              <a:solidFill>
                <a:srgbClr val="F5F1D5"/>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F1C009D-5091-4F08-8B48-87C642099894}"/>
                  </a:ext>
                </a:extLst>
              </p:cNvPr>
              <p:cNvSpPr/>
              <p:nvPr/>
            </p:nvSpPr>
            <p:spPr>
              <a:xfrm>
                <a:off x="8121214" y="6476077"/>
                <a:ext cx="39264" cy="44100"/>
              </a:xfrm>
              <a:custGeom>
                <a:avLst/>
                <a:gdLst>
                  <a:gd name="connsiteX0" fmla="*/ 38872 w 39264"/>
                  <a:gd name="connsiteY0" fmla="*/ 22906 h 44100"/>
                  <a:gd name="connsiteX1" fmla="*/ 37501 w 39264"/>
                  <a:gd name="connsiteY1" fmla="*/ 18448 h 44100"/>
                  <a:gd name="connsiteX2" fmla="*/ 34929 w 39264"/>
                  <a:gd name="connsiteY2" fmla="*/ 9704 h 44100"/>
                  <a:gd name="connsiteX3" fmla="*/ 15041 w 39264"/>
                  <a:gd name="connsiteY3" fmla="*/ 446 h 44100"/>
                  <a:gd name="connsiteX4" fmla="*/ 4068 w 39264"/>
                  <a:gd name="connsiteY4" fmla="*/ 4561 h 44100"/>
                  <a:gd name="connsiteX5" fmla="*/ 125 w 39264"/>
                  <a:gd name="connsiteY5" fmla="*/ 19991 h 44100"/>
                  <a:gd name="connsiteX6" fmla="*/ 11098 w 39264"/>
                  <a:gd name="connsiteY6" fmla="*/ 42109 h 44100"/>
                  <a:gd name="connsiteX7" fmla="*/ 38872 w 39264"/>
                  <a:gd name="connsiteY7" fmla="*/ 22906 h 44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4" h="44100">
                    <a:moveTo>
                      <a:pt x="38872" y="22906"/>
                    </a:moveTo>
                    <a:cubicBezTo>
                      <a:pt x="38530" y="21363"/>
                      <a:pt x="38015" y="19820"/>
                      <a:pt x="37501" y="18448"/>
                    </a:cubicBezTo>
                    <a:cubicBezTo>
                      <a:pt x="37329" y="15362"/>
                      <a:pt x="36472" y="12276"/>
                      <a:pt x="34929" y="9704"/>
                    </a:cubicBezTo>
                    <a:cubicBezTo>
                      <a:pt x="30643" y="1989"/>
                      <a:pt x="22413" y="-1268"/>
                      <a:pt x="15041" y="446"/>
                    </a:cubicBezTo>
                    <a:cubicBezTo>
                      <a:pt x="11098" y="-68"/>
                      <a:pt x="7154" y="961"/>
                      <a:pt x="4068" y="4561"/>
                    </a:cubicBezTo>
                    <a:cubicBezTo>
                      <a:pt x="639" y="8504"/>
                      <a:pt x="-390" y="14505"/>
                      <a:pt x="125" y="19991"/>
                    </a:cubicBezTo>
                    <a:cubicBezTo>
                      <a:pt x="-390" y="28907"/>
                      <a:pt x="3554" y="38165"/>
                      <a:pt x="11098" y="42109"/>
                    </a:cubicBezTo>
                    <a:cubicBezTo>
                      <a:pt x="22413" y="48109"/>
                      <a:pt x="42301" y="40222"/>
                      <a:pt x="38872" y="22906"/>
                    </a:cubicBezTo>
                    <a:close/>
                  </a:path>
                </a:pathLst>
              </a:custGeom>
              <a:solidFill>
                <a:srgbClr val="F5F1D5"/>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2015F388-7E75-4D7A-917B-4A93312993D8}"/>
                  </a:ext>
                </a:extLst>
              </p:cNvPr>
              <p:cNvSpPr/>
              <p:nvPr/>
            </p:nvSpPr>
            <p:spPr>
              <a:xfrm>
                <a:off x="8500064" y="6136351"/>
                <a:ext cx="51597" cy="48196"/>
              </a:xfrm>
              <a:custGeom>
                <a:avLst/>
                <a:gdLst>
                  <a:gd name="connsiteX0" fmla="*/ 49900 w 51597"/>
                  <a:gd name="connsiteY0" fmla="*/ 16989 h 48196"/>
                  <a:gd name="connsiteX1" fmla="*/ 49728 w 51597"/>
                  <a:gd name="connsiteY1" fmla="*/ 16131 h 48196"/>
                  <a:gd name="connsiteX2" fmla="*/ 18696 w 51597"/>
                  <a:gd name="connsiteY2" fmla="*/ 1215 h 48196"/>
                  <a:gd name="connsiteX3" fmla="*/ 8065 w 51597"/>
                  <a:gd name="connsiteY3" fmla="*/ 9273 h 48196"/>
                  <a:gd name="connsiteX4" fmla="*/ 3265 w 51597"/>
                  <a:gd name="connsiteY4" fmla="*/ 33276 h 48196"/>
                  <a:gd name="connsiteX5" fmla="*/ 11152 w 51597"/>
                  <a:gd name="connsiteY5" fmla="*/ 40649 h 48196"/>
                  <a:gd name="connsiteX6" fmla="*/ 18010 w 51597"/>
                  <a:gd name="connsiteY6" fmla="*/ 46135 h 48196"/>
                  <a:gd name="connsiteX7" fmla="*/ 49557 w 51597"/>
                  <a:gd name="connsiteY7" fmla="*/ 34476 h 48196"/>
                  <a:gd name="connsiteX8" fmla="*/ 49900 w 51597"/>
                  <a:gd name="connsiteY8" fmla="*/ 16989 h 48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597" h="48196">
                    <a:moveTo>
                      <a:pt x="49900" y="16989"/>
                    </a:moveTo>
                    <a:cubicBezTo>
                      <a:pt x="49900" y="16646"/>
                      <a:pt x="49728" y="16474"/>
                      <a:pt x="49728" y="16131"/>
                    </a:cubicBezTo>
                    <a:cubicBezTo>
                      <a:pt x="46642" y="4473"/>
                      <a:pt x="32068" y="-3071"/>
                      <a:pt x="18696" y="1215"/>
                    </a:cubicBezTo>
                    <a:cubicBezTo>
                      <a:pt x="13723" y="2758"/>
                      <a:pt x="10123" y="5844"/>
                      <a:pt x="8065" y="9273"/>
                    </a:cubicBezTo>
                    <a:cubicBezTo>
                      <a:pt x="522" y="15102"/>
                      <a:pt x="-3079" y="24018"/>
                      <a:pt x="3265" y="33276"/>
                    </a:cubicBezTo>
                    <a:cubicBezTo>
                      <a:pt x="5151" y="36191"/>
                      <a:pt x="7894" y="38591"/>
                      <a:pt x="11152" y="40649"/>
                    </a:cubicBezTo>
                    <a:cubicBezTo>
                      <a:pt x="12866" y="42878"/>
                      <a:pt x="15095" y="44763"/>
                      <a:pt x="18010" y="46135"/>
                    </a:cubicBezTo>
                    <a:cubicBezTo>
                      <a:pt x="30183" y="51964"/>
                      <a:pt x="44756" y="44592"/>
                      <a:pt x="49557" y="34476"/>
                    </a:cubicBezTo>
                    <a:cubicBezTo>
                      <a:pt x="52128" y="28990"/>
                      <a:pt x="52300" y="22647"/>
                      <a:pt x="49900" y="16989"/>
                    </a:cubicBezTo>
                    <a:close/>
                  </a:path>
                </a:pathLst>
              </a:custGeom>
              <a:solidFill>
                <a:srgbClr val="F5F1D5"/>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E4D367D3-35DE-4AF2-8093-E2BA71EA3304}"/>
                  </a:ext>
                </a:extLst>
              </p:cNvPr>
              <p:cNvSpPr/>
              <p:nvPr/>
            </p:nvSpPr>
            <p:spPr>
              <a:xfrm>
                <a:off x="8495878" y="6584837"/>
                <a:ext cx="60101" cy="58414"/>
              </a:xfrm>
              <a:custGeom>
                <a:avLst/>
                <a:gdLst>
                  <a:gd name="connsiteX0" fmla="*/ 56314 w 60101"/>
                  <a:gd name="connsiteY0" fmla="*/ 15130 h 58414"/>
                  <a:gd name="connsiteX1" fmla="*/ 593 w 60101"/>
                  <a:gd name="connsiteY1" fmla="*/ 22331 h 58414"/>
                  <a:gd name="connsiteX2" fmla="*/ 13966 w 60101"/>
                  <a:gd name="connsiteY2" fmla="*/ 53878 h 58414"/>
                  <a:gd name="connsiteX3" fmla="*/ 23053 w 60101"/>
                  <a:gd name="connsiteY3" fmla="*/ 56964 h 58414"/>
                  <a:gd name="connsiteX4" fmla="*/ 52199 w 60101"/>
                  <a:gd name="connsiteY4" fmla="*/ 50278 h 58414"/>
                  <a:gd name="connsiteX5" fmla="*/ 56314 w 60101"/>
                  <a:gd name="connsiteY5" fmla="*/ 15130 h 58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101" h="58414">
                    <a:moveTo>
                      <a:pt x="56314" y="15130"/>
                    </a:moveTo>
                    <a:cubicBezTo>
                      <a:pt x="43798" y="-7673"/>
                      <a:pt x="5908" y="-4244"/>
                      <a:pt x="593" y="22331"/>
                    </a:cubicBezTo>
                    <a:cubicBezTo>
                      <a:pt x="-1808" y="34333"/>
                      <a:pt x="3165" y="47706"/>
                      <a:pt x="13966" y="53878"/>
                    </a:cubicBezTo>
                    <a:cubicBezTo>
                      <a:pt x="16881" y="55593"/>
                      <a:pt x="19795" y="56621"/>
                      <a:pt x="23053" y="56964"/>
                    </a:cubicBezTo>
                    <a:cubicBezTo>
                      <a:pt x="32997" y="60222"/>
                      <a:pt x="44827" y="57993"/>
                      <a:pt x="52199" y="50278"/>
                    </a:cubicBezTo>
                    <a:cubicBezTo>
                      <a:pt x="61115" y="41191"/>
                      <a:pt x="62486" y="26275"/>
                      <a:pt x="56314" y="15130"/>
                    </a:cubicBezTo>
                    <a:close/>
                  </a:path>
                </a:pathLst>
              </a:custGeom>
              <a:solidFill>
                <a:srgbClr val="F5F1D5"/>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0F0A861E-9929-4BAF-ADAA-1A6BC0142BC5}"/>
                  </a:ext>
                </a:extLst>
              </p:cNvPr>
              <p:cNvSpPr/>
              <p:nvPr/>
            </p:nvSpPr>
            <p:spPr>
              <a:xfrm>
                <a:off x="8950996" y="6498002"/>
                <a:ext cx="39141" cy="40924"/>
              </a:xfrm>
              <a:custGeom>
                <a:avLst/>
                <a:gdLst>
                  <a:gd name="connsiteX0" fmla="*/ 33079 w 39141"/>
                  <a:gd name="connsiteY0" fmla="*/ 10068 h 40924"/>
                  <a:gd name="connsiteX1" fmla="*/ 22449 w 39141"/>
                  <a:gd name="connsiteY1" fmla="*/ 981 h 40924"/>
                  <a:gd name="connsiteX2" fmla="*/ 2732 w 39141"/>
                  <a:gd name="connsiteY2" fmla="*/ 7668 h 40924"/>
                  <a:gd name="connsiteX3" fmla="*/ 3761 w 39141"/>
                  <a:gd name="connsiteY3" fmla="*/ 29613 h 40924"/>
                  <a:gd name="connsiteX4" fmla="*/ 9933 w 39141"/>
                  <a:gd name="connsiteY4" fmla="*/ 35614 h 40924"/>
                  <a:gd name="connsiteX5" fmla="*/ 12333 w 39141"/>
                  <a:gd name="connsiteY5" fmla="*/ 38357 h 40924"/>
                  <a:gd name="connsiteX6" fmla="*/ 22964 w 39141"/>
                  <a:gd name="connsiteY6" fmla="*/ 39729 h 40924"/>
                  <a:gd name="connsiteX7" fmla="*/ 23821 w 39141"/>
                  <a:gd name="connsiteY7" fmla="*/ 39043 h 40924"/>
                  <a:gd name="connsiteX8" fmla="*/ 26049 w 39141"/>
                  <a:gd name="connsiteY8" fmla="*/ 38529 h 40924"/>
                  <a:gd name="connsiteX9" fmla="*/ 39080 w 39141"/>
                  <a:gd name="connsiteY9" fmla="*/ 22241 h 40924"/>
                  <a:gd name="connsiteX10" fmla="*/ 33079 w 39141"/>
                  <a:gd name="connsiteY10" fmla="*/ 10068 h 40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141" h="40924">
                    <a:moveTo>
                      <a:pt x="33079" y="10068"/>
                    </a:moveTo>
                    <a:cubicBezTo>
                      <a:pt x="30850" y="5953"/>
                      <a:pt x="27078" y="2696"/>
                      <a:pt x="22449" y="981"/>
                    </a:cubicBezTo>
                    <a:cubicBezTo>
                      <a:pt x="15077" y="-1591"/>
                      <a:pt x="6847" y="981"/>
                      <a:pt x="2732" y="7668"/>
                    </a:cubicBezTo>
                    <a:cubicBezTo>
                      <a:pt x="-1383" y="14354"/>
                      <a:pt x="-697" y="23270"/>
                      <a:pt x="3761" y="29613"/>
                    </a:cubicBezTo>
                    <a:cubicBezTo>
                      <a:pt x="5475" y="32013"/>
                      <a:pt x="7533" y="34071"/>
                      <a:pt x="9933" y="35614"/>
                    </a:cubicBezTo>
                    <a:cubicBezTo>
                      <a:pt x="10791" y="36471"/>
                      <a:pt x="11648" y="37500"/>
                      <a:pt x="12333" y="38357"/>
                    </a:cubicBezTo>
                    <a:cubicBezTo>
                      <a:pt x="14562" y="41100"/>
                      <a:pt x="20049" y="41786"/>
                      <a:pt x="22964" y="39729"/>
                    </a:cubicBezTo>
                    <a:cubicBezTo>
                      <a:pt x="23306" y="39557"/>
                      <a:pt x="23478" y="39214"/>
                      <a:pt x="23821" y="39043"/>
                    </a:cubicBezTo>
                    <a:cubicBezTo>
                      <a:pt x="24507" y="38871"/>
                      <a:pt x="25364" y="38871"/>
                      <a:pt x="26049" y="38529"/>
                    </a:cubicBezTo>
                    <a:cubicBezTo>
                      <a:pt x="33422" y="36471"/>
                      <a:pt x="38737" y="29613"/>
                      <a:pt x="39080" y="22241"/>
                    </a:cubicBezTo>
                    <a:cubicBezTo>
                      <a:pt x="39594" y="16754"/>
                      <a:pt x="36851" y="12639"/>
                      <a:pt x="33079" y="10068"/>
                    </a:cubicBezTo>
                    <a:close/>
                  </a:path>
                </a:pathLst>
              </a:custGeom>
              <a:solidFill>
                <a:srgbClr val="F5F1D5"/>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83C89AB-9A07-473D-874D-3A9B8DCEC01F}"/>
                  </a:ext>
                </a:extLst>
              </p:cNvPr>
              <p:cNvSpPr/>
              <p:nvPr/>
            </p:nvSpPr>
            <p:spPr>
              <a:xfrm>
                <a:off x="9058632" y="6042677"/>
                <a:ext cx="51586" cy="51572"/>
              </a:xfrm>
              <a:custGeom>
                <a:avLst/>
                <a:gdLst>
                  <a:gd name="connsiteX0" fmla="*/ 41857 w 51586"/>
                  <a:gd name="connsiteY0" fmla="*/ 3164 h 51572"/>
                  <a:gd name="connsiteX1" fmla="*/ 27627 w 51586"/>
                  <a:gd name="connsiteY1" fmla="*/ 592 h 51572"/>
                  <a:gd name="connsiteX2" fmla="*/ 20941 w 51586"/>
                  <a:gd name="connsiteY2" fmla="*/ 763 h 51572"/>
                  <a:gd name="connsiteX3" fmla="*/ 24 w 51586"/>
                  <a:gd name="connsiteY3" fmla="*/ 24595 h 51572"/>
                  <a:gd name="connsiteX4" fmla="*/ 18026 w 51586"/>
                  <a:gd name="connsiteY4" fmla="*/ 50312 h 51572"/>
                  <a:gd name="connsiteX5" fmla="*/ 28485 w 51586"/>
                  <a:gd name="connsiteY5" fmla="*/ 51341 h 51572"/>
                  <a:gd name="connsiteX6" fmla="*/ 37571 w 51586"/>
                  <a:gd name="connsiteY6" fmla="*/ 48426 h 51572"/>
                  <a:gd name="connsiteX7" fmla="*/ 41515 w 51586"/>
                  <a:gd name="connsiteY7" fmla="*/ 45512 h 51572"/>
                  <a:gd name="connsiteX8" fmla="*/ 47344 w 51586"/>
                  <a:gd name="connsiteY8" fmla="*/ 38825 h 51572"/>
                  <a:gd name="connsiteX9" fmla="*/ 41857 w 51586"/>
                  <a:gd name="connsiteY9" fmla="*/ 3164 h 5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86" h="51572">
                    <a:moveTo>
                      <a:pt x="41857" y="3164"/>
                    </a:moveTo>
                    <a:cubicBezTo>
                      <a:pt x="37228" y="-94"/>
                      <a:pt x="32085" y="-608"/>
                      <a:pt x="27627" y="592"/>
                    </a:cubicBezTo>
                    <a:cubicBezTo>
                      <a:pt x="25398" y="249"/>
                      <a:pt x="23170" y="420"/>
                      <a:pt x="20941" y="763"/>
                    </a:cubicBezTo>
                    <a:cubicBezTo>
                      <a:pt x="9796" y="2649"/>
                      <a:pt x="538" y="12764"/>
                      <a:pt x="24" y="24595"/>
                    </a:cubicBezTo>
                    <a:cubicBezTo>
                      <a:pt x="-491" y="36253"/>
                      <a:pt x="7396" y="46712"/>
                      <a:pt x="18026" y="50312"/>
                    </a:cubicBezTo>
                    <a:cubicBezTo>
                      <a:pt x="21627" y="51512"/>
                      <a:pt x="25056" y="51855"/>
                      <a:pt x="28485" y="51341"/>
                    </a:cubicBezTo>
                    <a:cubicBezTo>
                      <a:pt x="31570" y="51170"/>
                      <a:pt x="34657" y="50141"/>
                      <a:pt x="37571" y="48426"/>
                    </a:cubicBezTo>
                    <a:cubicBezTo>
                      <a:pt x="38943" y="47569"/>
                      <a:pt x="40315" y="46540"/>
                      <a:pt x="41515" y="45512"/>
                    </a:cubicBezTo>
                    <a:cubicBezTo>
                      <a:pt x="43744" y="43625"/>
                      <a:pt x="45630" y="41397"/>
                      <a:pt x="47344" y="38825"/>
                    </a:cubicBezTo>
                    <a:cubicBezTo>
                      <a:pt x="54202" y="27509"/>
                      <a:pt x="53002" y="10879"/>
                      <a:pt x="41857" y="3164"/>
                    </a:cubicBezTo>
                    <a:close/>
                  </a:path>
                </a:pathLst>
              </a:custGeom>
              <a:solidFill>
                <a:srgbClr val="F5F1D5"/>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44844A22-DA4D-4286-A4EA-64D569DD793C}"/>
                  </a:ext>
                </a:extLst>
              </p:cNvPr>
              <p:cNvSpPr/>
              <p:nvPr/>
            </p:nvSpPr>
            <p:spPr>
              <a:xfrm>
                <a:off x="7957742" y="6241832"/>
                <a:ext cx="56810" cy="61939"/>
              </a:xfrm>
              <a:custGeom>
                <a:avLst/>
                <a:gdLst>
                  <a:gd name="connsiteX0" fmla="*/ 48896 w 56810"/>
                  <a:gd name="connsiteY0" fmla="*/ 21064 h 61939"/>
                  <a:gd name="connsiteX1" fmla="*/ 34494 w 56810"/>
                  <a:gd name="connsiteY1" fmla="*/ 2719 h 61939"/>
                  <a:gd name="connsiteX2" fmla="*/ 1405 w 56810"/>
                  <a:gd name="connsiteY2" fmla="*/ 21407 h 61939"/>
                  <a:gd name="connsiteX3" fmla="*/ 19236 w 56810"/>
                  <a:gd name="connsiteY3" fmla="*/ 59297 h 61939"/>
                  <a:gd name="connsiteX4" fmla="*/ 20436 w 56810"/>
                  <a:gd name="connsiteY4" fmla="*/ 59469 h 61939"/>
                  <a:gd name="connsiteX5" fmla="*/ 53354 w 56810"/>
                  <a:gd name="connsiteY5" fmla="*/ 51068 h 61939"/>
                  <a:gd name="connsiteX6" fmla="*/ 48896 w 56810"/>
                  <a:gd name="connsiteY6" fmla="*/ 21064 h 61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10" h="61939">
                    <a:moveTo>
                      <a:pt x="48896" y="21064"/>
                    </a:moveTo>
                    <a:cubicBezTo>
                      <a:pt x="46324" y="13349"/>
                      <a:pt x="41181" y="6491"/>
                      <a:pt x="34494" y="2719"/>
                    </a:cubicBezTo>
                    <a:cubicBezTo>
                      <a:pt x="19407" y="-5854"/>
                      <a:pt x="5176" y="7348"/>
                      <a:pt x="1405" y="21407"/>
                    </a:cubicBezTo>
                    <a:cubicBezTo>
                      <a:pt x="-2710" y="36495"/>
                      <a:pt x="1919" y="55697"/>
                      <a:pt x="19236" y="59297"/>
                    </a:cubicBezTo>
                    <a:cubicBezTo>
                      <a:pt x="19578" y="59297"/>
                      <a:pt x="19921" y="59469"/>
                      <a:pt x="20436" y="59469"/>
                    </a:cubicBezTo>
                    <a:cubicBezTo>
                      <a:pt x="31751" y="64441"/>
                      <a:pt x="46324" y="62041"/>
                      <a:pt x="53354" y="51068"/>
                    </a:cubicBezTo>
                    <a:cubicBezTo>
                      <a:pt x="59698" y="40610"/>
                      <a:pt x="56783" y="28436"/>
                      <a:pt x="48896" y="21064"/>
                    </a:cubicBezTo>
                    <a:close/>
                  </a:path>
                </a:pathLst>
              </a:custGeom>
              <a:solidFill>
                <a:srgbClr val="F5F1D5"/>
              </a:solidFill>
              <a:ln w="1715" cap="flat">
                <a:noFill/>
                <a:prstDash val="solid"/>
                <a:miter/>
              </a:ln>
            </p:spPr>
            <p:txBody>
              <a:bodyPr rtlCol="0" anchor="ctr"/>
              <a:lstStyle/>
              <a:p>
                <a:endParaRPr lang="en-US"/>
              </a:p>
            </p:txBody>
          </p:sp>
        </p:grpSp>
        <p:grpSp>
          <p:nvGrpSpPr>
            <p:cNvPr id="18" name="Graphic 3">
              <a:extLst>
                <a:ext uri="{FF2B5EF4-FFF2-40B4-BE49-F238E27FC236}">
                  <a16:creationId xmlns:a16="http://schemas.microsoft.com/office/drawing/2014/main" id="{142AA242-640C-48F5-B23D-CA592BC60D86}"/>
                </a:ext>
              </a:extLst>
            </p:cNvPr>
            <p:cNvGrpSpPr/>
            <p:nvPr/>
          </p:nvGrpSpPr>
          <p:grpSpPr>
            <a:xfrm>
              <a:off x="7948332" y="4802940"/>
              <a:ext cx="1293289" cy="1177597"/>
              <a:chOff x="7948332" y="4802940"/>
              <a:chExt cx="1293289" cy="1177597"/>
            </a:xfrm>
            <a:solidFill>
              <a:srgbClr val="E86F7A"/>
            </a:solidFill>
          </p:grpSpPr>
          <p:sp>
            <p:nvSpPr>
              <p:cNvPr id="27" name="Freeform: Shape 26">
                <a:extLst>
                  <a:ext uri="{FF2B5EF4-FFF2-40B4-BE49-F238E27FC236}">
                    <a16:creationId xmlns:a16="http://schemas.microsoft.com/office/drawing/2014/main" id="{AED8BD14-B3A4-41C4-8142-05A304319952}"/>
                  </a:ext>
                </a:extLst>
              </p:cNvPr>
              <p:cNvSpPr/>
              <p:nvPr/>
            </p:nvSpPr>
            <p:spPr>
              <a:xfrm>
                <a:off x="8156984" y="5471183"/>
                <a:ext cx="95699" cy="88945"/>
              </a:xfrm>
              <a:custGeom>
                <a:avLst/>
                <a:gdLst>
                  <a:gd name="connsiteX0" fmla="*/ 95514 w 95699"/>
                  <a:gd name="connsiteY0" fmla="*/ 35790 h 88945"/>
                  <a:gd name="connsiteX1" fmla="*/ 78197 w 95699"/>
                  <a:gd name="connsiteY1" fmla="*/ 471 h 88945"/>
                  <a:gd name="connsiteX2" fmla="*/ 74940 w 95699"/>
                  <a:gd name="connsiteY2" fmla="*/ 129 h 88945"/>
                  <a:gd name="connsiteX3" fmla="*/ 67567 w 95699"/>
                  <a:gd name="connsiteY3" fmla="*/ 1157 h 88945"/>
                  <a:gd name="connsiteX4" fmla="*/ 51451 w 95699"/>
                  <a:gd name="connsiteY4" fmla="*/ 28418 h 88945"/>
                  <a:gd name="connsiteX5" fmla="*/ 34306 w 95699"/>
                  <a:gd name="connsiteY5" fmla="*/ 16931 h 88945"/>
                  <a:gd name="connsiteX6" fmla="*/ 20933 w 95699"/>
                  <a:gd name="connsiteY6" fmla="*/ 17445 h 88945"/>
                  <a:gd name="connsiteX7" fmla="*/ 3959 w 95699"/>
                  <a:gd name="connsiteY7" fmla="*/ 51392 h 88945"/>
                  <a:gd name="connsiteX8" fmla="*/ 26762 w 95699"/>
                  <a:gd name="connsiteY8" fmla="*/ 70252 h 88945"/>
                  <a:gd name="connsiteX9" fmla="*/ 57623 w 95699"/>
                  <a:gd name="connsiteY9" fmla="*/ 87397 h 88945"/>
                  <a:gd name="connsiteX10" fmla="*/ 72196 w 95699"/>
                  <a:gd name="connsiteY10" fmla="*/ 86711 h 88945"/>
                  <a:gd name="connsiteX11" fmla="*/ 86598 w 95699"/>
                  <a:gd name="connsiteY11" fmla="*/ 76595 h 88945"/>
                  <a:gd name="connsiteX12" fmla="*/ 91742 w 95699"/>
                  <a:gd name="connsiteY12" fmla="*/ 60136 h 88945"/>
                  <a:gd name="connsiteX13" fmla="*/ 95514 w 95699"/>
                  <a:gd name="connsiteY13" fmla="*/ 35790 h 889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5699" h="88945">
                    <a:moveTo>
                      <a:pt x="95514" y="35790"/>
                    </a:moveTo>
                    <a:cubicBezTo>
                      <a:pt x="96542" y="18645"/>
                      <a:pt x="93113" y="2872"/>
                      <a:pt x="78197" y="471"/>
                    </a:cubicBezTo>
                    <a:cubicBezTo>
                      <a:pt x="76997" y="300"/>
                      <a:pt x="75968" y="129"/>
                      <a:pt x="74940" y="129"/>
                    </a:cubicBezTo>
                    <a:cubicBezTo>
                      <a:pt x="72539" y="-214"/>
                      <a:pt x="69967" y="129"/>
                      <a:pt x="67567" y="1157"/>
                    </a:cubicBezTo>
                    <a:cubicBezTo>
                      <a:pt x="57623" y="4586"/>
                      <a:pt x="52994" y="15731"/>
                      <a:pt x="51451" y="28418"/>
                    </a:cubicBezTo>
                    <a:cubicBezTo>
                      <a:pt x="46136" y="24303"/>
                      <a:pt x="40307" y="20360"/>
                      <a:pt x="34306" y="16931"/>
                    </a:cubicBezTo>
                    <a:cubicBezTo>
                      <a:pt x="30020" y="14531"/>
                      <a:pt x="25047" y="15045"/>
                      <a:pt x="20933" y="17445"/>
                    </a:cubicBezTo>
                    <a:cubicBezTo>
                      <a:pt x="3959" y="17960"/>
                      <a:pt x="-5985" y="35619"/>
                      <a:pt x="3959" y="51392"/>
                    </a:cubicBezTo>
                    <a:cubicBezTo>
                      <a:pt x="9103" y="59622"/>
                      <a:pt x="18704" y="65108"/>
                      <a:pt x="26762" y="70252"/>
                    </a:cubicBezTo>
                    <a:cubicBezTo>
                      <a:pt x="36706" y="76595"/>
                      <a:pt x="46993" y="82253"/>
                      <a:pt x="57623" y="87397"/>
                    </a:cubicBezTo>
                    <a:cubicBezTo>
                      <a:pt x="62595" y="89797"/>
                      <a:pt x="68082" y="89283"/>
                      <a:pt x="72196" y="86711"/>
                    </a:cubicBezTo>
                    <a:cubicBezTo>
                      <a:pt x="78540" y="87225"/>
                      <a:pt x="84198" y="82939"/>
                      <a:pt x="86598" y="76595"/>
                    </a:cubicBezTo>
                    <a:cubicBezTo>
                      <a:pt x="88141" y="72824"/>
                      <a:pt x="90027" y="66994"/>
                      <a:pt x="91742" y="60136"/>
                    </a:cubicBezTo>
                    <a:cubicBezTo>
                      <a:pt x="94999" y="52592"/>
                      <a:pt x="96199" y="44191"/>
                      <a:pt x="95514" y="35790"/>
                    </a:cubicBezTo>
                    <a:close/>
                  </a:path>
                </a:pathLst>
              </a:custGeom>
              <a:solidFill>
                <a:srgbClr val="E86F7A"/>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203B7E8B-A23A-48D3-8EB6-526AD89AFA8B}"/>
                  </a:ext>
                </a:extLst>
              </p:cNvPr>
              <p:cNvSpPr/>
              <p:nvPr/>
            </p:nvSpPr>
            <p:spPr>
              <a:xfrm>
                <a:off x="9160095" y="5576504"/>
                <a:ext cx="81527" cy="83924"/>
              </a:xfrm>
              <a:custGeom>
                <a:avLst/>
                <a:gdLst>
                  <a:gd name="connsiteX0" fmla="*/ 80983 w 81527"/>
                  <a:gd name="connsiteY0" fmla="*/ 13966 h 83924"/>
                  <a:gd name="connsiteX1" fmla="*/ 57666 w 81527"/>
                  <a:gd name="connsiteY1" fmla="*/ 4365 h 83924"/>
                  <a:gd name="connsiteX2" fmla="*/ 39664 w 81527"/>
                  <a:gd name="connsiteY2" fmla="*/ 31797 h 83924"/>
                  <a:gd name="connsiteX3" fmla="*/ 23205 w 81527"/>
                  <a:gd name="connsiteY3" fmla="*/ 11051 h 83924"/>
                  <a:gd name="connsiteX4" fmla="*/ 231 w 81527"/>
                  <a:gd name="connsiteY4" fmla="*/ 24424 h 83924"/>
                  <a:gd name="connsiteX5" fmla="*/ 36749 w 81527"/>
                  <a:gd name="connsiteY5" fmla="*/ 81346 h 83924"/>
                  <a:gd name="connsiteX6" fmla="*/ 54580 w 81527"/>
                  <a:gd name="connsiteY6" fmla="*/ 76888 h 83924"/>
                  <a:gd name="connsiteX7" fmla="*/ 74640 w 81527"/>
                  <a:gd name="connsiteY7" fmla="*/ 52542 h 83924"/>
                  <a:gd name="connsiteX8" fmla="*/ 80983 w 81527"/>
                  <a:gd name="connsiteY8" fmla="*/ 13966 h 83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1527" h="83924">
                    <a:moveTo>
                      <a:pt x="80983" y="13966"/>
                    </a:moveTo>
                    <a:cubicBezTo>
                      <a:pt x="79612" y="3507"/>
                      <a:pt x="66239" y="-5751"/>
                      <a:pt x="57666" y="4365"/>
                    </a:cubicBezTo>
                    <a:cubicBezTo>
                      <a:pt x="50465" y="12766"/>
                      <a:pt x="44293" y="22024"/>
                      <a:pt x="39664" y="31797"/>
                    </a:cubicBezTo>
                    <a:cubicBezTo>
                      <a:pt x="35206" y="24081"/>
                      <a:pt x="30063" y="16880"/>
                      <a:pt x="23205" y="11051"/>
                    </a:cubicBezTo>
                    <a:cubicBezTo>
                      <a:pt x="12403" y="1964"/>
                      <a:pt x="-1998" y="10708"/>
                      <a:pt x="231" y="24424"/>
                    </a:cubicBezTo>
                    <a:cubicBezTo>
                      <a:pt x="4345" y="47913"/>
                      <a:pt x="17718" y="67458"/>
                      <a:pt x="36749" y="81346"/>
                    </a:cubicBezTo>
                    <a:cubicBezTo>
                      <a:pt x="43950" y="86661"/>
                      <a:pt x="51151" y="83060"/>
                      <a:pt x="54580" y="76888"/>
                    </a:cubicBezTo>
                    <a:cubicBezTo>
                      <a:pt x="63495" y="72087"/>
                      <a:pt x="70696" y="60943"/>
                      <a:pt x="74640" y="52542"/>
                    </a:cubicBezTo>
                    <a:cubicBezTo>
                      <a:pt x="80298" y="40540"/>
                      <a:pt x="82698" y="27167"/>
                      <a:pt x="80983" y="13966"/>
                    </a:cubicBezTo>
                    <a:close/>
                  </a:path>
                </a:pathLst>
              </a:custGeom>
              <a:solidFill>
                <a:srgbClr val="E86F7A"/>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A07A7B73-98DC-4706-8DE4-8EE5CCC47CA6}"/>
                  </a:ext>
                </a:extLst>
              </p:cNvPr>
              <p:cNvSpPr/>
              <p:nvPr/>
            </p:nvSpPr>
            <p:spPr>
              <a:xfrm>
                <a:off x="8643589" y="5890223"/>
                <a:ext cx="92569" cy="90315"/>
              </a:xfrm>
              <a:custGeom>
                <a:avLst/>
                <a:gdLst>
                  <a:gd name="connsiteX0" fmla="*/ 92569 w 92569"/>
                  <a:gd name="connsiteY0" fmla="*/ 37146 h 90315"/>
                  <a:gd name="connsiteX1" fmla="*/ 62051 w 92569"/>
                  <a:gd name="connsiteY1" fmla="*/ 3885 h 90315"/>
                  <a:gd name="connsiteX2" fmla="*/ 52450 w 92569"/>
                  <a:gd name="connsiteY2" fmla="*/ 30117 h 90315"/>
                  <a:gd name="connsiteX3" fmla="*/ 50736 w 92569"/>
                  <a:gd name="connsiteY3" fmla="*/ 45890 h 90315"/>
                  <a:gd name="connsiteX4" fmla="*/ 3930 w 92569"/>
                  <a:gd name="connsiteY4" fmla="*/ 32517 h 90315"/>
                  <a:gd name="connsiteX5" fmla="*/ 1872 w 92569"/>
                  <a:gd name="connsiteY5" fmla="*/ 49147 h 90315"/>
                  <a:gd name="connsiteX6" fmla="*/ 61023 w 92569"/>
                  <a:gd name="connsiteY6" fmla="*/ 90124 h 90315"/>
                  <a:gd name="connsiteX7" fmla="*/ 75596 w 92569"/>
                  <a:gd name="connsiteY7" fmla="*/ 83609 h 90315"/>
                  <a:gd name="connsiteX8" fmla="*/ 92569 w 92569"/>
                  <a:gd name="connsiteY8" fmla="*/ 37146 h 90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569" h="90315">
                    <a:moveTo>
                      <a:pt x="92569" y="37146"/>
                    </a:moveTo>
                    <a:cubicBezTo>
                      <a:pt x="92569" y="22230"/>
                      <a:pt x="83826" y="-11374"/>
                      <a:pt x="62051" y="3885"/>
                    </a:cubicBezTo>
                    <a:cubicBezTo>
                      <a:pt x="53479" y="9886"/>
                      <a:pt x="53479" y="20687"/>
                      <a:pt x="52450" y="30117"/>
                    </a:cubicBezTo>
                    <a:cubicBezTo>
                      <a:pt x="51936" y="35431"/>
                      <a:pt x="51250" y="40575"/>
                      <a:pt x="50736" y="45890"/>
                    </a:cubicBezTo>
                    <a:cubicBezTo>
                      <a:pt x="37705" y="34231"/>
                      <a:pt x="20046" y="19315"/>
                      <a:pt x="3930" y="32517"/>
                    </a:cubicBezTo>
                    <a:cubicBezTo>
                      <a:pt x="-699" y="36289"/>
                      <a:pt x="-1042" y="44176"/>
                      <a:pt x="1872" y="49147"/>
                    </a:cubicBezTo>
                    <a:cubicBezTo>
                      <a:pt x="14559" y="70922"/>
                      <a:pt x="35991" y="86181"/>
                      <a:pt x="61023" y="90124"/>
                    </a:cubicBezTo>
                    <a:cubicBezTo>
                      <a:pt x="67538" y="91153"/>
                      <a:pt x="72681" y="87895"/>
                      <a:pt x="75596" y="83609"/>
                    </a:cubicBezTo>
                    <a:cubicBezTo>
                      <a:pt x="88283" y="74351"/>
                      <a:pt x="92398" y="50691"/>
                      <a:pt x="92569" y="37146"/>
                    </a:cubicBezTo>
                    <a:close/>
                  </a:path>
                </a:pathLst>
              </a:custGeom>
              <a:solidFill>
                <a:srgbClr val="E86F7A"/>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255BB72B-929D-4020-9504-F01E405B861E}"/>
                  </a:ext>
                </a:extLst>
              </p:cNvPr>
              <p:cNvSpPr/>
              <p:nvPr/>
            </p:nvSpPr>
            <p:spPr>
              <a:xfrm>
                <a:off x="7948332" y="5795301"/>
                <a:ext cx="93614" cy="98819"/>
              </a:xfrm>
              <a:custGeom>
                <a:avLst/>
                <a:gdLst>
                  <a:gd name="connsiteX0" fmla="*/ 93110 w 93614"/>
                  <a:gd name="connsiteY0" fmla="*/ 47715 h 98819"/>
                  <a:gd name="connsiteX1" fmla="*/ 79394 w 93614"/>
                  <a:gd name="connsiteY1" fmla="*/ 6567 h 98819"/>
                  <a:gd name="connsiteX2" fmla="*/ 57963 w 93614"/>
                  <a:gd name="connsiteY2" fmla="*/ 3824 h 98819"/>
                  <a:gd name="connsiteX3" fmla="*/ 49219 w 93614"/>
                  <a:gd name="connsiteY3" fmla="*/ 37942 h 98819"/>
                  <a:gd name="connsiteX4" fmla="*/ 50934 w 93614"/>
                  <a:gd name="connsiteY4" fmla="*/ 52516 h 98819"/>
                  <a:gd name="connsiteX5" fmla="*/ 13215 w 93614"/>
                  <a:gd name="connsiteY5" fmla="*/ 35885 h 98819"/>
                  <a:gd name="connsiteX6" fmla="*/ 13 w 93614"/>
                  <a:gd name="connsiteY6" fmla="*/ 49087 h 98819"/>
                  <a:gd name="connsiteX7" fmla="*/ 72022 w 93614"/>
                  <a:gd name="connsiteY7" fmla="*/ 98807 h 98819"/>
                  <a:gd name="connsiteX8" fmla="*/ 85224 w 93614"/>
                  <a:gd name="connsiteY8" fmla="*/ 85091 h 98819"/>
                  <a:gd name="connsiteX9" fmla="*/ 86424 w 93614"/>
                  <a:gd name="connsiteY9" fmla="*/ 83891 h 98819"/>
                  <a:gd name="connsiteX10" fmla="*/ 93110 w 93614"/>
                  <a:gd name="connsiteY10" fmla="*/ 47715 h 9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614" h="98819">
                    <a:moveTo>
                      <a:pt x="93110" y="47715"/>
                    </a:moveTo>
                    <a:cubicBezTo>
                      <a:pt x="91738" y="32970"/>
                      <a:pt x="87109" y="19254"/>
                      <a:pt x="79394" y="6567"/>
                    </a:cubicBezTo>
                    <a:cubicBezTo>
                      <a:pt x="74422" y="-1663"/>
                      <a:pt x="64650" y="-1663"/>
                      <a:pt x="57963" y="3824"/>
                    </a:cubicBezTo>
                    <a:cubicBezTo>
                      <a:pt x="47847" y="11882"/>
                      <a:pt x="48362" y="26112"/>
                      <a:pt x="49219" y="37942"/>
                    </a:cubicBezTo>
                    <a:cubicBezTo>
                      <a:pt x="49562" y="42914"/>
                      <a:pt x="50076" y="47715"/>
                      <a:pt x="50934" y="52516"/>
                    </a:cubicBezTo>
                    <a:cubicBezTo>
                      <a:pt x="39103" y="44972"/>
                      <a:pt x="27273" y="37085"/>
                      <a:pt x="13215" y="35885"/>
                    </a:cubicBezTo>
                    <a:cubicBezTo>
                      <a:pt x="6357" y="35371"/>
                      <a:pt x="-330" y="42400"/>
                      <a:pt x="13" y="49087"/>
                    </a:cubicBezTo>
                    <a:cubicBezTo>
                      <a:pt x="1556" y="81662"/>
                      <a:pt x="44590" y="97607"/>
                      <a:pt x="72022" y="98807"/>
                    </a:cubicBezTo>
                    <a:cubicBezTo>
                      <a:pt x="81109" y="99150"/>
                      <a:pt x="85395" y="92120"/>
                      <a:pt x="85224" y="85091"/>
                    </a:cubicBezTo>
                    <a:cubicBezTo>
                      <a:pt x="85566" y="84748"/>
                      <a:pt x="86081" y="84234"/>
                      <a:pt x="86424" y="83891"/>
                    </a:cubicBezTo>
                    <a:cubicBezTo>
                      <a:pt x="94310" y="74633"/>
                      <a:pt x="94139" y="59031"/>
                      <a:pt x="93110" y="47715"/>
                    </a:cubicBezTo>
                    <a:close/>
                  </a:path>
                </a:pathLst>
              </a:custGeom>
              <a:solidFill>
                <a:srgbClr val="E86F7A"/>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584B56C8-5E6B-4EF4-8B9F-C17D35588320}"/>
                  </a:ext>
                </a:extLst>
              </p:cNvPr>
              <p:cNvSpPr/>
              <p:nvPr/>
            </p:nvSpPr>
            <p:spPr>
              <a:xfrm>
                <a:off x="8587779" y="4802940"/>
                <a:ext cx="384661" cy="334424"/>
              </a:xfrm>
              <a:custGeom>
                <a:avLst/>
                <a:gdLst>
                  <a:gd name="connsiteX0" fmla="*/ 329088 w 384661"/>
                  <a:gd name="connsiteY0" fmla="*/ 574 h 334424"/>
                  <a:gd name="connsiteX1" fmla="*/ 240962 w 384661"/>
                  <a:gd name="connsiteY1" fmla="*/ 54752 h 334424"/>
                  <a:gd name="connsiteX2" fmla="*/ 203243 w 384661"/>
                  <a:gd name="connsiteY2" fmla="*/ 167738 h 334424"/>
                  <a:gd name="connsiteX3" fmla="*/ 174097 w 384661"/>
                  <a:gd name="connsiteY3" fmla="*/ 136705 h 334424"/>
                  <a:gd name="connsiteX4" fmla="*/ 126948 w 384661"/>
                  <a:gd name="connsiteY4" fmla="*/ 98300 h 334424"/>
                  <a:gd name="connsiteX5" fmla="*/ 15677 w 384661"/>
                  <a:gd name="connsiteY5" fmla="*/ 100872 h 334424"/>
                  <a:gd name="connsiteX6" fmla="*/ 20478 w 384661"/>
                  <a:gd name="connsiteY6" fmla="*/ 206314 h 334424"/>
                  <a:gd name="connsiteX7" fmla="*/ 118719 w 384661"/>
                  <a:gd name="connsiteY7" fmla="*/ 282781 h 334424"/>
                  <a:gd name="connsiteX8" fmla="*/ 192271 w 384661"/>
                  <a:gd name="connsiteY8" fmla="*/ 316385 h 334424"/>
                  <a:gd name="connsiteX9" fmla="*/ 269080 w 384661"/>
                  <a:gd name="connsiteY9" fmla="*/ 334216 h 334424"/>
                  <a:gd name="connsiteX10" fmla="*/ 277138 w 384661"/>
                  <a:gd name="connsiteY10" fmla="*/ 331129 h 334424"/>
                  <a:gd name="connsiteX11" fmla="*/ 288968 w 384661"/>
                  <a:gd name="connsiteY11" fmla="*/ 324786 h 334424"/>
                  <a:gd name="connsiteX12" fmla="*/ 353434 w 384661"/>
                  <a:gd name="connsiteY12" fmla="*/ 205799 h 334424"/>
                  <a:gd name="connsiteX13" fmla="*/ 384638 w 384661"/>
                  <a:gd name="connsiteY13" fmla="*/ 82870 h 334424"/>
                  <a:gd name="connsiteX14" fmla="*/ 329088 w 384661"/>
                  <a:gd name="connsiteY14" fmla="*/ 574 h 33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4661" h="334424">
                    <a:moveTo>
                      <a:pt x="329088" y="574"/>
                    </a:moveTo>
                    <a:cubicBezTo>
                      <a:pt x="290169" y="-4398"/>
                      <a:pt x="259822" y="23720"/>
                      <a:pt x="240962" y="54752"/>
                    </a:cubicBezTo>
                    <a:cubicBezTo>
                      <a:pt x="220217" y="89042"/>
                      <a:pt x="207701" y="127961"/>
                      <a:pt x="203243" y="167738"/>
                    </a:cubicBezTo>
                    <a:cubicBezTo>
                      <a:pt x="192271" y="158994"/>
                      <a:pt x="183527" y="146649"/>
                      <a:pt x="174097" y="136705"/>
                    </a:cubicBezTo>
                    <a:cubicBezTo>
                      <a:pt x="160210" y="122132"/>
                      <a:pt x="144436" y="108587"/>
                      <a:pt x="126948" y="98300"/>
                    </a:cubicBezTo>
                    <a:cubicBezTo>
                      <a:pt x="94887" y="79612"/>
                      <a:pt x="43795" y="69325"/>
                      <a:pt x="15677" y="100872"/>
                    </a:cubicBezTo>
                    <a:cubicBezTo>
                      <a:pt x="-10726" y="130533"/>
                      <a:pt x="-96" y="176824"/>
                      <a:pt x="20478" y="206314"/>
                    </a:cubicBezTo>
                    <a:cubicBezTo>
                      <a:pt x="44652" y="240947"/>
                      <a:pt x="81685" y="263921"/>
                      <a:pt x="118719" y="282781"/>
                    </a:cubicBezTo>
                    <a:cubicBezTo>
                      <a:pt x="142722" y="294953"/>
                      <a:pt x="167410" y="305755"/>
                      <a:pt x="192271" y="316385"/>
                    </a:cubicBezTo>
                    <a:cubicBezTo>
                      <a:pt x="216788" y="326843"/>
                      <a:pt x="241991" y="335930"/>
                      <a:pt x="269080" y="334216"/>
                    </a:cubicBezTo>
                    <a:cubicBezTo>
                      <a:pt x="272338" y="334044"/>
                      <a:pt x="275081" y="332844"/>
                      <a:pt x="277138" y="331129"/>
                    </a:cubicBezTo>
                    <a:cubicBezTo>
                      <a:pt x="281596" y="331301"/>
                      <a:pt x="286054" y="329587"/>
                      <a:pt x="288968" y="324786"/>
                    </a:cubicBezTo>
                    <a:cubicBezTo>
                      <a:pt x="312629" y="286381"/>
                      <a:pt x="334746" y="246776"/>
                      <a:pt x="353434" y="205799"/>
                    </a:cubicBezTo>
                    <a:cubicBezTo>
                      <a:pt x="370922" y="167223"/>
                      <a:pt x="385324" y="125732"/>
                      <a:pt x="384638" y="82870"/>
                    </a:cubicBezTo>
                    <a:cubicBezTo>
                      <a:pt x="384123" y="46351"/>
                      <a:pt x="370579" y="5889"/>
                      <a:pt x="329088" y="574"/>
                    </a:cubicBezTo>
                    <a:close/>
                  </a:path>
                </a:pathLst>
              </a:custGeom>
              <a:solidFill>
                <a:srgbClr val="E86F7A"/>
              </a:solidFill>
              <a:ln w="1715" cap="flat">
                <a:noFill/>
                <a:prstDash val="solid"/>
                <a:miter/>
              </a:ln>
            </p:spPr>
            <p:txBody>
              <a:bodyPr rtlCol="0" anchor="ctr"/>
              <a:lstStyle/>
              <a:p>
                <a:endParaRPr lang="en-US"/>
              </a:p>
            </p:txBody>
          </p:sp>
        </p:grpSp>
        <p:grpSp>
          <p:nvGrpSpPr>
            <p:cNvPr id="19" name="Graphic 3">
              <a:extLst>
                <a:ext uri="{FF2B5EF4-FFF2-40B4-BE49-F238E27FC236}">
                  <a16:creationId xmlns:a16="http://schemas.microsoft.com/office/drawing/2014/main" id="{DEBB360F-0B4E-4E9F-A13C-1D0B9775ACD9}"/>
                </a:ext>
              </a:extLst>
            </p:cNvPr>
            <p:cNvGrpSpPr/>
            <p:nvPr/>
          </p:nvGrpSpPr>
          <p:grpSpPr>
            <a:xfrm>
              <a:off x="7907036" y="4838717"/>
              <a:ext cx="1061645" cy="1114004"/>
              <a:chOff x="7907036" y="4838717"/>
              <a:chExt cx="1061645" cy="1114004"/>
            </a:xfrm>
            <a:solidFill>
              <a:srgbClr val="FFFFFF"/>
            </a:solidFill>
          </p:grpSpPr>
          <p:sp>
            <p:nvSpPr>
              <p:cNvPr id="20" name="Freeform: Shape 19">
                <a:extLst>
                  <a:ext uri="{FF2B5EF4-FFF2-40B4-BE49-F238E27FC236}">
                    <a16:creationId xmlns:a16="http://schemas.microsoft.com/office/drawing/2014/main" id="{C37E57C2-63E5-4FE8-BC4D-E248ED62E427}"/>
                  </a:ext>
                </a:extLst>
              </p:cNvPr>
              <p:cNvSpPr/>
              <p:nvPr/>
            </p:nvSpPr>
            <p:spPr>
              <a:xfrm>
                <a:off x="8717743" y="5321258"/>
                <a:ext cx="98889" cy="95754"/>
              </a:xfrm>
              <a:custGeom>
                <a:avLst/>
                <a:gdLst>
                  <a:gd name="connsiteX0" fmla="*/ 79794 w 98889"/>
                  <a:gd name="connsiteY0" fmla="*/ 35 h 95754"/>
                  <a:gd name="connsiteX1" fmla="*/ 52705 w 98889"/>
                  <a:gd name="connsiteY1" fmla="*/ 40154 h 95754"/>
                  <a:gd name="connsiteX2" fmla="*/ 48248 w 98889"/>
                  <a:gd name="connsiteY2" fmla="*/ 35182 h 95754"/>
                  <a:gd name="connsiteX3" fmla="*/ 20301 w 98889"/>
                  <a:gd name="connsiteY3" fmla="*/ 16322 h 95754"/>
                  <a:gd name="connsiteX4" fmla="*/ 3671 w 98889"/>
                  <a:gd name="connsiteY4" fmla="*/ 37754 h 95754"/>
                  <a:gd name="connsiteX5" fmla="*/ 54763 w 98889"/>
                  <a:gd name="connsiteY5" fmla="*/ 87303 h 95754"/>
                  <a:gd name="connsiteX6" fmla="*/ 81509 w 98889"/>
                  <a:gd name="connsiteY6" fmla="*/ 86446 h 95754"/>
                  <a:gd name="connsiteX7" fmla="*/ 98311 w 98889"/>
                  <a:gd name="connsiteY7" fmla="*/ 34325 h 95754"/>
                  <a:gd name="connsiteX8" fmla="*/ 79794 w 98889"/>
                  <a:gd name="connsiteY8" fmla="*/ 35 h 9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89" h="95754">
                    <a:moveTo>
                      <a:pt x="79794" y="35"/>
                    </a:moveTo>
                    <a:cubicBezTo>
                      <a:pt x="59220" y="1235"/>
                      <a:pt x="53734" y="20609"/>
                      <a:pt x="52705" y="40154"/>
                    </a:cubicBezTo>
                    <a:cubicBezTo>
                      <a:pt x="51162" y="38268"/>
                      <a:pt x="49791" y="36554"/>
                      <a:pt x="48248" y="35182"/>
                    </a:cubicBezTo>
                    <a:cubicBezTo>
                      <a:pt x="40018" y="27467"/>
                      <a:pt x="30588" y="21123"/>
                      <a:pt x="20301" y="16322"/>
                    </a:cubicBezTo>
                    <a:cubicBezTo>
                      <a:pt x="6071" y="9807"/>
                      <a:pt x="-6445" y="25581"/>
                      <a:pt x="3671" y="37754"/>
                    </a:cubicBezTo>
                    <a:cubicBezTo>
                      <a:pt x="18930" y="56099"/>
                      <a:pt x="36075" y="72386"/>
                      <a:pt x="54763" y="87303"/>
                    </a:cubicBezTo>
                    <a:cubicBezTo>
                      <a:pt x="58192" y="97590"/>
                      <a:pt x="76537" y="99818"/>
                      <a:pt x="81509" y="86446"/>
                    </a:cubicBezTo>
                    <a:cubicBezTo>
                      <a:pt x="87852" y="69644"/>
                      <a:pt x="95911" y="52327"/>
                      <a:pt x="98311" y="34325"/>
                    </a:cubicBezTo>
                    <a:cubicBezTo>
                      <a:pt x="100197" y="21123"/>
                      <a:pt x="98311" y="-994"/>
                      <a:pt x="79794" y="35"/>
                    </a:cubicBezTo>
                    <a:close/>
                  </a:path>
                </a:pathLst>
              </a:custGeom>
              <a:solidFill>
                <a:srgbClr val="FFFFFF"/>
              </a:solidFill>
              <a:ln w="17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4E16F44-726B-4EB0-9D95-29D0F26D6B20}"/>
                  </a:ext>
                </a:extLst>
              </p:cNvPr>
              <p:cNvSpPr/>
              <p:nvPr/>
            </p:nvSpPr>
            <p:spPr>
              <a:xfrm>
                <a:off x="8351250" y="5852283"/>
                <a:ext cx="92323" cy="100439"/>
              </a:xfrm>
              <a:custGeom>
                <a:avLst/>
                <a:gdLst>
                  <a:gd name="connsiteX0" fmla="*/ 78184 w 92323"/>
                  <a:gd name="connsiteY0" fmla="*/ 162 h 100439"/>
                  <a:gd name="connsiteX1" fmla="*/ 44065 w 92323"/>
                  <a:gd name="connsiteY1" fmla="*/ 31880 h 100439"/>
                  <a:gd name="connsiteX2" fmla="*/ 43551 w 92323"/>
                  <a:gd name="connsiteY2" fmla="*/ 33081 h 100439"/>
                  <a:gd name="connsiteX3" fmla="*/ 42522 w 92323"/>
                  <a:gd name="connsiteY3" fmla="*/ 30852 h 100439"/>
                  <a:gd name="connsiteX4" fmla="*/ 16805 w 92323"/>
                  <a:gd name="connsiteY4" fmla="*/ 9592 h 100439"/>
                  <a:gd name="connsiteX5" fmla="*/ 2 w 92323"/>
                  <a:gd name="connsiteY5" fmla="*/ 22451 h 100439"/>
                  <a:gd name="connsiteX6" fmla="*/ 22463 w 92323"/>
                  <a:gd name="connsiteY6" fmla="*/ 93945 h 100439"/>
                  <a:gd name="connsiteX7" fmla="*/ 45780 w 92323"/>
                  <a:gd name="connsiteY7" fmla="*/ 93945 h 100439"/>
                  <a:gd name="connsiteX8" fmla="*/ 47151 w 92323"/>
                  <a:gd name="connsiteY8" fmla="*/ 91716 h 100439"/>
                  <a:gd name="connsiteX9" fmla="*/ 50752 w 92323"/>
                  <a:gd name="connsiteY9" fmla="*/ 88973 h 100439"/>
                  <a:gd name="connsiteX10" fmla="*/ 78184 w 92323"/>
                  <a:gd name="connsiteY10" fmla="*/ 162 h 10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2323" h="100439">
                    <a:moveTo>
                      <a:pt x="78184" y="162"/>
                    </a:moveTo>
                    <a:cubicBezTo>
                      <a:pt x="61382" y="-2067"/>
                      <a:pt x="49895" y="19193"/>
                      <a:pt x="44065" y="31880"/>
                    </a:cubicBezTo>
                    <a:cubicBezTo>
                      <a:pt x="43894" y="32223"/>
                      <a:pt x="43722" y="32566"/>
                      <a:pt x="43551" y="33081"/>
                    </a:cubicBezTo>
                    <a:cubicBezTo>
                      <a:pt x="43208" y="32395"/>
                      <a:pt x="42865" y="31538"/>
                      <a:pt x="42522" y="30852"/>
                    </a:cubicBezTo>
                    <a:cubicBezTo>
                      <a:pt x="36864" y="20393"/>
                      <a:pt x="28121" y="12849"/>
                      <a:pt x="16805" y="9592"/>
                    </a:cubicBezTo>
                    <a:cubicBezTo>
                      <a:pt x="8575" y="7192"/>
                      <a:pt x="-169" y="13878"/>
                      <a:pt x="2" y="22451"/>
                    </a:cubicBezTo>
                    <a:cubicBezTo>
                      <a:pt x="346" y="47997"/>
                      <a:pt x="8232" y="72686"/>
                      <a:pt x="22463" y="93945"/>
                    </a:cubicBezTo>
                    <a:cubicBezTo>
                      <a:pt x="28292" y="102689"/>
                      <a:pt x="39950" y="102518"/>
                      <a:pt x="45780" y="93945"/>
                    </a:cubicBezTo>
                    <a:cubicBezTo>
                      <a:pt x="46294" y="93260"/>
                      <a:pt x="46637" y="92574"/>
                      <a:pt x="47151" y="91716"/>
                    </a:cubicBezTo>
                    <a:cubicBezTo>
                      <a:pt x="48352" y="91031"/>
                      <a:pt x="49552" y="90173"/>
                      <a:pt x="50752" y="88973"/>
                    </a:cubicBezTo>
                    <a:cubicBezTo>
                      <a:pt x="61896" y="77486"/>
                      <a:pt x="118132" y="5649"/>
                      <a:pt x="78184" y="162"/>
                    </a:cubicBezTo>
                    <a:close/>
                  </a:path>
                </a:pathLst>
              </a:custGeom>
              <a:solidFill>
                <a:srgbClr val="FFFFFF"/>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6C3C9AC-4BA0-42C8-AE65-C37BA7BFE5DB}"/>
                  </a:ext>
                </a:extLst>
              </p:cNvPr>
              <p:cNvSpPr/>
              <p:nvPr/>
            </p:nvSpPr>
            <p:spPr>
              <a:xfrm>
                <a:off x="8861524" y="5599991"/>
                <a:ext cx="107157" cy="105951"/>
              </a:xfrm>
              <a:custGeom>
                <a:avLst/>
                <a:gdLst>
                  <a:gd name="connsiteX0" fmla="*/ 96319 w 107157"/>
                  <a:gd name="connsiteY0" fmla="*/ 2137 h 105951"/>
                  <a:gd name="connsiteX1" fmla="*/ 58257 w 107157"/>
                  <a:gd name="connsiteY1" fmla="*/ 53230 h 105951"/>
                  <a:gd name="connsiteX2" fmla="*/ 3221 w 107157"/>
                  <a:gd name="connsiteY2" fmla="*/ 32141 h 105951"/>
                  <a:gd name="connsiteX3" fmla="*/ 20366 w 107157"/>
                  <a:gd name="connsiteY3" fmla="*/ 73975 h 105951"/>
                  <a:gd name="connsiteX4" fmla="*/ 65458 w 107157"/>
                  <a:gd name="connsiteY4" fmla="*/ 102950 h 105951"/>
                  <a:gd name="connsiteX5" fmla="*/ 71287 w 107157"/>
                  <a:gd name="connsiteY5" fmla="*/ 105350 h 105951"/>
                  <a:gd name="connsiteX6" fmla="*/ 86203 w 107157"/>
                  <a:gd name="connsiteY6" fmla="*/ 96263 h 105951"/>
                  <a:gd name="connsiteX7" fmla="*/ 104720 w 107157"/>
                  <a:gd name="connsiteY7" fmla="*/ 43285 h 105951"/>
                  <a:gd name="connsiteX8" fmla="*/ 96319 w 107157"/>
                  <a:gd name="connsiteY8" fmla="*/ 2137 h 105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157" h="105951">
                    <a:moveTo>
                      <a:pt x="96319" y="2137"/>
                    </a:moveTo>
                    <a:cubicBezTo>
                      <a:pt x="73002" y="-8835"/>
                      <a:pt x="62372" y="24598"/>
                      <a:pt x="58257" y="53230"/>
                    </a:cubicBezTo>
                    <a:cubicBezTo>
                      <a:pt x="39912" y="32656"/>
                      <a:pt x="16595" y="12939"/>
                      <a:pt x="3221" y="32141"/>
                    </a:cubicBezTo>
                    <a:cubicBezTo>
                      <a:pt x="-7237" y="47229"/>
                      <a:pt x="10251" y="64374"/>
                      <a:pt x="20366" y="73975"/>
                    </a:cubicBezTo>
                    <a:cubicBezTo>
                      <a:pt x="33568" y="86662"/>
                      <a:pt x="48827" y="95920"/>
                      <a:pt x="65458" y="102950"/>
                    </a:cubicBezTo>
                    <a:cubicBezTo>
                      <a:pt x="67172" y="104322"/>
                      <a:pt x="69230" y="105007"/>
                      <a:pt x="71287" y="105350"/>
                    </a:cubicBezTo>
                    <a:cubicBezTo>
                      <a:pt x="79003" y="107751"/>
                      <a:pt x="84660" y="102607"/>
                      <a:pt x="86203" y="96263"/>
                    </a:cubicBezTo>
                    <a:cubicBezTo>
                      <a:pt x="95633" y="80147"/>
                      <a:pt x="101634" y="61459"/>
                      <a:pt x="104720" y="43285"/>
                    </a:cubicBezTo>
                    <a:cubicBezTo>
                      <a:pt x="106949" y="30255"/>
                      <a:pt x="111578" y="9338"/>
                      <a:pt x="96319" y="2137"/>
                    </a:cubicBezTo>
                    <a:close/>
                  </a:path>
                </a:pathLst>
              </a:custGeom>
              <a:solidFill>
                <a:srgbClr val="FFFFFF"/>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37197C99-C40B-4029-84D8-EEAA360301F4}"/>
                  </a:ext>
                </a:extLst>
              </p:cNvPr>
              <p:cNvSpPr/>
              <p:nvPr/>
            </p:nvSpPr>
            <p:spPr>
              <a:xfrm>
                <a:off x="7907036" y="5506089"/>
                <a:ext cx="106402" cy="87549"/>
              </a:xfrm>
              <a:custGeom>
                <a:avLst/>
                <a:gdLst>
                  <a:gd name="connsiteX0" fmla="*/ 99774 w 106402"/>
                  <a:gd name="connsiteY0" fmla="*/ 4656 h 87549"/>
                  <a:gd name="connsiteX1" fmla="*/ 74570 w 106402"/>
                  <a:gd name="connsiteY1" fmla="*/ 3971 h 87549"/>
                  <a:gd name="connsiteX2" fmla="*/ 60683 w 106402"/>
                  <a:gd name="connsiteY2" fmla="*/ 35003 h 87549"/>
                  <a:gd name="connsiteX3" fmla="*/ 58797 w 106402"/>
                  <a:gd name="connsiteY3" fmla="*/ 47691 h 87549"/>
                  <a:gd name="connsiteX4" fmla="*/ 53825 w 106402"/>
                  <a:gd name="connsiteY4" fmla="*/ 45119 h 87549"/>
                  <a:gd name="connsiteX5" fmla="*/ 17306 w 106402"/>
                  <a:gd name="connsiteY5" fmla="*/ 32603 h 87549"/>
                  <a:gd name="connsiteX6" fmla="*/ 3933 w 106402"/>
                  <a:gd name="connsiteY6" fmla="*/ 55577 h 87549"/>
                  <a:gd name="connsiteX7" fmla="*/ 61712 w 106402"/>
                  <a:gd name="connsiteY7" fmla="*/ 87295 h 87549"/>
                  <a:gd name="connsiteX8" fmla="*/ 68398 w 106402"/>
                  <a:gd name="connsiteY8" fmla="*/ 86952 h 87549"/>
                  <a:gd name="connsiteX9" fmla="*/ 76285 w 106402"/>
                  <a:gd name="connsiteY9" fmla="*/ 86095 h 87549"/>
                  <a:gd name="connsiteX10" fmla="*/ 105260 w 106402"/>
                  <a:gd name="connsiteY10" fmla="*/ 31403 h 87549"/>
                  <a:gd name="connsiteX11" fmla="*/ 99774 w 106402"/>
                  <a:gd name="connsiteY11" fmla="*/ 4656 h 87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402" h="87549">
                    <a:moveTo>
                      <a:pt x="99774" y="4656"/>
                    </a:moveTo>
                    <a:cubicBezTo>
                      <a:pt x="92744" y="-1344"/>
                      <a:pt x="82114" y="-1515"/>
                      <a:pt x="74570" y="3971"/>
                    </a:cubicBezTo>
                    <a:cubicBezTo>
                      <a:pt x="64798" y="11000"/>
                      <a:pt x="62569" y="24030"/>
                      <a:pt x="60683" y="35003"/>
                    </a:cubicBezTo>
                    <a:cubicBezTo>
                      <a:pt x="59997" y="39118"/>
                      <a:pt x="59311" y="43404"/>
                      <a:pt x="58797" y="47691"/>
                    </a:cubicBezTo>
                    <a:cubicBezTo>
                      <a:pt x="56911" y="46662"/>
                      <a:pt x="55197" y="45804"/>
                      <a:pt x="53825" y="45119"/>
                    </a:cubicBezTo>
                    <a:cubicBezTo>
                      <a:pt x="42338" y="38946"/>
                      <a:pt x="30165" y="34832"/>
                      <a:pt x="17306" y="32603"/>
                    </a:cubicBezTo>
                    <a:cubicBezTo>
                      <a:pt x="4104" y="30203"/>
                      <a:pt x="-5840" y="44947"/>
                      <a:pt x="3933" y="55577"/>
                    </a:cubicBezTo>
                    <a:cubicBezTo>
                      <a:pt x="19364" y="72208"/>
                      <a:pt x="39423" y="83352"/>
                      <a:pt x="61712" y="87295"/>
                    </a:cubicBezTo>
                    <a:cubicBezTo>
                      <a:pt x="64112" y="87810"/>
                      <a:pt x="66341" y="87467"/>
                      <a:pt x="68398" y="86952"/>
                    </a:cubicBezTo>
                    <a:cubicBezTo>
                      <a:pt x="70970" y="87467"/>
                      <a:pt x="73884" y="87124"/>
                      <a:pt x="76285" y="86095"/>
                    </a:cubicBezTo>
                    <a:cubicBezTo>
                      <a:pt x="94802" y="81123"/>
                      <a:pt x="102688" y="47005"/>
                      <a:pt x="105260" y="31403"/>
                    </a:cubicBezTo>
                    <a:cubicBezTo>
                      <a:pt x="106974" y="21801"/>
                      <a:pt x="107832" y="11514"/>
                      <a:pt x="99774" y="4656"/>
                    </a:cubicBezTo>
                    <a:close/>
                  </a:path>
                </a:pathLst>
              </a:custGeom>
              <a:solidFill>
                <a:srgbClr val="FFFFFF"/>
              </a:solidFill>
              <a:ln w="171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061D2C94-DE3C-4023-AF9F-D8AFF14DBDB4}"/>
                  </a:ext>
                </a:extLst>
              </p:cNvPr>
              <p:cNvSpPr/>
              <p:nvPr/>
            </p:nvSpPr>
            <p:spPr>
              <a:xfrm>
                <a:off x="8479463" y="5545361"/>
                <a:ext cx="106106" cy="91040"/>
              </a:xfrm>
              <a:custGeom>
                <a:avLst/>
                <a:gdLst>
                  <a:gd name="connsiteX0" fmla="*/ 100505 w 106106"/>
                  <a:gd name="connsiteY0" fmla="*/ 5675 h 91040"/>
                  <a:gd name="connsiteX1" fmla="*/ 71015 w 106106"/>
                  <a:gd name="connsiteY1" fmla="*/ 11504 h 91040"/>
                  <a:gd name="connsiteX2" fmla="*/ 58842 w 106106"/>
                  <a:gd name="connsiteY2" fmla="*/ 41337 h 91040"/>
                  <a:gd name="connsiteX3" fmla="*/ 16665 w 106106"/>
                  <a:gd name="connsiteY3" fmla="*/ 9104 h 91040"/>
                  <a:gd name="connsiteX4" fmla="*/ 35 w 106106"/>
                  <a:gd name="connsiteY4" fmla="*/ 21791 h 91040"/>
                  <a:gd name="connsiteX5" fmla="*/ 19751 w 106106"/>
                  <a:gd name="connsiteY5" fmla="*/ 52138 h 91040"/>
                  <a:gd name="connsiteX6" fmla="*/ 53870 w 106106"/>
                  <a:gd name="connsiteY6" fmla="*/ 81456 h 91040"/>
                  <a:gd name="connsiteX7" fmla="*/ 55756 w 106106"/>
                  <a:gd name="connsiteY7" fmla="*/ 84371 h 91040"/>
                  <a:gd name="connsiteX8" fmla="*/ 76844 w 106106"/>
                  <a:gd name="connsiteY8" fmla="*/ 87114 h 91040"/>
                  <a:gd name="connsiteX9" fmla="*/ 101019 w 106106"/>
                  <a:gd name="connsiteY9" fmla="*/ 46823 h 91040"/>
                  <a:gd name="connsiteX10" fmla="*/ 100505 w 106106"/>
                  <a:gd name="connsiteY10" fmla="*/ 5675 h 91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106" h="91040">
                    <a:moveTo>
                      <a:pt x="100505" y="5675"/>
                    </a:moveTo>
                    <a:cubicBezTo>
                      <a:pt x="91075" y="-4955"/>
                      <a:pt x="76844" y="703"/>
                      <a:pt x="71015" y="11504"/>
                    </a:cubicBezTo>
                    <a:cubicBezTo>
                      <a:pt x="66043" y="20591"/>
                      <a:pt x="62100" y="31050"/>
                      <a:pt x="58842" y="41337"/>
                    </a:cubicBezTo>
                    <a:cubicBezTo>
                      <a:pt x="47355" y="26249"/>
                      <a:pt x="33467" y="12704"/>
                      <a:pt x="16665" y="9104"/>
                    </a:cubicBezTo>
                    <a:cubicBezTo>
                      <a:pt x="8950" y="7389"/>
                      <a:pt x="-651" y="12704"/>
                      <a:pt x="35" y="21791"/>
                    </a:cubicBezTo>
                    <a:cubicBezTo>
                      <a:pt x="1064" y="35850"/>
                      <a:pt x="9807" y="43394"/>
                      <a:pt x="19751" y="52138"/>
                    </a:cubicBezTo>
                    <a:cubicBezTo>
                      <a:pt x="31067" y="61911"/>
                      <a:pt x="42383" y="71683"/>
                      <a:pt x="53870" y="81456"/>
                    </a:cubicBezTo>
                    <a:cubicBezTo>
                      <a:pt x="54556" y="82485"/>
                      <a:pt x="55070" y="83513"/>
                      <a:pt x="55756" y="84371"/>
                    </a:cubicBezTo>
                    <a:cubicBezTo>
                      <a:pt x="60042" y="91571"/>
                      <a:pt x="70844" y="93629"/>
                      <a:pt x="76844" y="87114"/>
                    </a:cubicBezTo>
                    <a:cubicBezTo>
                      <a:pt x="87646" y="75455"/>
                      <a:pt x="95876" y="61911"/>
                      <a:pt x="101019" y="46823"/>
                    </a:cubicBezTo>
                    <a:cubicBezTo>
                      <a:pt x="105134" y="34650"/>
                      <a:pt x="110277" y="16476"/>
                      <a:pt x="100505" y="5675"/>
                    </a:cubicBezTo>
                    <a:close/>
                  </a:path>
                </a:pathLst>
              </a:custGeom>
              <a:solidFill>
                <a:srgbClr val="FFFFFF"/>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0A7E4646-DEF8-474A-AB1E-4C3B9C4DD4FD}"/>
                  </a:ext>
                </a:extLst>
              </p:cNvPr>
              <p:cNvSpPr/>
              <p:nvPr/>
            </p:nvSpPr>
            <p:spPr>
              <a:xfrm>
                <a:off x="8922005" y="4838717"/>
                <a:ext cx="25353" cy="77146"/>
              </a:xfrm>
              <a:custGeom>
                <a:avLst/>
                <a:gdLst>
                  <a:gd name="connsiteX0" fmla="*/ 24522 w 25353"/>
                  <a:gd name="connsiteY0" fmla="*/ 60466 h 77146"/>
                  <a:gd name="connsiteX1" fmla="*/ 18864 w 25353"/>
                  <a:gd name="connsiteY1" fmla="*/ 4916 h 77146"/>
                  <a:gd name="connsiteX2" fmla="*/ 10977 w 25353"/>
                  <a:gd name="connsiteY2" fmla="*/ 801 h 77146"/>
                  <a:gd name="connsiteX3" fmla="*/ 8406 w 25353"/>
                  <a:gd name="connsiteY3" fmla="*/ 116 h 77146"/>
                  <a:gd name="connsiteX4" fmla="*/ 5 w 25353"/>
                  <a:gd name="connsiteY4" fmla="*/ 6459 h 77146"/>
                  <a:gd name="connsiteX5" fmla="*/ 2234 w 25353"/>
                  <a:gd name="connsiteY5" fmla="*/ 44178 h 77146"/>
                  <a:gd name="connsiteX6" fmla="*/ 11320 w 25353"/>
                  <a:gd name="connsiteY6" fmla="*/ 75382 h 77146"/>
                  <a:gd name="connsiteX7" fmla="*/ 22636 w 25353"/>
                  <a:gd name="connsiteY7" fmla="*/ 72467 h 77146"/>
                  <a:gd name="connsiteX8" fmla="*/ 23836 w 25353"/>
                  <a:gd name="connsiteY8" fmla="*/ 65095 h 77146"/>
                  <a:gd name="connsiteX9" fmla="*/ 24522 w 25353"/>
                  <a:gd name="connsiteY9" fmla="*/ 60466 h 77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353" h="77146">
                    <a:moveTo>
                      <a:pt x="24522" y="60466"/>
                    </a:moveTo>
                    <a:cubicBezTo>
                      <a:pt x="26580" y="41778"/>
                      <a:pt x="24865" y="22919"/>
                      <a:pt x="18864" y="4916"/>
                    </a:cubicBezTo>
                    <a:cubicBezTo>
                      <a:pt x="17664" y="1144"/>
                      <a:pt x="14064" y="-56"/>
                      <a:pt x="10977" y="801"/>
                    </a:cubicBezTo>
                    <a:cubicBezTo>
                      <a:pt x="10120" y="458"/>
                      <a:pt x="9435" y="287"/>
                      <a:pt x="8406" y="116"/>
                    </a:cubicBezTo>
                    <a:cubicBezTo>
                      <a:pt x="4291" y="-570"/>
                      <a:pt x="-167" y="1830"/>
                      <a:pt x="5" y="6459"/>
                    </a:cubicBezTo>
                    <a:cubicBezTo>
                      <a:pt x="348" y="19146"/>
                      <a:pt x="1033" y="31662"/>
                      <a:pt x="2234" y="44178"/>
                    </a:cubicBezTo>
                    <a:cubicBezTo>
                      <a:pt x="3262" y="54465"/>
                      <a:pt x="2748" y="68181"/>
                      <a:pt x="11320" y="75382"/>
                    </a:cubicBezTo>
                    <a:cubicBezTo>
                      <a:pt x="14921" y="78297"/>
                      <a:pt x="21607" y="77783"/>
                      <a:pt x="22636" y="72467"/>
                    </a:cubicBezTo>
                    <a:cubicBezTo>
                      <a:pt x="23151" y="70067"/>
                      <a:pt x="23493" y="67496"/>
                      <a:pt x="23836" y="65095"/>
                    </a:cubicBezTo>
                    <a:cubicBezTo>
                      <a:pt x="24351" y="63552"/>
                      <a:pt x="24522" y="62009"/>
                      <a:pt x="24522" y="60466"/>
                    </a:cubicBezTo>
                    <a:close/>
                  </a:path>
                </a:pathLst>
              </a:custGeom>
              <a:solidFill>
                <a:srgbClr val="FFFFFF"/>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A727D532-022B-4E87-A34D-1059E48A2592}"/>
                  </a:ext>
                </a:extLst>
              </p:cNvPr>
              <p:cNvSpPr/>
              <p:nvPr/>
            </p:nvSpPr>
            <p:spPr>
              <a:xfrm>
                <a:off x="8923724" y="4932788"/>
                <a:ext cx="20402" cy="20145"/>
              </a:xfrm>
              <a:custGeom>
                <a:avLst/>
                <a:gdLst>
                  <a:gd name="connsiteX0" fmla="*/ 20060 w 20402"/>
                  <a:gd name="connsiteY0" fmla="*/ 7372 h 20145"/>
                  <a:gd name="connsiteX1" fmla="*/ 19545 w 20402"/>
                  <a:gd name="connsiteY1" fmla="*/ 6001 h 20145"/>
                  <a:gd name="connsiteX2" fmla="*/ 18860 w 20402"/>
                  <a:gd name="connsiteY2" fmla="*/ 4629 h 20145"/>
                  <a:gd name="connsiteX3" fmla="*/ 17831 w 20402"/>
                  <a:gd name="connsiteY3" fmla="*/ 3257 h 20145"/>
                  <a:gd name="connsiteX4" fmla="*/ 17659 w 20402"/>
                  <a:gd name="connsiteY4" fmla="*/ 2915 h 20145"/>
                  <a:gd name="connsiteX5" fmla="*/ 15945 w 20402"/>
                  <a:gd name="connsiteY5" fmla="*/ 1543 h 20145"/>
                  <a:gd name="connsiteX6" fmla="*/ 15431 w 20402"/>
                  <a:gd name="connsiteY6" fmla="*/ 1200 h 20145"/>
                  <a:gd name="connsiteX7" fmla="*/ 13202 w 20402"/>
                  <a:gd name="connsiteY7" fmla="*/ 343 h 20145"/>
                  <a:gd name="connsiteX8" fmla="*/ 10973 w 20402"/>
                  <a:gd name="connsiteY8" fmla="*/ 0 h 20145"/>
                  <a:gd name="connsiteX9" fmla="*/ 10287 w 20402"/>
                  <a:gd name="connsiteY9" fmla="*/ 0 h 20145"/>
                  <a:gd name="connsiteX10" fmla="*/ 5658 w 20402"/>
                  <a:gd name="connsiteY10" fmla="*/ 1200 h 20145"/>
                  <a:gd name="connsiteX11" fmla="*/ 4972 w 20402"/>
                  <a:gd name="connsiteY11" fmla="*/ 1543 h 20145"/>
                  <a:gd name="connsiteX12" fmla="*/ 3429 w 20402"/>
                  <a:gd name="connsiteY12" fmla="*/ 2743 h 20145"/>
                  <a:gd name="connsiteX13" fmla="*/ 3086 w 20402"/>
                  <a:gd name="connsiteY13" fmla="*/ 3086 h 20145"/>
                  <a:gd name="connsiteX14" fmla="*/ 2743 w 20402"/>
                  <a:gd name="connsiteY14" fmla="*/ 3429 h 20145"/>
                  <a:gd name="connsiteX15" fmla="*/ 1543 w 20402"/>
                  <a:gd name="connsiteY15" fmla="*/ 5144 h 20145"/>
                  <a:gd name="connsiteX16" fmla="*/ 514 w 20402"/>
                  <a:gd name="connsiteY16" fmla="*/ 7544 h 20145"/>
                  <a:gd name="connsiteX17" fmla="*/ 343 w 20402"/>
                  <a:gd name="connsiteY17" fmla="*/ 8401 h 20145"/>
                  <a:gd name="connsiteX18" fmla="*/ 0 w 20402"/>
                  <a:gd name="connsiteY18" fmla="*/ 10973 h 20145"/>
                  <a:gd name="connsiteX19" fmla="*/ 343 w 20402"/>
                  <a:gd name="connsiteY19" fmla="*/ 13544 h 20145"/>
                  <a:gd name="connsiteX20" fmla="*/ 1200 w 20402"/>
                  <a:gd name="connsiteY20" fmla="*/ 15945 h 20145"/>
                  <a:gd name="connsiteX21" fmla="*/ 2572 w 20402"/>
                  <a:gd name="connsiteY21" fmla="*/ 18002 h 20145"/>
                  <a:gd name="connsiteX22" fmla="*/ 2743 w 20402"/>
                  <a:gd name="connsiteY22" fmla="*/ 18173 h 20145"/>
                  <a:gd name="connsiteX23" fmla="*/ 4972 w 20402"/>
                  <a:gd name="connsiteY23" fmla="*/ 19545 h 20145"/>
                  <a:gd name="connsiteX24" fmla="*/ 6172 w 20402"/>
                  <a:gd name="connsiteY24" fmla="*/ 19888 h 20145"/>
                  <a:gd name="connsiteX25" fmla="*/ 9430 w 20402"/>
                  <a:gd name="connsiteY25" fmla="*/ 19888 h 20145"/>
                  <a:gd name="connsiteX26" fmla="*/ 10973 w 20402"/>
                  <a:gd name="connsiteY26" fmla="*/ 19202 h 20145"/>
                  <a:gd name="connsiteX27" fmla="*/ 11830 w 20402"/>
                  <a:gd name="connsiteY27" fmla="*/ 19202 h 20145"/>
                  <a:gd name="connsiteX28" fmla="*/ 15431 w 20402"/>
                  <a:gd name="connsiteY28" fmla="*/ 18173 h 20145"/>
                  <a:gd name="connsiteX29" fmla="*/ 15945 w 20402"/>
                  <a:gd name="connsiteY29" fmla="*/ 17831 h 20145"/>
                  <a:gd name="connsiteX30" fmla="*/ 17659 w 20402"/>
                  <a:gd name="connsiteY30" fmla="*/ 16459 h 20145"/>
                  <a:gd name="connsiteX31" fmla="*/ 19202 w 20402"/>
                  <a:gd name="connsiteY31" fmla="*/ 14230 h 20145"/>
                  <a:gd name="connsiteX32" fmla="*/ 20060 w 20402"/>
                  <a:gd name="connsiteY32" fmla="*/ 12173 h 20145"/>
                  <a:gd name="connsiteX33" fmla="*/ 20402 w 20402"/>
                  <a:gd name="connsiteY33" fmla="*/ 9944 h 20145"/>
                  <a:gd name="connsiteX34" fmla="*/ 20060 w 20402"/>
                  <a:gd name="connsiteY34" fmla="*/ 7372 h 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0402" h="20145">
                    <a:moveTo>
                      <a:pt x="20060" y="7372"/>
                    </a:moveTo>
                    <a:cubicBezTo>
                      <a:pt x="19888" y="6858"/>
                      <a:pt x="19717" y="6515"/>
                      <a:pt x="19545" y="6001"/>
                    </a:cubicBezTo>
                    <a:cubicBezTo>
                      <a:pt x="19374" y="5486"/>
                      <a:pt x="19202" y="5144"/>
                      <a:pt x="18860" y="4629"/>
                    </a:cubicBezTo>
                    <a:cubicBezTo>
                      <a:pt x="18517" y="4115"/>
                      <a:pt x="18173" y="3600"/>
                      <a:pt x="17831" y="3257"/>
                    </a:cubicBezTo>
                    <a:cubicBezTo>
                      <a:pt x="17831" y="3086"/>
                      <a:pt x="17659" y="3086"/>
                      <a:pt x="17659" y="2915"/>
                    </a:cubicBezTo>
                    <a:cubicBezTo>
                      <a:pt x="17145" y="2400"/>
                      <a:pt x="16459" y="1886"/>
                      <a:pt x="15945" y="1543"/>
                    </a:cubicBezTo>
                    <a:cubicBezTo>
                      <a:pt x="15773" y="1371"/>
                      <a:pt x="15602" y="1371"/>
                      <a:pt x="15431" y="1200"/>
                    </a:cubicBezTo>
                    <a:cubicBezTo>
                      <a:pt x="14744" y="857"/>
                      <a:pt x="14059" y="514"/>
                      <a:pt x="13202" y="343"/>
                    </a:cubicBezTo>
                    <a:cubicBezTo>
                      <a:pt x="12516" y="171"/>
                      <a:pt x="11659" y="171"/>
                      <a:pt x="10973" y="0"/>
                    </a:cubicBezTo>
                    <a:cubicBezTo>
                      <a:pt x="10801" y="0"/>
                      <a:pt x="10458" y="0"/>
                      <a:pt x="10287" y="0"/>
                    </a:cubicBezTo>
                    <a:cubicBezTo>
                      <a:pt x="8573" y="171"/>
                      <a:pt x="7372" y="514"/>
                      <a:pt x="5658" y="1200"/>
                    </a:cubicBezTo>
                    <a:cubicBezTo>
                      <a:pt x="5486" y="1371"/>
                      <a:pt x="5315" y="1371"/>
                      <a:pt x="4972" y="1543"/>
                    </a:cubicBezTo>
                    <a:cubicBezTo>
                      <a:pt x="4457" y="1886"/>
                      <a:pt x="3943" y="2400"/>
                      <a:pt x="3429" y="2743"/>
                    </a:cubicBezTo>
                    <a:cubicBezTo>
                      <a:pt x="3257" y="2915"/>
                      <a:pt x="3257" y="2915"/>
                      <a:pt x="3086" y="3086"/>
                    </a:cubicBezTo>
                    <a:cubicBezTo>
                      <a:pt x="2915" y="3257"/>
                      <a:pt x="2915" y="3257"/>
                      <a:pt x="2743" y="3429"/>
                    </a:cubicBezTo>
                    <a:cubicBezTo>
                      <a:pt x="2400" y="3943"/>
                      <a:pt x="1886" y="4457"/>
                      <a:pt x="1543" y="5144"/>
                    </a:cubicBezTo>
                    <a:cubicBezTo>
                      <a:pt x="1028" y="5829"/>
                      <a:pt x="857" y="6686"/>
                      <a:pt x="514" y="7544"/>
                    </a:cubicBezTo>
                    <a:cubicBezTo>
                      <a:pt x="343" y="7886"/>
                      <a:pt x="343" y="8058"/>
                      <a:pt x="343" y="8401"/>
                    </a:cubicBezTo>
                    <a:cubicBezTo>
                      <a:pt x="171" y="9258"/>
                      <a:pt x="0" y="10115"/>
                      <a:pt x="0" y="10973"/>
                    </a:cubicBezTo>
                    <a:cubicBezTo>
                      <a:pt x="0" y="11830"/>
                      <a:pt x="171" y="12859"/>
                      <a:pt x="343" y="13544"/>
                    </a:cubicBezTo>
                    <a:cubicBezTo>
                      <a:pt x="514" y="14402"/>
                      <a:pt x="857" y="15259"/>
                      <a:pt x="1200" y="15945"/>
                    </a:cubicBezTo>
                    <a:cubicBezTo>
                      <a:pt x="1543" y="16802"/>
                      <a:pt x="2057" y="17316"/>
                      <a:pt x="2572" y="18002"/>
                    </a:cubicBezTo>
                    <a:cubicBezTo>
                      <a:pt x="2572" y="18002"/>
                      <a:pt x="2743" y="18173"/>
                      <a:pt x="2743" y="18173"/>
                    </a:cubicBezTo>
                    <a:cubicBezTo>
                      <a:pt x="3429" y="18860"/>
                      <a:pt x="4115" y="19202"/>
                      <a:pt x="4972" y="19545"/>
                    </a:cubicBezTo>
                    <a:cubicBezTo>
                      <a:pt x="5486" y="19717"/>
                      <a:pt x="5658" y="19888"/>
                      <a:pt x="6172" y="19888"/>
                    </a:cubicBezTo>
                    <a:cubicBezTo>
                      <a:pt x="7201" y="20231"/>
                      <a:pt x="8401" y="20231"/>
                      <a:pt x="9430" y="19888"/>
                    </a:cubicBezTo>
                    <a:cubicBezTo>
                      <a:pt x="10115" y="19717"/>
                      <a:pt x="10630" y="19545"/>
                      <a:pt x="10973" y="19202"/>
                    </a:cubicBezTo>
                    <a:cubicBezTo>
                      <a:pt x="11315" y="19202"/>
                      <a:pt x="11659" y="19202"/>
                      <a:pt x="11830" y="19202"/>
                    </a:cubicBezTo>
                    <a:cubicBezTo>
                      <a:pt x="13373" y="19031"/>
                      <a:pt x="13887" y="18860"/>
                      <a:pt x="15431" y="18173"/>
                    </a:cubicBezTo>
                    <a:cubicBezTo>
                      <a:pt x="15602" y="18002"/>
                      <a:pt x="15773" y="18002"/>
                      <a:pt x="15945" y="17831"/>
                    </a:cubicBezTo>
                    <a:cubicBezTo>
                      <a:pt x="16459" y="17488"/>
                      <a:pt x="17145" y="16973"/>
                      <a:pt x="17659" y="16459"/>
                    </a:cubicBezTo>
                    <a:cubicBezTo>
                      <a:pt x="18173" y="15773"/>
                      <a:pt x="18860" y="15087"/>
                      <a:pt x="19202" y="14230"/>
                    </a:cubicBezTo>
                    <a:cubicBezTo>
                      <a:pt x="19545" y="13544"/>
                      <a:pt x="19888" y="12859"/>
                      <a:pt x="20060" y="12173"/>
                    </a:cubicBezTo>
                    <a:cubicBezTo>
                      <a:pt x="20231" y="11487"/>
                      <a:pt x="20402" y="10630"/>
                      <a:pt x="20402" y="9944"/>
                    </a:cubicBezTo>
                    <a:cubicBezTo>
                      <a:pt x="20402" y="9258"/>
                      <a:pt x="20231" y="8229"/>
                      <a:pt x="20060" y="7372"/>
                    </a:cubicBezTo>
                    <a:close/>
                  </a:path>
                </a:pathLst>
              </a:custGeom>
              <a:solidFill>
                <a:srgbClr val="FFFFFF"/>
              </a:solidFill>
              <a:ln w="1715" cap="flat">
                <a:noFill/>
                <a:prstDash val="solid"/>
                <a:miter/>
              </a:ln>
            </p:spPr>
            <p:txBody>
              <a:bodyPr rtlCol="0" anchor="ctr"/>
              <a:lstStyle/>
              <a:p>
                <a:endParaRPr lang="en-US"/>
              </a:p>
            </p:txBody>
          </p:sp>
        </p:grpSp>
      </p:grpSp>
      <p:grpSp>
        <p:nvGrpSpPr>
          <p:cNvPr id="48" name="Graphic 3">
            <a:extLst>
              <a:ext uri="{FF2B5EF4-FFF2-40B4-BE49-F238E27FC236}">
                <a16:creationId xmlns:a16="http://schemas.microsoft.com/office/drawing/2014/main" id="{E0C651EC-51C2-4447-9337-9CED70D08DE7}"/>
              </a:ext>
            </a:extLst>
          </p:cNvPr>
          <p:cNvGrpSpPr/>
          <p:nvPr/>
        </p:nvGrpSpPr>
        <p:grpSpPr>
          <a:xfrm>
            <a:off x="10287000" y="5961627"/>
            <a:ext cx="2038574" cy="896373"/>
            <a:chOff x="7339144" y="2251960"/>
            <a:chExt cx="2038574" cy="896373"/>
          </a:xfrm>
        </p:grpSpPr>
        <p:sp>
          <p:nvSpPr>
            <p:cNvPr id="49" name="Freeform: Shape 48">
              <a:extLst>
                <a:ext uri="{FF2B5EF4-FFF2-40B4-BE49-F238E27FC236}">
                  <a16:creationId xmlns:a16="http://schemas.microsoft.com/office/drawing/2014/main" id="{1DA760A2-74F2-4E6A-BC31-8442C9288741}"/>
                </a:ext>
              </a:extLst>
            </p:cNvPr>
            <p:cNvSpPr/>
            <p:nvPr/>
          </p:nvSpPr>
          <p:spPr>
            <a:xfrm>
              <a:off x="7505661" y="2251960"/>
              <a:ext cx="1698704" cy="608327"/>
            </a:xfrm>
            <a:custGeom>
              <a:avLst/>
              <a:gdLst>
                <a:gd name="connsiteX0" fmla="*/ 0 w 1698704"/>
                <a:gd name="connsiteY0" fmla="*/ 605253 h 608327"/>
                <a:gd name="connsiteX1" fmla="*/ 200082 w 1698704"/>
                <a:gd name="connsiteY1" fmla="*/ 252752 h 608327"/>
                <a:gd name="connsiteX2" fmla="*/ 443198 w 1698704"/>
                <a:gd name="connsiteY2" fmla="*/ 76673 h 608327"/>
                <a:gd name="connsiteX3" fmla="*/ 833933 w 1698704"/>
                <a:gd name="connsiteY3" fmla="*/ 35 h 608327"/>
                <a:gd name="connsiteX4" fmla="*/ 1132599 w 1698704"/>
                <a:gd name="connsiteY4" fmla="*/ 45984 h 608327"/>
                <a:gd name="connsiteX5" fmla="*/ 1463497 w 1698704"/>
                <a:gd name="connsiteY5" fmla="*/ 205432 h 608327"/>
                <a:gd name="connsiteX6" fmla="*/ 1696841 w 1698704"/>
                <a:gd name="connsiteY6" fmla="*/ 538902 h 608327"/>
                <a:gd name="connsiteX7" fmla="*/ 1694955 w 1698704"/>
                <a:gd name="connsiteY7" fmla="*/ 571821 h 608327"/>
                <a:gd name="connsiteX8" fmla="*/ 1627061 w 1698704"/>
                <a:gd name="connsiteY8" fmla="*/ 603367 h 608327"/>
                <a:gd name="connsiteX9" fmla="*/ 0 w 1698704"/>
                <a:gd name="connsiteY9" fmla="*/ 605253 h 608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98704" h="608327">
                  <a:moveTo>
                    <a:pt x="0" y="605253"/>
                  </a:moveTo>
                  <a:cubicBezTo>
                    <a:pt x="22117" y="527415"/>
                    <a:pt x="74066" y="384940"/>
                    <a:pt x="200082" y="252752"/>
                  </a:cubicBezTo>
                  <a:cubicBezTo>
                    <a:pt x="298666" y="149368"/>
                    <a:pt x="399650" y="97075"/>
                    <a:pt x="443198" y="76673"/>
                  </a:cubicBezTo>
                  <a:cubicBezTo>
                    <a:pt x="605390" y="378"/>
                    <a:pt x="749237" y="-308"/>
                    <a:pt x="833933" y="35"/>
                  </a:cubicBezTo>
                  <a:cubicBezTo>
                    <a:pt x="864108" y="206"/>
                    <a:pt x="983266" y="2092"/>
                    <a:pt x="1132599" y="45984"/>
                  </a:cubicBezTo>
                  <a:cubicBezTo>
                    <a:pt x="1205122" y="67243"/>
                    <a:pt x="1331138" y="105477"/>
                    <a:pt x="1463497" y="205432"/>
                  </a:cubicBezTo>
                  <a:cubicBezTo>
                    <a:pt x="1463497" y="205432"/>
                    <a:pt x="1671638" y="343106"/>
                    <a:pt x="1696841" y="538902"/>
                  </a:cubicBezTo>
                  <a:cubicBezTo>
                    <a:pt x="1697698" y="544903"/>
                    <a:pt x="1701470" y="558619"/>
                    <a:pt x="1694955" y="571821"/>
                  </a:cubicBezTo>
                  <a:cubicBezTo>
                    <a:pt x="1682096" y="597881"/>
                    <a:pt x="1641634" y="601824"/>
                    <a:pt x="1627061" y="603367"/>
                  </a:cubicBezTo>
                  <a:cubicBezTo>
                    <a:pt x="1532763" y="612969"/>
                    <a:pt x="103213" y="605768"/>
                    <a:pt x="0" y="605253"/>
                  </a:cubicBezTo>
                  <a:close/>
                </a:path>
              </a:pathLst>
            </a:custGeom>
            <a:solidFill>
              <a:srgbClr val="FFD57E"/>
            </a:solidFill>
            <a:ln w="1715" cap="flat">
              <a:noFill/>
              <a:prstDash val="solid"/>
              <a:miter/>
            </a:ln>
          </p:spPr>
          <p:txBody>
            <a:bodyPr rtlCol="0" anchor="ctr"/>
            <a:lstStyle/>
            <a:p>
              <a:endParaRPr lang="en-US"/>
            </a:p>
          </p:txBody>
        </p:sp>
        <p:grpSp>
          <p:nvGrpSpPr>
            <p:cNvPr id="50" name="Graphic 3">
              <a:extLst>
                <a:ext uri="{FF2B5EF4-FFF2-40B4-BE49-F238E27FC236}">
                  <a16:creationId xmlns:a16="http://schemas.microsoft.com/office/drawing/2014/main" id="{51E65CB2-84AC-4190-9C47-A008341A711E}"/>
                </a:ext>
              </a:extLst>
            </p:cNvPr>
            <p:cNvGrpSpPr/>
            <p:nvPr/>
          </p:nvGrpSpPr>
          <p:grpSpPr>
            <a:xfrm>
              <a:off x="7511579" y="2305547"/>
              <a:ext cx="1749902" cy="842787"/>
              <a:chOff x="7511579" y="2305547"/>
              <a:chExt cx="1749902" cy="842787"/>
            </a:xfrm>
            <a:solidFill>
              <a:srgbClr val="E86F7A"/>
            </a:solidFill>
          </p:grpSpPr>
          <p:sp>
            <p:nvSpPr>
              <p:cNvPr id="73" name="Freeform: Shape 72">
                <a:extLst>
                  <a:ext uri="{FF2B5EF4-FFF2-40B4-BE49-F238E27FC236}">
                    <a16:creationId xmlns:a16="http://schemas.microsoft.com/office/drawing/2014/main" id="{69DCEA66-06F8-49D0-9E7E-DAB1975CDCD8}"/>
                  </a:ext>
                </a:extLst>
              </p:cNvPr>
              <p:cNvSpPr/>
              <p:nvPr/>
            </p:nvSpPr>
            <p:spPr>
              <a:xfrm>
                <a:off x="7815177" y="2309417"/>
                <a:ext cx="401491" cy="252050"/>
              </a:xfrm>
              <a:custGeom>
                <a:avLst/>
                <a:gdLst>
                  <a:gd name="connsiteX0" fmla="*/ 254555 w 401491"/>
                  <a:gd name="connsiteY0" fmla="*/ 171293 h 252050"/>
                  <a:gd name="connsiteX1" fmla="*/ 1666 w 401491"/>
                  <a:gd name="connsiteY1" fmla="*/ 228214 h 252050"/>
                  <a:gd name="connsiteX2" fmla="*/ 85162 w 401491"/>
                  <a:gd name="connsiteY2" fmla="*/ 103399 h 252050"/>
                  <a:gd name="connsiteX3" fmla="*/ 401488 w 401491"/>
                  <a:gd name="connsiteY3" fmla="*/ 6358 h 252050"/>
                  <a:gd name="connsiteX4" fmla="*/ 254555 w 401491"/>
                  <a:gd name="connsiteY4" fmla="*/ 171293 h 252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491" h="252050">
                    <a:moveTo>
                      <a:pt x="254555" y="171293"/>
                    </a:moveTo>
                    <a:cubicBezTo>
                      <a:pt x="190947" y="203868"/>
                      <a:pt x="47443" y="294908"/>
                      <a:pt x="1666" y="228214"/>
                    </a:cubicBezTo>
                    <a:cubicBezTo>
                      <a:pt x="-9649" y="175750"/>
                      <a:pt x="38700" y="130145"/>
                      <a:pt x="85162" y="103399"/>
                    </a:cubicBezTo>
                    <a:cubicBezTo>
                      <a:pt x="155628" y="62936"/>
                      <a:pt x="367198" y="-24160"/>
                      <a:pt x="401488" y="6358"/>
                    </a:cubicBezTo>
                    <a:cubicBezTo>
                      <a:pt x="401831" y="6529"/>
                      <a:pt x="378342" y="107856"/>
                      <a:pt x="254555" y="171293"/>
                    </a:cubicBezTo>
                    <a:close/>
                  </a:path>
                </a:pathLst>
              </a:custGeom>
              <a:solidFill>
                <a:srgbClr val="E86F7A"/>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10F555E6-5C55-4439-A164-2E8D7FA0C355}"/>
                  </a:ext>
                </a:extLst>
              </p:cNvPr>
              <p:cNvSpPr/>
              <p:nvPr/>
            </p:nvSpPr>
            <p:spPr>
              <a:xfrm>
                <a:off x="8470334" y="2318870"/>
                <a:ext cx="386419" cy="248855"/>
              </a:xfrm>
              <a:custGeom>
                <a:avLst/>
                <a:gdLst>
                  <a:gd name="connsiteX0" fmla="*/ 4705 w 386419"/>
                  <a:gd name="connsiteY0" fmla="*/ 1706 h 248855"/>
                  <a:gd name="connsiteX1" fmla="*/ 68656 w 386419"/>
                  <a:gd name="connsiteY1" fmla="*/ 140580 h 248855"/>
                  <a:gd name="connsiteX2" fmla="*/ 173069 w 386419"/>
                  <a:gd name="connsiteY2" fmla="*/ 220990 h 248855"/>
                  <a:gd name="connsiteX3" fmla="*/ 268567 w 386419"/>
                  <a:gd name="connsiteY3" fmla="*/ 248251 h 248855"/>
                  <a:gd name="connsiteX4" fmla="*/ 370922 w 386419"/>
                  <a:gd name="connsiteY4" fmla="*/ 217561 h 248855"/>
                  <a:gd name="connsiteX5" fmla="*/ 386353 w 386419"/>
                  <a:gd name="connsiteY5" fmla="*/ 186700 h 248855"/>
                  <a:gd name="connsiteX6" fmla="*/ 348977 w 386419"/>
                  <a:gd name="connsiteY6" fmla="*/ 133722 h 248855"/>
                  <a:gd name="connsiteX7" fmla="*/ 4705 w 386419"/>
                  <a:gd name="connsiteY7" fmla="*/ 1706 h 24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419" h="248855">
                    <a:moveTo>
                      <a:pt x="4705" y="1706"/>
                    </a:moveTo>
                    <a:cubicBezTo>
                      <a:pt x="-14497" y="26909"/>
                      <a:pt x="28708" y="91546"/>
                      <a:pt x="68656" y="140580"/>
                    </a:cubicBezTo>
                    <a:cubicBezTo>
                      <a:pt x="89059" y="165612"/>
                      <a:pt x="149752" y="209503"/>
                      <a:pt x="173069" y="220990"/>
                    </a:cubicBezTo>
                    <a:cubicBezTo>
                      <a:pt x="182156" y="225448"/>
                      <a:pt x="231877" y="245165"/>
                      <a:pt x="268567" y="248251"/>
                    </a:cubicBezTo>
                    <a:cubicBezTo>
                      <a:pt x="304400" y="251165"/>
                      <a:pt x="345376" y="243965"/>
                      <a:pt x="370922" y="217561"/>
                    </a:cubicBezTo>
                    <a:cubicBezTo>
                      <a:pt x="379152" y="209160"/>
                      <a:pt x="385667" y="198359"/>
                      <a:pt x="386353" y="186700"/>
                    </a:cubicBezTo>
                    <a:cubicBezTo>
                      <a:pt x="387725" y="164069"/>
                      <a:pt x="367836" y="146410"/>
                      <a:pt x="348977" y="133722"/>
                    </a:cubicBezTo>
                    <a:cubicBezTo>
                      <a:pt x="253651" y="68914"/>
                      <a:pt x="15678" y="-12868"/>
                      <a:pt x="4705" y="1706"/>
                    </a:cubicBezTo>
                    <a:close/>
                  </a:path>
                </a:pathLst>
              </a:custGeom>
              <a:solidFill>
                <a:srgbClr val="E86F7A"/>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E92A7938-D184-4DB4-9D50-D5B7C08A8D49}"/>
                  </a:ext>
                </a:extLst>
              </p:cNvPr>
              <p:cNvSpPr/>
              <p:nvPr/>
            </p:nvSpPr>
            <p:spPr>
              <a:xfrm>
                <a:off x="7511579" y="2783833"/>
                <a:ext cx="1749902" cy="364501"/>
              </a:xfrm>
              <a:custGeom>
                <a:avLst/>
                <a:gdLst>
                  <a:gd name="connsiteX0" fmla="*/ 4027 w 1749902"/>
                  <a:gd name="connsiteY0" fmla="*/ 0 h 364501"/>
                  <a:gd name="connsiteX1" fmla="*/ 121984 w 1749902"/>
                  <a:gd name="connsiteY1" fmla="*/ 310668 h 364501"/>
                  <a:gd name="connsiteX2" fmla="*/ 336468 w 1749902"/>
                  <a:gd name="connsiteY2" fmla="*/ 351987 h 364501"/>
                  <a:gd name="connsiteX3" fmla="*/ 658108 w 1749902"/>
                  <a:gd name="connsiteY3" fmla="*/ 363817 h 364501"/>
                  <a:gd name="connsiteX4" fmla="*/ 990721 w 1749902"/>
                  <a:gd name="connsiteY4" fmla="*/ 362103 h 364501"/>
                  <a:gd name="connsiteX5" fmla="*/ 1327449 w 1749902"/>
                  <a:gd name="connsiteY5" fmla="*/ 360045 h 364501"/>
                  <a:gd name="connsiteX6" fmla="*/ 1487584 w 1749902"/>
                  <a:gd name="connsiteY6" fmla="*/ 339643 h 364501"/>
                  <a:gd name="connsiteX7" fmla="*/ 1749902 w 1749902"/>
                  <a:gd name="connsiteY7" fmla="*/ 18860 h 364501"/>
                  <a:gd name="connsiteX8" fmla="*/ 788239 w 1749902"/>
                  <a:gd name="connsiteY8" fmla="*/ 26232 h 364501"/>
                  <a:gd name="connsiteX9" fmla="*/ 4027 w 1749902"/>
                  <a:gd name="connsiteY9" fmla="*/ 0 h 364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49902" h="364501">
                    <a:moveTo>
                      <a:pt x="4027" y="0"/>
                    </a:moveTo>
                    <a:cubicBezTo>
                      <a:pt x="-1803" y="46120"/>
                      <a:pt x="-19976" y="235230"/>
                      <a:pt x="121984" y="310668"/>
                    </a:cubicBezTo>
                    <a:cubicBezTo>
                      <a:pt x="163990" y="332956"/>
                      <a:pt x="221425" y="339300"/>
                      <a:pt x="336468" y="351987"/>
                    </a:cubicBezTo>
                    <a:cubicBezTo>
                      <a:pt x="408649" y="359874"/>
                      <a:pt x="504661" y="366732"/>
                      <a:pt x="658108" y="363817"/>
                    </a:cubicBezTo>
                    <a:cubicBezTo>
                      <a:pt x="860762" y="359874"/>
                      <a:pt x="838645" y="361417"/>
                      <a:pt x="990721" y="362103"/>
                    </a:cubicBezTo>
                    <a:cubicBezTo>
                      <a:pt x="1123767" y="362788"/>
                      <a:pt x="1171430" y="366217"/>
                      <a:pt x="1327449" y="360045"/>
                    </a:cubicBezTo>
                    <a:cubicBezTo>
                      <a:pt x="1411803" y="356788"/>
                      <a:pt x="1458608" y="347015"/>
                      <a:pt x="1487584" y="339643"/>
                    </a:cubicBezTo>
                    <a:cubicBezTo>
                      <a:pt x="1655090" y="296609"/>
                      <a:pt x="1723499" y="115386"/>
                      <a:pt x="1749902" y="18860"/>
                    </a:cubicBezTo>
                    <a:cubicBezTo>
                      <a:pt x="1499071" y="7887"/>
                      <a:pt x="900025" y="21603"/>
                      <a:pt x="788239" y="26232"/>
                    </a:cubicBezTo>
                    <a:cubicBezTo>
                      <a:pt x="788410" y="26403"/>
                      <a:pt x="466770" y="28632"/>
                      <a:pt x="4027" y="0"/>
                    </a:cubicBezTo>
                    <a:close/>
                  </a:path>
                </a:pathLst>
              </a:custGeom>
              <a:solidFill>
                <a:srgbClr val="E86F7A"/>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247C2AED-1E17-4723-9D1F-2BCDF8B92743}"/>
                  </a:ext>
                </a:extLst>
              </p:cNvPr>
              <p:cNvSpPr/>
              <p:nvPr/>
            </p:nvSpPr>
            <p:spPr>
              <a:xfrm>
                <a:off x="8258756" y="2305547"/>
                <a:ext cx="168156" cy="343995"/>
              </a:xfrm>
              <a:custGeom>
                <a:avLst/>
                <a:gdLst>
                  <a:gd name="connsiteX0" fmla="*/ 62664 w 168156"/>
                  <a:gd name="connsiteY0" fmla="*/ 5770 h 343995"/>
                  <a:gd name="connsiteX1" fmla="*/ 4029 w 168156"/>
                  <a:gd name="connsiteY1" fmla="*/ 239971 h 343995"/>
                  <a:gd name="connsiteX2" fmla="*/ 25288 w 168156"/>
                  <a:gd name="connsiteY2" fmla="*/ 307008 h 343995"/>
                  <a:gd name="connsiteX3" fmla="*/ 82724 w 168156"/>
                  <a:gd name="connsiteY3" fmla="*/ 343870 h 343995"/>
                  <a:gd name="connsiteX4" fmla="*/ 148047 w 168156"/>
                  <a:gd name="connsiteY4" fmla="*/ 307865 h 343995"/>
                  <a:gd name="connsiteX5" fmla="*/ 168106 w 168156"/>
                  <a:gd name="connsiteY5" fmla="*/ 233284 h 343995"/>
                  <a:gd name="connsiteX6" fmla="*/ 163648 w 168156"/>
                  <a:gd name="connsiteY6" fmla="*/ 155275 h 343995"/>
                  <a:gd name="connsiteX7" fmla="*/ 158676 w 168156"/>
                  <a:gd name="connsiteY7" fmla="*/ 83094 h 343995"/>
                  <a:gd name="connsiteX8" fmla="*/ 126787 w 168156"/>
                  <a:gd name="connsiteY8" fmla="*/ 19486 h 343995"/>
                  <a:gd name="connsiteX9" fmla="*/ 62664 w 168156"/>
                  <a:gd name="connsiteY9" fmla="*/ 5770 h 343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8156" h="343995">
                    <a:moveTo>
                      <a:pt x="62664" y="5770"/>
                    </a:moveTo>
                    <a:cubicBezTo>
                      <a:pt x="-772" y="58234"/>
                      <a:pt x="-6087" y="158361"/>
                      <a:pt x="4029" y="239971"/>
                    </a:cubicBezTo>
                    <a:cubicBezTo>
                      <a:pt x="6943" y="263459"/>
                      <a:pt x="12429" y="287119"/>
                      <a:pt x="25288" y="307008"/>
                    </a:cubicBezTo>
                    <a:cubicBezTo>
                      <a:pt x="38147" y="326896"/>
                      <a:pt x="59235" y="342498"/>
                      <a:pt x="82724" y="343870"/>
                    </a:cubicBezTo>
                    <a:cubicBezTo>
                      <a:pt x="108784" y="345584"/>
                      <a:pt x="133816" y="329639"/>
                      <a:pt x="148047" y="307865"/>
                    </a:cubicBezTo>
                    <a:cubicBezTo>
                      <a:pt x="162448" y="286091"/>
                      <a:pt x="167421" y="259345"/>
                      <a:pt x="168106" y="233284"/>
                    </a:cubicBezTo>
                    <a:cubicBezTo>
                      <a:pt x="168621" y="207224"/>
                      <a:pt x="165020" y="181335"/>
                      <a:pt x="163648" y="155275"/>
                    </a:cubicBezTo>
                    <a:cubicBezTo>
                      <a:pt x="162277" y="131100"/>
                      <a:pt x="162963" y="106754"/>
                      <a:pt x="158676" y="83094"/>
                    </a:cubicBezTo>
                    <a:cubicBezTo>
                      <a:pt x="154390" y="59434"/>
                      <a:pt x="144960" y="35602"/>
                      <a:pt x="126787" y="19486"/>
                    </a:cubicBezTo>
                    <a:cubicBezTo>
                      <a:pt x="108956" y="3713"/>
                      <a:pt x="78267" y="-7260"/>
                      <a:pt x="62664" y="5770"/>
                    </a:cubicBezTo>
                    <a:close/>
                  </a:path>
                </a:pathLst>
              </a:custGeom>
              <a:solidFill>
                <a:srgbClr val="E86F7A"/>
              </a:solidFill>
              <a:ln w="1715" cap="flat">
                <a:noFill/>
                <a:prstDash val="solid"/>
                <a:miter/>
              </a:ln>
            </p:spPr>
            <p:txBody>
              <a:bodyPr rtlCol="0" anchor="ctr"/>
              <a:lstStyle/>
              <a:p>
                <a:endParaRPr lang="en-US"/>
              </a:p>
            </p:txBody>
          </p:sp>
        </p:grpSp>
        <p:sp>
          <p:nvSpPr>
            <p:cNvPr id="51" name="Freeform: Shape 50">
              <a:extLst>
                <a:ext uri="{FF2B5EF4-FFF2-40B4-BE49-F238E27FC236}">
                  <a16:creationId xmlns:a16="http://schemas.microsoft.com/office/drawing/2014/main" id="{44D03FCC-7411-47C8-8C44-E04D38E3D603}"/>
                </a:ext>
              </a:extLst>
            </p:cNvPr>
            <p:cNvSpPr/>
            <p:nvPr/>
          </p:nvSpPr>
          <p:spPr>
            <a:xfrm>
              <a:off x="7339144" y="2691232"/>
              <a:ext cx="2038574" cy="196053"/>
            </a:xfrm>
            <a:custGeom>
              <a:avLst/>
              <a:gdLst>
                <a:gd name="connsiteX0" fmla="*/ 155373 w 2038574"/>
                <a:gd name="connsiteY0" fmla="*/ 5161 h 196053"/>
                <a:gd name="connsiteX1" fmla="*/ 34329 w 2038574"/>
                <a:gd name="connsiteY1" fmla="*/ 47852 h 196053"/>
                <a:gd name="connsiteX2" fmla="*/ 6726 w 2038574"/>
                <a:gd name="connsiteY2" fmla="*/ 134263 h 196053"/>
                <a:gd name="connsiteX3" fmla="*/ 81821 w 2038574"/>
                <a:gd name="connsiteY3" fmla="*/ 180726 h 196053"/>
                <a:gd name="connsiteX4" fmla="*/ 1867987 w 2038574"/>
                <a:gd name="connsiteY4" fmla="*/ 195985 h 196053"/>
                <a:gd name="connsiteX5" fmla="*/ 1990402 w 2038574"/>
                <a:gd name="connsiteY5" fmla="*/ 175754 h 196053"/>
                <a:gd name="connsiteX6" fmla="*/ 2031378 w 2038574"/>
                <a:gd name="connsiteY6" fmla="*/ 70141 h 196053"/>
                <a:gd name="connsiteX7" fmla="*/ 1920108 w 2038574"/>
                <a:gd name="connsiteY7" fmla="*/ 26421 h 196053"/>
                <a:gd name="connsiteX8" fmla="*/ 1787919 w 2038574"/>
                <a:gd name="connsiteY8" fmla="*/ 83000 h 196053"/>
                <a:gd name="connsiteX9" fmla="*/ 1668419 w 2038574"/>
                <a:gd name="connsiteY9" fmla="*/ 24707 h 196053"/>
                <a:gd name="connsiteX10" fmla="*/ 1618870 w 2038574"/>
                <a:gd name="connsiteY10" fmla="*/ 16649 h 196053"/>
                <a:gd name="connsiteX11" fmla="*/ 1481024 w 2038574"/>
                <a:gd name="connsiteY11" fmla="*/ 70312 h 196053"/>
                <a:gd name="connsiteX12" fmla="*/ 1366152 w 2038574"/>
                <a:gd name="connsiteY12" fmla="*/ 5161 h 196053"/>
                <a:gd name="connsiteX13" fmla="*/ 1293286 w 2038574"/>
                <a:gd name="connsiteY13" fmla="*/ 5161 h 196053"/>
                <a:gd name="connsiteX14" fmla="*/ 1189902 w 2038574"/>
                <a:gd name="connsiteY14" fmla="*/ 89515 h 196053"/>
                <a:gd name="connsiteX15" fmla="*/ 1081717 w 2038574"/>
                <a:gd name="connsiteY15" fmla="*/ 24878 h 196053"/>
                <a:gd name="connsiteX16" fmla="*/ 1027025 w 2038574"/>
                <a:gd name="connsiteY16" fmla="*/ 32079 h 196053"/>
                <a:gd name="connsiteX17" fmla="*/ 956216 w 2038574"/>
                <a:gd name="connsiteY17" fmla="*/ 92772 h 196053"/>
                <a:gd name="connsiteX18" fmla="*/ 886778 w 2038574"/>
                <a:gd name="connsiteY18" fmla="*/ 29679 h 196053"/>
                <a:gd name="connsiteX19" fmla="*/ 840830 w 2038574"/>
                <a:gd name="connsiteY19" fmla="*/ 20249 h 196053"/>
                <a:gd name="connsiteX20" fmla="*/ 733159 w 2038574"/>
                <a:gd name="connsiteY20" fmla="*/ 79228 h 196053"/>
                <a:gd name="connsiteX21" fmla="*/ 657378 w 2038574"/>
                <a:gd name="connsiteY21" fmla="*/ 16820 h 196053"/>
                <a:gd name="connsiteX22" fmla="*/ 595999 w 2038574"/>
                <a:gd name="connsiteY22" fmla="*/ 16820 h 196053"/>
                <a:gd name="connsiteX23" fmla="*/ 507874 w 2038574"/>
                <a:gd name="connsiteY23" fmla="*/ 78199 h 196053"/>
                <a:gd name="connsiteX24" fmla="*/ 415977 w 2038574"/>
                <a:gd name="connsiteY24" fmla="*/ 28307 h 196053"/>
                <a:gd name="connsiteX25" fmla="*/ 335567 w 2038574"/>
                <a:gd name="connsiteY25" fmla="*/ 16820 h 196053"/>
                <a:gd name="connsiteX26" fmla="*/ 231839 w 2038574"/>
                <a:gd name="connsiteY26" fmla="*/ 43052 h 196053"/>
                <a:gd name="connsiteX27" fmla="*/ 155373 w 2038574"/>
                <a:gd name="connsiteY27" fmla="*/ 5161 h 196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038574" h="196053">
                  <a:moveTo>
                    <a:pt x="155373" y="5161"/>
                  </a:moveTo>
                  <a:cubicBezTo>
                    <a:pt x="110796" y="-3068"/>
                    <a:pt x="68276" y="13905"/>
                    <a:pt x="34329" y="47852"/>
                  </a:cubicBezTo>
                  <a:cubicBezTo>
                    <a:pt x="8954" y="73227"/>
                    <a:pt x="-10934" y="109060"/>
                    <a:pt x="6726" y="134263"/>
                  </a:cubicBezTo>
                  <a:cubicBezTo>
                    <a:pt x="19241" y="151923"/>
                    <a:pt x="60047" y="180555"/>
                    <a:pt x="81821" y="180726"/>
                  </a:cubicBezTo>
                  <a:cubicBezTo>
                    <a:pt x="677267" y="185870"/>
                    <a:pt x="1272541" y="190842"/>
                    <a:pt x="1867987" y="195985"/>
                  </a:cubicBezTo>
                  <a:cubicBezTo>
                    <a:pt x="1909821" y="196328"/>
                    <a:pt x="1953883" y="196157"/>
                    <a:pt x="1990402" y="175754"/>
                  </a:cubicBezTo>
                  <a:cubicBezTo>
                    <a:pt x="2026921" y="155352"/>
                    <a:pt x="2051438" y="107003"/>
                    <a:pt x="2031378" y="70141"/>
                  </a:cubicBezTo>
                  <a:cubicBezTo>
                    <a:pt x="2011319" y="33279"/>
                    <a:pt x="1956455" y="22821"/>
                    <a:pt x="1920108" y="26421"/>
                  </a:cubicBezTo>
                  <a:cubicBezTo>
                    <a:pt x="1850156" y="33451"/>
                    <a:pt x="1840212" y="88658"/>
                    <a:pt x="1787919" y="83000"/>
                  </a:cubicBezTo>
                  <a:cubicBezTo>
                    <a:pt x="1747458" y="78713"/>
                    <a:pt x="1740600" y="44081"/>
                    <a:pt x="1668419" y="24707"/>
                  </a:cubicBezTo>
                  <a:cubicBezTo>
                    <a:pt x="1651274" y="20078"/>
                    <a:pt x="1637558" y="16649"/>
                    <a:pt x="1618870" y="16649"/>
                  </a:cubicBezTo>
                  <a:cubicBezTo>
                    <a:pt x="1548061" y="16820"/>
                    <a:pt x="1531773" y="74084"/>
                    <a:pt x="1481024" y="70312"/>
                  </a:cubicBezTo>
                  <a:cubicBezTo>
                    <a:pt x="1435761" y="66883"/>
                    <a:pt x="1433361" y="20592"/>
                    <a:pt x="1366152" y="5161"/>
                  </a:cubicBezTo>
                  <a:cubicBezTo>
                    <a:pt x="1351922" y="1904"/>
                    <a:pt x="1324147" y="-4611"/>
                    <a:pt x="1293286" y="5161"/>
                  </a:cubicBezTo>
                  <a:cubicBezTo>
                    <a:pt x="1231393" y="24707"/>
                    <a:pt x="1228992" y="87629"/>
                    <a:pt x="1189902" y="89515"/>
                  </a:cubicBezTo>
                  <a:cubicBezTo>
                    <a:pt x="1151669" y="91229"/>
                    <a:pt x="1141725" y="32079"/>
                    <a:pt x="1081717" y="24878"/>
                  </a:cubicBezTo>
                  <a:cubicBezTo>
                    <a:pt x="1055828" y="21792"/>
                    <a:pt x="1033025" y="29850"/>
                    <a:pt x="1027025" y="32079"/>
                  </a:cubicBezTo>
                  <a:cubicBezTo>
                    <a:pt x="987591" y="46481"/>
                    <a:pt x="981247" y="86943"/>
                    <a:pt x="956216" y="92772"/>
                  </a:cubicBezTo>
                  <a:cubicBezTo>
                    <a:pt x="946272" y="95173"/>
                    <a:pt x="913868" y="45967"/>
                    <a:pt x="886778" y="29679"/>
                  </a:cubicBezTo>
                  <a:cubicBezTo>
                    <a:pt x="867233" y="18020"/>
                    <a:pt x="865690" y="20249"/>
                    <a:pt x="840830" y="20249"/>
                  </a:cubicBezTo>
                  <a:cubicBezTo>
                    <a:pt x="797967" y="20249"/>
                    <a:pt x="757505" y="80085"/>
                    <a:pt x="733159" y="79228"/>
                  </a:cubicBezTo>
                  <a:cubicBezTo>
                    <a:pt x="704355" y="78028"/>
                    <a:pt x="702298" y="32765"/>
                    <a:pt x="657378" y="16820"/>
                  </a:cubicBezTo>
                  <a:cubicBezTo>
                    <a:pt x="629603" y="7047"/>
                    <a:pt x="603200" y="14763"/>
                    <a:pt x="595999" y="16820"/>
                  </a:cubicBezTo>
                  <a:cubicBezTo>
                    <a:pt x="544736" y="31908"/>
                    <a:pt x="542678" y="75284"/>
                    <a:pt x="507874" y="78199"/>
                  </a:cubicBezTo>
                  <a:cubicBezTo>
                    <a:pt x="477699" y="80599"/>
                    <a:pt x="473241" y="48710"/>
                    <a:pt x="415977" y="28307"/>
                  </a:cubicBezTo>
                  <a:cubicBezTo>
                    <a:pt x="406032" y="24707"/>
                    <a:pt x="374657" y="13905"/>
                    <a:pt x="335567" y="16820"/>
                  </a:cubicBezTo>
                  <a:cubicBezTo>
                    <a:pt x="280360" y="20935"/>
                    <a:pt x="271273" y="47852"/>
                    <a:pt x="231839" y="43052"/>
                  </a:cubicBezTo>
                  <a:cubicBezTo>
                    <a:pt x="193778" y="38423"/>
                    <a:pt x="193606" y="12191"/>
                    <a:pt x="155373" y="5161"/>
                  </a:cubicBezTo>
                  <a:close/>
                </a:path>
              </a:pathLst>
            </a:custGeom>
            <a:solidFill>
              <a:srgbClr val="FFAAA5"/>
            </a:solidFill>
            <a:ln w="1715" cap="flat">
              <a:noFill/>
              <a:prstDash val="solid"/>
              <a:miter/>
            </a:ln>
          </p:spPr>
          <p:txBody>
            <a:bodyPr rtlCol="0" anchor="ctr"/>
            <a:lstStyle/>
            <a:p>
              <a:endParaRPr lang="en-US"/>
            </a:p>
          </p:txBody>
        </p:sp>
        <p:grpSp>
          <p:nvGrpSpPr>
            <p:cNvPr id="52" name="Graphic 3">
              <a:extLst>
                <a:ext uri="{FF2B5EF4-FFF2-40B4-BE49-F238E27FC236}">
                  <a16:creationId xmlns:a16="http://schemas.microsoft.com/office/drawing/2014/main" id="{DB269B95-6498-4181-B673-7BE0F98DE7B6}"/>
                </a:ext>
              </a:extLst>
            </p:cNvPr>
            <p:cNvGrpSpPr/>
            <p:nvPr/>
          </p:nvGrpSpPr>
          <p:grpSpPr>
            <a:xfrm>
              <a:off x="7361444" y="2724190"/>
              <a:ext cx="2003258" cy="385114"/>
              <a:chOff x="7361444" y="2724190"/>
              <a:chExt cx="2003258" cy="385114"/>
            </a:xfrm>
            <a:solidFill>
              <a:srgbClr val="FFFFFF"/>
            </a:solidFill>
          </p:grpSpPr>
          <p:sp>
            <p:nvSpPr>
              <p:cNvPr id="53" name="Freeform: Shape 52">
                <a:extLst>
                  <a:ext uri="{FF2B5EF4-FFF2-40B4-BE49-F238E27FC236}">
                    <a16:creationId xmlns:a16="http://schemas.microsoft.com/office/drawing/2014/main" id="{37324D9C-E204-4D68-9C10-2755F5D908B9}"/>
                  </a:ext>
                </a:extLst>
              </p:cNvPr>
              <p:cNvSpPr/>
              <p:nvPr/>
            </p:nvSpPr>
            <p:spPr>
              <a:xfrm>
                <a:off x="7361444" y="2724190"/>
                <a:ext cx="2003258" cy="97582"/>
              </a:xfrm>
              <a:custGeom>
                <a:avLst/>
                <a:gdLst>
                  <a:gd name="connsiteX0" fmla="*/ 2002050 w 2003258"/>
                  <a:gd name="connsiteY0" fmla="*/ 70273 h 97582"/>
                  <a:gd name="connsiteX1" fmla="*/ 1918039 w 2003258"/>
                  <a:gd name="connsiteY1" fmla="*/ 20381 h 97582"/>
                  <a:gd name="connsiteX2" fmla="*/ 1821513 w 2003258"/>
                  <a:gd name="connsiteY2" fmla="*/ 50556 h 97582"/>
                  <a:gd name="connsiteX3" fmla="*/ 1771278 w 2003258"/>
                  <a:gd name="connsiteY3" fmla="*/ 75931 h 97582"/>
                  <a:gd name="connsiteX4" fmla="*/ 1719843 w 2003258"/>
                  <a:gd name="connsiteY4" fmla="*/ 70787 h 97582"/>
                  <a:gd name="connsiteX5" fmla="*/ 1628974 w 2003258"/>
                  <a:gd name="connsiteY5" fmla="*/ 26896 h 97582"/>
                  <a:gd name="connsiteX6" fmla="*/ 1579083 w 2003258"/>
                  <a:gd name="connsiteY6" fmla="*/ 27582 h 97582"/>
                  <a:gd name="connsiteX7" fmla="*/ 1518732 w 2003258"/>
                  <a:gd name="connsiteY7" fmla="*/ 51585 h 97582"/>
                  <a:gd name="connsiteX8" fmla="*/ 1392716 w 2003258"/>
                  <a:gd name="connsiteY8" fmla="*/ 45242 h 97582"/>
                  <a:gd name="connsiteX9" fmla="*/ 1337681 w 2003258"/>
                  <a:gd name="connsiteY9" fmla="*/ 17466 h 97582"/>
                  <a:gd name="connsiteX10" fmla="*/ 1295504 w 2003258"/>
                  <a:gd name="connsiteY10" fmla="*/ 16952 h 97582"/>
                  <a:gd name="connsiteX11" fmla="*/ 1211665 w 2003258"/>
                  <a:gd name="connsiteY11" fmla="*/ 59129 h 97582"/>
                  <a:gd name="connsiteX12" fmla="*/ 1121654 w 2003258"/>
                  <a:gd name="connsiteY12" fmla="*/ 73874 h 97582"/>
                  <a:gd name="connsiteX13" fmla="*/ 1023241 w 2003258"/>
                  <a:gd name="connsiteY13" fmla="*/ 41641 h 97582"/>
                  <a:gd name="connsiteX14" fmla="*/ 974721 w 2003258"/>
                  <a:gd name="connsiteY14" fmla="*/ 67187 h 97582"/>
                  <a:gd name="connsiteX15" fmla="*/ 922429 w 2003258"/>
                  <a:gd name="connsiteY15" fmla="*/ 84332 h 97582"/>
                  <a:gd name="connsiteX16" fmla="*/ 871851 w 2003258"/>
                  <a:gd name="connsiteY16" fmla="*/ 62729 h 97582"/>
                  <a:gd name="connsiteX17" fmla="*/ 831046 w 2003258"/>
                  <a:gd name="connsiteY17" fmla="*/ 30668 h 97582"/>
                  <a:gd name="connsiteX18" fmla="*/ 750293 w 2003258"/>
                  <a:gd name="connsiteY18" fmla="*/ 67530 h 97582"/>
                  <a:gd name="connsiteX19" fmla="*/ 661996 w 2003258"/>
                  <a:gd name="connsiteY19" fmla="*/ 45242 h 97582"/>
                  <a:gd name="connsiteX20" fmla="*/ 571300 w 2003258"/>
                  <a:gd name="connsiteY20" fmla="*/ 31011 h 97582"/>
                  <a:gd name="connsiteX21" fmla="*/ 519693 w 2003258"/>
                  <a:gd name="connsiteY21" fmla="*/ 56900 h 97582"/>
                  <a:gd name="connsiteX22" fmla="*/ 467743 w 2003258"/>
                  <a:gd name="connsiteY22" fmla="*/ 56214 h 97582"/>
                  <a:gd name="connsiteX23" fmla="*/ 367102 w 2003258"/>
                  <a:gd name="connsiteY23" fmla="*/ 13352 h 97582"/>
                  <a:gd name="connsiteX24" fmla="*/ 256517 w 2003258"/>
                  <a:gd name="connsiteY24" fmla="*/ 26210 h 97582"/>
                  <a:gd name="connsiteX25" fmla="*/ 196852 w 2003258"/>
                  <a:gd name="connsiteY25" fmla="*/ 34783 h 97582"/>
                  <a:gd name="connsiteX26" fmla="*/ 139760 w 2003258"/>
                  <a:gd name="connsiteY26" fmla="*/ 13180 h 97582"/>
                  <a:gd name="connsiteX27" fmla="*/ 87124 w 2003258"/>
                  <a:gd name="connsiteY27" fmla="*/ 321 h 97582"/>
                  <a:gd name="connsiteX28" fmla="*/ 40662 w 2003258"/>
                  <a:gd name="connsiteY28" fmla="*/ 20895 h 97582"/>
                  <a:gd name="connsiteX29" fmla="*/ 1571 w 2003258"/>
                  <a:gd name="connsiteY29" fmla="*/ 61701 h 97582"/>
                  <a:gd name="connsiteX30" fmla="*/ 11172 w 2003258"/>
                  <a:gd name="connsiteY30" fmla="*/ 71302 h 97582"/>
                  <a:gd name="connsiteX31" fmla="*/ 106156 w 2003258"/>
                  <a:gd name="connsiteY31" fmla="*/ 14895 h 97582"/>
                  <a:gd name="connsiteX32" fmla="*/ 159305 w 2003258"/>
                  <a:gd name="connsiteY32" fmla="*/ 38040 h 97582"/>
                  <a:gd name="connsiteX33" fmla="*/ 212112 w 2003258"/>
                  <a:gd name="connsiteY33" fmla="*/ 48499 h 97582"/>
                  <a:gd name="connsiteX34" fmla="*/ 326640 w 2003258"/>
                  <a:gd name="connsiteY34" fmla="*/ 23467 h 97582"/>
                  <a:gd name="connsiteX35" fmla="*/ 431053 w 2003258"/>
                  <a:gd name="connsiteY35" fmla="*/ 55700 h 97582"/>
                  <a:gd name="connsiteX36" fmla="*/ 526036 w 2003258"/>
                  <a:gd name="connsiteY36" fmla="*/ 68901 h 97582"/>
                  <a:gd name="connsiteX37" fmla="*/ 575243 w 2003258"/>
                  <a:gd name="connsiteY37" fmla="*/ 43870 h 97582"/>
                  <a:gd name="connsiteX38" fmla="*/ 625821 w 2003258"/>
                  <a:gd name="connsiteY38" fmla="*/ 42155 h 97582"/>
                  <a:gd name="connsiteX39" fmla="*/ 709488 w 2003258"/>
                  <a:gd name="connsiteY39" fmla="*/ 83989 h 97582"/>
                  <a:gd name="connsiteX40" fmla="*/ 791270 w 2003258"/>
                  <a:gd name="connsiteY40" fmla="*/ 56900 h 97582"/>
                  <a:gd name="connsiteX41" fmla="*/ 835333 w 2003258"/>
                  <a:gd name="connsiteY41" fmla="*/ 46099 h 97582"/>
                  <a:gd name="connsiteX42" fmla="*/ 874594 w 2003258"/>
                  <a:gd name="connsiteY42" fmla="*/ 82275 h 97582"/>
                  <a:gd name="connsiteX43" fmla="*/ 971292 w 2003258"/>
                  <a:gd name="connsiteY43" fmla="*/ 85189 h 97582"/>
                  <a:gd name="connsiteX44" fmla="*/ 1019812 w 2003258"/>
                  <a:gd name="connsiteY44" fmla="*/ 56557 h 97582"/>
                  <a:gd name="connsiteX45" fmla="*/ 1072448 w 2003258"/>
                  <a:gd name="connsiteY45" fmla="*/ 64272 h 97582"/>
                  <a:gd name="connsiteX46" fmla="*/ 1164517 w 2003258"/>
                  <a:gd name="connsiteY46" fmla="*/ 92047 h 97582"/>
                  <a:gd name="connsiteX47" fmla="*/ 1247155 w 2003258"/>
                  <a:gd name="connsiteY47" fmla="*/ 53814 h 97582"/>
                  <a:gd name="connsiteX48" fmla="*/ 1331337 w 2003258"/>
                  <a:gd name="connsiteY48" fmla="*/ 29811 h 97582"/>
                  <a:gd name="connsiteX49" fmla="*/ 1387402 w 2003258"/>
                  <a:gd name="connsiteY49" fmla="*/ 57757 h 97582"/>
                  <a:gd name="connsiteX50" fmla="*/ 1443294 w 2003258"/>
                  <a:gd name="connsiteY50" fmla="*/ 72674 h 97582"/>
                  <a:gd name="connsiteX51" fmla="*/ 1558680 w 2003258"/>
                  <a:gd name="connsiteY51" fmla="*/ 50385 h 97582"/>
                  <a:gd name="connsiteX52" fmla="*/ 1619030 w 2003258"/>
                  <a:gd name="connsiteY52" fmla="*/ 38555 h 97582"/>
                  <a:gd name="connsiteX53" fmla="*/ 1663950 w 2003258"/>
                  <a:gd name="connsiteY53" fmla="*/ 56900 h 97582"/>
                  <a:gd name="connsiteX54" fmla="*/ 1753447 w 2003258"/>
                  <a:gd name="connsiteY54" fmla="*/ 91704 h 97582"/>
                  <a:gd name="connsiteX55" fmla="*/ 1848602 w 2003258"/>
                  <a:gd name="connsiteY55" fmla="*/ 49699 h 97582"/>
                  <a:gd name="connsiteX56" fmla="*/ 1951472 w 2003258"/>
                  <a:gd name="connsiteY56" fmla="*/ 44041 h 97582"/>
                  <a:gd name="connsiteX57" fmla="*/ 1990391 w 2003258"/>
                  <a:gd name="connsiteY57" fmla="*/ 77131 h 97582"/>
                  <a:gd name="connsiteX58" fmla="*/ 2002050 w 2003258"/>
                  <a:gd name="connsiteY58" fmla="*/ 70273 h 97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2003258" h="97582">
                    <a:moveTo>
                      <a:pt x="2002050" y="70273"/>
                    </a:moveTo>
                    <a:cubicBezTo>
                      <a:pt x="1982504" y="42327"/>
                      <a:pt x="1951815" y="24496"/>
                      <a:pt x="1918039" y="20381"/>
                    </a:cubicBezTo>
                    <a:cubicBezTo>
                      <a:pt x="1881349" y="16095"/>
                      <a:pt x="1851517" y="31354"/>
                      <a:pt x="1821513" y="50556"/>
                    </a:cubicBezTo>
                    <a:cubicBezTo>
                      <a:pt x="1805740" y="60672"/>
                      <a:pt x="1789623" y="71302"/>
                      <a:pt x="1771278" y="75931"/>
                    </a:cubicBezTo>
                    <a:cubicBezTo>
                      <a:pt x="1753790" y="80217"/>
                      <a:pt x="1736302" y="77303"/>
                      <a:pt x="1719843" y="70787"/>
                    </a:cubicBezTo>
                    <a:cubicBezTo>
                      <a:pt x="1688639" y="58272"/>
                      <a:pt x="1661893" y="35640"/>
                      <a:pt x="1628974" y="26896"/>
                    </a:cubicBezTo>
                    <a:cubicBezTo>
                      <a:pt x="1612515" y="22439"/>
                      <a:pt x="1595542" y="22610"/>
                      <a:pt x="1579083" y="27582"/>
                    </a:cubicBezTo>
                    <a:cubicBezTo>
                      <a:pt x="1558337" y="33926"/>
                      <a:pt x="1539649" y="45413"/>
                      <a:pt x="1518732" y="51585"/>
                    </a:cubicBezTo>
                    <a:cubicBezTo>
                      <a:pt x="1477756" y="63929"/>
                      <a:pt x="1431807" y="63415"/>
                      <a:pt x="1392716" y="45242"/>
                    </a:cubicBezTo>
                    <a:cubicBezTo>
                      <a:pt x="1374028" y="36669"/>
                      <a:pt x="1357741" y="23124"/>
                      <a:pt x="1337681" y="17466"/>
                    </a:cubicBezTo>
                    <a:cubicBezTo>
                      <a:pt x="1323965" y="13523"/>
                      <a:pt x="1309392" y="13695"/>
                      <a:pt x="1295504" y="16952"/>
                    </a:cubicBezTo>
                    <a:cubicBezTo>
                      <a:pt x="1264815" y="24153"/>
                      <a:pt x="1238583" y="43870"/>
                      <a:pt x="1211665" y="59129"/>
                    </a:cubicBezTo>
                    <a:cubicBezTo>
                      <a:pt x="1183376" y="75074"/>
                      <a:pt x="1153715" y="86218"/>
                      <a:pt x="1121654" y="73874"/>
                    </a:cubicBezTo>
                    <a:cubicBezTo>
                      <a:pt x="1089421" y="61529"/>
                      <a:pt x="1060103" y="34269"/>
                      <a:pt x="1023241" y="41641"/>
                    </a:cubicBezTo>
                    <a:cubicBezTo>
                      <a:pt x="1004896" y="45242"/>
                      <a:pt x="989980" y="57071"/>
                      <a:pt x="974721" y="67187"/>
                    </a:cubicBezTo>
                    <a:cubicBezTo>
                      <a:pt x="958605" y="77817"/>
                      <a:pt x="942146" y="85189"/>
                      <a:pt x="922429" y="84332"/>
                    </a:cubicBezTo>
                    <a:cubicBezTo>
                      <a:pt x="903741" y="83646"/>
                      <a:pt x="885224" y="75931"/>
                      <a:pt x="871851" y="62729"/>
                    </a:cubicBezTo>
                    <a:cubicBezTo>
                      <a:pt x="859336" y="50385"/>
                      <a:pt x="849734" y="34269"/>
                      <a:pt x="831046" y="30668"/>
                    </a:cubicBezTo>
                    <a:cubicBezTo>
                      <a:pt x="799842" y="24668"/>
                      <a:pt x="775839" y="55185"/>
                      <a:pt x="750293" y="67530"/>
                    </a:cubicBezTo>
                    <a:cubicBezTo>
                      <a:pt x="718575" y="82789"/>
                      <a:pt x="688571" y="61015"/>
                      <a:pt x="661996" y="45242"/>
                    </a:cubicBezTo>
                    <a:cubicBezTo>
                      <a:pt x="633193" y="28268"/>
                      <a:pt x="603875" y="17124"/>
                      <a:pt x="571300" y="31011"/>
                    </a:cubicBezTo>
                    <a:cubicBezTo>
                      <a:pt x="553640" y="38555"/>
                      <a:pt x="538038" y="50728"/>
                      <a:pt x="519693" y="56900"/>
                    </a:cubicBezTo>
                    <a:cubicBezTo>
                      <a:pt x="502548" y="62729"/>
                      <a:pt x="484888" y="61529"/>
                      <a:pt x="467743" y="56214"/>
                    </a:cubicBezTo>
                    <a:cubicBezTo>
                      <a:pt x="432768" y="45413"/>
                      <a:pt x="402764" y="22610"/>
                      <a:pt x="367102" y="13352"/>
                    </a:cubicBezTo>
                    <a:cubicBezTo>
                      <a:pt x="329212" y="3579"/>
                      <a:pt x="292864" y="16095"/>
                      <a:pt x="256517" y="26210"/>
                    </a:cubicBezTo>
                    <a:cubicBezTo>
                      <a:pt x="237143" y="31697"/>
                      <a:pt x="217084" y="36497"/>
                      <a:pt x="196852" y="34783"/>
                    </a:cubicBezTo>
                    <a:cubicBezTo>
                      <a:pt x="175936" y="32897"/>
                      <a:pt x="158105" y="22267"/>
                      <a:pt x="139760" y="13180"/>
                    </a:cubicBezTo>
                    <a:cubicBezTo>
                      <a:pt x="123301" y="5122"/>
                      <a:pt x="105813" y="-1564"/>
                      <a:pt x="87124" y="321"/>
                    </a:cubicBezTo>
                    <a:cubicBezTo>
                      <a:pt x="69808" y="2036"/>
                      <a:pt x="54206" y="10266"/>
                      <a:pt x="40662" y="20895"/>
                    </a:cubicBezTo>
                    <a:cubicBezTo>
                      <a:pt x="25746" y="32554"/>
                      <a:pt x="13401" y="46956"/>
                      <a:pt x="1571" y="61701"/>
                    </a:cubicBezTo>
                    <a:cubicBezTo>
                      <a:pt x="-3744" y="68387"/>
                      <a:pt x="5686" y="77988"/>
                      <a:pt x="11172" y="71302"/>
                    </a:cubicBezTo>
                    <a:cubicBezTo>
                      <a:pt x="33975" y="43013"/>
                      <a:pt x="65350" y="6151"/>
                      <a:pt x="106156" y="14895"/>
                    </a:cubicBezTo>
                    <a:cubicBezTo>
                      <a:pt x="125187" y="19010"/>
                      <a:pt x="141817" y="30154"/>
                      <a:pt x="159305" y="38040"/>
                    </a:cubicBezTo>
                    <a:cubicBezTo>
                      <a:pt x="176107" y="45584"/>
                      <a:pt x="193595" y="49528"/>
                      <a:pt x="212112" y="48499"/>
                    </a:cubicBezTo>
                    <a:cubicBezTo>
                      <a:pt x="251545" y="46270"/>
                      <a:pt x="287378" y="26896"/>
                      <a:pt x="326640" y="23467"/>
                    </a:cubicBezTo>
                    <a:cubicBezTo>
                      <a:pt x="365045" y="20038"/>
                      <a:pt x="397621" y="39755"/>
                      <a:pt x="431053" y="55700"/>
                    </a:cubicBezTo>
                    <a:cubicBezTo>
                      <a:pt x="460885" y="69930"/>
                      <a:pt x="493461" y="81246"/>
                      <a:pt x="526036" y="68901"/>
                    </a:cubicBezTo>
                    <a:cubicBezTo>
                      <a:pt x="543353" y="62387"/>
                      <a:pt x="558441" y="51414"/>
                      <a:pt x="575243" y="43870"/>
                    </a:cubicBezTo>
                    <a:cubicBezTo>
                      <a:pt x="592045" y="36497"/>
                      <a:pt x="608676" y="35812"/>
                      <a:pt x="625821" y="42155"/>
                    </a:cubicBezTo>
                    <a:cubicBezTo>
                      <a:pt x="655310" y="52785"/>
                      <a:pt x="678799" y="76103"/>
                      <a:pt x="709488" y="83989"/>
                    </a:cubicBezTo>
                    <a:cubicBezTo>
                      <a:pt x="742063" y="92390"/>
                      <a:pt x="765724" y="74216"/>
                      <a:pt x="791270" y="56900"/>
                    </a:cubicBezTo>
                    <a:cubicBezTo>
                      <a:pt x="804129" y="48156"/>
                      <a:pt x="819730" y="38555"/>
                      <a:pt x="835333" y="46099"/>
                    </a:cubicBezTo>
                    <a:cubicBezTo>
                      <a:pt x="851106" y="53814"/>
                      <a:pt x="860021" y="72330"/>
                      <a:pt x="874594" y="82275"/>
                    </a:cubicBezTo>
                    <a:cubicBezTo>
                      <a:pt x="903398" y="101991"/>
                      <a:pt x="941289" y="102334"/>
                      <a:pt x="971292" y="85189"/>
                    </a:cubicBezTo>
                    <a:cubicBezTo>
                      <a:pt x="987409" y="75931"/>
                      <a:pt x="1001810" y="62387"/>
                      <a:pt x="1019812" y="56557"/>
                    </a:cubicBezTo>
                    <a:cubicBezTo>
                      <a:pt x="1037986" y="50556"/>
                      <a:pt x="1055817" y="56043"/>
                      <a:pt x="1072448" y="64272"/>
                    </a:cubicBezTo>
                    <a:cubicBezTo>
                      <a:pt x="1102280" y="79017"/>
                      <a:pt x="1129712" y="97534"/>
                      <a:pt x="1164517" y="92047"/>
                    </a:cubicBezTo>
                    <a:cubicBezTo>
                      <a:pt x="1194863" y="87247"/>
                      <a:pt x="1221266" y="69073"/>
                      <a:pt x="1247155" y="53814"/>
                    </a:cubicBezTo>
                    <a:cubicBezTo>
                      <a:pt x="1272187" y="39069"/>
                      <a:pt x="1301162" y="22439"/>
                      <a:pt x="1331337" y="29811"/>
                    </a:cubicBezTo>
                    <a:cubicBezTo>
                      <a:pt x="1351740" y="34783"/>
                      <a:pt x="1368542" y="49185"/>
                      <a:pt x="1387402" y="57757"/>
                    </a:cubicBezTo>
                    <a:cubicBezTo>
                      <a:pt x="1405061" y="65816"/>
                      <a:pt x="1423920" y="70616"/>
                      <a:pt x="1443294" y="72674"/>
                    </a:cubicBezTo>
                    <a:cubicBezTo>
                      <a:pt x="1483928" y="76960"/>
                      <a:pt x="1521990" y="67016"/>
                      <a:pt x="1558680" y="50385"/>
                    </a:cubicBezTo>
                    <a:cubicBezTo>
                      <a:pt x="1578054" y="41641"/>
                      <a:pt x="1597599" y="34440"/>
                      <a:pt x="1619030" y="38555"/>
                    </a:cubicBezTo>
                    <a:cubicBezTo>
                      <a:pt x="1634975" y="41641"/>
                      <a:pt x="1649720" y="49185"/>
                      <a:pt x="1663950" y="56900"/>
                    </a:cubicBezTo>
                    <a:cubicBezTo>
                      <a:pt x="1691725" y="72159"/>
                      <a:pt x="1720357" y="91533"/>
                      <a:pt x="1753447" y="91704"/>
                    </a:cubicBezTo>
                    <a:cubicBezTo>
                      <a:pt x="1789966" y="91876"/>
                      <a:pt x="1818598" y="67016"/>
                      <a:pt x="1848602" y="49699"/>
                    </a:cubicBezTo>
                    <a:cubicBezTo>
                      <a:pt x="1880835" y="31182"/>
                      <a:pt x="1917525" y="27411"/>
                      <a:pt x="1951472" y="44041"/>
                    </a:cubicBezTo>
                    <a:cubicBezTo>
                      <a:pt x="1967074" y="51756"/>
                      <a:pt x="1980447" y="62901"/>
                      <a:pt x="1990391" y="77131"/>
                    </a:cubicBezTo>
                    <a:cubicBezTo>
                      <a:pt x="1995363" y="84161"/>
                      <a:pt x="2007022" y="77474"/>
                      <a:pt x="2002050" y="70273"/>
                    </a:cubicBezTo>
                    <a:close/>
                  </a:path>
                </a:pathLst>
              </a:custGeom>
              <a:solidFill>
                <a:srgbClr val="FFFFFF"/>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0C70838E-5365-4CE7-838C-AB2312EC2DCA}"/>
                  </a:ext>
                </a:extLst>
              </p:cNvPr>
              <p:cNvSpPr/>
              <p:nvPr/>
            </p:nvSpPr>
            <p:spPr>
              <a:xfrm>
                <a:off x="7370994" y="2779374"/>
                <a:ext cx="1978464" cy="76005"/>
              </a:xfrm>
              <a:custGeom>
                <a:avLst/>
                <a:gdLst>
                  <a:gd name="connsiteX0" fmla="*/ 1976898 w 1978464"/>
                  <a:gd name="connsiteY0" fmla="*/ 39435 h 76005"/>
                  <a:gd name="connsiteX1" fmla="*/ 1903346 w 1978464"/>
                  <a:gd name="connsiteY1" fmla="*/ 11831 h 76005"/>
                  <a:gd name="connsiteX2" fmla="*/ 1814706 w 1978464"/>
                  <a:gd name="connsiteY2" fmla="*/ 40463 h 76005"/>
                  <a:gd name="connsiteX3" fmla="*/ 1706693 w 1978464"/>
                  <a:gd name="connsiteY3" fmla="*/ 55722 h 76005"/>
                  <a:gd name="connsiteX4" fmla="*/ 1608966 w 1978464"/>
                  <a:gd name="connsiteY4" fmla="*/ 28976 h 76005"/>
                  <a:gd name="connsiteX5" fmla="*/ 1499924 w 1978464"/>
                  <a:gd name="connsiteY5" fmla="*/ 49893 h 76005"/>
                  <a:gd name="connsiteX6" fmla="*/ 1397568 w 1978464"/>
                  <a:gd name="connsiteY6" fmla="*/ 26747 h 76005"/>
                  <a:gd name="connsiteX7" fmla="*/ 1295041 w 1978464"/>
                  <a:gd name="connsiteY7" fmla="*/ 25033 h 76005"/>
                  <a:gd name="connsiteX8" fmla="*/ 1189428 w 1978464"/>
                  <a:gd name="connsiteY8" fmla="*/ 57608 h 76005"/>
                  <a:gd name="connsiteX9" fmla="*/ 1072671 w 1978464"/>
                  <a:gd name="connsiteY9" fmla="*/ 44921 h 76005"/>
                  <a:gd name="connsiteX10" fmla="*/ 1020378 w 1978464"/>
                  <a:gd name="connsiteY10" fmla="*/ 34120 h 76005"/>
                  <a:gd name="connsiteX11" fmla="*/ 974087 w 1978464"/>
                  <a:gd name="connsiteY11" fmla="*/ 46636 h 76005"/>
                  <a:gd name="connsiteX12" fmla="*/ 924024 w 1978464"/>
                  <a:gd name="connsiteY12" fmla="*/ 62580 h 76005"/>
                  <a:gd name="connsiteX13" fmla="*/ 873446 w 1978464"/>
                  <a:gd name="connsiteY13" fmla="*/ 54522 h 76005"/>
                  <a:gd name="connsiteX14" fmla="*/ 776748 w 1978464"/>
                  <a:gd name="connsiteY14" fmla="*/ 40120 h 76005"/>
                  <a:gd name="connsiteX15" fmla="*/ 676278 w 1978464"/>
                  <a:gd name="connsiteY15" fmla="*/ 55894 h 76005"/>
                  <a:gd name="connsiteX16" fmla="*/ 589696 w 1978464"/>
                  <a:gd name="connsiteY16" fmla="*/ 25204 h 76005"/>
                  <a:gd name="connsiteX17" fmla="*/ 494370 w 1978464"/>
                  <a:gd name="connsiteY17" fmla="*/ 48350 h 76005"/>
                  <a:gd name="connsiteX18" fmla="*/ 402644 w 1978464"/>
                  <a:gd name="connsiteY18" fmla="*/ 24518 h 76005"/>
                  <a:gd name="connsiteX19" fmla="*/ 309375 w 1978464"/>
                  <a:gd name="connsiteY19" fmla="*/ 8917 h 76005"/>
                  <a:gd name="connsiteX20" fmla="*/ 203590 w 1978464"/>
                  <a:gd name="connsiteY20" fmla="*/ 32920 h 76005"/>
                  <a:gd name="connsiteX21" fmla="*/ 96606 w 1978464"/>
                  <a:gd name="connsiteY21" fmla="*/ 2916 h 76005"/>
                  <a:gd name="connsiteX22" fmla="*/ 21682 w 1978464"/>
                  <a:gd name="connsiteY22" fmla="*/ 13717 h 76005"/>
                  <a:gd name="connsiteX23" fmla="*/ 422 w 1978464"/>
                  <a:gd name="connsiteY23" fmla="*/ 41492 h 76005"/>
                  <a:gd name="connsiteX24" fmla="*/ 13452 w 1978464"/>
                  <a:gd name="connsiteY24" fmla="*/ 45092 h 76005"/>
                  <a:gd name="connsiteX25" fmla="*/ 81175 w 1978464"/>
                  <a:gd name="connsiteY25" fmla="*/ 14060 h 76005"/>
                  <a:gd name="connsiteX26" fmla="*/ 179931 w 1978464"/>
                  <a:gd name="connsiteY26" fmla="*/ 44064 h 76005"/>
                  <a:gd name="connsiteX27" fmla="*/ 280057 w 1978464"/>
                  <a:gd name="connsiteY27" fmla="*/ 29148 h 76005"/>
                  <a:gd name="connsiteX28" fmla="*/ 331321 w 1978464"/>
                  <a:gd name="connsiteY28" fmla="*/ 21089 h 76005"/>
                  <a:gd name="connsiteX29" fmla="*/ 378984 w 1978464"/>
                  <a:gd name="connsiteY29" fmla="*/ 30519 h 76005"/>
                  <a:gd name="connsiteX30" fmla="*/ 468652 w 1978464"/>
                  <a:gd name="connsiteY30" fmla="*/ 59323 h 76005"/>
                  <a:gd name="connsiteX31" fmla="*/ 510315 w 1978464"/>
                  <a:gd name="connsiteY31" fmla="*/ 60352 h 76005"/>
                  <a:gd name="connsiteX32" fmla="*/ 557806 w 1978464"/>
                  <a:gd name="connsiteY32" fmla="*/ 43378 h 76005"/>
                  <a:gd name="connsiteX33" fmla="*/ 647989 w 1978464"/>
                  <a:gd name="connsiteY33" fmla="*/ 59494 h 76005"/>
                  <a:gd name="connsiteX34" fmla="*/ 688280 w 1978464"/>
                  <a:gd name="connsiteY34" fmla="*/ 72181 h 76005"/>
                  <a:gd name="connsiteX35" fmla="*/ 736629 w 1978464"/>
                  <a:gd name="connsiteY35" fmla="*/ 66524 h 76005"/>
                  <a:gd name="connsiteX36" fmla="*/ 785149 w 1978464"/>
                  <a:gd name="connsiteY36" fmla="*/ 52122 h 76005"/>
                  <a:gd name="connsiteX37" fmla="*/ 836241 w 1978464"/>
                  <a:gd name="connsiteY37" fmla="*/ 56751 h 76005"/>
                  <a:gd name="connsiteX38" fmla="*/ 932082 w 1978464"/>
                  <a:gd name="connsiteY38" fmla="*/ 74925 h 76005"/>
                  <a:gd name="connsiteX39" fmla="*/ 1025350 w 1978464"/>
                  <a:gd name="connsiteY39" fmla="*/ 47321 h 76005"/>
                  <a:gd name="connsiteX40" fmla="*/ 1080557 w 1978464"/>
                  <a:gd name="connsiteY40" fmla="*/ 61552 h 76005"/>
                  <a:gd name="connsiteX41" fmla="*/ 1134393 w 1978464"/>
                  <a:gd name="connsiteY41" fmla="*/ 72353 h 76005"/>
                  <a:gd name="connsiteX42" fmla="*/ 1240006 w 1978464"/>
                  <a:gd name="connsiteY42" fmla="*/ 58123 h 76005"/>
                  <a:gd name="connsiteX43" fmla="*/ 1344762 w 1978464"/>
                  <a:gd name="connsiteY43" fmla="*/ 30862 h 76005"/>
                  <a:gd name="connsiteX44" fmla="*/ 1445403 w 1978464"/>
                  <a:gd name="connsiteY44" fmla="*/ 55208 h 76005"/>
                  <a:gd name="connsiteX45" fmla="*/ 1494781 w 1978464"/>
                  <a:gd name="connsiteY45" fmla="*/ 63095 h 76005"/>
                  <a:gd name="connsiteX46" fmla="*/ 1545187 w 1978464"/>
                  <a:gd name="connsiteY46" fmla="*/ 55379 h 76005"/>
                  <a:gd name="connsiteX47" fmla="*/ 1598508 w 1978464"/>
                  <a:gd name="connsiteY47" fmla="*/ 42864 h 76005"/>
                  <a:gd name="connsiteX48" fmla="*/ 1651486 w 1978464"/>
                  <a:gd name="connsiteY48" fmla="*/ 49036 h 76005"/>
                  <a:gd name="connsiteX49" fmla="*/ 1747498 w 1978464"/>
                  <a:gd name="connsiteY49" fmla="*/ 74410 h 76005"/>
                  <a:gd name="connsiteX50" fmla="*/ 1932835 w 1978464"/>
                  <a:gd name="connsiteY50" fmla="*/ 26919 h 76005"/>
                  <a:gd name="connsiteX51" fmla="*/ 1966782 w 1978464"/>
                  <a:gd name="connsiteY51" fmla="*/ 48521 h 76005"/>
                  <a:gd name="connsiteX52" fmla="*/ 1976898 w 1978464"/>
                  <a:gd name="connsiteY52" fmla="*/ 39435 h 76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978464" h="76005">
                    <a:moveTo>
                      <a:pt x="1976898" y="39435"/>
                    </a:moveTo>
                    <a:cubicBezTo>
                      <a:pt x="1959238" y="17146"/>
                      <a:pt x="1930778" y="9945"/>
                      <a:pt x="1903346" y="11831"/>
                    </a:cubicBezTo>
                    <a:cubicBezTo>
                      <a:pt x="1871456" y="14060"/>
                      <a:pt x="1843510" y="27433"/>
                      <a:pt x="1814706" y="40463"/>
                    </a:cubicBezTo>
                    <a:cubicBezTo>
                      <a:pt x="1779559" y="56580"/>
                      <a:pt x="1745098" y="67724"/>
                      <a:pt x="1706693" y="55722"/>
                    </a:cubicBezTo>
                    <a:cubicBezTo>
                      <a:pt x="1674117" y="45607"/>
                      <a:pt x="1644114" y="27433"/>
                      <a:pt x="1608966" y="28976"/>
                    </a:cubicBezTo>
                    <a:cubicBezTo>
                      <a:pt x="1571590" y="30519"/>
                      <a:pt x="1537300" y="48864"/>
                      <a:pt x="1499924" y="49893"/>
                    </a:cubicBezTo>
                    <a:cubicBezTo>
                      <a:pt x="1464434" y="50922"/>
                      <a:pt x="1431001" y="36349"/>
                      <a:pt x="1397568" y="26747"/>
                    </a:cubicBezTo>
                    <a:cubicBezTo>
                      <a:pt x="1362936" y="16803"/>
                      <a:pt x="1329846" y="15089"/>
                      <a:pt x="1295041" y="25033"/>
                    </a:cubicBezTo>
                    <a:cubicBezTo>
                      <a:pt x="1259551" y="35148"/>
                      <a:pt x="1226290" y="51950"/>
                      <a:pt x="1189428" y="57608"/>
                    </a:cubicBezTo>
                    <a:cubicBezTo>
                      <a:pt x="1149652" y="63609"/>
                      <a:pt x="1110561" y="57951"/>
                      <a:pt x="1072671" y="44921"/>
                    </a:cubicBezTo>
                    <a:cubicBezTo>
                      <a:pt x="1055869" y="39092"/>
                      <a:pt x="1038381" y="33262"/>
                      <a:pt x="1020378" y="34120"/>
                    </a:cubicBezTo>
                    <a:cubicBezTo>
                      <a:pt x="1004091" y="34805"/>
                      <a:pt x="989003" y="40463"/>
                      <a:pt x="974087" y="46636"/>
                    </a:cubicBezTo>
                    <a:cubicBezTo>
                      <a:pt x="957970" y="53322"/>
                      <a:pt x="941511" y="61209"/>
                      <a:pt x="924024" y="62580"/>
                    </a:cubicBezTo>
                    <a:cubicBezTo>
                      <a:pt x="906707" y="63952"/>
                      <a:pt x="889734" y="59666"/>
                      <a:pt x="873446" y="54522"/>
                    </a:cubicBezTo>
                    <a:cubicBezTo>
                      <a:pt x="841556" y="44578"/>
                      <a:pt x="810695" y="32748"/>
                      <a:pt x="776748" y="40120"/>
                    </a:cubicBezTo>
                    <a:cubicBezTo>
                      <a:pt x="742629" y="47493"/>
                      <a:pt x="712111" y="66181"/>
                      <a:pt x="676278" y="55894"/>
                    </a:cubicBezTo>
                    <a:cubicBezTo>
                      <a:pt x="646789" y="47321"/>
                      <a:pt x="620728" y="28290"/>
                      <a:pt x="589696" y="25204"/>
                    </a:cubicBezTo>
                    <a:cubicBezTo>
                      <a:pt x="555406" y="21775"/>
                      <a:pt x="528317" y="48007"/>
                      <a:pt x="494370" y="48350"/>
                    </a:cubicBezTo>
                    <a:cubicBezTo>
                      <a:pt x="462480" y="48693"/>
                      <a:pt x="432133" y="35148"/>
                      <a:pt x="402644" y="24518"/>
                    </a:cubicBezTo>
                    <a:cubicBezTo>
                      <a:pt x="372640" y="13717"/>
                      <a:pt x="341608" y="4630"/>
                      <a:pt x="309375" y="8917"/>
                    </a:cubicBezTo>
                    <a:cubicBezTo>
                      <a:pt x="273542" y="13717"/>
                      <a:pt x="240281" y="32577"/>
                      <a:pt x="203590" y="32920"/>
                    </a:cubicBezTo>
                    <a:cubicBezTo>
                      <a:pt x="165700" y="33262"/>
                      <a:pt x="132782" y="11145"/>
                      <a:pt x="96606" y="2916"/>
                    </a:cubicBezTo>
                    <a:cubicBezTo>
                      <a:pt x="72088" y="-2571"/>
                      <a:pt x="42942" y="-1028"/>
                      <a:pt x="21682" y="13717"/>
                    </a:cubicBezTo>
                    <a:cubicBezTo>
                      <a:pt x="11566" y="20746"/>
                      <a:pt x="4537" y="30005"/>
                      <a:pt x="422" y="41492"/>
                    </a:cubicBezTo>
                    <a:cubicBezTo>
                      <a:pt x="-2492" y="49722"/>
                      <a:pt x="10538" y="53151"/>
                      <a:pt x="13452" y="45092"/>
                    </a:cubicBezTo>
                    <a:cubicBezTo>
                      <a:pt x="23225" y="18346"/>
                      <a:pt x="55801" y="11831"/>
                      <a:pt x="81175" y="14060"/>
                    </a:cubicBezTo>
                    <a:cubicBezTo>
                      <a:pt x="115637" y="17317"/>
                      <a:pt x="146155" y="37891"/>
                      <a:pt x="179931" y="44064"/>
                    </a:cubicBezTo>
                    <a:cubicBezTo>
                      <a:pt x="214906" y="50579"/>
                      <a:pt x="246967" y="38749"/>
                      <a:pt x="280057" y="29148"/>
                    </a:cubicBezTo>
                    <a:cubicBezTo>
                      <a:pt x="296859" y="24175"/>
                      <a:pt x="313833" y="20404"/>
                      <a:pt x="331321" y="21089"/>
                    </a:cubicBezTo>
                    <a:cubicBezTo>
                      <a:pt x="347608" y="21604"/>
                      <a:pt x="363553" y="25719"/>
                      <a:pt x="378984" y="30519"/>
                    </a:cubicBezTo>
                    <a:cubicBezTo>
                      <a:pt x="408816" y="39949"/>
                      <a:pt x="437620" y="53836"/>
                      <a:pt x="468652" y="59323"/>
                    </a:cubicBezTo>
                    <a:cubicBezTo>
                      <a:pt x="482368" y="61723"/>
                      <a:pt x="496427" y="62580"/>
                      <a:pt x="510315" y="60352"/>
                    </a:cubicBezTo>
                    <a:cubicBezTo>
                      <a:pt x="527288" y="57780"/>
                      <a:pt x="541861" y="49379"/>
                      <a:pt x="557806" y="43378"/>
                    </a:cubicBezTo>
                    <a:cubicBezTo>
                      <a:pt x="590210" y="31033"/>
                      <a:pt x="618671" y="46807"/>
                      <a:pt x="647989" y="59494"/>
                    </a:cubicBezTo>
                    <a:cubicBezTo>
                      <a:pt x="661019" y="65152"/>
                      <a:pt x="674221" y="70296"/>
                      <a:pt x="688280" y="72181"/>
                    </a:cubicBezTo>
                    <a:cubicBezTo>
                      <a:pt x="704739" y="74410"/>
                      <a:pt x="720855" y="71324"/>
                      <a:pt x="736629" y="66524"/>
                    </a:cubicBezTo>
                    <a:cubicBezTo>
                      <a:pt x="752745" y="61552"/>
                      <a:pt x="768518" y="55036"/>
                      <a:pt x="785149" y="52122"/>
                    </a:cubicBezTo>
                    <a:cubicBezTo>
                      <a:pt x="802465" y="49207"/>
                      <a:pt x="819610" y="52122"/>
                      <a:pt x="836241" y="56751"/>
                    </a:cubicBezTo>
                    <a:cubicBezTo>
                      <a:pt x="867616" y="65666"/>
                      <a:pt x="898649" y="80068"/>
                      <a:pt x="932082" y="74925"/>
                    </a:cubicBezTo>
                    <a:cubicBezTo>
                      <a:pt x="964314" y="69953"/>
                      <a:pt x="992089" y="46636"/>
                      <a:pt x="1025350" y="47321"/>
                    </a:cubicBezTo>
                    <a:cubicBezTo>
                      <a:pt x="1044553" y="47664"/>
                      <a:pt x="1062555" y="55722"/>
                      <a:pt x="1080557" y="61552"/>
                    </a:cubicBezTo>
                    <a:cubicBezTo>
                      <a:pt x="1098045" y="67210"/>
                      <a:pt x="1116048" y="70810"/>
                      <a:pt x="1134393" y="72353"/>
                    </a:cubicBezTo>
                    <a:cubicBezTo>
                      <a:pt x="1170397" y="75610"/>
                      <a:pt x="1206059" y="69953"/>
                      <a:pt x="1240006" y="58123"/>
                    </a:cubicBezTo>
                    <a:cubicBezTo>
                      <a:pt x="1273953" y="46293"/>
                      <a:pt x="1307900" y="30176"/>
                      <a:pt x="1344762" y="30862"/>
                    </a:cubicBezTo>
                    <a:cubicBezTo>
                      <a:pt x="1379566" y="31548"/>
                      <a:pt x="1412313" y="46121"/>
                      <a:pt x="1445403" y="55208"/>
                    </a:cubicBezTo>
                    <a:cubicBezTo>
                      <a:pt x="1461519" y="59666"/>
                      <a:pt x="1478150" y="62923"/>
                      <a:pt x="1494781" y="63095"/>
                    </a:cubicBezTo>
                    <a:cubicBezTo>
                      <a:pt x="1511926" y="63266"/>
                      <a:pt x="1528728" y="59666"/>
                      <a:pt x="1545187" y="55379"/>
                    </a:cubicBezTo>
                    <a:cubicBezTo>
                      <a:pt x="1562846" y="50750"/>
                      <a:pt x="1580334" y="45092"/>
                      <a:pt x="1598508" y="42864"/>
                    </a:cubicBezTo>
                    <a:cubicBezTo>
                      <a:pt x="1616682" y="40635"/>
                      <a:pt x="1634169" y="43207"/>
                      <a:pt x="1651486" y="49036"/>
                    </a:cubicBezTo>
                    <a:cubicBezTo>
                      <a:pt x="1683204" y="59666"/>
                      <a:pt x="1713036" y="76639"/>
                      <a:pt x="1747498" y="74410"/>
                    </a:cubicBezTo>
                    <a:cubicBezTo>
                      <a:pt x="1811620" y="69953"/>
                      <a:pt x="1866313" y="10802"/>
                      <a:pt x="1932835" y="26919"/>
                    </a:cubicBezTo>
                    <a:cubicBezTo>
                      <a:pt x="1946551" y="30176"/>
                      <a:pt x="1958038" y="37377"/>
                      <a:pt x="1966782" y="48521"/>
                    </a:cubicBezTo>
                    <a:cubicBezTo>
                      <a:pt x="1972783" y="55722"/>
                      <a:pt x="1982213" y="46121"/>
                      <a:pt x="1976898" y="39435"/>
                    </a:cubicBezTo>
                    <a:close/>
                  </a:path>
                </a:pathLst>
              </a:custGeom>
              <a:solidFill>
                <a:srgbClr val="FFFFFF"/>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D4545C8D-F6DD-4596-BF96-D5FF1E53BB7C}"/>
                  </a:ext>
                </a:extLst>
              </p:cNvPr>
              <p:cNvSpPr/>
              <p:nvPr/>
            </p:nvSpPr>
            <p:spPr>
              <a:xfrm>
                <a:off x="7589376" y="2909046"/>
                <a:ext cx="44408" cy="43852"/>
              </a:xfrm>
              <a:custGeom>
                <a:avLst/>
                <a:gdLst>
                  <a:gd name="connsiteX0" fmla="*/ 44358 w 44408"/>
                  <a:gd name="connsiteY0" fmla="*/ 20520 h 43852"/>
                  <a:gd name="connsiteX1" fmla="*/ 31157 w 44408"/>
                  <a:gd name="connsiteY1" fmla="*/ 2860 h 43852"/>
                  <a:gd name="connsiteX2" fmla="*/ 30985 w 44408"/>
                  <a:gd name="connsiteY2" fmla="*/ 2689 h 43852"/>
                  <a:gd name="connsiteX3" fmla="*/ 3210 w 44408"/>
                  <a:gd name="connsiteY3" fmla="*/ 14176 h 43852"/>
                  <a:gd name="connsiteX4" fmla="*/ 3210 w 44408"/>
                  <a:gd name="connsiteY4" fmla="*/ 14519 h 43852"/>
                  <a:gd name="connsiteX5" fmla="*/ 810 w 44408"/>
                  <a:gd name="connsiteY5" fmla="*/ 19491 h 43852"/>
                  <a:gd name="connsiteX6" fmla="*/ 17441 w 44408"/>
                  <a:gd name="connsiteY6" fmla="*/ 43665 h 43852"/>
                  <a:gd name="connsiteX7" fmla="*/ 30814 w 44408"/>
                  <a:gd name="connsiteY7" fmla="*/ 40065 h 43852"/>
                  <a:gd name="connsiteX8" fmla="*/ 34586 w 44408"/>
                  <a:gd name="connsiteY8" fmla="*/ 36979 h 43852"/>
                  <a:gd name="connsiteX9" fmla="*/ 35443 w 44408"/>
                  <a:gd name="connsiteY9" fmla="*/ 35950 h 43852"/>
                  <a:gd name="connsiteX10" fmla="*/ 44358 w 44408"/>
                  <a:gd name="connsiteY10" fmla="*/ 20520 h 43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4408" h="43852">
                    <a:moveTo>
                      <a:pt x="44358" y="20520"/>
                    </a:moveTo>
                    <a:cubicBezTo>
                      <a:pt x="43672" y="12462"/>
                      <a:pt x="38186" y="5775"/>
                      <a:pt x="31157" y="2860"/>
                    </a:cubicBezTo>
                    <a:cubicBezTo>
                      <a:pt x="31157" y="2860"/>
                      <a:pt x="30985" y="2860"/>
                      <a:pt x="30985" y="2689"/>
                    </a:cubicBezTo>
                    <a:cubicBezTo>
                      <a:pt x="21041" y="-3998"/>
                      <a:pt x="5611" y="2517"/>
                      <a:pt x="3210" y="14176"/>
                    </a:cubicBezTo>
                    <a:cubicBezTo>
                      <a:pt x="3210" y="14347"/>
                      <a:pt x="3210" y="14519"/>
                      <a:pt x="3210" y="14519"/>
                    </a:cubicBezTo>
                    <a:cubicBezTo>
                      <a:pt x="2182" y="16062"/>
                      <a:pt x="1496" y="17776"/>
                      <a:pt x="810" y="19491"/>
                    </a:cubicBezTo>
                    <a:cubicBezTo>
                      <a:pt x="-2791" y="30807"/>
                      <a:pt x="6125" y="42294"/>
                      <a:pt x="17441" y="43665"/>
                    </a:cubicBezTo>
                    <a:cubicBezTo>
                      <a:pt x="22070" y="44351"/>
                      <a:pt x="27213" y="43151"/>
                      <a:pt x="30814" y="40065"/>
                    </a:cubicBezTo>
                    <a:cubicBezTo>
                      <a:pt x="32185" y="39208"/>
                      <a:pt x="33385" y="38179"/>
                      <a:pt x="34586" y="36979"/>
                    </a:cubicBezTo>
                    <a:cubicBezTo>
                      <a:pt x="34928" y="36636"/>
                      <a:pt x="35100" y="36293"/>
                      <a:pt x="35443" y="35950"/>
                    </a:cubicBezTo>
                    <a:cubicBezTo>
                      <a:pt x="41444" y="33721"/>
                      <a:pt x="44873" y="26863"/>
                      <a:pt x="44358" y="20520"/>
                    </a:cubicBezTo>
                    <a:close/>
                  </a:path>
                </a:pathLst>
              </a:custGeom>
              <a:solidFill>
                <a:srgbClr val="FFFFFF"/>
              </a:solidFill>
              <a:ln w="1715"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3FD78905-5795-4378-8C95-910CBF9176F9}"/>
                  </a:ext>
                </a:extLst>
              </p:cNvPr>
              <p:cNvGrpSpPr/>
              <p:nvPr/>
            </p:nvGrpSpPr>
            <p:grpSpPr>
              <a:xfrm>
                <a:off x="7761655" y="3011536"/>
                <a:ext cx="40743" cy="41184"/>
                <a:chOff x="7761655" y="3011536"/>
                <a:chExt cx="40743" cy="41184"/>
              </a:xfrm>
              <a:solidFill>
                <a:srgbClr val="FFFFFF"/>
              </a:solidFill>
            </p:grpSpPr>
            <p:sp>
              <p:nvSpPr>
                <p:cNvPr id="71" name="Freeform: Shape 70">
                  <a:extLst>
                    <a:ext uri="{FF2B5EF4-FFF2-40B4-BE49-F238E27FC236}">
                      <a16:creationId xmlns:a16="http://schemas.microsoft.com/office/drawing/2014/main" id="{0C57091D-CC8E-4863-A00A-8BFDA95CE40A}"/>
                    </a:ext>
                  </a:extLst>
                </p:cNvPr>
                <p:cNvSpPr/>
                <p:nvPr/>
              </p:nvSpPr>
              <p:spPr>
                <a:xfrm>
                  <a:off x="7784782" y="3028835"/>
                  <a:ext cx="1714" cy="1714"/>
                </a:xfrm>
                <a:custGeom>
                  <a:avLst/>
                  <a:gdLst>
                    <a:gd name="connsiteX0" fmla="*/ 0 w 1714"/>
                    <a:gd name="connsiteY0" fmla="*/ 0 h 1714"/>
                    <a:gd name="connsiteX1" fmla="*/ 0 w 1714"/>
                    <a:gd name="connsiteY1" fmla="*/ 0 h 1714"/>
                    <a:gd name="connsiteX2" fmla="*/ 0 w 1714"/>
                    <a:gd name="connsiteY2" fmla="*/ 0 h 1714"/>
                  </a:gdLst>
                  <a:ahLst/>
                  <a:cxnLst>
                    <a:cxn ang="0">
                      <a:pos x="connsiteX0" y="connsiteY0"/>
                    </a:cxn>
                    <a:cxn ang="0">
                      <a:pos x="connsiteX1" y="connsiteY1"/>
                    </a:cxn>
                    <a:cxn ang="0">
                      <a:pos x="connsiteX2" y="connsiteY2"/>
                    </a:cxn>
                  </a:cxnLst>
                  <a:rect l="l" t="t" r="r" b="b"/>
                  <a:pathLst>
                    <a:path w="1714" h="1714">
                      <a:moveTo>
                        <a:pt x="0" y="0"/>
                      </a:moveTo>
                      <a:lnTo>
                        <a:pt x="0" y="0"/>
                      </a:lnTo>
                      <a:lnTo>
                        <a:pt x="0" y="0"/>
                      </a:lnTo>
                      <a:close/>
                    </a:path>
                  </a:pathLst>
                </a:custGeom>
                <a:solidFill>
                  <a:srgbClr val="FFFFFF"/>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6BF877E2-FE70-45CA-A0EB-12DB94CA8FB5}"/>
                    </a:ext>
                  </a:extLst>
                </p:cNvPr>
                <p:cNvSpPr/>
                <p:nvPr/>
              </p:nvSpPr>
              <p:spPr>
                <a:xfrm>
                  <a:off x="7761655" y="3011536"/>
                  <a:ext cx="40743" cy="41184"/>
                </a:xfrm>
                <a:custGeom>
                  <a:avLst/>
                  <a:gdLst>
                    <a:gd name="connsiteX0" fmla="*/ 38558 w 40743"/>
                    <a:gd name="connsiteY0" fmla="*/ 11813 h 41184"/>
                    <a:gd name="connsiteX1" fmla="*/ 37015 w 40743"/>
                    <a:gd name="connsiteY1" fmla="*/ 9413 h 41184"/>
                    <a:gd name="connsiteX2" fmla="*/ 5125 w 40743"/>
                    <a:gd name="connsiteY2" fmla="*/ 6498 h 41184"/>
                    <a:gd name="connsiteX3" fmla="*/ 324 w 40743"/>
                    <a:gd name="connsiteY3" fmla="*/ 23643 h 41184"/>
                    <a:gd name="connsiteX4" fmla="*/ 7525 w 40743"/>
                    <a:gd name="connsiteY4" fmla="*/ 36673 h 41184"/>
                    <a:gd name="connsiteX5" fmla="*/ 23984 w 40743"/>
                    <a:gd name="connsiteY5" fmla="*/ 40445 h 41184"/>
                    <a:gd name="connsiteX6" fmla="*/ 33757 w 40743"/>
                    <a:gd name="connsiteY6" fmla="*/ 32901 h 41184"/>
                    <a:gd name="connsiteX7" fmla="*/ 38043 w 40743"/>
                    <a:gd name="connsiteY7" fmla="*/ 29987 h 41184"/>
                    <a:gd name="connsiteX8" fmla="*/ 38558 w 40743"/>
                    <a:gd name="connsiteY8" fmla="*/ 11813 h 41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743" h="41184">
                      <a:moveTo>
                        <a:pt x="38558" y="11813"/>
                      </a:moveTo>
                      <a:cubicBezTo>
                        <a:pt x="38215" y="10956"/>
                        <a:pt x="37700" y="10099"/>
                        <a:pt x="37015" y="9413"/>
                      </a:cubicBezTo>
                      <a:cubicBezTo>
                        <a:pt x="30842" y="-2417"/>
                        <a:pt x="13697" y="-2760"/>
                        <a:pt x="5125" y="6498"/>
                      </a:cubicBezTo>
                      <a:cubicBezTo>
                        <a:pt x="667" y="11299"/>
                        <a:pt x="-704" y="17299"/>
                        <a:pt x="324" y="23643"/>
                      </a:cubicBezTo>
                      <a:cubicBezTo>
                        <a:pt x="1010" y="28615"/>
                        <a:pt x="3753" y="33587"/>
                        <a:pt x="7525" y="36673"/>
                      </a:cubicBezTo>
                      <a:cubicBezTo>
                        <a:pt x="11983" y="40445"/>
                        <a:pt x="18155" y="42331"/>
                        <a:pt x="23984" y="40445"/>
                      </a:cubicBezTo>
                      <a:cubicBezTo>
                        <a:pt x="27928" y="39074"/>
                        <a:pt x="31357" y="36330"/>
                        <a:pt x="33757" y="32901"/>
                      </a:cubicBezTo>
                      <a:cubicBezTo>
                        <a:pt x="35471" y="32558"/>
                        <a:pt x="36843" y="31530"/>
                        <a:pt x="38043" y="29987"/>
                      </a:cubicBezTo>
                      <a:cubicBezTo>
                        <a:pt x="41815" y="24500"/>
                        <a:pt x="41301" y="17471"/>
                        <a:pt x="38558" y="11813"/>
                      </a:cubicBezTo>
                      <a:close/>
                    </a:path>
                  </a:pathLst>
                </a:custGeom>
                <a:solidFill>
                  <a:srgbClr val="FFFFFF"/>
                </a:solidFill>
                <a:ln w="1715" cap="flat">
                  <a:noFill/>
                  <a:prstDash val="solid"/>
                  <a:miter/>
                </a:ln>
              </p:spPr>
              <p:txBody>
                <a:bodyPr rtlCol="0" anchor="ctr"/>
                <a:lstStyle/>
                <a:p>
                  <a:endParaRPr lang="en-US"/>
                </a:p>
              </p:txBody>
            </p:sp>
          </p:grpSp>
          <p:sp>
            <p:nvSpPr>
              <p:cNvPr id="57" name="Freeform: Shape 56">
                <a:extLst>
                  <a:ext uri="{FF2B5EF4-FFF2-40B4-BE49-F238E27FC236}">
                    <a16:creationId xmlns:a16="http://schemas.microsoft.com/office/drawing/2014/main" id="{522DAFE3-1401-4566-96E1-5B0E23A7A094}"/>
                  </a:ext>
                </a:extLst>
              </p:cNvPr>
              <p:cNvSpPr/>
              <p:nvPr/>
            </p:nvSpPr>
            <p:spPr>
              <a:xfrm>
                <a:off x="7944231" y="2925250"/>
                <a:ext cx="39211" cy="41029"/>
              </a:xfrm>
              <a:custGeom>
                <a:avLst/>
                <a:gdLst>
                  <a:gd name="connsiteX0" fmla="*/ 38062 w 39211"/>
                  <a:gd name="connsiteY0" fmla="*/ 16831 h 41029"/>
                  <a:gd name="connsiteX1" fmla="*/ 36176 w 39211"/>
                  <a:gd name="connsiteY1" fmla="*/ 10145 h 41029"/>
                  <a:gd name="connsiteX2" fmla="*/ 22974 w 39211"/>
                  <a:gd name="connsiteY2" fmla="*/ 372 h 41029"/>
                  <a:gd name="connsiteX3" fmla="*/ 6172 w 39211"/>
                  <a:gd name="connsiteY3" fmla="*/ 5344 h 41029"/>
                  <a:gd name="connsiteX4" fmla="*/ 0 w 39211"/>
                  <a:gd name="connsiteY4" fmla="*/ 20603 h 41029"/>
                  <a:gd name="connsiteX5" fmla="*/ 9087 w 39211"/>
                  <a:gd name="connsiteY5" fmla="*/ 37234 h 41029"/>
                  <a:gd name="connsiteX6" fmla="*/ 14230 w 39211"/>
                  <a:gd name="connsiteY6" fmla="*/ 39291 h 41029"/>
                  <a:gd name="connsiteX7" fmla="*/ 20746 w 39211"/>
                  <a:gd name="connsiteY7" fmla="*/ 41006 h 41029"/>
                  <a:gd name="connsiteX8" fmla="*/ 36347 w 39211"/>
                  <a:gd name="connsiteY8" fmla="*/ 32948 h 41029"/>
                  <a:gd name="connsiteX9" fmla="*/ 38062 w 39211"/>
                  <a:gd name="connsiteY9" fmla="*/ 16831 h 4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211" h="41029">
                    <a:moveTo>
                      <a:pt x="38062" y="16831"/>
                    </a:moveTo>
                    <a:cubicBezTo>
                      <a:pt x="37891" y="14602"/>
                      <a:pt x="37376" y="12202"/>
                      <a:pt x="36176" y="10145"/>
                    </a:cubicBezTo>
                    <a:cubicBezTo>
                      <a:pt x="33776" y="5173"/>
                      <a:pt x="28461" y="1229"/>
                      <a:pt x="22974" y="372"/>
                    </a:cubicBezTo>
                    <a:cubicBezTo>
                      <a:pt x="16802" y="-828"/>
                      <a:pt x="10630" y="886"/>
                      <a:pt x="6172" y="5344"/>
                    </a:cubicBezTo>
                    <a:cubicBezTo>
                      <a:pt x="2229" y="9288"/>
                      <a:pt x="0" y="14945"/>
                      <a:pt x="0" y="20603"/>
                    </a:cubicBezTo>
                    <a:cubicBezTo>
                      <a:pt x="0" y="27290"/>
                      <a:pt x="3429" y="33805"/>
                      <a:pt x="9087" y="37234"/>
                    </a:cubicBezTo>
                    <a:cubicBezTo>
                      <a:pt x="10630" y="38263"/>
                      <a:pt x="12344" y="38948"/>
                      <a:pt x="14230" y="39291"/>
                    </a:cubicBezTo>
                    <a:cubicBezTo>
                      <a:pt x="16116" y="40320"/>
                      <a:pt x="18345" y="40834"/>
                      <a:pt x="20746" y="41006"/>
                    </a:cubicBezTo>
                    <a:cubicBezTo>
                      <a:pt x="26918" y="41349"/>
                      <a:pt x="32747" y="37920"/>
                      <a:pt x="36347" y="32948"/>
                    </a:cubicBezTo>
                    <a:cubicBezTo>
                      <a:pt x="39605" y="28318"/>
                      <a:pt x="39948" y="22146"/>
                      <a:pt x="38062" y="16831"/>
                    </a:cubicBezTo>
                    <a:close/>
                  </a:path>
                </a:pathLst>
              </a:custGeom>
              <a:solidFill>
                <a:srgbClr val="FFFFFF"/>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D7FDB778-C336-4FF8-BEAA-BA331EEBF780}"/>
                  </a:ext>
                </a:extLst>
              </p:cNvPr>
              <p:cNvSpPr/>
              <p:nvPr/>
            </p:nvSpPr>
            <p:spPr>
              <a:xfrm>
                <a:off x="8142526" y="3061661"/>
                <a:ext cx="39032" cy="44594"/>
              </a:xfrm>
              <a:custGeom>
                <a:avLst/>
                <a:gdLst>
                  <a:gd name="connsiteX0" fmla="*/ 38991 w 39032"/>
                  <a:gd name="connsiteY0" fmla="*/ 19295 h 44594"/>
                  <a:gd name="connsiteX1" fmla="*/ 29904 w 39032"/>
                  <a:gd name="connsiteY1" fmla="*/ 2493 h 44594"/>
                  <a:gd name="connsiteX2" fmla="*/ 10530 w 39032"/>
                  <a:gd name="connsiteY2" fmla="*/ 3522 h 44594"/>
                  <a:gd name="connsiteX3" fmla="*/ 586 w 39032"/>
                  <a:gd name="connsiteY3" fmla="*/ 18438 h 44594"/>
                  <a:gd name="connsiteX4" fmla="*/ 3330 w 39032"/>
                  <a:gd name="connsiteY4" fmla="*/ 35754 h 44594"/>
                  <a:gd name="connsiteX5" fmla="*/ 32990 w 39032"/>
                  <a:gd name="connsiteY5" fmla="*/ 39869 h 44594"/>
                  <a:gd name="connsiteX6" fmla="*/ 37791 w 39032"/>
                  <a:gd name="connsiteY6" fmla="*/ 26496 h 44594"/>
                  <a:gd name="connsiteX7" fmla="*/ 38991 w 39032"/>
                  <a:gd name="connsiteY7" fmla="*/ 19295 h 44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032" h="44594">
                    <a:moveTo>
                      <a:pt x="38991" y="19295"/>
                    </a:moveTo>
                    <a:cubicBezTo>
                      <a:pt x="38648" y="12608"/>
                      <a:pt x="35562" y="6436"/>
                      <a:pt x="29904" y="2493"/>
                    </a:cubicBezTo>
                    <a:cubicBezTo>
                      <a:pt x="24075" y="-1450"/>
                      <a:pt x="16017" y="-422"/>
                      <a:pt x="10530" y="3522"/>
                    </a:cubicBezTo>
                    <a:cubicBezTo>
                      <a:pt x="5558" y="7122"/>
                      <a:pt x="1958" y="12437"/>
                      <a:pt x="586" y="18438"/>
                    </a:cubicBezTo>
                    <a:cubicBezTo>
                      <a:pt x="-614" y="24267"/>
                      <a:pt x="-99" y="30782"/>
                      <a:pt x="3330" y="35754"/>
                    </a:cubicBezTo>
                    <a:cubicBezTo>
                      <a:pt x="9844" y="45355"/>
                      <a:pt x="24075" y="47756"/>
                      <a:pt x="32990" y="39869"/>
                    </a:cubicBezTo>
                    <a:cubicBezTo>
                      <a:pt x="36762" y="36440"/>
                      <a:pt x="38305" y="31468"/>
                      <a:pt x="37791" y="26496"/>
                    </a:cubicBezTo>
                    <a:cubicBezTo>
                      <a:pt x="38820" y="24267"/>
                      <a:pt x="39162" y="21867"/>
                      <a:pt x="38991" y="19295"/>
                    </a:cubicBezTo>
                    <a:close/>
                  </a:path>
                </a:pathLst>
              </a:custGeom>
              <a:solidFill>
                <a:srgbClr val="FFFFFF"/>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26F2F48B-EFD0-4B83-91DC-F33AE50F86EE}"/>
                  </a:ext>
                </a:extLst>
              </p:cNvPr>
              <p:cNvSpPr/>
              <p:nvPr/>
            </p:nvSpPr>
            <p:spPr>
              <a:xfrm>
                <a:off x="8304872" y="2946370"/>
                <a:ext cx="38158" cy="40701"/>
              </a:xfrm>
              <a:custGeom>
                <a:avLst/>
                <a:gdLst>
                  <a:gd name="connsiteX0" fmla="*/ 38151 w 38158"/>
                  <a:gd name="connsiteY0" fmla="*/ 17829 h 40701"/>
                  <a:gd name="connsiteX1" fmla="*/ 30607 w 38158"/>
                  <a:gd name="connsiteY1" fmla="*/ 3255 h 40701"/>
                  <a:gd name="connsiteX2" fmla="*/ 15519 w 38158"/>
                  <a:gd name="connsiteY2" fmla="*/ 341 h 40701"/>
                  <a:gd name="connsiteX3" fmla="*/ 2832 w 38158"/>
                  <a:gd name="connsiteY3" fmla="*/ 8913 h 40701"/>
                  <a:gd name="connsiteX4" fmla="*/ 603 w 38158"/>
                  <a:gd name="connsiteY4" fmla="*/ 24687 h 40701"/>
                  <a:gd name="connsiteX5" fmla="*/ 9690 w 38158"/>
                  <a:gd name="connsiteY5" fmla="*/ 37717 h 40701"/>
                  <a:gd name="connsiteX6" fmla="*/ 25635 w 38158"/>
                  <a:gd name="connsiteY6" fmla="*/ 39946 h 40701"/>
                  <a:gd name="connsiteX7" fmla="*/ 36779 w 38158"/>
                  <a:gd name="connsiteY7" fmla="*/ 26401 h 40701"/>
                  <a:gd name="connsiteX8" fmla="*/ 36779 w 38158"/>
                  <a:gd name="connsiteY8" fmla="*/ 25373 h 40701"/>
                  <a:gd name="connsiteX9" fmla="*/ 38151 w 38158"/>
                  <a:gd name="connsiteY9" fmla="*/ 17829 h 40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158" h="40701">
                    <a:moveTo>
                      <a:pt x="38151" y="17829"/>
                    </a:moveTo>
                    <a:cubicBezTo>
                      <a:pt x="38322" y="11828"/>
                      <a:pt x="35408" y="6684"/>
                      <a:pt x="30607" y="3255"/>
                    </a:cubicBezTo>
                    <a:cubicBezTo>
                      <a:pt x="26321" y="169"/>
                      <a:pt x="20663" y="-517"/>
                      <a:pt x="15519" y="341"/>
                    </a:cubicBezTo>
                    <a:cubicBezTo>
                      <a:pt x="10376" y="1198"/>
                      <a:pt x="5576" y="4455"/>
                      <a:pt x="2832" y="8913"/>
                    </a:cubicBezTo>
                    <a:cubicBezTo>
                      <a:pt x="-82" y="13542"/>
                      <a:pt x="-597" y="19372"/>
                      <a:pt x="603" y="24687"/>
                    </a:cubicBezTo>
                    <a:cubicBezTo>
                      <a:pt x="1803" y="30002"/>
                      <a:pt x="5061" y="34631"/>
                      <a:pt x="9690" y="37717"/>
                    </a:cubicBezTo>
                    <a:cubicBezTo>
                      <a:pt x="14148" y="40631"/>
                      <a:pt x="20492" y="41489"/>
                      <a:pt x="25635" y="39946"/>
                    </a:cubicBezTo>
                    <a:cubicBezTo>
                      <a:pt x="31807" y="38060"/>
                      <a:pt x="36437" y="32916"/>
                      <a:pt x="36779" y="26401"/>
                    </a:cubicBezTo>
                    <a:cubicBezTo>
                      <a:pt x="36779" y="26058"/>
                      <a:pt x="36779" y="25715"/>
                      <a:pt x="36779" y="25373"/>
                    </a:cubicBezTo>
                    <a:cubicBezTo>
                      <a:pt x="37465" y="22972"/>
                      <a:pt x="37979" y="20400"/>
                      <a:pt x="38151" y="17829"/>
                    </a:cubicBez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77448EC8-E68E-46CD-9575-8D5E5FDF547E}"/>
                  </a:ext>
                </a:extLst>
              </p:cNvPr>
              <p:cNvSpPr/>
              <p:nvPr/>
            </p:nvSpPr>
            <p:spPr>
              <a:xfrm>
                <a:off x="8483408" y="3065173"/>
                <a:ext cx="43299" cy="44130"/>
              </a:xfrm>
              <a:custGeom>
                <a:avLst/>
                <a:gdLst>
                  <a:gd name="connsiteX0" fmla="*/ 36894 w 43299"/>
                  <a:gd name="connsiteY0" fmla="*/ 6010 h 44130"/>
                  <a:gd name="connsiteX1" fmla="*/ 21635 w 43299"/>
                  <a:gd name="connsiteY1" fmla="*/ 9 h 44130"/>
                  <a:gd name="connsiteX2" fmla="*/ 6205 w 43299"/>
                  <a:gd name="connsiteY2" fmla="*/ 6181 h 44130"/>
                  <a:gd name="connsiteX3" fmla="*/ 32 w 43299"/>
                  <a:gd name="connsiteY3" fmla="*/ 22983 h 44130"/>
                  <a:gd name="connsiteX4" fmla="*/ 9119 w 43299"/>
                  <a:gd name="connsiteY4" fmla="*/ 40128 h 44130"/>
                  <a:gd name="connsiteX5" fmla="*/ 26779 w 43299"/>
                  <a:gd name="connsiteY5" fmla="*/ 43729 h 44130"/>
                  <a:gd name="connsiteX6" fmla="*/ 42209 w 43299"/>
                  <a:gd name="connsiteY6" fmla="*/ 31384 h 44130"/>
                  <a:gd name="connsiteX7" fmla="*/ 42723 w 43299"/>
                  <a:gd name="connsiteY7" fmla="*/ 23841 h 44130"/>
                  <a:gd name="connsiteX8" fmla="*/ 43238 w 43299"/>
                  <a:gd name="connsiteY8" fmla="*/ 21097 h 44130"/>
                  <a:gd name="connsiteX9" fmla="*/ 36894 w 43299"/>
                  <a:gd name="connsiteY9" fmla="*/ 6010 h 4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299" h="44130">
                    <a:moveTo>
                      <a:pt x="36894" y="6010"/>
                    </a:moveTo>
                    <a:cubicBezTo>
                      <a:pt x="32608" y="2409"/>
                      <a:pt x="27293" y="181"/>
                      <a:pt x="21635" y="9"/>
                    </a:cubicBezTo>
                    <a:cubicBezTo>
                      <a:pt x="15977" y="-162"/>
                      <a:pt x="10148" y="2067"/>
                      <a:pt x="6205" y="6181"/>
                    </a:cubicBezTo>
                    <a:cubicBezTo>
                      <a:pt x="2090" y="10639"/>
                      <a:pt x="-310" y="16811"/>
                      <a:pt x="32" y="22983"/>
                    </a:cubicBezTo>
                    <a:cubicBezTo>
                      <a:pt x="375" y="29841"/>
                      <a:pt x="3461" y="36014"/>
                      <a:pt x="9119" y="40128"/>
                    </a:cubicBezTo>
                    <a:cubicBezTo>
                      <a:pt x="14263" y="43900"/>
                      <a:pt x="20778" y="44758"/>
                      <a:pt x="26779" y="43729"/>
                    </a:cubicBezTo>
                    <a:cubicBezTo>
                      <a:pt x="33637" y="42529"/>
                      <a:pt x="39638" y="37900"/>
                      <a:pt x="42209" y="31384"/>
                    </a:cubicBezTo>
                    <a:cubicBezTo>
                      <a:pt x="43067" y="28984"/>
                      <a:pt x="43238" y="26412"/>
                      <a:pt x="42723" y="23841"/>
                    </a:cubicBezTo>
                    <a:cubicBezTo>
                      <a:pt x="42895" y="22983"/>
                      <a:pt x="43067" y="21955"/>
                      <a:pt x="43238" y="21097"/>
                    </a:cubicBezTo>
                    <a:cubicBezTo>
                      <a:pt x="43752" y="15440"/>
                      <a:pt x="41009" y="9439"/>
                      <a:pt x="36894" y="6010"/>
                    </a:cubicBezTo>
                    <a:close/>
                  </a:path>
                </a:pathLst>
              </a:custGeom>
              <a:solidFill>
                <a:srgbClr val="FFFFFF"/>
              </a:solidFill>
              <a:ln w="1715" cap="flat">
                <a:noFill/>
                <a:prstDash val="solid"/>
                <a:miter/>
              </a:ln>
            </p:spPr>
            <p:txBody>
              <a:bodyPr rtlCol="0" anchor="ctr"/>
              <a:lstStyle/>
              <a:p>
                <a:endParaRPr lang="en-US"/>
              </a:p>
            </p:txBody>
          </p:sp>
          <p:grpSp>
            <p:nvGrpSpPr>
              <p:cNvPr id="61" name="Graphic 3">
                <a:extLst>
                  <a:ext uri="{FF2B5EF4-FFF2-40B4-BE49-F238E27FC236}">
                    <a16:creationId xmlns:a16="http://schemas.microsoft.com/office/drawing/2014/main" id="{AC66B635-1DF2-4171-A263-78AC4282E973}"/>
                  </a:ext>
                </a:extLst>
              </p:cNvPr>
              <p:cNvGrpSpPr/>
              <p:nvPr/>
            </p:nvGrpSpPr>
            <p:grpSpPr>
              <a:xfrm>
                <a:off x="8635182" y="2922747"/>
                <a:ext cx="43051" cy="42149"/>
                <a:chOff x="8635182" y="2922747"/>
                <a:chExt cx="43051" cy="42149"/>
              </a:xfrm>
              <a:solidFill>
                <a:srgbClr val="FFFFFF"/>
              </a:solidFill>
            </p:grpSpPr>
            <p:sp>
              <p:nvSpPr>
                <p:cNvPr id="68" name="Freeform: Shape 67">
                  <a:extLst>
                    <a:ext uri="{FF2B5EF4-FFF2-40B4-BE49-F238E27FC236}">
                      <a16:creationId xmlns:a16="http://schemas.microsoft.com/office/drawing/2014/main" id="{506B2856-AFAE-443D-B86E-6918DAAE3B56}"/>
                    </a:ext>
                  </a:extLst>
                </p:cNvPr>
                <p:cNvSpPr/>
                <p:nvPr/>
              </p:nvSpPr>
              <p:spPr>
                <a:xfrm>
                  <a:off x="8635182" y="2922747"/>
                  <a:ext cx="43051" cy="42149"/>
                </a:xfrm>
                <a:custGeom>
                  <a:avLst/>
                  <a:gdLst>
                    <a:gd name="connsiteX0" fmla="*/ 40283 w 43051"/>
                    <a:gd name="connsiteY0" fmla="*/ 11276 h 42149"/>
                    <a:gd name="connsiteX1" fmla="*/ 27252 w 43051"/>
                    <a:gd name="connsiteY1" fmla="*/ 989 h 42149"/>
                    <a:gd name="connsiteX2" fmla="*/ 10793 w 43051"/>
                    <a:gd name="connsiteY2" fmla="*/ 2532 h 42149"/>
                    <a:gd name="connsiteX3" fmla="*/ 1021 w 43051"/>
                    <a:gd name="connsiteY3" fmla="*/ 15048 h 42149"/>
                    <a:gd name="connsiteX4" fmla="*/ 2049 w 43051"/>
                    <a:gd name="connsiteY4" fmla="*/ 30993 h 42149"/>
                    <a:gd name="connsiteX5" fmla="*/ 14051 w 43051"/>
                    <a:gd name="connsiteY5" fmla="*/ 41108 h 42149"/>
                    <a:gd name="connsiteX6" fmla="*/ 28795 w 43051"/>
                    <a:gd name="connsiteY6" fmla="*/ 40594 h 42149"/>
                    <a:gd name="connsiteX7" fmla="*/ 31196 w 43051"/>
                    <a:gd name="connsiteY7" fmla="*/ 39394 h 42149"/>
                    <a:gd name="connsiteX8" fmla="*/ 41997 w 43051"/>
                    <a:gd name="connsiteY8" fmla="*/ 27735 h 42149"/>
                    <a:gd name="connsiteX9" fmla="*/ 40283 w 43051"/>
                    <a:gd name="connsiteY9" fmla="*/ 11276 h 4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51" h="42149">
                      <a:moveTo>
                        <a:pt x="40283" y="11276"/>
                      </a:moveTo>
                      <a:cubicBezTo>
                        <a:pt x="37368" y="6304"/>
                        <a:pt x="32567" y="2875"/>
                        <a:pt x="27252" y="989"/>
                      </a:cubicBezTo>
                      <a:cubicBezTo>
                        <a:pt x="21937" y="-725"/>
                        <a:pt x="15765" y="-211"/>
                        <a:pt x="10793" y="2532"/>
                      </a:cubicBezTo>
                      <a:cubicBezTo>
                        <a:pt x="5993" y="5275"/>
                        <a:pt x="2735" y="9904"/>
                        <a:pt x="1021" y="15048"/>
                      </a:cubicBezTo>
                      <a:cubicBezTo>
                        <a:pt x="-694" y="20363"/>
                        <a:pt x="-180" y="26021"/>
                        <a:pt x="2049" y="30993"/>
                      </a:cubicBezTo>
                      <a:cubicBezTo>
                        <a:pt x="4278" y="35965"/>
                        <a:pt x="8907" y="39565"/>
                        <a:pt x="14051" y="41108"/>
                      </a:cubicBezTo>
                      <a:cubicBezTo>
                        <a:pt x="18680" y="42651"/>
                        <a:pt x="24338" y="42480"/>
                        <a:pt x="28795" y="40594"/>
                      </a:cubicBezTo>
                      <a:cubicBezTo>
                        <a:pt x="29653" y="40251"/>
                        <a:pt x="30338" y="39908"/>
                        <a:pt x="31196" y="39394"/>
                      </a:cubicBezTo>
                      <a:cubicBezTo>
                        <a:pt x="36339" y="37336"/>
                        <a:pt x="40111" y="32707"/>
                        <a:pt x="41997" y="27735"/>
                      </a:cubicBezTo>
                      <a:cubicBezTo>
                        <a:pt x="43883" y="22592"/>
                        <a:pt x="43197" y="16248"/>
                        <a:pt x="40283" y="11276"/>
                      </a:cubicBezTo>
                      <a:close/>
                    </a:path>
                  </a:pathLst>
                </a:custGeom>
                <a:solidFill>
                  <a:srgbClr val="FFFFFF"/>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512DDE0D-1CFC-48C9-99A2-CE995DDF3061}"/>
                    </a:ext>
                  </a:extLst>
                </p:cNvPr>
                <p:cNvSpPr/>
                <p:nvPr/>
              </p:nvSpPr>
              <p:spPr>
                <a:xfrm>
                  <a:off x="8660720" y="2939948"/>
                  <a:ext cx="1714" cy="76"/>
                </a:xfrm>
                <a:custGeom>
                  <a:avLst/>
                  <a:gdLst>
                    <a:gd name="connsiteX0" fmla="*/ 0 w 1714"/>
                    <a:gd name="connsiteY0" fmla="*/ 76 h 76"/>
                    <a:gd name="connsiteX1" fmla="*/ 0 w 1714"/>
                    <a:gd name="connsiteY1" fmla="*/ 76 h 76"/>
                    <a:gd name="connsiteX2" fmla="*/ 0 w 1714"/>
                    <a:gd name="connsiteY2" fmla="*/ 76 h 76"/>
                    <a:gd name="connsiteX3" fmla="*/ 0 w 1714"/>
                    <a:gd name="connsiteY3" fmla="*/ 76 h 76"/>
                    <a:gd name="connsiteX4" fmla="*/ 0 w 1714"/>
                    <a:gd name="connsiteY4" fmla="*/ 76 h 76"/>
                    <a:gd name="connsiteX5" fmla="*/ 0 w 1714"/>
                    <a:gd name="connsiteY5" fmla="*/ 76 h 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4" h="76">
                      <a:moveTo>
                        <a:pt x="0" y="76"/>
                      </a:moveTo>
                      <a:cubicBezTo>
                        <a:pt x="0" y="76"/>
                        <a:pt x="0" y="76"/>
                        <a:pt x="0" y="76"/>
                      </a:cubicBezTo>
                      <a:cubicBezTo>
                        <a:pt x="0" y="76"/>
                        <a:pt x="0" y="76"/>
                        <a:pt x="0" y="76"/>
                      </a:cubicBezTo>
                      <a:cubicBezTo>
                        <a:pt x="0" y="76"/>
                        <a:pt x="0" y="-95"/>
                        <a:pt x="0" y="76"/>
                      </a:cubicBezTo>
                      <a:cubicBezTo>
                        <a:pt x="0" y="76"/>
                        <a:pt x="0" y="76"/>
                        <a:pt x="0" y="76"/>
                      </a:cubicBezTo>
                      <a:cubicBezTo>
                        <a:pt x="0" y="76"/>
                        <a:pt x="0" y="76"/>
                        <a:pt x="0" y="76"/>
                      </a:cubicBezTo>
                      <a:close/>
                    </a:path>
                  </a:pathLst>
                </a:custGeom>
                <a:solidFill>
                  <a:srgbClr val="FFFFFF"/>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F0FBAF6D-1F0E-426B-9203-849EC6B3F552}"/>
                    </a:ext>
                  </a:extLst>
                </p:cNvPr>
                <p:cNvSpPr/>
                <p:nvPr/>
              </p:nvSpPr>
              <p:spPr>
                <a:xfrm>
                  <a:off x="8660377" y="2939681"/>
                  <a:ext cx="1714" cy="1714"/>
                </a:xfrm>
                <a:custGeom>
                  <a:avLst/>
                  <a:gdLst>
                    <a:gd name="connsiteX0" fmla="*/ 0 w 1714"/>
                    <a:gd name="connsiteY0" fmla="*/ 0 h 1714"/>
                    <a:gd name="connsiteX1" fmla="*/ 0 w 1714"/>
                    <a:gd name="connsiteY1" fmla="*/ 0 h 1714"/>
                    <a:gd name="connsiteX2" fmla="*/ 0 w 1714"/>
                    <a:gd name="connsiteY2" fmla="*/ 0 h 1714"/>
                    <a:gd name="connsiteX3" fmla="*/ 0 w 1714"/>
                    <a:gd name="connsiteY3" fmla="*/ 0 h 1714"/>
                    <a:gd name="connsiteX4" fmla="*/ 0 w 1714"/>
                    <a:gd name="connsiteY4" fmla="*/ 0 h 1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 h="1714">
                      <a:moveTo>
                        <a:pt x="0" y="0"/>
                      </a:moveTo>
                      <a:cubicBezTo>
                        <a:pt x="0" y="0"/>
                        <a:pt x="0" y="0"/>
                        <a:pt x="0" y="0"/>
                      </a:cubicBezTo>
                      <a:cubicBezTo>
                        <a:pt x="0" y="0"/>
                        <a:pt x="0" y="0"/>
                        <a:pt x="0" y="0"/>
                      </a:cubicBezTo>
                      <a:cubicBezTo>
                        <a:pt x="0" y="0"/>
                        <a:pt x="0" y="0"/>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grpSp>
          <p:grpSp>
            <p:nvGrpSpPr>
              <p:cNvPr id="62" name="Graphic 3">
                <a:extLst>
                  <a:ext uri="{FF2B5EF4-FFF2-40B4-BE49-F238E27FC236}">
                    <a16:creationId xmlns:a16="http://schemas.microsoft.com/office/drawing/2014/main" id="{87D4871F-B300-4FAB-83E6-158A425C6D91}"/>
                  </a:ext>
                </a:extLst>
              </p:cNvPr>
              <p:cNvGrpSpPr/>
              <p:nvPr/>
            </p:nvGrpSpPr>
            <p:grpSpPr>
              <a:xfrm>
                <a:off x="8774966" y="3060409"/>
                <a:ext cx="41187" cy="43420"/>
                <a:chOff x="8774966" y="3060409"/>
                <a:chExt cx="41187" cy="43420"/>
              </a:xfrm>
              <a:solidFill>
                <a:srgbClr val="FFFFFF"/>
              </a:solidFill>
            </p:grpSpPr>
            <p:sp>
              <p:nvSpPr>
                <p:cNvPr id="66" name="Freeform: Shape 65">
                  <a:extLst>
                    <a:ext uri="{FF2B5EF4-FFF2-40B4-BE49-F238E27FC236}">
                      <a16:creationId xmlns:a16="http://schemas.microsoft.com/office/drawing/2014/main" id="{CC52F908-7A6A-4345-B74A-5CF2F57A91F8}"/>
                    </a:ext>
                  </a:extLst>
                </p:cNvPr>
                <p:cNvSpPr/>
                <p:nvPr/>
              </p:nvSpPr>
              <p:spPr>
                <a:xfrm>
                  <a:off x="8793937" y="3080099"/>
                  <a:ext cx="1714" cy="171"/>
                </a:xfrm>
                <a:custGeom>
                  <a:avLst/>
                  <a:gdLst>
                    <a:gd name="connsiteX0" fmla="*/ 0 w 1714"/>
                    <a:gd name="connsiteY0" fmla="*/ 0 h 171"/>
                    <a:gd name="connsiteX1" fmla="*/ 0 w 1714"/>
                    <a:gd name="connsiteY1" fmla="*/ 171 h 171"/>
                    <a:gd name="connsiteX2" fmla="*/ 0 w 1714"/>
                    <a:gd name="connsiteY2" fmla="*/ 0 h 171"/>
                    <a:gd name="connsiteX3" fmla="*/ 0 w 1714"/>
                    <a:gd name="connsiteY3" fmla="*/ 0 h 171"/>
                  </a:gdLst>
                  <a:ahLst/>
                  <a:cxnLst>
                    <a:cxn ang="0">
                      <a:pos x="connsiteX0" y="connsiteY0"/>
                    </a:cxn>
                    <a:cxn ang="0">
                      <a:pos x="connsiteX1" y="connsiteY1"/>
                    </a:cxn>
                    <a:cxn ang="0">
                      <a:pos x="connsiteX2" y="connsiteY2"/>
                    </a:cxn>
                    <a:cxn ang="0">
                      <a:pos x="connsiteX3" y="connsiteY3"/>
                    </a:cxn>
                  </a:cxnLst>
                  <a:rect l="l" t="t" r="r" b="b"/>
                  <a:pathLst>
                    <a:path w="1714" h="171">
                      <a:moveTo>
                        <a:pt x="0" y="0"/>
                      </a:moveTo>
                      <a:cubicBezTo>
                        <a:pt x="0" y="0"/>
                        <a:pt x="0" y="171"/>
                        <a:pt x="0" y="171"/>
                      </a:cubicBezTo>
                      <a:cubicBezTo>
                        <a:pt x="0" y="171"/>
                        <a:pt x="0" y="171"/>
                        <a:pt x="0" y="0"/>
                      </a:cubicBezTo>
                      <a:cubicBezTo>
                        <a:pt x="0" y="0"/>
                        <a:pt x="0" y="0"/>
                        <a:pt x="0" y="0"/>
                      </a:cubicBezTo>
                      <a:close/>
                    </a:path>
                  </a:pathLst>
                </a:custGeom>
                <a:solidFill>
                  <a:srgbClr val="FFFFFF"/>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481762FF-3AF8-4AB6-9E63-E277C08DC182}"/>
                    </a:ext>
                  </a:extLst>
                </p:cNvPr>
                <p:cNvSpPr/>
                <p:nvPr/>
              </p:nvSpPr>
              <p:spPr>
                <a:xfrm>
                  <a:off x="8774966" y="3060409"/>
                  <a:ext cx="41187" cy="43420"/>
                </a:xfrm>
                <a:custGeom>
                  <a:avLst/>
                  <a:gdLst>
                    <a:gd name="connsiteX0" fmla="*/ 40745 w 41187"/>
                    <a:gd name="connsiteY0" fmla="*/ 16261 h 43420"/>
                    <a:gd name="connsiteX1" fmla="*/ 31315 w 41187"/>
                    <a:gd name="connsiteY1" fmla="*/ 3231 h 43420"/>
                    <a:gd name="connsiteX2" fmla="*/ 15713 w 41187"/>
                    <a:gd name="connsiteY2" fmla="*/ 316 h 43420"/>
                    <a:gd name="connsiteX3" fmla="*/ 2854 w 41187"/>
                    <a:gd name="connsiteY3" fmla="*/ 9060 h 43420"/>
                    <a:gd name="connsiteX4" fmla="*/ 454 w 41187"/>
                    <a:gd name="connsiteY4" fmla="*/ 24319 h 43420"/>
                    <a:gd name="connsiteX5" fmla="*/ 8855 w 41187"/>
                    <a:gd name="connsiteY5" fmla="*/ 36664 h 43420"/>
                    <a:gd name="connsiteX6" fmla="*/ 25143 w 41187"/>
                    <a:gd name="connsiteY6" fmla="*/ 42836 h 43420"/>
                    <a:gd name="connsiteX7" fmla="*/ 40745 w 41187"/>
                    <a:gd name="connsiteY7" fmla="*/ 16261 h 43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1187" h="43420">
                      <a:moveTo>
                        <a:pt x="40745" y="16261"/>
                      </a:moveTo>
                      <a:cubicBezTo>
                        <a:pt x="39716" y="10775"/>
                        <a:pt x="36116" y="6146"/>
                        <a:pt x="31315" y="3231"/>
                      </a:cubicBezTo>
                      <a:cubicBezTo>
                        <a:pt x="26686" y="316"/>
                        <a:pt x="21028" y="-541"/>
                        <a:pt x="15713" y="316"/>
                      </a:cubicBezTo>
                      <a:cubicBezTo>
                        <a:pt x="10398" y="1174"/>
                        <a:pt x="5598" y="4603"/>
                        <a:pt x="2854" y="9060"/>
                      </a:cubicBezTo>
                      <a:cubicBezTo>
                        <a:pt x="111" y="13689"/>
                        <a:pt x="-575" y="19176"/>
                        <a:pt x="454" y="24319"/>
                      </a:cubicBezTo>
                      <a:cubicBezTo>
                        <a:pt x="1311" y="29291"/>
                        <a:pt x="4569" y="34092"/>
                        <a:pt x="8855" y="36664"/>
                      </a:cubicBezTo>
                      <a:cubicBezTo>
                        <a:pt x="11770" y="42493"/>
                        <a:pt x="18971" y="44550"/>
                        <a:pt x="25143" y="42836"/>
                      </a:cubicBezTo>
                      <a:cubicBezTo>
                        <a:pt x="36630" y="39750"/>
                        <a:pt x="42974" y="27234"/>
                        <a:pt x="40745" y="16261"/>
                      </a:cubicBezTo>
                      <a:close/>
                    </a:path>
                  </a:pathLst>
                </a:custGeom>
                <a:solidFill>
                  <a:srgbClr val="FFFFFF"/>
                </a:solidFill>
                <a:ln w="1715" cap="flat">
                  <a:noFill/>
                  <a:prstDash val="solid"/>
                  <a:miter/>
                </a:ln>
              </p:spPr>
              <p:txBody>
                <a:bodyPr rtlCol="0" anchor="ctr"/>
                <a:lstStyle/>
                <a:p>
                  <a:endParaRPr lang="en-US"/>
                </a:p>
              </p:txBody>
            </p:sp>
          </p:grpSp>
          <p:sp>
            <p:nvSpPr>
              <p:cNvPr id="63" name="Freeform: Shape 62">
                <a:extLst>
                  <a:ext uri="{FF2B5EF4-FFF2-40B4-BE49-F238E27FC236}">
                    <a16:creationId xmlns:a16="http://schemas.microsoft.com/office/drawing/2014/main" id="{3219FDC1-E7DC-4B2C-B217-7149067676C4}"/>
                  </a:ext>
                </a:extLst>
              </p:cNvPr>
              <p:cNvSpPr/>
              <p:nvPr/>
            </p:nvSpPr>
            <p:spPr>
              <a:xfrm>
                <a:off x="8932519" y="2913986"/>
                <a:ext cx="39735" cy="41141"/>
              </a:xfrm>
              <a:custGeom>
                <a:avLst/>
                <a:gdLst>
                  <a:gd name="connsiteX0" fmla="*/ 33382 w 39735"/>
                  <a:gd name="connsiteY0" fmla="*/ 6150 h 41141"/>
                  <a:gd name="connsiteX1" fmla="*/ 8694 w 39735"/>
                  <a:gd name="connsiteY1" fmla="*/ 3407 h 41141"/>
                  <a:gd name="connsiteX2" fmla="*/ 1836 w 39735"/>
                  <a:gd name="connsiteY2" fmla="*/ 28095 h 41141"/>
                  <a:gd name="connsiteX3" fmla="*/ 3550 w 39735"/>
                  <a:gd name="connsiteY3" fmla="*/ 30839 h 41141"/>
                  <a:gd name="connsiteX4" fmla="*/ 4407 w 39735"/>
                  <a:gd name="connsiteY4" fmla="*/ 32896 h 41141"/>
                  <a:gd name="connsiteX5" fmla="*/ 14694 w 39735"/>
                  <a:gd name="connsiteY5" fmla="*/ 40611 h 41141"/>
                  <a:gd name="connsiteX6" fmla="*/ 36811 w 39735"/>
                  <a:gd name="connsiteY6" fmla="*/ 31524 h 41141"/>
                  <a:gd name="connsiteX7" fmla="*/ 33382 w 39735"/>
                  <a:gd name="connsiteY7" fmla="*/ 6150 h 41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35" h="41141">
                    <a:moveTo>
                      <a:pt x="33382" y="6150"/>
                    </a:moveTo>
                    <a:cubicBezTo>
                      <a:pt x="27039" y="-537"/>
                      <a:pt x="16409" y="-2251"/>
                      <a:pt x="8694" y="3407"/>
                    </a:cubicBezTo>
                    <a:cubicBezTo>
                      <a:pt x="1150" y="9065"/>
                      <a:pt x="-2451" y="19180"/>
                      <a:pt x="1836" y="28095"/>
                    </a:cubicBezTo>
                    <a:cubicBezTo>
                      <a:pt x="2350" y="29124"/>
                      <a:pt x="2864" y="29981"/>
                      <a:pt x="3550" y="30839"/>
                    </a:cubicBezTo>
                    <a:cubicBezTo>
                      <a:pt x="3722" y="31524"/>
                      <a:pt x="4065" y="32210"/>
                      <a:pt x="4407" y="32896"/>
                    </a:cubicBezTo>
                    <a:cubicBezTo>
                      <a:pt x="6293" y="36668"/>
                      <a:pt x="10408" y="39583"/>
                      <a:pt x="14694" y="40611"/>
                    </a:cubicBezTo>
                    <a:cubicBezTo>
                      <a:pt x="23095" y="42669"/>
                      <a:pt x="32011" y="38554"/>
                      <a:pt x="36811" y="31524"/>
                    </a:cubicBezTo>
                    <a:cubicBezTo>
                      <a:pt x="42126" y="23466"/>
                      <a:pt x="39726" y="12665"/>
                      <a:pt x="33382" y="6150"/>
                    </a:cubicBezTo>
                    <a:close/>
                  </a:path>
                </a:pathLst>
              </a:custGeom>
              <a:solidFill>
                <a:srgbClr val="FFFFFF"/>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8B178671-C065-4C52-88A5-1C20391C9DA6}"/>
                  </a:ext>
                </a:extLst>
              </p:cNvPr>
              <p:cNvSpPr/>
              <p:nvPr/>
            </p:nvSpPr>
            <p:spPr>
              <a:xfrm>
                <a:off x="9014746" y="3036689"/>
                <a:ext cx="38365" cy="38616"/>
              </a:xfrm>
              <a:custGeom>
                <a:avLst/>
                <a:gdLst>
                  <a:gd name="connsiteX0" fmla="*/ 37909 w 38365"/>
                  <a:gd name="connsiteY0" fmla="*/ 14091 h 38616"/>
                  <a:gd name="connsiteX1" fmla="*/ 19907 w 38365"/>
                  <a:gd name="connsiteY1" fmla="*/ 32 h 38616"/>
                  <a:gd name="connsiteX2" fmla="*/ 2762 w 38365"/>
                  <a:gd name="connsiteY2" fmla="*/ 12720 h 38616"/>
                  <a:gd name="connsiteX3" fmla="*/ 18 w 38365"/>
                  <a:gd name="connsiteY3" fmla="*/ 21635 h 38616"/>
                  <a:gd name="connsiteX4" fmla="*/ 5334 w 38365"/>
                  <a:gd name="connsiteY4" fmla="*/ 33122 h 38616"/>
                  <a:gd name="connsiteX5" fmla="*/ 28479 w 38365"/>
                  <a:gd name="connsiteY5" fmla="*/ 36037 h 38616"/>
                  <a:gd name="connsiteX6" fmla="*/ 37909 w 38365"/>
                  <a:gd name="connsiteY6" fmla="*/ 14091 h 38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365" h="38616">
                    <a:moveTo>
                      <a:pt x="37909" y="14091"/>
                    </a:moveTo>
                    <a:cubicBezTo>
                      <a:pt x="36023" y="5862"/>
                      <a:pt x="27965" y="375"/>
                      <a:pt x="19907" y="32"/>
                    </a:cubicBezTo>
                    <a:cubicBezTo>
                      <a:pt x="12020" y="-482"/>
                      <a:pt x="4819" y="5176"/>
                      <a:pt x="2762" y="12720"/>
                    </a:cubicBezTo>
                    <a:cubicBezTo>
                      <a:pt x="876" y="15292"/>
                      <a:pt x="-153" y="18549"/>
                      <a:pt x="18" y="21635"/>
                    </a:cubicBezTo>
                    <a:cubicBezTo>
                      <a:pt x="362" y="25922"/>
                      <a:pt x="2076" y="30036"/>
                      <a:pt x="5334" y="33122"/>
                    </a:cubicBezTo>
                    <a:cubicBezTo>
                      <a:pt x="11506" y="38952"/>
                      <a:pt x="21107" y="40495"/>
                      <a:pt x="28479" y="36037"/>
                    </a:cubicBezTo>
                    <a:cubicBezTo>
                      <a:pt x="35680" y="31579"/>
                      <a:pt x="39795" y="22493"/>
                      <a:pt x="37909" y="14091"/>
                    </a:cubicBezTo>
                    <a:close/>
                  </a:path>
                </a:pathLst>
              </a:custGeom>
              <a:solidFill>
                <a:srgbClr val="FFFFFF"/>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F5622388-92AA-4F45-B73F-BF81118EEE82}"/>
                  </a:ext>
                </a:extLst>
              </p:cNvPr>
              <p:cNvSpPr/>
              <p:nvPr/>
            </p:nvSpPr>
            <p:spPr>
              <a:xfrm>
                <a:off x="9144854" y="2897386"/>
                <a:ext cx="38467" cy="37935"/>
              </a:xfrm>
              <a:custGeom>
                <a:avLst/>
                <a:gdLst>
                  <a:gd name="connsiteX0" fmla="*/ 29702 w 38467"/>
                  <a:gd name="connsiteY0" fmla="*/ 3205 h 37935"/>
                  <a:gd name="connsiteX1" fmla="*/ 13242 w 38467"/>
                  <a:gd name="connsiteY1" fmla="*/ 633 h 37935"/>
                  <a:gd name="connsiteX2" fmla="*/ 555 w 38467"/>
                  <a:gd name="connsiteY2" fmla="*/ 13320 h 37935"/>
                  <a:gd name="connsiteX3" fmla="*/ 5184 w 38467"/>
                  <a:gd name="connsiteY3" fmla="*/ 31322 h 37935"/>
                  <a:gd name="connsiteX4" fmla="*/ 6556 w 38467"/>
                  <a:gd name="connsiteY4" fmla="*/ 32523 h 37935"/>
                  <a:gd name="connsiteX5" fmla="*/ 9299 w 38467"/>
                  <a:gd name="connsiteY5" fmla="*/ 35780 h 37935"/>
                  <a:gd name="connsiteX6" fmla="*/ 38446 w 38467"/>
                  <a:gd name="connsiteY6" fmla="*/ 18807 h 37935"/>
                  <a:gd name="connsiteX7" fmla="*/ 29702 w 38467"/>
                  <a:gd name="connsiteY7" fmla="*/ 3205 h 3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467" h="37935">
                    <a:moveTo>
                      <a:pt x="29702" y="3205"/>
                    </a:moveTo>
                    <a:cubicBezTo>
                      <a:pt x="24901" y="119"/>
                      <a:pt x="18729" y="-739"/>
                      <a:pt x="13242" y="633"/>
                    </a:cubicBezTo>
                    <a:cubicBezTo>
                      <a:pt x="7070" y="2176"/>
                      <a:pt x="2098" y="7148"/>
                      <a:pt x="555" y="13320"/>
                    </a:cubicBezTo>
                    <a:cubicBezTo>
                      <a:pt x="-988" y="19664"/>
                      <a:pt x="727" y="26693"/>
                      <a:pt x="5184" y="31322"/>
                    </a:cubicBezTo>
                    <a:cubicBezTo>
                      <a:pt x="5527" y="31837"/>
                      <a:pt x="6042" y="32180"/>
                      <a:pt x="6556" y="32523"/>
                    </a:cubicBezTo>
                    <a:cubicBezTo>
                      <a:pt x="7070" y="33894"/>
                      <a:pt x="8099" y="35095"/>
                      <a:pt x="9299" y="35780"/>
                    </a:cubicBezTo>
                    <a:cubicBezTo>
                      <a:pt x="21643" y="42467"/>
                      <a:pt x="37760" y="32694"/>
                      <a:pt x="38446" y="18807"/>
                    </a:cubicBezTo>
                    <a:cubicBezTo>
                      <a:pt x="38788" y="12292"/>
                      <a:pt x="35017" y="6462"/>
                      <a:pt x="29702" y="3205"/>
                    </a:cubicBezTo>
                    <a:close/>
                  </a:path>
                </a:pathLst>
              </a:custGeom>
              <a:solidFill>
                <a:srgbClr val="FFFFFF"/>
              </a:solidFill>
              <a:ln w="1715"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55637004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randombar(horizontal)">
                                      <p:cBhvr>
                                        <p:cTn id="19" dur="500"/>
                                        <p:tgtEl>
                                          <p:spTgt spid="6"/>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500" fill="hold"/>
                                        <p:tgtEl>
                                          <p:spTgt spid="13"/>
                                        </p:tgtEl>
                                        <p:attrNameLst>
                                          <p:attrName>ppt_w</p:attrName>
                                        </p:attrNameLst>
                                      </p:cBhvr>
                                      <p:tavLst>
                                        <p:tav tm="0">
                                          <p:val>
                                            <p:fltVal val="0"/>
                                          </p:val>
                                        </p:tav>
                                        <p:tav tm="100000">
                                          <p:val>
                                            <p:strVal val="#ppt_w"/>
                                          </p:val>
                                        </p:tav>
                                      </p:tavLst>
                                    </p:anim>
                                    <p:anim calcmode="lin" valueType="num">
                                      <p:cBhvr>
                                        <p:cTn id="24" dur="500" fill="hold"/>
                                        <p:tgtEl>
                                          <p:spTgt spid="13"/>
                                        </p:tgtEl>
                                        <p:attrNameLst>
                                          <p:attrName>ppt_h</p:attrName>
                                        </p:attrNameLst>
                                      </p:cBhvr>
                                      <p:tavLst>
                                        <p:tav tm="0">
                                          <p:val>
                                            <p:fltVal val="0"/>
                                          </p:val>
                                        </p:tav>
                                        <p:tav tm="100000">
                                          <p:val>
                                            <p:strVal val="#ppt_h"/>
                                          </p:val>
                                        </p:tav>
                                      </p:tavLst>
                                    </p:anim>
                                    <p:animEffect transition="in" filter="fade">
                                      <p:cBhvr>
                                        <p:cTn id="25" dur="500"/>
                                        <p:tgtEl>
                                          <p:spTgt spid="13"/>
                                        </p:tgtEl>
                                      </p:cBhvr>
                                    </p:animEffect>
                                  </p:childTnLst>
                                </p:cTn>
                              </p:par>
                              <p:par>
                                <p:cTn id="26" presetID="32" presetClass="emph" presetSubtype="0" repeatCount="4000" fill="hold" nodeType="withEffect">
                                  <p:stCondLst>
                                    <p:cond delay="0"/>
                                  </p:stCondLst>
                                  <p:childTnLst>
                                    <p:animRot by="120000">
                                      <p:cBhvr>
                                        <p:cTn id="27" dur="100" fill="hold">
                                          <p:stCondLst>
                                            <p:cond delay="0"/>
                                          </p:stCondLst>
                                        </p:cTn>
                                        <p:tgtEl>
                                          <p:spTgt spid="13"/>
                                        </p:tgtEl>
                                        <p:attrNameLst>
                                          <p:attrName>r</p:attrName>
                                        </p:attrNameLst>
                                      </p:cBhvr>
                                    </p:animRot>
                                    <p:animRot by="-240000">
                                      <p:cBhvr>
                                        <p:cTn id="28" dur="200" fill="hold">
                                          <p:stCondLst>
                                            <p:cond delay="200"/>
                                          </p:stCondLst>
                                        </p:cTn>
                                        <p:tgtEl>
                                          <p:spTgt spid="13"/>
                                        </p:tgtEl>
                                        <p:attrNameLst>
                                          <p:attrName>r</p:attrName>
                                        </p:attrNameLst>
                                      </p:cBhvr>
                                    </p:animRot>
                                    <p:animRot by="240000">
                                      <p:cBhvr>
                                        <p:cTn id="29" dur="200" fill="hold">
                                          <p:stCondLst>
                                            <p:cond delay="400"/>
                                          </p:stCondLst>
                                        </p:cTn>
                                        <p:tgtEl>
                                          <p:spTgt spid="13"/>
                                        </p:tgtEl>
                                        <p:attrNameLst>
                                          <p:attrName>r</p:attrName>
                                        </p:attrNameLst>
                                      </p:cBhvr>
                                    </p:animRot>
                                    <p:animRot by="-240000">
                                      <p:cBhvr>
                                        <p:cTn id="30" dur="200" fill="hold">
                                          <p:stCondLst>
                                            <p:cond delay="600"/>
                                          </p:stCondLst>
                                        </p:cTn>
                                        <p:tgtEl>
                                          <p:spTgt spid="13"/>
                                        </p:tgtEl>
                                        <p:attrNameLst>
                                          <p:attrName>r</p:attrName>
                                        </p:attrNameLst>
                                      </p:cBhvr>
                                    </p:animRot>
                                    <p:animRot by="120000">
                                      <p:cBhvr>
                                        <p:cTn id="31" dur="200" fill="hold">
                                          <p:stCondLst>
                                            <p:cond delay="800"/>
                                          </p:stCondLst>
                                        </p:cTn>
                                        <p:tgtEl>
                                          <p:spTgt spid="13"/>
                                        </p:tgtEl>
                                        <p:attrNameLst>
                                          <p:attrName>r</p:attrName>
                                        </p:attrNameLst>
                                      </p:cBhvr>
                                    </p:animRot>
                                  </p:childTnLst>
                                </p:cTn>
                              </p:par>
                              <p:par>
                                <p:cTn id="32" presetID="53" presetClass="entr" presetSubtype="16" fill="hold" nodeType="withEffect">
                                  <p:stCondLst>
                                    <p:cond delay="0"/>
                                  </p:stCondLst>
                                  <p:childTnLst>
                                    <p:set>
                                      <p:cBhvr>
                                        <p:cTn id="33" dur="1" fill="hold">
                                          <p:stCondLst>
                                            <p:cond delay="0"/>
                                          </p:stCondLst>
                                        </p:cTn>
                                        <p:tgtEl>
                                          <p:spTgt spid="48"/>
                                        </p:tgtEl>
                                        <p:attrNameLst>
                                          <p:attrName>style.visibility</p:attrName>
                                        </p:attrNameLst>
                                      </p:cBhvr>
                                      <p:to>
                                        <p:strVal val="visible"/>
                                      </p:to>
                                    </p:set>
                                    <p:anim calcmode="lin" valueType="num">
                                      <p:cBhvr>
                                        <p:cTn id="34" dur="500" fill="hold"/>
                                        <p:tgtEl>
                                          <p:spTgt spid="48"/>
                                        </p:tgtEl>
                                        <p:attrNameLst>
                                          <p:attrName>ppt_w</p:attrName>
                                        </p:attrNameLst>
                                      </p:cBhvr>
                                      <p:tavLst>
                                        <p:tav tm="0">
                                          <p:val>
                                            <p:fltVal val="0"/>
                                          </p:val>
                                        </p:tav>
                                        <p:tav tm="100000">
                                          <p:val>
                                            <p:strVal val="#ppt_w"/>
                                          </p:val>
                                        </p:tav>
                                      </p:tavLst>
                                    </p:anim>
                                    <p:anim calcmode="lin" valueType="num">
                                      <p:cBhvr>
                                        <p:cTn id="35" dur="500" fill="hold"/>
                                        <p:tgtEl>
                                          <p:spTgt spid="48"/>
                                        </p:tgtEl>
                                        <p:attrNameLst>
                                          <p:attrName>ppt_h</p:attrName>
                                        </p:attrNameLst>
                                      </p:cBhvr>
                                      <p:tavLst>
                                        <p:tav tm="0">
                                          <p:val>
                                            <p:fltVal val="0"/>
                                          </p:val>
                                        </p:tav>
                                        <p:tav tm="100000">
                                          <p:val>
                                            <p:strVal val="#ppt_h"/>
                                          </p:val>
                                        </p:tav>
                                      </p:tavLst>
                                    </p:anim>
                                    <p:animEffect transition="in" filter="fade">
                                      <p:cBhvr>
                                        <p:cTn id="36" dur="500"/>
                                        <p:tgtEl>
                                          <p:spTgt spid="48"/>
                                        </p:tgtEl>
                                      </p:cBhvr>
                                    </p:animEffect>
                                  </p:childTnLst>
                                </p:cTn>
                              </p:par>
                              <p:par>
                                <p:cTn id="37" presetID="32" presetClass="emph" presetSubtype="0" repeatCount="4000" fill="hold" nodeType="withEffect">
                                  <p:stCondLst>
                                    <p:cond delay="0"/>
                                  </p:stCondLst>
                                  <p:childTnLst>
                                    <p:animRot by="120000">
                                      <p:cBhvr>
                                        <p:cTn id="38" dur="100" fill="hold">
                                          <p:stCondLst>
                                            <p:cond delay="0"/>
                                          </p:stCondLst>
                                        </p:cTn>
                                        <p:tgtEl>
                                          <p:spTgt spid="48"/>
                                        </p:tgtEl>
                                        <p:attrNameLst>
                                          <p:attrName>r</p:attrName>
                                        </p:attrNameLst>
                                      </p:cBhvr>
                                    </p:animRot>
                                    <p:animRot by="-240000">
                                      <p:cBhvr>
                                        <p:cTn id="39" dur="200" fill="hold">
                                          <p:stCondLst>
                                            <p:cond delay="200"/>
                                          </p:stCondLst>
                                        </p:cTn>
                                        <p:tgtEl>
                                          <p:spTgt spid="48"/>
                                        </p:tgtEl>
                                        <p:attrNameLst>
                                          <p:attrName>r</p:attrName>
                                        </p:attrNameLst>
                                      </p:cBhvr>
                                    </p:animRot>
                                    <p:animRot by="240000">
                                      <p:cBhvr>
                                        <p:cTn id="40" dur="200" fill="hold">
                                          <p:stCondLst>
                                            <p:cond delay="400"/>
                                          </p:stCondLst>
                                        </p:cTn>
                                        <p:tgtEl>
                                          <p:spTgt spid="48"/>
                                        </p:tgtEl>
                                        <p:attrNameLst>
                                          <p:attrName>r</p:attrName>
                                        </p:attrNameLst>
                                      </p:cBhvr>
                                    </p:animRot>
                                    <p:animRot by="-240000">
                                      <p:cBhvr>
                                        <p:cTn id="41" dur="200" fill="hold">
                                          <p:stCondLst>
                                            <p:cond delay="600"/>
                                          </p:stCondLst>
                                        </p:cTn>
                                        <p:tgtEl>
                                          <p:spTgt spid="48"/>
                                        </p:tgtEl>
                                        <p:attrNameLst>
                                          <p:attrName>r</p:attrName>
                                        </p:attrNameLst>
                                      </p:cBhvr>
                                    </p:animRot>
                                    <p:animRot by="120000">
                                      <p:cBhvr>
                                        <p:cTn id="42" dur="200" fill="hold">
                                          <p:stCondLst>
                                            <p:cond delay="800"/>
                                          </p:stCondLst>
                                        </p:cTn>
                                        <p:tgtEl>
                                          <p:spTgt spid="4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3" name="Rectangle 5">
            <a:extLst>
              <a:ext uri="{FF2B5EF4-FFF2-40B4-BE49-F238E27FC236}">
                <a16:creationId xmlns:a16="http://schemas.microsoft.com/office/drawing/2014/main" id="{6667A367-228B-4A4D-ABC7-1CA432FE3107}"/>
              </a:ext>
            </a:extLst>
          </p:cNvPr>
          <p:cNvSpPr>
            <a:spLocks noGrp="1" noChangeArrowheads="1"/>
          </p:cNvSpPr>
          <p:nvPr>
            <p:ph type="body" idx="1"/>
          </p:nvPr>
        </p:nvSpPr>
        <p:spPr>
          <a:xfrm>
            <a:off x="838200" y="762000"/>
            <a:ext cx="10515600" cy="750094"/>
          </a:xfrm>
          <a:noFill/>
        </p:spPr>
        <p:txBody>
          <a:bodyPr>
            <a:normAutofit/>
          </a:bodyPr>
          <a:lstStyle/>
          <a:p>
            <a:pPr algn="ctr" eaLnBrk="1" hangingPunct="1">
              <a:buFontTx/>
              <a:buNone/>
            </a:pPr>
            <a:r>
              <a:rPr lang="en-US" altLang="en-US" sz="4800" b="1">
                <a:solidFill>
                  <a:srgbClr val="C00000"/>
                </a:solidFill>
                <a:latin typeface="Times New Roman" panose="02020603050405020304" pitchFamily="18" charset="0"/>
                <a:cs typeface="Times New Roman" panose="02020603050405020304" pitchFamily="18" charset="0"/>
              </a:rPr>
              <a:t>4. b) Tính bằng cách thuận tiện nhất:</a:t>
            </a:r>
          </a:p>
        </p:txBody>
      </p:sp>
      <p:sp>
        <p:nvSpPr>
          <p:cNvPr id="53257" name="Text Box 9">
            <a:extLst>
              <a:ext uri="{FF2B5EF4-FFF2-40B4-BE49-F238E27FC236}">
                <a16:creationId xmlns:a16="http://schemas.microsoft.com/office/drawing/2014/main" id="{8E5D1685-242A-4A37-B7D4-788CEE8C5ACB}"/>
              </a:ext>
            </a:extLst>
          </p:cNvPr>
          <p:cNvSpPr txBox="1">
            <a:spLocks noChangeArrowheads="1"/>
          </p:cNvSpPr>
          <p:nvPr/>
        </p:nvSpPr>
        <p:spPr bwMode="auto">
          <a:xfrm>
            <a:off x="751420" y="2286071"/>
            <a:ext cx="505777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50000"/>
              </a:spcBef>
              <a:buFontTx/>
              <a:buNone/>
            </a:pPr>
            <a:r>
              <a:rPr lang="en-US" altLang="en-US" sz="4000" b="1">
                <a:latin typeface="Times New Roman" panose="02020603050405020304" pitchFamily="18" charset="0"/>
                <a:cs typeface="Times New Roman" panose="02020603050405020304" pitchFamily="18" charset="0"/>
              </a:rPr>
              <a:t>  9,3 x 6,7 + 9,3 x 3,3</a:t>
            </a:r>
          </a:p>
        </p:txBody>
      </p:sp>
      <p:sp>
        <p:nvSpPr>
          <p:cNvPr id="8" name="TextBox 7">
            <a:extLst>
              <a:ext uri="{FF2B5EF4-FFF2-40B4-BE49-F238E27FC236}">
                <a16:creationId xmlns:a16="http://schemas.microsoft.com/office/drawing/2014/main" id="{585C1D58-BF4E-46B9-AF6B-712423B5ED7C}"/>
              </a:ext>
            </a:extLst>
          </p:cNvPr>
          <p:cNvSpPr txBox="1"/>
          <p:nvPr/>
        </p:nvSpPr>
        <p:spPr>
          <a:xfrm>
            <a:off x="6564845" y="2286071"/>
            <a:ext cx="4867275" cy="707886"/>
          </a:xfrm>
          <a:prstGeom prst="rect">
            <a:avLst/>
          </a:prstGeom>
          <a:noFill/>
        </p:spPr>
        <p:txBody>
          <a:bodyPr wrap="square">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4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7,8 x 0,35 + 0,35 x 2,2</a:t>
            </a:r>
          </a:p>
        </p:txBody>
      </p:sp>
      <p:sp>
        <p:nvSpPr>
          <p:cNvPr id="9" name="TextBox 8">
            <a:extLst>
              <a:ext uri="{FF2B5EF4-FFF2-40B4-BE49-F238E27FC236}">
                <a16:creationId xmlns:a16="http://schemas.microsoft.com/office/drawing/2014/main" id="{4B8C8405-A992-4E62-86D8-E70E2F960253}"/>
              </a:ext>
            </a:extLst>
          </p:cNvPr>
          <p:cNvSpPr txBox="1"/>
          <p:nvPr/>
        </p:nvSpPr>
        <p:spPr>
          <a:xfrm>
            <a:off x="4191000" y="5834390"/>
            <a:ext cx="4396819" cy="523220"/>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BÀI NÀY NGOÀI CHUẨN</a:t>
            </a:r>
          </a:p>
        </p:txBody>
      </p:sp>
      <p:grpSp>
        <p:nvGrpSpPr>
          <p:cNvPr id="70" name="Graphic 3">
            <a:extLst>
              <a:ext uri="{FF2B5EF4-FFF2-40B4-BE49-F238E27FC236}">
                <a16:creationId xmlns:a16="http://schemas.microsoft.com/office/drawing/2014/main" id="{41BEC97A-5B09-4BEC-976D-F594AA91929D}"/>
              </a:ext>
            </a:extLst>
          </p:cNvPr>
          <p:cNvGrpSpPr/>
          <p:nvPr/>
        </p:nvGrpSpPr>
        <p:grpSpPr>
          <a:xfrm>
            <a:off x="-1" y="4418966"/>
            <a:ext cx="2230295" cy="2313732"/>
            <a:chOff x="6109524" y="4553767"/>
            <a:chExt cx="1321728" cy="2025968"/>
          </a:xfrm>
        </p:grpSpPr>
        <p:grpSp>
          <p:nvGrpSpPr>
            <p:cNvPr id="71" name="Graphic 3">
              <a:extLst>
                <a:ext uri="{FF2B5EF4-FFF2-40B4-BE49-F238E27FC236}">
                  <a16:creationId xmlns:a16="http://schemas.microsoft.com/office/drawing/2014/main" id="{E448217F-89B4-4146-991C-AA8FA292B1CF}"/>
                </a:ext>
              </a:extLst>
            </p:cNvPr>
            <p:cNvGrpSpPr/>
            <p:nvPr/>
          </p:nvGrpSpPr>
          <p:grpSpPr>
            <a:xfrm>
              <a:off x="6124680" y="4803513"/>
              <a:ext cx="1301940" cy="1059289"/>
              <a:chOff x="6124680" y="4803513"/>
              <a:chExt cx="1301940" cy="1059289"/>
            </a:xfrm>
          </p:grpSpPr>
          <p:sp>
            <p:nvSpPr>
              <p:cNvPr id="101" name="Freeform: Shape 100">
                <a:extLst>
                  <a:ext uri="{FF2B5EF4-FFF2-40B4-BE49-F238E27FC236}">
                    <a16:creationId xmlns:a16="http://schemas.microsoft.com/office/drawing/2014/main" id="{EB60655B-D2A9-42F0-8FDA-26557C23141E}"/>
                  </a:ext>
                </a:extLst>
              </p:cNvPr>
              <p:cNvSpPr/>
              <p:nvPr/>
            </p:nvSpPr>
            <p:spPr>
              <a:xfrm>
                <a:off x="6696417" y="4980622"/>
                <a:ext cx="4800" cy="8400"/>
              </a:xfrm>
              <a:custGeom>
                <a:avLst/>
                <a:gdLst>
                  <a:gd name="connsiteX0" fmla="*/ 0 w 4800"/>
                  <a:gd name="connsiteY0" fmla="*/ 0 h 8400"/>
                  <a:gd name="connsiteX1" fmla="*/ 4801 w 4800"/>
                  <a:gd name="connsiteY1" fmla="*/ 8401 h 8400"/>
                  <a:gd name="connsiteX2" fmla="*/ 0 w 4800"/>
                  <a:gd name="connsiteY2" fmla="*/ 0 h 8400"/>
                </a:gdLst>
                <a:ahLst/>
                <a:cxnLst>
                  <a:cxn ang="0">
                    <a:pos x="connsiteX0" y="connsiteY0"/>
                  </a:cxn>
                  <a:cxn ang="0">
                    <a:pos x="connsiteX1" y="connsiteY1"/>
                  </a:cxn>
                  <a:cxn ang="0">
                    <a:pos x="connsiteX2" y="connsiteY2"/>
                  </a:cxn>
                </a:cxnLst>
                <a:rect l="l" t="t" r="r" b="b"/>
                <a:pathLst>
                  <a:path w="4800" h="8400">
                    <a:moveTo>
                      <a:pt x="0" y="0"/>
                    </a:moveTo>
                    <a:cubicBezTo>
                      <a:pt x="1372" y="2915"/>
                      <a:pt x="2915" y="5658"/>
                      <a:pt x="4801" y="8401"/>
                    </a:cubicBezTo>
                    <a:cubicBezTo>
                      <a:pt x="3086" y="5658"/>
                      <a:pt x="1543" y="2915"/>
                      <a:pt x="0" y="0"/>
                    </a:cubicBezTo>
                    <a:close/>
                  </a:path>
                </a:pathLst>
              </a:custGeom>
              <a:noFill/>
              <a:ln w="1715" cap="flat">
                <a:noFill/>
                <a:prstDash val="solid"/>
                <a:miter/>
              </a:ln>
            </p:spPr>
            <p:txBody>
              <a:bodyPr rtlCol="0" anchor="ctr"/>
              <a:lstStyle/>
              <a:p>
                <a:endParaRPr lang="en-US"/>
              </a:p>
            </p:txBody>
          </p:sp>
          <p:sp>
            <p:nvSpPr>
              <p:cNvPr id="102" name="Freeform: Shape 101">
                <a:extLst>
                  <a:ext uri="{FF2B5EF4-FFF2-40B4-BE49-F238E27FC236}">
                    <a16:creationId xmlns:a16="http://schemas.microsoft.com/office/drawing/2014/main" id="{0527E28A-2777-448C-B1F7-722BC449E0C8}"/>
                  </a:ext>
                </a:extLst>
              </p:cNvPr>
              <p:cNvSpPr/>
              <p:nvPr/>
            </p:nvSpPr>
            <p:spPr>
              <a:xfrm>
                <a:off x="6250934" y="5324357"/>
                <a:ext cx="1080713" cy="315560"/>
              </a:xfrm>
              <a:custGeom>
                <a:avLst/>
                <a:gdLst>
                  <a:gd name="connsiteX0" fmla="*/ 198081 w 1080713"/>
                  <a:gd name="connsiteY0" fmla="*/ 250168 h 315560"/>
                  <a:gd name="connsiteX1" fmla="*/ 707287 w 1080713"/>
                  <a:gd name="connsiteY1" fmla="*/ 315490 h 315560"/>
                  <a:gd name="connsiteX2" fmla="*/ 1016241 w 1080713"/>
                  <a:gd name="connsiteY2" fmla="*/ 250854 h 315560"/>
                  <a:gd name="connsiteX3" fmla="*/ 1034929 w 1080713"/>
                  <a:gd name="connsiteY3" fmla="*/ 232680 h 315560"/>
                  <a:gd name="connsiteX4" fmla="*/ 1080020 w 1080713"/>
                  <a:gd name="connsiteY4" fmla="*/ 137525 h 315560"/>
                  <a:gd name="connsiteX5" fmla="*/ 1028756 w 1080713"/>
                  <a:gd name="connsiteY5" fmla="*/ 21796 h 315560"/>
                  <a:gd name="connsiteX6" fmla="*/ 929658 w 1080713"/>
                  <a:gd name="connsiteY6" fmla="*/ 22 h 315560"/>
                  <a:gd name="connsiteX7" fmla="*/ 907027 w 1080713"/>
                  <a:gd name="connsiteY7" fmla="*/ 51457 h 315560"/>
                  <a:gd name="connsiteX8" fmla="*/ 805014 w 1080713"/>
                  <a:gd name="connsiteY8" fmla="*/ 91234 h 315560"/>
                  <a:gd name="connsiteX9" fmla="*/ 152133 w 1080713"/>
                  <a:gd name="connsiteY9" fmla="*/ 114551 h 315560"/>
                  <a:gd name="connsiteX10" fmla="*/ 78923 w 1080713"/>
                  <a:gd name="connsiteY10" fmla="*/ 58830 h 315560"/>
                  <a:gd name="connsiteX11" fmla="*/ 15144 w 1080713"/>
                  <a:gd name="connsiteY11" fmla="*/ 91405 h 315560"/>
                  <a:gd name="connsiteX12" fmla="*/ 1428 w 1080713"/>
                  <a:gd name="connsiteY12" fmla="*/ 158442 h 315560"/>
                  <a:gd name="connsiteX13" fmla="*/ 9658 w 1080713"/>
                  <a:gd name="connsiteY13" fmla="*/ 183988 h 315560"/>
                  <a:gd name="connsiteX14" fmla="*/ 198081 w 1080713"/>
                  <a:gd name="connsiteY14" fmla="*/ 250168 h 3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0713" h="315560">
                    <a:moveTo>
                      <a:pt x="198081" y="250168"/>
                    </a:moveTo>
                    <a:cubicBezTo>
                      <a:pt x="501547" y="276743"/>
                      <a:pt x="465372" y="313604"/>
                      <a:pt x="707287" y="315490"/>
                    </a:cubicBezTo>
                    <a:cubicBezTo>
                      <a:pt x="899483" y="317033"/>
                      <a:pt x="966520" y="293202"/>
                      <a:pt x="1016241" y="250854"/>
                    </a:cubicBezTo>
                    <a:cubicBezTo>
                      <a:pt x="1022927" y="245196"/>
                      <a:pt x="1029099" y="239195"/>
                      <a:pt x="1034929" y="232680"/>
                    </a:cubicBezTo>
                    <a:cubicBezTo>
                      <a:pt x="1059103" y="206105"/>
                      <a:pt x="1076248" y="173187"/>
                      <a:pt x="1080020" y="137525"/>
                    </a:cubicBezTo>
                    <a:cubicBezTo>
                      <a:pt x="1084649" y="93463"/>
                      <a:pt x="1065961" y="45971"/>
                      <a:pt x="1028756" y="21796"/>
                    </a:cubicBezTo>
                    <a:cubicBezTo>
                      <a:pt x="999953" y="3109"/>
                      <a:pt x="964120" y="-320"/>
                      <a:pt x="929658" y="22"/>
                    </a:cubicBezTo>
                    <a:cubicBezTo>
                      <a:pt x="925715" y="19911"/>
                      <a:pt x="918171" y="37741"/>
                      <a:pt x="907027" y="51457"/>
                    </a:cubicBezTo>
                    <a:cubicBezTo>
                      <a:pt x="878737" y="86090"/>
                      <a:pt x="830389" y="89348"/>
                      <a:pt x="805014" y="91234"/>
                    </a:cubicBezTo>
                    <a:cubicBezTo>
                      <a:pt x="464514" y="116608"/>
                      <a:pt x="327526" y="197190"/>
                      <a:pt x="152133" y="114551"/>
                    </a:cubicBezTo>
                    <a:cubicBezTo>
                      <a:pt x="118185" y="98606"/>
                      <a:pt x="92296" y="80947"/>
                      <a:pt x="78923" y="58830"/>
                    </a:cubicBezTo>
                    <a:cubicBezTo>
                      <a:pt x="56463" y="62430"/>
                      <a:pt x="30917" y="70145"/>
                      <a:pt x="15144" y="91405"/>
                    </a:cubicBezTo>
                    <a:cubicBezTo>
                      <a:pt x="1599" y="110093"/>
                      <a:pt x="-2516" y="135468"/>
                      <a:pt x="1428" y="158442"/>
                    </a:cubicBezTo>
                    <a:cubicBezTo>
                      <a:pt x="2971" y="167529"/>
                      <a:pt x="5714" y="176273"/>
                      <a:pt x="9658" y="183988"/>
                    </a:cubicBezTo>
                    <a:cubicBezTo>
                      <a:pt x="37432" y="238510"/>
                      <a:pt x="123329" y="243481"/>
                      <a:pt x="198081" y="250168"/>
                    </a:cubicBezTo>
                    <a:close/>
                  </a:path>
                </a:pathLst>
              </a:custGeom>
              <a:solidFill>
                <a:srgbClr val="FFD3B6"/>
              </a:solidFill>
              <a:ln w="1715" cap="flat">
                <a:noFill/>
                <a:prstDash val="solid"/>
                <a:miter/>
              </a:ln>
            </p:spPr>
            <p:txBody>
              <a:bodyPr rtlCol="0" anchor="ctr"/>
              <a:lstStyle/>
              <a:p>
                <a:endParaRPr lang="en-US"/>
              </a:p>
            </p:txBody>
          </p:sp>
          <p:sp>
            <p:nvSpPr>
              <p:cNvPr id="103" name="Freeform: Shape 102">
                <a:extLst>
                  <a:ext uri="{FF2B5EF4-FFF2-40B4-BE49-F238E27FC236}">
                    <a16:creationId xmlns:a16="http://schemas.microsoft.com/office/drawing/2014/main" id="{05CF12AF-827D-4AF7-94CF-83FDFD69AAA7}"/>
                  </a:ext>
                </a:extLst>
              </p:cNvPr>
              <p:cNvSpPr/>
              <p:nvPr/>
            </p:nvSpPr>
            <p:spPr>
              <a:xfrm>
                <a:off x="7098810" y="5217223"/>
                <a:ext cx="16630" cy="46463"/>
              </a:xfrm>
              <a:custGeom>
                <a:avLst/>
                <a:gdLst>
                  <a:gd name="connsiteX0" fmla="*/ 8744 w 16630"/>
                  <a:gd name="connsiteY0" fmla="*/ 31547 h 46463"/>
                  <a:gd name="connsiteX1" fmla="*/ 16631 w 16630"/>
                  <a:gd name="connsiteY1" fmla="*/ 0 h 46463"/>
                  <a:gd name="connsiteX2" fmla="*/ 0 w 16630"/>
                  <a:gd name="connsiteY2" fmla="*/ 46463 h 46463"/>
                  <a:gd name="connsiteX3" fmla="*/ 8744 w 16630"/>
                  <a:gd name="connsiteY3" fmla="*/ 31547 h 46463"/>
                </a:gdLst>
                <a:ahLst/>
                <a:cxnLst>
                  <a:cxn ang="0">
                    <a:pos x="connsiteX0" y="connsiteY0"/>
                  </a:cxn>
                  <a:cxn ang="0">
                    <a:pos x="connsiteX1" y="connsiteY1"/>
                  </a:cxn>
                  <a:cxn ang="0">
                    <a:pos x="connsiteX2" y="connsiteY2"/>
                  </a:cxn>
                  <a:cxn ang="0">
                    <a:pos x="connsiteX3" y="connsiteY3"/>
                  </a:cxn>
                </a:cxnLst>
                <a:rect l="l" t="t" r="r" b="b"/>
                <a:pathLst>
                  <a:path w="16630" h="46463">
                    <a:moveTo>
                      <a:pt x="8744" y="31547"/>
                    </a:moveTo>
                    <a:cubicBezTo>
                      <a:pt x="13202" y="21603"/>
                      <a:pt x="15602" y="10973"/>
                      <a:pt x="16631" y="0"/>
                    </a:cubicBezTo>
                    <a:cubicBezTo>
                      <a:pt x="13888" y="16631"/>
                      <a:pt x="8573" y="32747"/>
                      <a:pt x="0" y="46463"/>
                    </a:cubicBezTo>
                    <a:cubicBezTo>
                      <a:pt x="3429" y="41834"/>
                      <a:pt x="6344" y="36862"/>
                      <a:pt x="8744" y="31547"/>
                    </a:cubicBezTo>
                    <a:close/>
                  </a:path>
                </a:pathLst>
              </a:custGeom>
              <a:solidFill>
                <a:srgbClr val="FFAAA5"/>
              </a:solidFill>
              <a:ln w="1715" cap="flat">
                <a:noFill/>
                <a:prstDash val="solid"/>
                <a:miter/>
              </a:ln>
            </p:spPr>
            <p:txBody>
              <a:bodyPr rtlCol="0" anchor="ctr"/>
              <a:lstStyle/>
              <a:p>
                <a:endParaRPr lang="en-US"/>
              </a:p>
            </p:txBody>
          </p:sp>
          <p:sp>
            <p:nvSpPr>
              <p:cNvPr id="104" name="Freeform: Shape 103">
                <a:extLst>
                  <a:ext uri="{FF2B5EF4-FFF2-40B4-BE49-F238E27FC236}">
                    <a16:creationId xmlns:a16="http://schemas.microsoft.com/office/drawing/2014/main" id="{8AC233AC-2286-4533-B9AA-E6F672008960}"/>
                  </a:ext>
                </a:extLst>
              </p:cNvPr>
              <p:cNvSpPr/>
              <p:nvPr/>
            </p:nvSpPr>
            <p:spPr>
              <a:xfrm>
                <a:off x="6320208" y="5167845"/>
                <a:ext cx="863286" cy="307414"/>
              </a:xfrm>
              <a:custGeom>
                <a:avLst/>
                <a:gdLst>
                  <a:gd name="connsiteX0" fmla="*/ 82687 w 863286"/>
                  <a:gd name="connsiteY0" fmla="*/ 271063 h 307414"/>
                  <a:gd name="connsiteX1" fmla="*/ 735568 w 863286"/>
                  <a:gd name="connsiteY1" fmla="*/ 247745 h 307414"/>
                  <a:gd name="connsiteX2" fmla="*/ 837581 w 863286"/>
                  <a:gd name="connsiteY2" fmla="*/ 207969 h 307414"/>
                  <a:gd name="connsiteX3" fmla="*/ 860212 w 863286"/>
                  <a:gd name="connsiteY3" fmla="*/ 156534 h 307414"/>
                  <a:gd name="connsiteX4" fmla="*/ 810149 w 863286"/>
                  <a:gd name="connsiteY4" fmla="*/ 1715 h 307414"/>
                  <a:gd name="connsiteX5" fmla="*/ 807920 w 863286"/>
                  <a:gd name="connsiteY5" fmla="*/ 0 h 307414"/>
                  <a:gd name="connsiteX6" fmla="*/ 800377 w 863286"/>
                  <a:gd name="connsiteY6" fmla="*/ 85554 h 307414"/>
                  <a:gd name="connsiteX7" fmla="*/ 732311 w 863286"/>
                  <a:gd name="connsiteY7" fmla="*/ 141961 h 307414"/>
                  <a:gd name="connsiteX8" fmla="*/ 635956 w 863286"/>
                  <a:gd name="connsiteY8" fmla="*/ 154134 h 307414"/>
                  <a:gd name="connsiteX9" fmla="*/ 525713 w 863286"/>
                  <a:gd name="connsiteY9" fmla="*/ 159449 h 307414"/>
                  <a:gd name="connsiteX10" fmla="*/ 371237 w 863286"/>
                  <a:gd name="connsiteY10" fmla="*/ 166993 h 307414"/>
                  <a:gd name="connsiteX11" fmla="*/ 261166 w 863286"/>
                  <a:gd name="connsiteY11" fmla="*/ 166649 h 307414"/>
                  <a:gd name="connsiteX12" fmla="*/ 147323 w 863286"/>
                  <a:gd name="connsiteY12" fmla="*/ 135788 h 307414"/>
                  <a:gd name="connsiteX13" fmla="*/ 139437 w 863286"/>
                  <a:gd name="connsiteY13" fmla="*/ 132017 h 307414"/>
                  <a:gd name="connsiteX14" fmla="*/ 78743 w 863286"/>
                  <a:gd name="connsiteY14" fmla="*/ 86068 h 307414"/>
                  <a:gd name="connsiteX15" fmla="*/ 72571 w 863286"/>
                  <a:gd name="connsiteY15" fmla="*/ 74410 h 307414"/>
                  <a:gd name="connsiteX16" fmla="*/ 56969 w 863286"/>
                  <a:gd name="connsiteY16" fmla="*/ 85039 h 307414"/>
                  <a:gd name="connsiteX17" fmla="*/ 1076 w 863286"/>
                  <a:gd name="connsiteY17" fmla="*/ 192538 h 307414"/>
                  <a:gd name="connsiteX18" fmla="*/ 9649 w 863286"/>
                  <a:gd name="connsiteY18" fmla="*/ 215170 h 307414"/>
                  <a:gd name="connsiteX19" fmla="*/ 82687 w 863286"/>
                  <a:gd name="connsiteY19" fmla="*/ 271063 h 30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286" h="307414">
                    <a:moveTo>
                      <a:pt x="82687" y="271063"/>
                    </a:moveTo>
                    <a:cubicBezTo>
                      <a:pt x="258080" y="353701"/>
                      <a:pt x="395069" y="273120"/>
                      <a:pt x="735568" y="247745"/>
                    </a:cubicBezTo>
                    <a:cubicBezTo>
                      <a:pt x="760943" y="245860"/>
                      <a:pt x="809292" y="242602"/>
                      <a:pt x="837581" y="207969"/>
                    </a:cubicBezTo>
                    <a:cubicBezTo>
                      <a:pt x="848725" y="194253"/>
                      <a:pt x="856269" y="176422"/>
                      <a:pt x="860212" y="156534"/>
                    </a:cubicBezTo>
                    <a:cubicBezTo>
                      <a:pt x="870671" y="103042"/>
                      <a:pt x="854555" y="36005"/>
                      <a:pt x="810149" y="1715"/>
                    </a:cubicBezTo>
                    <a:cubicBezTo>
                      <a:pt x="809463" y="1200"/>
                      <a:pt x="808606" y="686"/>
                      <a:pt x="807920" y="0"/>
                    </a:cubicBezTo>
                    <a:cubicBezTo>
                      <a:pt x="812035" y="28632"/>
                      <a:pt x="811692" y="59150"/>
                      <a:pt x="800377" y="85554"/>
                    </a:cubicBezTo>
                    <a:cubicBezTo>
                      <a:pt x="787861" y="114700"/>
                      <a:pt x="761629" y="132874"/>
                      <a:pt x="732311" y="141961"/>
                    </a:cubicBezTo>
                    <a:cubicBezTo>
                      <a:pt x="701278" y="151562"/>
                      <a:pt x="668188" y="152591"/>
                      <a:pt x="635956" y="154134"/>
                    </a:cubicBezTo>
                    <a:cubicBezTo>
                      <a:pt x="599266" y="155848"/>
                      <a:pt x="562575" y="157734"/>
                      <a:pt x="525713" y="159449"/>
                    </a:cubicBezTo>
                    <a:cubicBezTo>
                      <a:pt x="474107" y="164421"/>
                      <a:pt x="422501" y="167507"/>
                      <a:pt x="371237" y="166993"/>
                    </a:cubicBezTo>
                    <a:cubicBezTo>
                      <a:pt x="334547" y="168707"/>
                      <a:pt x="297856" y="170250"/>
                      <a:pt x="261166" y="166649"/>
                    </a:cubicBezTo>
                    <a:cubicBezTo>
                      <a:pt x="221733" y="162706"/>
                      <a:pt x="183328" y="152419"/>
                      <a:pt x="147323" y="135788"/>
                    </a:cubicBezTo>
                    <a:cubicBezTo>
                      <a:pt x="144752" y="134588"/>
                      <a:pt x="142009" y="133388"/>
                      <a:pt x="139437" y="132017"/>
                    </a:cubicBezTo>
                    <a:cubicBezTo>
                      <a:pt x="114748" y="122244"/>
                      <a:pt x="92459" y="108185"/>
                      <a:pt x="78743" y="86068"/>
                    </a:cubicBezTo>
                    <a:cubicBezTo>
                      <a:pt x="76343" y="82296"/>
                      <a:pt x="74457" y="78353"/>
                      <a:pt x="72571" y="74410"/>
                    </a:cubicBezTo>
                    <a:cubicBezTo>
                      <a:pt x="67256" y="77667"/>
                      <a:pt x="61941" y="81268"/>
                      <a:pt x="56969" y="85039"/>
                    </a:cubicBezTo>
                    <a:cubicBezTo>
                      <a:pt x="51140" y="89497"/>
                      <a:pt x="-8696" y="138875"/>
                      <a:pt x="1076" y="192538"/>
                    </a:cubicBezTo>
                    <a:cubicBezTo>
                      <a:pt x="2620" y="200597"/>
                      <a:pt x="5534" y="207969"/>
                      <a:pt x="9649" y="215170"/>
                    </a:cubicBezTo>
                    <a:cubicBezTo>
                      <a:pt x="22851" y="237458"/>
                      <a:pt x="48740" y="255118"/>
                      <a:pt x="82687" y="271063"/>
                    </a:cubicBezTo>
                    <a:close/>
                  </a:path>
                </a:pathLst>
              </a:custGeom>
              <a:solidFill>
                <a:srgbClr val="FFAAA5"/>
              </a:solidFill>
              <a:ln w="1715" cap="flat">
                <a:noFill/>
                <a:prstDash val="solid"/>
                <a:miter/>
              </a:ln>
            </p:spPr>
            <p:txBody>
              <a:bodyPr rtlCol="0" anchor="ctr"/>
              <a:lstStyle/>
              <a:p>
                <a:endParaRPr lang="en-US"/>
              </a:p>
            </p:txBody>
          </p:sp>
          <p:grpSp>
            <p:nvGrpSpPr>
              <p:cNvPr id="105" name="Graphic 3">
                <a:extLst>
                  <a:ext uri="{FF2B5EF4-FFF2-40B4-BE49-F238E27FC236}">
                    <a16:creationId xmlns:a16="http://schemas.microsoft.com/office/drawing/2014/main" id="{802485B1-DC0F-4CD8-B3C0-8FAF75ADAE64}"/>
                  </a:ext>
                </a:extLst>
              </p:cNvPr>
              <p:cNvGrpSpPr/>
              <p:nvPr/>
            </p:nvGrpSpPr>
            <p:grpSpPr>
              <a:xfrm>
                <a:off x="6124680" y="4803513"/>
                <a:ext cx="1301940" cy="1059289"/>
                <a:chOff x="6124680" y="4803513"/>
                <a:chExt cx="1301940" cy="1059289"/>
              </a:xfrm>
              <a:solidFill>
                <a:srgbClr val="FF7A78"/>
              </a:solidFill>
            </p:grpSpPr>
            <p:sp>
              <p:nvSpPr>
                <p:cNvPr id="106" name="Freeform: Shape 105">
                  <a:extLst>
                    <a:ext uri="{FF2B5EF4-FFF2-40B4-BE49-F238E27FC236}">
                      <a16:creationId xmlns:a16="http://schemas.microsoft.com/office/drawing/2014/main" id="{2595B880-7F7F-47A2-999F-BA47F073BD78}"/>
                    </a:ext>
                  </a:extLst>
                </p:cNvPr>
                <p:cNvSpPr/>
                <p:nvPr/>
              </p:nvSpPr>
              <p:spPr>
                <a:xfrm>
                  <a:off x="6124680" y="5482799"/>
                  <a:ext cx="1301940" cy="380002"/>
                </a:xfrm>
                <a:custGeom>
                  <a:avLst/>
                  <a:gdLst>
                    <a:gd name="connsiteX0" fmla="*/ 1264224 w 1301940"/>
                    <a:gd name="connsiteY0" fmla="*/ 80925 h 380002"/>
                    <a:gd name="connsiteX1" fmla="*/ 1219647 w 1301940"/>
                    <a:gd name="connsiteY1" fmla="*/ 71495 h 380002"/>
                    <a:gd name="connsiteX2" fmla="*/ 1161011 w 1301940"/>
                    <a:gd name="connsiteY2" fmla="*/ 74238 h 380002"/>
                    <a:gd name="connsiteX3" fmla="*/ 1142323 w 1301940"/>
                    <a:gd name="connsiteY3" fmla="*/ 92412 h 380002"/>
                    <a:gd name="connsiteX4" fmla="*/ 833370 w 1301940"/>
                    <a:gd name="connsiteY4" fmla="*/ 157048 h 380002"/>
                    <a:gd name="connsiteX5" fmla="*/ 324164 w 1301940"/>
                    <a:gd name="connsiteY5" fmla="*/ 91726 h 380002"/>
                    <a:gd name="connsiteX6" fmla="*/ 135740 w 1301940"/>
                    <a:gd name="connsiteY6" fmla="*/ 25546 h 380002"/>
                    <a:gd name="connsiteX7" fmla="*/ 127510 w 1301940"/>
                    <a:gd name="connsiteY7" fmla="*/ 0 h 380002"/>
                    <a:gd name="connsiteX8" fmla="*/ 113451 w 1301940"/>
                    <a:gd name="connsiteY8" fmla="*/ 3943 h 380002"/>
                    <a:gd name="connsiteX9" fmla="*/ 42814 w 1301940"/>
                    <a:gd name="connsiteY9" fmla="*/ 42348 h 380002"/>
                    <a:gd name="connsiteX10" fmla="*/ 22240 w 1301940"/>
                    <a:gd name="connsiteY10" fmla="*/ 231115 h 380002"/>
                    <a:gd name="connsiteX11" fmla="*/ 165229 w 1301940"/>
                    <a:gd name="connsiteY11" fmla="*/ 297123 h 380002"/>
                    <a:gd name="connsiteX12" fmla="*/ 301189 w 1301940"/>
                    <a:gd name="connsiteY12" fmla="*/ 349415 h 380002"/>
                    <a:gd name="connsiteX13" fmla="*/ 509501 w 1301940"/>
                    <a:gd name="connsiteY13" fmla="*/ 378562 h 380002"/>
                    <a:gd name="connsiteX14" fmla="*/ 986132 w 1301940"/>
                    <a:gd name="connsiteY14" fmla="*/ 355073 h 380002"/>
                    <a:gd name="connsiteX15" fmla="*/ 1291827 w 1301940"/>
                    <a:gd name="connsiteY15" fmla="*/ 202997 h 380002"/>
                    <a:gd name="connsiteX16" fmla="*/ 1264224 w 1301940"/>
                    <a:gd name="connsiteY16" fmla="*/ 80925 h 38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940" h="380002">
                      <a:moveTo>
                        <a:pt x="1264224" y="80925"/>
                      </a:moveTo>
                      <a:cubicBezTo>
                        <a:pt x="1250679" y="73895"/>
                        <a:pt x="1234906" y="72009"/>
                        <a:pt x="1219647" y="71495"/>
                      </a:cubicBezTo>
                      <a:cubicBezTo>
                        <a:pt x="1200101" y="70809"/>
                        <a:pt x="1180556" y="71838"/>
                        <a:pt x="1161011" y="74238"/>
                      </a:cubicBezTo>
                      <a:cubicBezTo>
                        <a:pt x="1155182" y="80753"/>
                        <a:pt x="1148838" y="86754"/>
                        <a:pt x="1142323" y="92412"/>
                      </a:cubicBezTo>
                      <a:cubicBezTo>
                        <a:pt x="1092431" y="134760"/>
                        <a:pt x="1025565" y="158591"/>
                        <a:pt x="833370" y="157048"/>
                      </a:cubicBezTo>
                      <a:cubicBezTo>
                        <a:pt x="591454" y="154991"/>
                        <a:pt x="627630" y="118301"/>
                        <a:pt x="324164" y="91726"/>
                      </a:cubicBezTo>
                      <a:cubicBezTo>
                        <a:pt x="249411" y="85211"/>
                        <a:pt x="163515" y="80067"/>
                        <a:pt x="135740" y="25546"/>
                      </a:cubicBezTo>
                      <a:cubicBezTo>
                        <a:pt x="131797" y="17831"/>
                        <a:pt x="129053" y="9087"/>
                        <a:pt x="127510" y="0"/>
                      </a:cubicBezTo>
                      <a:cubicBezTo>
                        <a:pt x="122881" y="1372"/>
                        <a:pt x="118252" y="2572"/>
                        <a:pt x="113451" y="3943"/>
                      </a:cubicBezTo>
                      <a:cubicBezTo>
                        <a:pt x="97678" y="8744"/>
                        <a:pt x="67674" y="16631"/>
                        <a:pt x="42814" y="42348"/>
                      </a:cubicBezTo>
                      <a:cubicBezTo>
                        <a:pt x="-3478" y="90183"/>
                        <a:pt x="-15136" y="179337"/>
                        <a:pt x="22240" y="231115"/>
                      </a:cubicBezTo>
                      <a:cubicBezTo>
                        <a:pt x="37499" y="252375"/>
                        <a:pt x="51558" y="254089"/>
                        <a:pt x="165229" y="297123"/>
                      </a:cubicBezTo>
                      <a:cubicBezTo>
                        <a:pt x="282158" y="341357"/>
                        <a:pt x="268613" y="341014"/>
                        <a:pt x="301189" y="349415"/>
                      </a:cubicBezTo>
                      <a:cubicBezTo>
                        <a:pt x="399944" y="374790"/>
                        <a:pt x="479669" y="377704"/>
                        <a:pt x="509501" y="378562"/>
                      </a:cubicBezTo>
                      <a:cubicBezTo>
                        <a:pt x="721070" y="384734"/>
                        <a:pt x="830112" y="369989"/>
                        <a:pt x="986132" y="355073"/>
                      </a:cubicBezTo>
                      <a:cubicBezTo>
                        <a:pt x="1105461" y="343586"/>
                        <a:pt x="1245021" y="313240"/>
                        <a:pt x="1291827" y="202997"/>
                      </a:cubicBezTo>
                      <a:cubicBezTo>
                        <a:pt x="1310172" y="160649"/>
                        <a:pt x="1305029" y="102184"/>
                        <a:pt x="1264224" y="80925"/>
                      </a:cubicBezTo>
                      <a:close/>
                    </a:path>
                  </a:pathLst>
                </a:custGeom>
                <a:solidFill>
                  <a:srgbClr val="FF7A78"/>
                </a:solidFill>
                <a:ln w="1715" cap="flat">
                  <a:noFill/>
                  <a:prstDash val="solid"/>
                  <a:miter/>
                </a:ln>
              </p:spPr>
              <p:txBody>
                <a:bodyPr rtlCol="0" anchor="ctr"/>
                <a:lstStyle/>
                <a:p>
                  <a:endParaRPr lang="en-US"/>
                </a:p>
              </p:txBody>
            </p:sp>
            <p:sp>
              <p:nvSpPr>
                <p:cNvPr id="107" name="Freeform: Shape 106">
                  <a:extLst>
                    <a:ext uri="{FF2B5EF4-FFF2-40B4-BE49-F238E27FC236}">
                      <a16:creationId xmlns:a16="http://schemas.microsoft.com/office/drawing/2014/main" id="{BFC147E0-BB69-4921-AD42-C8D00ADB85B8}"/>
                    </a:ext>
                  </a:extLst>
                </p:cNvPr>
                <p:cNvSpPr/>
                <p:nvPr/>
              </p:nvSpPr>
              <p:spPr>
                <a:xfrm>
                  <a:off x="6384320" y="4803513"/>
                  <a:ext cx="746044" cy="533571"/>
                </a:xfrm>
                <a:custGeom>
                  <a:avLst/>
                  <a:gdLst>
                    <a:gd name="connsiteX0" fmla="*/ 75153 w 746044"/>
                    <a:gd name="connsiteY0" fmla="*/ 496692 h 533571"/>
                    <a:gd name="connsiteX1" fmla="*/ 83040 w 746044"/>
                    <a:gd name="connsiteY1" fmla="*/ 500464 h 533571"/>
                    <a:gd name="connsiteX2" fmla="*/ 196883 w 746044"/>
                    <a:gd name="connsiteY2" fmla="*/ 531325 h 533571"/>
                    <a:gd name="connsiteX3" fmla="*/ 306954 w 746044"/>
                    <a:gd name="connsiteY3" fmla="*/ 531668 h 533571"/>
                    <a:gd name="connsiteX4" fmla="*/ 461430 w 746044"/>
                    <a:gd name="connsiteY4" fmla="*/ 524124 h 533571"/>
                    <a:gd name="connsiteX5" fmla="*/ 571673 w 746044"/>
                    <a:gd name="connsiteY5" fmla="*/ 518809 h 533571"/>
                    <a:gd name="connsiteX6" fmla="*/ 668028 w 746044"/>
                    <a:gd name="connsiteY6" fmla="*/ 506636 h 533571"/>
                    <a:gd name="connsiteX7" fmla="*/ 736093 w 746044"/>
                    <a:gd name="connsiteY7" fmla="*/ 450229 h 533571"/>
                    <a:gd name="connsiteX8" fmla="*/ 743637 w 746044"/>
                    <a:gd name="connsiteY8" fmla="*/ 364675 h 533571"/>
                    <a:gd name="connsiteX9" fmla="*/ 740551 w 746044"/>
                    <a:gd name="connsiteY9" fmla="*/ 347016 h 533571"/>
                    <a:gd name="connsiteX10" fmla="*/ 722205 w 746044"/>
                    <a:gd name="connsiteY10" fmla="*/ 300896 h 533571"/>
                    <a:gd name="connsiteX11" fmla="*/ 684144 w 746044"/>
                    <a:gd name="connsiteY11" fmla="*/ 269178 h 533571"/>
                    <a:gd name="connsiteX12" fmla="*/ 634766 w 746044"/>
                    <a:gd name="connsiteY12" fmla="*/ 254776 h 533571"/>
                    <a:gd name="connsiteX13" fmla="*/ 575959 w 746044"/>
                    <a:gd name="connsiteY13" fmla="*/ 245004 h 533571"/>
                    <a:gd name="connsiteX14" fmla="*/ 452515 w 746044"/>
                    <a:gd name="connsiteY14" fmla="*/ 227344 h 533571"/>
                    <a:gd name="connsiteX15" fmla="*/ 347759 w 746044"/>
                    <a:gd name="connsiteY15" fmla="*/ 198369 h 533571"/>
                    <a:gd name="connsiteX16" fmla="*/ 321527 w 746044"/>
                    <a:gd name="connsiteY16" fmla="*/ 163565 h 533571"/>
                    <a:gd name="connsiteX17" fmla="*/ 325985 w 746044"/>
                    <a:gd name="connsiteY17" fmla="*/ 117444 h 533571"/>
                    <a:gd name="connsiteX18" fmla="*/ 348273 w 746044"/>
                    <a:gd name="connsiteY18" fmla="*/ 70810 h 533571"/>
                    <a:gd name="connsiteX19" fmla="*/ 352045 w 746044"/>
                    <a:gd name="connsiteY19" fmla="*/ 56065 h 533571"/>
                    <a:gd name="connsiteX20" fmla="*/ 353760 w 746044"/>
                    <a:gd name="connsiteY20" fmla="*/ 47836 h 533571"/>
                    <a:gd name="connsiteX21" fmla="*/ 343301 w 746044"/>
                    <a:gd name="connsiteY21" fmla="*/ 8403 h 533571"/>
                    <a:gd name="connsiteX22" fmla="*/ 340901 w 746044"/>
                    <a:gd name="connsiteY22" fmla="*/ 5831 h 533571"/>
                    <a:gd name="connsiteX23" fmla="*/ 332500 w 746044"/>
                    <a:gd name="connsiteY23" fmla="*/ 687 h 533571"/>
                    <a:gd name="connsiteX24" fmla="*/ 327528 w 746044"/>
                    <a:gd name="connsiteY24" fmla="*/ 1 h 533571"/>
                    <a:gd name="connsiteX25" fmla="*/ 315526 w 746044"/>
                    <a:gd name="connsiteY25" fmla="*/ 32406 h 533571"/>
                    <a:gd name="connsiteX26" fmla="*/ 268720 w 746044"/>
                    <a:gd name="connsiteY26" fmla="*/ 71667 h 533571"/>
                    <a:gd name="connsiteX27" fmla="*/ 219000 w 746044"/>
                    <a:gd name="connsiteY27" fmla="*/ 94128 h 533571"/>
                    <a:gd name="connsiteX28" fmla="*/ 178023 w 746044"/>
                    <a:gd name="connsiteY28" fmla="*/ 116244 h 533571"/>
                    <a:gd name="connsiteX29" fmla="*/ 45150 w 746044"/>
                    <a:gd name="connsiteY29" fmla="*/ 248433 h 533571"/>
                    <a:gd name="connsiteX30" fmla="*/ 9488 w 746044"/>
                    <a:gd name="connsiteY30" fmla="*/ 333643 h 533571"/>
                    <a:gd name="connsiteX31" fmla="*/ 9145 w 746044"/>
                    <a:gd name="connsiteY31" fmla="*/ 335358 h 533571"/>
                    <a:gd name="connsiteX32" fmla="*/ 8459 w 746044"/>
                    <a:gd name="connsiteY32" fmla="*/ 337929 h 533571"/>
                    <a:gd name="connsiteX33" fmla="*/ 8631 w 746044"/>
                    <a:gd name="connsiteY33" fmla="*/ 438913 h 533571"/>
                    <a:gd name="connsiteX34" fmla="*/ 14803 w 746044"/>
                    <a:gd name="connsiteY34" fmla="*/ 450572 h 533571"/>
                    <a:gd name="connsiteX35" fmla="*/ 75153 w 746044"/>
                    <a:gd name="connsiteY35" fmla="*/ 496692 h 533571"/>
                    <a:gd name="connsiteX36" fmla="*/ 723234 w 746044"/>
                    <a:gd name="connsiteY36" fmla="*/ 445257 h 533571"/>
                    <a:gd name="connsiteX37" fmla="*/ 714490 w 746044"/>
                    <a:gd name="connsiteY37" fmla="*/ 460173 h 533571"/>
                    <a:gd name="connsiteX38" fmla="*/ 731121 w 746044"/>
                    <a:gd name="connsiteY38" fmla="*/ 413710 h 533571"/>
                    <a:gd name="connsiteX39" fmla="*/ 723234 w 746044"/>
                    <a:gd name="connsiteY39" fmla="*/ 445257 h 533571"/>
                    <a:gd name="connsiteX40" fmla="*/ 316898 w 746044"/>
                    <a:gd name="connsiteY40" fmla="*/ 185510 h 533571"/>
                    <a:gd name="connsiteX41" fmla="*/ 312097 w 746044"/>
                    <a:gd name="connsiteY41" fmla="*/ 177109 h 533571"/>
                    <a:gd name="connsiteX42" fmla="*/ 316898 w 746044"/>
                    <a:gd name="connsiteY42" fmla="*/ 185510 h 53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6044" h="533571">
                      <a:moveTo>
                        <a:pt x="75153" y="496692"/>
                      </a:moveTo>
                      <a:cubicBezTo>
                        <a:pt x="77725" y="498064"/>
                        <a:pt x="80468" y="499264"/>
                        <a:pt x="83040" y="500464"/>
                      </a:cubicBezTo>
                      <a:cubicBezTo>
                        <a:pt x="119045" y="517095"/>
                        <a:pt x="157449" y="527382"/>
                        <a:pt x="196883" y="531325"/>
                      </a:cubicBezTo>
                      <a:cubicBezTo>
                        <a:pt x="233402" y="534925"/>
                        <a:pt x="270263" y="533554"/>
                        <a:pt x="306954" y="531668"/>
                      </a:cubicBezTo>
                      <a:cubicBezTo>
                        <a:pt x="358217" y="532182"/>
                        <a:pt x="409824" y="529096"/>
                        <a:pt x="461430" y="524124"/>
                      </a:cubicBezTo>
                      <a:cubicBezTo>
                        <a:pt x="498120" y="522409"/>
                        <a:pt x="534811" y="520524"/>
                        <a:pt x="571673" y="518809"/>
                      </a:cubicBezTo>
                      <a:cubicBezTo>
                        <a:pt x="603905" y="517266"/>
                        <a:pt x="636995" y="516409"/>
                        <a:pt x="668028" y="506636"/>
                      </a:cubicBezTo>
                      <a:cubicBezTo>
                        <a:pt x="697517" y="497378"/>
                        <a:pt x="723749" y="479376"/>
                        <a:pt x="736093" y="450229"/>
                      </a:cubicBezTo>
                      <a:cubicBezTo>
                        <a:pt x="747409" y="423826"/>
                        <a:pt x="747752" y="393308"/>
                        <a:pt x="743637" y="364675"/>
                      </a:cubicBezTo>
                      <a:cubicBezTo>
                        <a:pt x="742779" y="358675"/>
                        <a:pt x="741751" y="352845"/>
                        <a:pt x="740551" y="347016"/>
                      </a:cubicBezTo>
                      <a:cubicBezTo>
                        <a:pt x="737122" y="330900"/>
                        <a:pt x="731635" y="314612"/>
                        <a:pt x="722205" y="300896"/>
                      </a:cubicBezTo>
                      <a:cubicBezTo>
                        <a:pt x="712605" y="287009"/>
                        <a:pt x="699403" y="276379"/>
                        <a:pt x="684144" y="269178"/>
                      </a:cubicBezTo>
                      <a:cubicBezTo>
                        <a:pt x="668370" y="261977"/>
                        <a:pt x="651568" y="257862"/>
                        <a:pt x="634766" y="254776"/>
                      </a:cubicBezTo>
                      <a:cubicBezTo>
                        <a:pt x="615221" y="251175"/>
                        <a:pt x="595676" y="248089"/>
                        <a:pt x="575959" y="245004"/>
                      </a:cubicBezTo>
                      <a:cubicBezTo>
                        <a:pt x="534982" y="238488"/>
                        <a:pt x="493834" y="232659"/>
                        <a:pt x="452515" y="227344"/>
                      </a:cubicBezTo>
                      <a:cubicBezTo>
                        <a:pt x="417024" y="222886"/>
                        <a:pt x="377420" y="220657"/>
                        <a:pt x="347759" y="198369"/>
                      </a:cubicBezTo>
                      <a:cubicBezTo>
                        <a:pt x="336100" y="189625"/>
                        <a:pt x="325985" y="177452"/>
                        <a:pt x="321527" y="163565"/>
                      </a:cubicBezTo>
                      <a:cubicBezTo>
                        <a:pt x="316383" y="147963"/>
                        <a:pt x="319470" y="132189"/>
                        <a:pt x="325985" y="117444"/>
                      </a:cubicBezTo>
                      <a:cubicBezTo>
                        <a:pt x="332843" y="101671"/>
                        <a:pt x="342615" y="87098"/>
                        <a:pt x="348273" y="70810"/>
                      </a:cubicBezTo>
                      <a:cubicBezTo>
                        <a:pt x="349988" y="66009"/>
                        <a:pt x="351188" y="61038"/>
                        <a:pt x="352045" y="56065"/>
                      </a:cubicBezTo>
                      <a:cubicBezTo>
                        <a:pt x="352731" y="53322"/>
                        <a:pt x="353417" y="50751"/>
                        <a:pt x="353760" y="47836"/>
                      </a:cubicBezTo>
                      <a:cubicBezTo>
                        <a:pt x="355988" y="33606"/>
                        <a:pt x="351702" y="17661"/>
                        <a:pt x="343301" y="8403"/>
                      </a:cubicBezTo>
                      <a:cubicBezTo>
                        <a:pt x="342615" y="7545"/>
                        <a:pt x="341758" y="6688"/>
                        <a:pt x="340901" y="5831"/>
                      </a:cubicBezTo>
                      <a:cubicBezTo>
                        <a:pt x="338501" y="3602"/>
                        <a:pt x="335414" y="1545"/>
                        <a:pt x="332500" y="687"/>
                      </a:cubicBezTo>
                      <a:cubicBezTo>
                        <a:pt x="330614" y="173"/>
                        <a:pt x="329071" y="344"/>
                        <a:pt x="327528" y="1"/>
                      </a:cubicBezTo>
                      <a:cubicBezTo>
                        <a:pt x="325642" y="-170"/>
                        <a:pt x="326328" y="17489"/>
                        <a:pt x="315526" y="32406"/>
                      </a:cubicBezTo>
                      <a:cubicBezTo>
                        <a:pt x="303353" y="49207"/>
                        <a:pt x="281751" y="64981"/>
                        <a:pt x="268720" y="71667"/>
                      </a:cubicBezTo>
                      <a:cubicBezTo>
                        <a:pt x="252432" y="79897"/>
                        <a:pt x="235459" y="86412"/>
                        <a:pt x="219000" y="94128"/>
                      </a:cubicBezTo>
                      <a:cubicBezTo>
                        <a:pt x="204941" y="100814"/>
                        <a:pt x="191225" y="108186"/>
                        <a:pt x="178023" y="116244"/>
                      </a:cubicBezTo>
                      <a:cubicBezTo>
                        <a:pt x="124531" y="149163"/>
                        <a:pt x="77553" y="194254"/>
                        <a:pt x="45150" y="248433"/>
                      </a:cubicBezTo>
                      <a:cubicBezTo>
                        <a:pt x="29376" y="274836"/>
                        <a:pt x="17032" y="303639"/>
                        <a:pt x="9488" y="333643"/>
                      </a:cubicBezTo>
                      <a:cubicBezTo>
                        <a:pt x="9317" y="334158"/>
                        <a:pt x="9145" y="334843"/>
                        <a:pt x="9145" y="335358"/>
                      </a:cubicBezTo>
                      <a:cubicBezTo>
                        <a:pt x="8973" y="336215"/>
                        <a:pt x="8631" y="337072"/>
                        <a:pt x="8459" y="337929"/>
                      </a:cubicBezTo>
                      <a:cubicBezTo>
                        <a:pt x="-799" y="371019"/>
                        <a:pt x="-4743" y="408052"/>
                        <a:pt x="8631" y="438913"/>
                      </a:cubicBezTo>
                      <a:cubicBezTo>
                        <a:pt x="10345" y="442857"/>
                        <a:pt x="12402" y="446800"/>
                        <a:pt x="14803" y="450572"/>
                      </a:cubicBezTo>
                      <a:cubicBezTo>
                        <a:pt x="28176" y="472860"/>
                        <a:pt x="50465" y="486919"/>
                        <a:pt x="75153" y="496692"/>
                      </a:cubicBezTo>
                      <a:close/>
                      <a:moveTo>
                        <a:pt x="723234" y="445257"/>
                      </a:moveTo>
                      <a:cubicBezTo>
                        <a:pt x="720834" y="450572"/>
                        <a:pt x="717919" y="455544"/>
                        <a:pt x="714490" y="460173"/>
                      </a:cubicBezTo>
                      <a:cubicBezTo>
                        <a:pt x="723063" y="446457"/>
                        <a:pt x="728378" y="430512"/>
                        <a:pt x="731121" y="413710"/>
                      </a:cubicBezTo>
                      <a:cubicBezTo>
                        <a:pt x="730092" y="424512"/>
                        <a:pt x="727692" y="435313"/>
                        <a:pt x="723234" y="445257"/>
                      </a:cubicBezTo>
                      <a:close/>
                      <a:moveTo>
                        <a:pt x="316898" y="185510"/>
                      </a:moveTo>
                      <a:cubicBezTo>
                        <a:pt x="315012" y="182938"/>
                        <a:pt x="313469" y="180024"/>
                        <a:pt x="312097" y="177109"/>
                      </a:cubicBezTo>
                      <a:cubicBezTo>
                        <a:pt x="313640" y="180024"/>
                        <a:pt x="315183" y="182767"/>
                        <a:pt x="316898" y="185510"/>
                      </a:cubicBezTo>
                      <a:close/>
                    </a:path>
                  </a:pathLst>
                </a:custGeom>
                <a:solidFill>
                  <a:srgbClr val="FF7A78"/>
                </a:solidFill>
                <a:ln w="1715" cap="flat">
                  <a:noFill/>
                  <a:prstDash val="solid"/>
                  <a:miter/>
                </a:ln>
              </p:spPr>
              <p:txBody>
                <a:bodyPr rtlCol="0" anchor="ctr"/>
                <a:lstStyle/>
                <a:p>
                  <a:endParaRPr lang="en-US"/>
                </a:p>
              </p:txBody>
            </p:sp>
          </p:grpSp>
        </p:grpSp>
        <p:sp>
          <p:nvSpPr>
            <p:cNvPr id="72" name="Freeform: Shape 71">
              <a:extLst>
                <a:ext uri="{FF2B5EF4-FFF2-40B4-BE49-F238E27FC236}">
                  <a16:creationId xmlns:a16="http://schemas.microsoft.com/office/drawing/2014/main" id="{9A767D4B-2605-4460-9D9F-37E3FF259A95}"/>
                </a:ext>
              </a:extLst>
            </p:cNvPr>
            <p:cNvSpPr/>
            <p:nvPr/>
          </p:nvSpPr>
          <p:spPr>
            <a:xfrm>
              <a:off x="6109524" y="5652626"/>
              <a:ext cx="1321557" cy="927026"/>
            </a:xfrm>
            <a:custGeom>
              <a:avLst/>
              <a:gdLst>
                <a:gd name="connsiteX0" fmla="*/ 5850 w 1321557"/>
                <a:gd name="connsiteY0" fmla="*/ 10539 h 927026"/>
                <a:gd name="connsiteX1" fmla="*/ 283256 w 1321557"/>
                <a:gd name="connsiteY1" fmla="*/ 872246 h 927026"/>
                <a:gd name="connsiteX2" fmla="*/ 705880 w 1321557"/>
                <a:gd name="connsiteY2" fmla="*/ 926939 h 927026"/>
                <a:gd name="connsiteX3" fmla="*/ 1042608 w 1321557"/>
                <a:gd name="connsiteY3" fmla="*/ 882876 h 927026"/>
                <a:gd name="connsiteX4" fmla="*/ 1268065 w 1321557"/>
                <a:gd name="connsiteY4" fmla="*/ 253826 h 927026"/>
                <a:gd name="connsiteX5" fmla="*/ 1321557 w 1321557"/>
                <a:gd name="connsiteY5" fmla="*/ 10367 h 927026"/>
                <a:gd name="connsiteX6" fmla="*/ 1265321 w 1321557"/>
                <a:gd name="connsiteY6" fmla="*/ 18597 h 927026"/>
                <a:gd name="connsiteX7" fmla="*/ 1237718 w 1321557"/>
                <a:gd name="connsiteY7" fmla="*/ 87177 h 927026"/>
                <a:gd name="connsiteX8" fmla="*/ 1171024 w 1321557"/>
                <a:gd name="connsiteY8" fmla="*/ 41400 h 927026"/>
                <a:gd name="connsiteX9" fmla="*/ 1103473 w 1321557"/>
                <a:gd name="connsiteY9" fmla="*/ 103293 h 927026"/>
                <a:gd name="connsiteX10" fmla="*/ 1041751 w 1321557"/>
                <a:gd name="connsiteY10" fmla="*/ 58887 h 927026"/>
                <a:gd name="connsiteX11" fmla="*/ 979686 w 1321557"/>
                <a:gd name="connsiteY11" fmla="*/ 125581 h 927026"/>
                <a:gd name="connsiteX12" fmla="*/ 928422 w 1321557"/>
                <a:gd name="connsiteY12" fmla="*/ 60259 h 927026"/>
                <a:gd name="connsiteX13" fmla="*/ 867043 w 1321557"/>
                <a:gd name="connsiteY13" fmla="*/ 116494 h 927026"/>
                <a:gd name="connsiteX14" fmla="*/ 810808 w 1321557"/>
                <a:gd name="connsiteY14" fmla="*/ 50658 h 927026"/>
                <a:gd name="connsiteX15" fmla="*/ 734341 w 1321557"/>
                <a:gd name="connsiteY15" fmla="*/ 114951 h 927026"/>
                <a:gd name="connsiteX16" fmla="*/ 666275 w 1321557"/>
                <a:gd name="connsiteY16" fmla="*/ 45686 h 927026"/>
                <a:gd name="connsiteX17" fmla="*/ 591180 w 1321557"/>
                <a:gd name="connsiteY17" fmla="*/ 111865 h 927026"/>
                <a:gd name="connsiteX18" fmla="*/ 504255 w 1321557"/>
                <a:gd name="connsiteY18" fmla="*/ 55458 h 927026"/>
                <a:gd name="connsiteX19" fmla="*/ 449905 w 1321557"/>
                <a:gd name="connsiteY19" fmla="*/ 135697 h 927026"/>
                <a:gd name="connsiteX20" fmla="*/ 385783 w 1321557"/>
                <a:gd name="connsiteY20" fmla="*/ 47400 h 927026"/>
                <a:gd name="connsiteX21" fmla="*/ 283084 w 1321557"/>
                <a:gd name="connsiteY21" fmla="*/ 97292 h 927026"/>
                <a:gd name="connsiteX22" fmla="*/ 197702 w 1321557"/>
                <a:gd name="connsiteY22" fmla="*/ 33684 h 927026"/>
                <a:gd name="connsiteX23" fmla="*/ 155697 w 1321557"/>
                <a:gd name="connsiteY23" fmla="*/ 39685 h 927026"/>
                <a:gd name="connsiteX24" fmla="*/ 113006 w 1321557"/>
                <a:gd name="connsiteY24" fmla="*/ 85119 h 927026"/>
                <a:gd name="connsiteX25" fmla="*/ 66029 w 1321557"/>
                <a:gd name="connsiteY25" fmla="*/ 20997 h 927026"/>
                <a:gd name="connsiteX26" fmla="*/ 5850 w 1321557"/>
                <a:gd name="connsiteY26" fmla="*/ 10539 h 92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1557" h="927026">
                  <a:moveTo>
                    <a:pt x="5850" y="10539"/>
                  </a:moveTo>
                  <a:cubicBezTo>
                    <a:pt x="-45585" y="47229"/>
                    <a:pt x="258396" y="851844"/>
                    <a:pt x="283256" y="872246"/>
                  </a:cubicBezTo>
                  <a:cubicBezTo>
                    <a:pt x="356122" y="932254"/>
                    <a:pt x="574035" y="926082"/>
                    <a:pt x="705880" y="926939"/>
                  </a:cubicBezTo>
                  <a:cubicBezTo>
                    <a:pt x="910420" y="928310"/>
                    <a:pt x="992716" y="913566"/>
                    <a:pt x="1042608" y="882876"/>
                  </a:cubicBezTo>
                  <a:cubicBezTo>
                    <a:pt x="1049809" y="878418"/>
                    <a:pt x="1141192" y="800409"/>
                    <a:pt x="1268065" y="253826"/>
                  </a:cubicBezTo>
                  <a:cubicBezTo>
                    <a:pt x="1282981" y="189704"/>
                    <a:pt x="1321557" y="89920"/>
                    <a:pt x="1321557" y="10367"/>
                  </a:cubicBezTo>
                  <a:cubicBezTo>
                    <a:pt x="1321557" y="-6950"/>
                    <a:pt x="1296526" y="-1463"/>
                    <a:pt x="1265321" y="18597"/>
                  </a:cubicBezTo>
                  <a:cubicBezTo>
                    <a:pt x="1237718" y="36256"/>
                    <a:pt x="1237204" y="82376"/>
                    <a:pt x="1237718" y="87177"/>
                  </a:cubicBezTo>
                  <a:cubicBezTo>
                    <a:pt x="1239947" y="55801"/>
                    <a:pt x="1201542" y="33856"/>
                    <a:pt x="1171024" y="41400"/>
                  </a:cubicBezTo>
                  <a:cubicBezTo>
                    <a:pt x="1140506" y="49115"/>
                    <a:pt x="1118903" y="76032"/>
                    <a:pt x="1103473" y="103293"/>
                  </a:cubicBezTo>
                  <a:cubicBezTo>
                    <a:pt x="1111702" y="73289"/>
                    <a:pt x="1071240" y="48772"/>
                    <a:pt x="1041751" y="58887"/>
                  </a:cubicBezTo>
                  <a:cubicBezTo>
                    <a:pt x="1012261" y="69003"/>
                    <a:pt x="994602" y="98321"/>
                    <a:pt x="979686" y="125581"/>
                  </a:cubicBezTo>
                  <a:cubicBezTo>
                    <a:pt x="977629" y="91120"/>
                    <a:pt x="962712" y="63174"/>
                    <a:pt x="928422" y="60259"/>
                  </a:cubicBezTo>
                  <a:cubicBezTo>
                    <a:pt x="894132" y="57344"/>
                    <a:pt x="874587" y="82890"/>
                    <a:pt x="867043" y="116494"/>
                  </a:cubicBezTo>
                  <a:cubicBezTo>
                    <a:pt x="852470" y="88720"/>
                    <a:pt x="840469" y="60430"/>
                    <a:pt x="810808" y="50658"/>
                  </a:cubicBezTo>
                  <a:cubicBezTo>
                    <a:pt x="780975" y="40885"/>
                    <a:pt x="732284" y="83576"/>
                    <a:pt x="734341" y="114951"/>
                  </a:cubicBezTo>
                  <a:cubicBezTo>
                    <a:pt x="732284" y="84090"/>
                    <a:pt x="698679" y="45686"/>
                    <a:pt x="666275" y="45686"/>
                  </a:cubicBezTo>
                  <a:cubicBezTo>
                    <a:pt x="642272" y="45686"/>
                    <a:pt x="607125" y="85291"/>
                    <a:pt x="591180" y="111865"/>
                  </a:cubicBezTo>
                  <a:cubicBezTo>
                    <a:pt x="585865" y="76375"/>
                    <a:pt x="534430" y="41571"/>
                    <a:pt x="504255" y="55458"/>
                  </a:cubicBezTo>
                  <a:cubicBezTo>
                    <a:pt x="473908" y="69346"/>
                    <a:pt x="460021" y="103979"/>
                    <a:pt x="449905" y="135697"/>
                  </a:cubicBezTo>
                  <a:cubicBezTo>
                    <a:pt x="436018" y="92149"/>
                    <a:pt x="420416" y="61116"/>
                    <a:pt x="385783" y="47400"/>
                  </a:cubicBezTo>
                  <a:cubicBezTo>
                    <a:pt x="351322" y="33684"/>
                    <a:pt x="289257" y="60773"/>
                    <a:pt x="283084" y="97292"/>
                  </a:cubicBezTo>
                  <a:cubicBezTo>
                    <a:pt x="279484" y="64717"/>
                    <a:pt x="223077" y="37285"/>
                    <a:pt x="197702" y="33684"/>
                  </a:cubicBezTo>
                  <a:cubicBezTo>
                    <a:pt x="187072" y="32141"/>
                    <a:pt x="168041" y="32141"/>
                    <a:pt x="155697" y="39685"/>
                  </a:cubicBezTo>
                  <a:cubicBezTo>
                    <a:pt x="130322" y="54944"/>
                    <a:pt x="113006" y="85119"/>
                    <a:pt x="113006" y="85119"/>
                  </a:cubicBezTo>
                  <a:cubicBezTo>
                    <a:pt x="113006" y="85119"/>
                    <a:pt x="99976" y="43457"/>
                    <a:pt x="66029" y="20997"/>
                  </a:cubicBezTo>
                  <a:cubicBezTo>
                    <a:pt x="46483" y="8481"/>
                    <a:pt x="11165" y="6766"/>
                    <a:pt x="5850" y="10539"/>
                  </a:cubicBezTo>
                  <a:close/>
                </a:path>
              </a:pathLst>
            </a:custGeom>
            <a:solidFill>
              <a:srgbClr val="FCE6BD"/>
            </a:solidFill>
            <a:ln w="1715" cap="flat">
              <a:noFill/>
              <a:prstDash val="solid"/>
              <a:miter/>
            </a:ln>
          </p:spPr>
          <p:txBody>
            <a:bodyPr rtlCol="0" anchor="ctr"/>
            <a:lstStyle/>
            <a:p>
              <a:endParaRPr lang="en-US"/>
            </a:p>
          </p:txBody>
        </p:sp>
        <p:grpSp>
          <p:nvGrpSpPr>
            <p:cNvPr id="73" name="Graphic 3">
              <a:extLst>
                <a:ext uri="{FF2B5EF4-FFF2-40B4-BE49-F238E27FC236}">
                  <a16:creationId xmlns:a16="http://schemas.microsoft.com/office/drawing/2014/main" id="{FD2CDE56-6F58-435F-8F5C-DC2A3AC948CD}"/>
                </a:ext>
              </a:extLst>
            </p:cNvPr>
            <p:cNvGrpSpPr/>
            <p:nvPr/>
          </p:nvGrpSpPr>
          <p:grpSpPr>
            <a:xfrm>
              <a:off x="6109695" y="4553767"/>
              <a:ext cx="1321557" cy="2025968"/>
              <a:chOff x="6109695" y="4553767"/>
              <a:chExt cx="1321557" cy="2025968"/>
            </a:xfrm>
            <a:solidFill>
              <a:srgbClr val="FFD57E"/>
            </a:solidFill>
          </p:grpSpPr>
          <p:sp>
            <p:nvSpPr>
              <p:cNvPr id="90" name="Freeform: Shape 89">
                <a:extLst>
                  <a:ext uri="{FF2B5EF4-FFF2-40B4-BE49-F238E27FC236}">
                    <a16:creationId xmlns:a16="http://schemas.microsoft.com/office/drawing/2014/main" id="{F72F1934-3C1A-483D-A2BC-0BCDFEC5356E}"/>
                  </a:ext>
                </a:extLst>
              </p:cNvPr>
              <p:cNvSpPr/>
              <p:nvPr/>
            </p:nvSpPr>
            <p:spPr>
              <a:xfrm>
                <a:off x="6546276" y="4553767"/>
                <a:ext cx="376690" cy="387750"/>
              </a:xfrm>
              <a:custGeom>
                <a:avLst/>
                <a:gdLst>
                  <a:gd name="connsiteX0" fmla="*/ 334451 w 376690"/>
                  <a:gd name="connsiteY0" fmla="*/ 219400 h 387750"/>
                  <a:gd name="connsiteX1" fmla="*/ 280787 w 376690"/>
                  <a:gd name="connsiteY1" fmla="*/ 194883 h 387750"/>
                  <a:gd name="connsiteX2" fmla="*/ 295703 w 376690"/>
                  <a:gd name="connsiteY2" fmla="*/ 183738 h 387750"/>
                  <a:gd name="connsiteX3" fmla="*/ 343880 w 376690"/>
                  <a:gd name="connsiteY3" fmla="*/ 132818 h 387750"/>
                  <a:gd name="connsiteX4" fmla="*/ 351253 w 376690"/>
                  <a:gd name="connsiteY4" fmla="*/ 75725 h 387750"/>
                  <a:gd name="connsiteX5" fmla="*/ 291417 w 376690"/>
                  <a:gd name="connsiteY5" fmla="*/ 81726 h 387750"/>
                  <a:gd name="connsiteX6" fmla="*/ 274615 w 376690"/>
                  <a:gd name="connsiteY6" fmla="*/ 91155 h 387750"/>
                  <a:gd name="connsiteX7" fmla="*/ 231923 w 376690"/>
                  <a:gd name="connsiteY7" fmla="*/ 129903 h 387750"/>
                  <a:gd name="connsiteX8" fmla="*/ 226780 w 376690"/>
                  <a:gd name="connsiteY8" fmla="*/ 136075 h 387750"/>
                  <a:gd name="connsiteX9" fmla="*/ 226780 w 376690"/>
                  <a:gd name="connsiteY9" fmla="*/ 116358 h 387750"/>
                  <a:gd name="connsiteX10" fmla="*/ 206206 w 376690"/>
                  <a:gd name="connsiteY10" fmla="*/ 24119 h 387750"/>
                  <a:gd name="connsiteX11" fmla="*/ 149285 w 376690"/>
                  <a:gd name="connsiteY11" fmla="*/ 8859 h 387750"/>
                  <a:gd name="connsiteX12" fmla="*/ 132311 w 376690"/>
                  <a:gd name="connsiteY12" fmla="*/ 98528 h 387750"/>
                  <a:gd name="connsiteX13" fmla="*/ 138483 w 376690"/>
                  <a:gd name="connsiteY13" fmla="*/ 130246 h 387750"/>
                  <a:gd name="connsiteX14" fmla="*/ 106765 w 376690"/>
                  <a:gd name="connsiteY14" fmla="*/ 112758 h 387750"/>
                  <a:gd name="connsiteX15" fmla="*/ 3038 w 376690"/>
                  <a:gd name="connsiteY15" fmla="*/ 125617 h 387750"/>
                  <a:gd name="connsiteX16" fmla="*/ 62017 w 376690"/>
                  <a:gd name="connsiteY16" fmla="*/ 200541 h 387750"/>
                  <a:gd name="connsiteX17" fmla="*/ 102822 w 376690"/>
                  <a:gd name="connsiteY17" fmla="*/ 216657 h 387750"/>
                  <a:gd name="connsiteX18" fmla="*/ 59102 w 376690"/>
                  <a:gd name="connsiteY18" fmla="*/ 248547 h 387750"/>
                  <a:gd name="connsiteX19" fmla="*/ 15211 w 376690"/>
                  <a:gd name="connsiteY19" fmla="*/ 335300 h 387750"/>
                  <a:gd name="connsiteX20" fmla="*/ 113966 w 376690"/>
                  <a:gd name="connsiteY20" fmla="*/ 325699 h 387750"/>
                  <a:gd name="connsiteX21" fmla="*/ 137112 w 376690"/>
                  <a:gd name="connsiteY21" fmla="*/ 307182 h 387750"/>
                  <a:gd name="connsiteX22" fmla="*/ 167973 w 376690"/>
                  <a:gd name="connsiteY22" fmla="*/ 284037 h 387750"/>
                  <a:gd name="connsiteX23" fmla="*/ 168316 w 376690"/>
                  <a:gd name="connsiteY23" fmla="*/ 289180 h 387750"/>
                  <a:gd name="connsiteX24" fmla="*/ 169859 w 376690"/>
                  <a:gd name="connsiteY24" fmla="*/ 313355 h 387750"/>
                  <a:gd name="connsiteX25" fmla="*/ 178431 w 376690"/>
                  <a:gd name="connsiteY25" fmla="*/ 341644 h 387750"/>
                  <a:gd name="connsiteX26" fmla="*/ 190090 w 376690"/>
                  <a:gd name="connsiteY26" fmla="*/ 370962 h 387750"/>
                  <a:gd name="connsiteX27" fmla="*/ 231409 w 376690"/>
                  <a:gd name="connsiteY27" fmla="*/ 382963 h 387750"/>
                  <a:gd name="connsiteX28" fmla="*/ 245468 w 376690"/>
                  <a:gd name="connsiteY28" fmla="*/ 366675 h 387750"/>
                  <a:gd name="connsiteX29" fmla="*/ 254898 w 376690"/>
                  <a:gd name="connsiteY29" fmla="*/ 344044 h 387750"/>
                  <a:gd name="connsiteX30" fmla="*/ 255584 w 376690"/>
                  <a:gd name="connsiteY30" fmla="*/ 331871 h 387750"/>
                  <a:gd name="connsiteX31" fmla="*/ 252326 w 376690"/>
                  <a:gd name="connsiteY31" fmla="*/ 275807 h 387750"/>
                  <a:gd name="connsiteX32" fmla="*/ 277701 w 376690"/>
                  <a:gd name="connsiteY32" fmla="*/ 289523 h 387750"/>
                  <a:gd name="connsiteX33" fmla="*/ 370455 w 376690"/>
                  <a:gd name="connsiteY33" fmla="*/ 291581 h 387750"/>
                  <a:gd name="connsiteX34" fmla="*/ 334451 w 376690"/>
                  <a:gd name="connsiteY34" fmla="*/ 219400 h 387750"/>
                  <a:gd name="connsiteX35" fmla="*/ 213064 w 376690"/>
                  <a:gd name="connsiteY35" fmla="*/ 219915 h 387750"/>
                  <a:gd name="connsiteX36" fmla="*/ 205520 w 376690"/>
                  <a:gd name="connsiteY36" fmla="*/ 224886 h 387750"/>
                  <a:gd name="connsiteX37" fmla="*/ 203806 w 376690"/>
                  <a:gd name="connsiteY37" fmla="*/ 226086 h 387750"/>
                  <a:gd name="connsiteX38" fmla="*/ 177403 w 376690"/>
                  <a:gd name="connsiteY38" fmla="*/ 232430 h 387750"/>
                  <a:gd name="connsiteX39" fmla="*/ 173459 w 376690"/>
                  <a:gd name="connsiteY39" fmla="*/ 230716 h 387750"/>
                  <a:gd name="connsiteX40" fmla="*/ 159572 w 376690"/>
                  <a:gd name="connsiteY40" fmla="*/ 222315 h 387750"/>
                  <a:gd name="connsiteX41" fmla="*/ 163515 w 376690"/>
                  <a:gd name="connsiteY41" fmla="*/ 172080 h 387750"/>
                  <a:gd name="connsiteX42" fmla="*/ 187690 w 376690"/>
                  <a:gd name="connsiteY42" fmla="*/ 166936 h 387750"/>
                  <a:gd name="connsiteX43" fmla="*/ 194033 w 376690"/>
                  <a:gd name="connsiteY43" fmla="*/ 165736 h 387750"/>
                  <a:gd name="connsiteX44" fmla="*/ 213064 w 376690"/>
                  <a:gd name="connsiteY44" fmla="*/ 219915 h 3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6690" h="387750">
                    <a:moveTo>
                      <a:pt x="334451" y="219400"/>
                    </a:moveTo>
                    <a:cubicBezTo>
                      <a:pt x="317992" y="207741"/>
                      <a:pt x="299818" y="200198"/>
                      <a:pt x="280787" y="194883"/>
                    </a:cubicBezTo>
                    <a:cubicBezTo>
                      <a:pt x="287131" y="190254"/>
                      <a:pt x="292274" y="186310"/>
                      <a:pt x="295703" y="183738"/>
                    </a:cubicBezTo>
                    <a:cubicBezTo>
                      <a:pt x="314048" y="169508"/>
                      <a:pt x="332393" y="153392"/>
                      <a:pt x="343880" y="132818"/>
                    </a:cubicBezTo>
                    <a:cubicBezTo>
                      <a:pt x="352282" y="117730"/>
                      <a:pt x="361711" y="91841"/>
                      <a:pt x="351253" y="75725"/>
                    </a:cubicBezTo>
                    <a:cubicBezTo>
                      <a:pt x="336337" y="52922"/>
                      <a:pt x="312848" y="63381"/>
                      <a:pt x="291417" y="81726"/>
                    </a:cubicBezTo>
                    <a:cubicBezTo>
                      <a:pt x="285244" y="84297"/>
                      <a:pt x="279415" y="87726"/>
                      <a:pt x="274615" y="91155"/>
                    </a:cubicBezTo>
                    <a:cubicBezTo>
                      <a:pt x="258841" y="102128"/>
                      <a:pt x="244268" y="115158"/>
                      <a:pt x="231923" y="129903"/>
                    </a:cubicBezTo>
                    <a:cubicBezTo>
                      <a:pt x="230209" y="131789"/>
                      <a:pt x="228494" y="133847"/>
                      <a:pt x="226780" y="136075"/>
                    </a:cubicBezTo>
                    <a:cubicBezTo>
                      <a:pt x="226951" y="128703"/>
                      <a:pt x="226951" y="122016"/>
                      <a:pt x="226780" y="116358"/>
                    </a:cubicBezTo>
                    <a:cubicBezTo>
                      <a:pt x="226437" y="85326"/>
                      <a:pt x="220436" y="51894"/>
                      <a:pt x="206206" y="24119"/>
                    </a:cubicBezTo>
                    <a:cubicBezTo>
                      <a:pt x="194890" y="1830"/>
                      <a:pt x="170373" y="-8800"/>
                      <a:pt x="149285" y="8859"/>
                    </a:cubicBezTo>
                    <a:cubicBezTo>
                      <a:pt x="125796" y="28576"/>
                      <a:pt x="129053" y="71267"/>
                      <a:pt x="132311" y="98528"/>
                    </a:cubicBezTo>
                    <a:cubicBezTo>
                      <a:pt x="133683" y="109329"/>
                      <a:pt x="135740" y="119787"/>
                      <a:pt x="138483" y="130246"/>
                    </a:cubicBezTo>
                    <a:cubicBezTo>
                      <a:pt x="128711" y="123216"/>
                      <a:pt x="118081" y="117387"/>
                      <a:pt x="106765" y="112758"/>
                    </a:cubicBezTo>
                    <a:cubicBezTo>
                      <a:pt x="79676" y="101785"/>
                      <a:pt x="20354" y="92870"/>
                      <a:pt x="3038" y="125617"/>
                    </a:cubicBezTo>
                    <a:cubicBezTo>
                      <a:pt x="-13250" y="156306"/>
                      <a:pt x="40243" y="189054"/>
                      <a:pt x="62017" y="200541"/>
                    </a:cubicBezTo>
                    <a:cubicBezTo>
                      <a:pt x="75047" y="207399"/>
                      <a:pt x="88763" y="212885"/>
                      <a:pt x="102822" y="216657"/>
                    </a:cubicBezTo>
                    <a:cubicBezTo>
                      <a:pt x="87220" y="225744"/>
                      <a:pt x="72475" y="236373"/>
                      <a:pt x="59102" y="248547"/>
                    </a:cubicBezTo>
                    <a:cubicBezTo>
                      <a:pt x="40071" y="265863"/>
                      <a:pt x="-3306" y="306325"/>
                      <a:pt x="15211" y="335300"/>
                    </a:cubicBezTo>
                    <a:cubicBezTo>
                      <a:pt x="34756" y="365990"/>
                      <a:pt x="92020" y="340444"/>
                      <a:pt x="113966" y="325699"/>
                    </a:cubicBezTo>
                    <a:cubicBezTo>
                      <a:pt x="121853" y="320384"/>
                      <a:pt x="129568" y="314212"/>
                      <a:pt x="137112" y="307182"/>
                    </a:cubicBezTo>
                    <a:cubicBezTo>
                      <a:pt x="148770" y="300839"/>
                      <a:pt x="159400" y="292781"/>
                      <a:pt x="167973" y="284037"/>
                    </a:cubicBezTo>
                    <a:cubicBezTo>
                      <a:pt x="168144" y="285751"/>
                      <a:pt x="168144" y="287466"/>
                      <a:pt x="168316" y="289180"/>
                    </a:cubicBezTo>
                    <a:cubicBezTo>
                      <a:pt x="168144" y="299810"/>
                      <a:pt x="168830" y="308554"/>
                      <a:pt x="169859" y="313355"/>
                    </a:cubicBezTo>
                    <a:cubicBezTo>
                      <a:pt x="171573" y="321927"/>
                      <a:pt x="174316" y="332043"/>
                      <a:pt x="178431" y="341644"/>
                    </a:cubicBezTo>
                    <a:cubicBezTo>
                      <a:pt x="180832" y="351931"/>
                      <a:pt x="184603" y="362046"/>
                      <a:pt x="190090" y="370962"/>
                    </a:cubicBezTo>
                    <a:cubicBezTo>
                      <a:pt x="199005" y="385535"/>
                      <a:pt x="215979" y="393422"/>
                      <a:pt x="231409" y="382963"/>
                    </a:cubicBezTo>
                    <a:cubicBezTo>
                      <a:pt x="237410" y="379020"/>
                      <a:pt x="241868" y="373191"/>
                      <a:pt x="245468" y="366675"/>
                    </a:cubicBezTo>
                    <a:cubicBezTo>
                      <a:pt x="250440" y="361189"/>
                      <a:pt x="254041" y="353474"/>
                      <a:pt x="254898" y="344044"/>
                    </a:cubicBezTo>
                    <a:cubicBezTo>
                      <a:pt x="255241" y="340101"/>
                      <a:pt x="255584" y="335986"/>
                      <a:pt x="255584" y="331871"/>
                    </a:cubicBezTo>
                    <a:cubicBezTo>
                      <a:pt x="257984" y="313183"/>
                      <a:pt x="256098" y="294324"/>
                      <a:pt x="252326" y="275807"/>
                    </a:cubicBezTo>
                    <a:cubicBezTo>
                      <a:pt x="260384" y="280950"/>
                      <a:pt x="268785" y="285580"/>
                      <a:pt x="277701" y="289523"/>
                    </a:cubicBezTo>
                    <a:cubicBezTo>
                      <a:pt x="302218" y="300324"/>
                      <a:pt x="349024" y="316784"/>
                      <a:pt x="370455" y="291581"/>
                    </a:cubicBezTo>
                    <a:cubicBezTo>
                      <a:pt x="391715" y="266892"/>
                      <a:pt x="353310" y="232773"/>
                      <a:pt x="334451" y="219400"/>
                    </a:cubicBezTo>
                    <a:close/>
                    <a:moveTo>
                      <a:pt x="213064" y="219915"/>
                    </a:moveTo>
                    <a:cubicBezTo>
                      <a:pt x="210664" y="221972"/>
                      <a:pt x="208092" y="223686"/>
                      <a:pt x="205520" y="224886"/>
                    </a:cubicBezTo>
                    <a:cubicBezTo>
                      <a:pt x="205006" y="225229"/>
                      <a:pt x="204320" y="225744"/>
                      <a:pt x="203806" y="226086"/>
                    </a:cubicBezTo>
                    <a:cubicBezTo>
                      <a:pt x="196948" y="232259"/>
                      <a:pt x="187518" y="235516"/>
                      <a:pt x="177403" y="232430"/>
                    </a:cubicBezTo>
                    <a:cubicBezTo>
                      <a:pt x="176031" y="231916"/>
                      <a:pt x="174659" y="231402"/>
                      <a:pt x="173459" y="230716"/>
                    </a:cubicBezTo>
                    <a:cubicBezTo>
                      <a:pt x="168316" y="229173"/>
                      <a:pt x="163515" y="226601"/>
                      <a:pt x="159572" y="222315"/>
                    </a:cubicBezTo>
                    <a:cubicBezTo>
                      <a:pt x="146370" y="208256"/>
                      <a:pt x="148256" y="183738"/>
                      <a:pt x="163515" y="172080"/>
                    </a:cubicBezTo>
                    <a:cubicBezTo>
                      <a:pt x="171059" y="166251"/>
                      <a:pt x="179631" y="165051"/>
                      <a:pt x="187690" y="166936"/>
                    </a:cubicBezTo>
                    <a:cubicBezTo>
                      <a:pt x="189747" y="166251"/>
                      <a:pt x="191804" y="165908"/>
                      <a:pt x="194033" y="165736"/>
                    </a:cubicBezTo>
                    <a:cubicBezTo>
                      <a:pt x="222837" y="164708"/>
                      <a:pt x="233295" y="202427"/>
                      <a:pt x="213064" y="219915"/>
                    </a:cubicBezTo>
                    <a:close/>
                  </a:path>
                </a:pathLst>
              </a:custGeom>
              <a:solidFill>
                <a:srgbClr val="FFD57E"/>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DDF8E696-2B53-46CD-94AA-CA83F9EC7A55}"/>
                  </a:ext>
                </a:extLst>
              </p:cNvPr>
              <p:cNvSpPr/>
              <p:nvPr/>
            </p:nvSpPr>
            <p:spPr>
              <a:xfrm>
                <a:off x="6109695" y="5661575"/>
                <a:ext cx="355607" cy="895701"/>
              </a:xfrm>
              <a:custGeom>
                <a:avLst/>
                <a:gdLst>
                  <a:gd name="connsiteX0" fmla="*/ 302630 w 355607"/>
                  <a:gd name="connsiteY0" fmla="*/ 765570 h 895701"/>
                  <a:gd name="connsiteX1" fmla="*/ 239536 w 355607"/>
                  <a:gd name="connsiteY1" fmla="*/ 581948 h 895701"/>
                  <a:gd name="connsiteX2" fmla="*/ 185187 w 355607"/>
                  <a:gd name="connsiteY2" fmla="*/ 395067 h 895701"/>
                  <a:gd name="connsiteX3" fmla="*/ 135981 w 355607"/>
                  <a:gd name="connsiteY3" fmla="*/ 206129 h 895701"/>
                  <a:gd name="connsiteX4" fmla="*/ 113178 w 355607"/>
                  <a:gd name="connsiteY4" fmla="*/ 112003 h 895701"/>
                  <a:gd name="connsiteX5" fmla="*/ 100833 w 355607"/>
                  <a:gd name="connsiteY5" fmla="*/ 50624 h 895701"/>
                  <a:gd name="connsiteX6" fmla="*/ 66029 w 355607"/>
                  <a:gd name="connsiteY6" fmla="*/ 12562 h 895701"/>
                  <a:gd name="connsiteX7" fmla="*/ 5850 w 355607"/>
                  <a:gd name="connsiteY7" fmla="*/ 1761 h 895701"/>
                  <a:gd name="connsiteX8" fmla="*/ 283256 w 355607"/>
                  <a:gd name="connsiteY8" fmla="*/ 863469 h 895701"/>
                  <a:gd name="connsiteX9" fmla="*/ 355608 w 355607"/>
                  <a:gd name="connsiteY9" fmla="*/ 895701 h 895701"/>
                  <a:gd name="connsiteX10" fmla="*/ 302630 w 355607"/>
                  <a:gd name="connsiteY10" fmla="*/ 765570 h 8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607" h="895701">
                    <a:moveTo>
                      <a:pt x="302630" y="765570"/>
                    </a:moveTo>
                    <a:cubicBezTo>
                      <a:pt x="279656" y="705049"/>
                      <a:pt x="258738" y="643670"/>
                      <a:pt x="239536" y="581948"/>
                    </a:cubicBezTo>
                    <a:cubicBezTo>
                      <a:pt x="220162" y="520054"/>
                      <a:pt x="202332" y="457646"/>
                      <a:pt x="185187" y="395067"/>
                    </a:cubicBezTo>
                    <a:cubicBezTo>
                      <a:pt x="168042" y="332316"/>
                      <a:pt x="151754" y="269223"/>
                      <a:pt x="135981" y="206129"/>
                    </a:cubicBezTo>
                    <a:cubicBezTo>
                      <a:pt x="128265" y="174754"/>
                      <a:pt x="120721" y="143379"/>
                      <a:pt x="113178" y="112003"/>
                    </a:cubicBezTo>
                    <a:cubicBezTo>
                      <a:pt x="108206" y="91601"/>
                      <a:pt x="103748" y="71198"/>
                      <a:pt x="100833" y="50624"/>
                    </a:cubicBezTo>
                    <a:cubicBezTo>
                      <a:pt x="93289" y="37937"/>
                      <a:pt x="81974" y="23192"/>
                      <a:pt x="66029" y="12562"/>
                    </a:cubicBezTo>
                    <a:cubicBezTo>
                      <a:pt x="46483" y="-297"/>
                      <a:pt x="11165" y="-2011"/>
                      <a:pt x="5850" y="1761"/>
                    </a:cubicBezTo>
                    <a:cubicBezTo>
                      <a:pt x="-45585" y="38451"/>
                      <a:pt x="258396" y="843066"/>
                      <a:pt x="283256" y="863469"/>
                    </a:cubicBezTo>
                    <a:cubicBezTo>
                      <a:pt x="300401" y="877527"/>
                      <a:pt x="325433" y="887986"/>
                      <a:pt x="355608" y="895701"/>
                    </a:cubicBezTo>
                    <a:cubicBezTo>
                      <a:pt x="336577" y="852839"/>
                      <a:pt x="319089" y="809290"/>
                      <a:pt x="302630" y="765570"/>
                    </a:cubicBezTo>
                    <a:close/>
                  </a:path>
                </a:pathLst>
              </a:custGeom>
              <a:solidFill>
                <a:srgbClr val="FFD57E"/>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E4876ECF-5253-40BB-8B42-D2537F4E60F2}"/>
                  </a:ext>
                </a:extLst>
              </p:cNvPr>
              <p:cNvSpPr/>
              <p:nvPr/>
            </p:nvSpPr>
            <p:spPr>
              <a:xfrm>
                <a:off x="6228188" y="5685842"/>
                <a:ext cx="297979" cy="882921"/>
              </a:xfrm>
              <a:custGeom>
                <a:avLst/>
                <a:gdLst>
                  <a:gd name="connsiteX0" fmla="*/ 291808 w 297979"/>
                  <a:gd name="connsiteY0" fmla="*/ 863205 h 882921"/>
                  <a:gd name="connsiteX1" fmla="*/ 266776 w 297979"/>
                  <a:gd name="connsiteY1" fmla="*/ 773365 h 882921"/>
                  <a:gd name="connsiteX2" fmla="*/ 228886 w 297979"/>
                  <a:gd name="connsiteY2" fmla="*/ 591971 h 882921"/>
                  <a:gd name="connsiteX3" fmla="*/ 200253 w 297979"/>
                  <a:gd name="connsiteY3" fmla="*/ 408177 h 882921"/>
                  <a:gd name="connsiteX4" fmla="*/ 172478 w 297979"/>
                  <a:gd name="connsiteY4" fmla="*/ 216496 h 882921"/>
                  <a:gd name="connsiteX5" fmla="*/ 157220 w 297979"/>
                  <a:gd name="connsiteY5" fmla="*/ 46417 h 882921"/>
                  <a:gd name="connsiteX6" fmla="*/ 79038 w 297979"/>
                  <a:gd name="connsiteY6" fmla="*/ 812 h 882921"/>
                  <a:gd name="connsiteX7" fmla="*/ 37033 w 297979"/>
                  <a:gd name="connsiteY7" fmla="*/ 6812 h 882921"/>
                  <a:gd name="connsiteX8" fmla="*/ 0 w 297979"/>
                  <a:gd name="connsiteY8" fmla="*/ 43674 h 882921"/>
                  <a:gd name="connsiteX9" fmla="*/ 14573 w 297979"/>
                  <a:gd name="connsiteY9" fmla="*/ 109511 h 882921"/>
                  <a:gd name="connsiteX10" fmla="*/ 38405 w 297979"/>
                  <a:gd name="connsiteY10" fmla="*/ 203808 h 882921"/>
                  <a:gd name="connsiteX11" fmla="*/ 88468 w 297979"/>
                  <a:gd name="connsiteY11" fmla="*/ 391546 h 882921"/>
                  <a:gd name="connsiteX12" fmla="*/ 144361 w 297979"/>
                  <a:gd name="connsiteY12" fmla="*/ 576026 h 882921"/>
                  <a:gd name="connsiteX13" fmla="*/ 208997 w 297979"/>
                  <a:gd name="connsiteY13" fmla="*/ 758278 h 882921"/>
                  <a:gd name="connsiteX14" fmla="*/ 245345 w 297979"/>
                  <a:gd name="connsiteY14" fmla="*/ 847432 h 882921"/>
                  <a:gd name="connsiteX15" fmla="*/ 258203 w 297979"/>
                  <a:gd name="connsiteY15" fmla="*/ 876235 h 882921"/>
                  <a:gd name="connsiteX16" fmla="*/ 297980 w 297979"/>
                  <a:gd name="connsiteY16" fmla="*/ 882922 h 882921"/>
                  <a:gd name="connsiteX17" fmla="*/ 291808 w 297979"/>
                  <a:gd name="connsiteY17" fmla="*/ 863205 h 88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7979" h="882921">
                    <a:moveTo>
                      <a:pt x="291808" y="863205"/>
                    </a:moveTo>
                    <a:cubicBezTo>
                      <a:pt x="282549" y="833544"/>
                      <a:pt x="274320" y="803540"/>
                      <a:pt x="266776" y="773365"/>
                    </a:cubicBezTo>
                    <a:cubicBezTo>
                      <a:pt x="251688" y="713358"/>
                      <a:pt x="239516" y="652836"/>
                      <a:pt x="228886" y="591971"/>
                    </a:cubicBezTo>
                    <a:cubicBezTo>
                      <a:pt x="218256" y="530935"/>
                      <a:pt x="209169" y="469556"/>
                      <a:pt x="200253" y="408177"/>
                    </a:cubicBezTo>
                    <a:cubicBezTo>
                      <a:pt x="191167" y="344226"/>
                      <a:pt x="180537" y="280446"/>
                      <a:pt x="172478" y="216496"/>
                    </a:cubicBezTo>
                    <a:cubicBezTo>
                      <a:pt x="165449" y="160088"/>
                      <a:pt x="160134" y="103339"/>
                      <a:pt x="157220" y="46417"/>
                    </a:cubicBezTo>
                    <a:cubicBezTo>
                      <a:pt x="140417" y="22243"/>
                      <a:pt x="99612" y="3726"/>
                      <a:pt x="79038" y="812"/>
                    </a:cubicBezTo>
                    <a:cubicBezTo>
                      <a:pt x="68408" y="-732"/>
                      <a:pt x="49377" y="-732"/>
                      <a:pt x="37033" y="6812"/>
                    </a:cubicBezTo>
                    <a:cubicBezTo>
                      <a:pt x="20231" y="16928"/>
                      <a:pt x="7029" y="33558"/>
                      <a:pt x="0" y="43674"/>
                    </a:cubicBezTo>
                    <a:cubicBezTo>
                      <a:pt x="4286" y="65791"/>
                      <a:pt x="9601" y="87737"/>
                      <a:pt x="14573" y="109511"/>
                    </a:cubicBezTo>
                    <a:cubicBezTo>
                      <a:pt x="21774" y="141058"/>
                      <a:pt x="30347" y="172433"/>
                      <a:pt x="38405" y="203808"/>
                    </a:cubicBezTo>
                    <a:cubicBezTo>
                      <a:pt x="54521" y="266559"/>
                      <a:pt x="70980" y="329138"/>
                      <a:pt x="88468" y="391546"/>
                    </a:cubicBezTo>
                    <a:cubicBezTo>
                      <a:pt x="105956" y="453440"/>
                      <a:pt x="124301" y="514990"/>
                      <a:pt x="144361" y="576026"/>
                    </a:cubicBezTo>
                    <a:cubicBezTo>
                      <a:pt x="164420" y="637234"/>
                      <a:pt x="185680" y="698099"/>
                      <a:pt x="208997" y="758278"/>
                    </a:cubicBezTo>
                    <a:cubicBezTo>
                      <a:pt x="220656" y="788110"/>
                      <a:pt x="232658" y="817942"/>
                      <a:pt x="245345" y="847432"/>
                    </a:cubicBezTo>
                    <a:cubicBezTo>
                      <a:pt x="249460" y="857033"/>
                      <a:pt x="253746" y="866634"/>
                      <a:pt x="258203" y="876235"/>
                    </a:cubicBezTo>
                    <a:cubicBezTo>
                      <a:pt x="270891" y="878807"/>
                      <a:pt x="284264" y="881036"/>
                      <a:pt x="297980" y="882922"/>
                    </a:cubicBezTo>
                    <a:cubicBezTo>
                      <a:pt x="295922" y="876235"/>
                      <a:pt x="293865" y="869720"/>
                      <a:pt x="291808" y="863205"/>
                    </a:cubicBezTo>
                    <a:close/>
                  </a:path>
                </a:pathLst>
              </a:custGeom>
              <a:solidFill>
                <a:srgbClr val="FFD57E"/>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16073483-7F7F-435F-910F-A3C889899B1F}"/>
                  </a:ext>
                </a:extLst>
              </p:cNvPr>
              <p:cNvSpPr/>
              <p:nvPr/>
            </p:nvSpPr>
            <p:spPr>
              <a:xfrm>
                <a:off x="6401352" y="5696768"/>
                <a:ext cx="165106" cy="876452"/>
              </a:xfrm>
              <a:custGeom>
                <a:avLst/>
                <a:gdLst>
                  <a:gd name="connsiteX0" fmla="*/ 162363 w 165106"/>
                  <a:gd name="connsiteY0" fmla="*/ 835305 h 876452"/>
                  <a:gd name="connsiteX1" fmla="*/ 156534 w 165106"/>
                  <a:gd name="connsiteY1" fmla="*/ 734492 h 876452"/>
                  <a:gd name="connsiteX2" fmla="*/ 147790 w 165106"/>
                  <a:gd name="connsiteY2" fmla="*/ 374961 h 876452"/>
                  <a:gd name="connsiteX3" fmla="*/ 154305 w 165106"/>
                  <a:gd name="connsiteY3" fmla="*/ 80239 h 876452"/>
                  <a:gd name="connsiteX4" fmla="*/ 94126 w 165106"/>
                  <a:gd name="connsiteY4" fmla="*/ 3601 h 876452"/>
                  <a:gd name="connsiteX5" fmla="*/ 0 w 165106"/>
                  <a:gd name="connsiteY5" fmla="*/ 34633 h 876452"/>
                  <a:gd name="connsiteX6" fmla="*/ 0 w 165106"/>
                  <a:gd name="connsiteY6" fmla="*/ 35662 h 876452"/>
                  <a:gd name="connsiteX7" fmla="*/ 19374 w 165106"/>
                  <a:gd name="connsiteY7" fmla="*/ 228200 h 876452"/>
                  <a:gd name="connsiteX8" fmla="*/ 47149 w 165106"/>
                  <a:gd name="connsiteY8" fmla="*/ 416453 h 876452"/>
                  <a:gd name="connsiteX9" fmla="*/ 76466 w 165106"/>
                  <a:gd name="connsiteY9" fmla="*/ 600075 h 876452"/>
                  <a:gd name="connsiteX10" fmla="*/ 115900 w 165106"/>
                  <a:gd name="connsiteY10" fmla="*/ 780098 h 876452"/>
                  <a:gd name="connsiteX11" fmla="*/ 141617 w 165106"/>
                  <a:gd name="connsiteY11" fmla="*/ 867880 h 876452"/>
                  <a:gd name="connsiteX12" fmla="*/ 143846 w 165106"/>
                  <a:gd name="connsiteY12" fmla="*/ 874395 h 876452"/>
                  <a:gd name="connsiteX13" fmla="*/ 165106 w 165106"/>
                  <a:gd name="connsiteY13" fmla="*/ 876453 h 876452"/>
                  <a:gd name="connsiteX14" fmla="*/ 162363 w 165106"/>
                  <a:gd name="connsiteY14" fmla="*/ 835305 h 87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106" h="876452">
                    <a:moveTo>
                      <a:pt x="162363" y="835305"/>
                    </a:moveTo>
                    <a:cubicBezTo>
                      <a:pt x="160134" y="801701"/>
                      <a:pt x="158248" y="768096"/>
                      <a:pt x="156534" y="734492"/>
                    </a:cubicBezTo>
                    <a:cubicBezTo>
                      <a:pt x="150533" y="614820"/>
                      <a:pt x="147790" y="494976"/>
                      <a:pt x="147790" y="374961"/>
                    </a:cubicBezTo>
                    <a:cubicBezTo>
                      <a:pt x="147790" y="276549"/>
                      <a:pt x="150019" y="178480"/>
                      <a:pt x="154305" y="80239"/>
                    </a:cubicBezTo>
                    <a:cubicBezTo>
                      <a:pt x="141275" y="42863"/>
                      <a:pt x="125501" y="16117"/>
                      <a:pt x="94126" y="3601"/>
                    </a:cubicBezTo>
                    <a:cubicBezTo>
                      <a:pt x="66008" y="-7543"/>
                      <a:pt x="19374" y="8402"/>
                      <a:pt x="0" y="34633"/>
                    </a:cubicBezTo>
                    <a:cubicBezTo>
                      <a:pt x="0" y="34976"/>
                      <a:pt x="0" y="35319"/>
                      <a:pt x="0" y="35662"/>
                    </a:cubicBezTo>
                    <a:cubicBezTo>
                      <a:pt x="3600" y="100127"/>
                      <a:pt x="10630" y="164249"/>
                      <a:pt x="19374" y="228200"/>
                    </a:cubicBezTo>
                    <a:cubicBezTo>
                      <a:pt x="27946" y="291122"/>
                      <a:pt x="38062" y="353702"/>
                      <a:pt x="47149" y="416453"/>
                    </a:cubicBezTo>
                    <a:cubicBezTo>
                      <a:pt x="56064" y="477831"/>
                      <a:pt x="65494" y="539039"/>
                      <a:pt x="76466" y="600075"/>
                    </a:cubicBezTo>
                    <a:cubicBezTo>
                      <a:pt x="87440" y="660597"/>
                      <a:pt x="100127" y="720776"/>
                      <a:pt x="115900" y="780098"/>
                    </a:cubicBezTo>
                    <a:cubicBezTo>
                      <a:pt x="123615" y="809587"/>
                      <a:pt x="132188" y="838905"/>
                      <a:pt x="141617" y="867880"/>
                    </a:cubicBezTo>
                    <a:cubicBezTo>
                      <a:pt x="142304" y="870109"/>
                      <a:pt x="142989" y="872166"/>
                      <a:pt x="143846" y="874395"/>
                    </a:cubicBezTo>
                    <a:cubicBezTo>
                      <a:pt x="150876" y="875252"/>
                      <a:pt x="157905" y="875939"/>
                      <a:pt x="165106" y="876453"/>
                    </a:cubicBezTo>
                    <a:cubicBezTo>
                      <a:pt x="164078" y="862737"/>
                      <a:pt x="163220" y="849021"/>
                      <a:pt x="162363" y="835305"/>
                    </a:cubicBezTo>
                    <a:close/>
                  </a:path>
                </a:pathLst>
              </a:custGeom>
              <a:solidFill>
                <a:srgbClr val="FFD57E"/>
              </a:solid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A919BE0C-3044-48F5-9D19-079B8FC294D9}"/>
                  </a:ext>
                </a:extLst>
              </p:cNvPr>
              <p:cNvSpPr/>
              <p:nvPr/>
            </p:nvSpPr>
            <p:spPr>
              <a:xfrm>
                <a:off x="6566199" y="5705152"/>
                <a:ext cx="134333" cy="872698"/>
              </a:xfrm>
              <a:custGeom>
                <a:avLst/>
                <a:gdLst>
                  <a:gd name="connsiteX0" fmla="*/ 80327 w 134333"/>
                  <a:gd name="connsiteY0" fmla="*/ 843209 h 872698"/>
                  <a:gd name="connsiteX1" fmla="*/ 89585 w 134333"/>
                  <a:gd name="connsiteY1" fmla="*/ 739825 h 872698"/>
                  <a:gd name="connsiteX2" fmla="*/ 117360 w 134333"/>
                  <a:gd name="connsiteY2" fmla="*/ 368978 h 872698"/>
                  <a:gd name="connsiteX3" fmla="*/ 134334 w 134333"/>
                  <a:gd name="connsiteY3" fmla="*/ 58825 h 872698"/>
                  <a:gd name="connsiteX4" fmla="*/ 47408 w 134333"/>
                  <a:gd name="connsiteY4" fmla="*/ 3104 h 872698"/>
                  <a:gd name="connsiteX5" fmla="*/ 5403 w 134333"/>
                  <a:gd name="connsiteY5" fmla="*/ 50424 h 872698"/>
                  <a:gd name="connsiteX6" fmla="*/ 1631 w 134333"/>
                  <a:gd name="connsiteY6" fmla="*/ 206958 h 872698"/>
                  <a:gd name="connsiteX7" fmla="*/ 2660 w 134333"/>
                  <a:gd name="connsiteY7" fmla="*/ 566489 h 872698"/>
                  <a:gd name="connsiteX8" fmla="*/ 9861 w 134333"/>
                  <a:gd name="connsiteY8" fmla="*/ 746168 h 872698"/>
                  <a:gd name="connsiteX9" fmla="*/ 15176 w 134333"/>
                  <a:gd name="connsiteY9" fmla="*/ 836008 h 872698"/>
                  <a:gd name="connsiteX10" fmla="*/ 17576 w 134333"/>
                  <a:gd name="connsiteY10" fmla="*/ 869441 h 872698"/>
                  <a:gd name="connsiteX11" fmla="*/ 77241 w 134333"/>
                  <a:gd name="connsiteY11" fmla="*/ 872699 h 872698"/>
                  <a:gd name="connsiteX12" fmla="*/ 80327 w 134333"/>
                  <a:gd name="connsiteY12" fmla="*/ 843209 h 8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33" h="872698">
                    <a:moveTo>
                      <a:pt x="80327" y="843209"/>
                    </a:moveTo>
                    <a:cubicBezTo>
                      <a:pt x="83584" y="808748"/>
                      <a:pt x="86671" y="774286"/>
                      <a:pt x="89585" y="739825"/>
                    </a:cubicBezTo>
                    <a:cubicBezTo>
                      <a:pt x="100387" y="616209"/>
                      <a:pt x="109474" y="492594"/>
                      <a:pt x="117360" y="368978"/>
                    </a:cubicBezTo>
                    <a:cubicBezTo>
                      <a:pt x="124047" y="265594"/>
                      <a:pt x="129704" y="162210"/>
                      <a:pt x="134334" y="58825"/>
                    </a:cubicBezTo>
                    <a:cubicBezTo>
                      <a:pt x="128504" y="23507"/>
                      <a:pt x="77584" y="-10612"/>
                      <a:pt x="47408" y="3104"/>
                    </a:cubicBezTo>
                    <a:cubicBezTo>
                      <a:pt x="27520" y="12191"/>
                      <a:pt x="14833" y="30193"/>
                      <a:pt x="5403" y="50424"/>
                    </a:cubicBezTo>
                    <a:cubicBezTo>
                      <a:pt x="3860" y="102545"/>
                      <a:pt x="2660" y="154837"/>
                      <a:pt x="1631" y="206958"/>
                    </a:cubicBezTo>
                    <a:cubicBezTo>
                      <a:pt x="-769" y="326802"/>
                      <a:pt x="-598" y="446645"/>
                      <a:pt x="2660" y="566489"/>
                    </a:cubicBezTo>
                    <a:cubicBezTo>
                      <a:pt x="4203" y="626496"/>
                      <a:pt x="6604" y="686332"/>
                      <a:pt x="9861" y="746168"/>
                    </a:cubicBezTo>
                    <a:cubicBezTo>
                      <a:pt x="11404" y="776172"/>
                      <a:pt x="13290" y="806004"/>
                      <a:pt x="15176" y="836008"/>
                    </a:cubicBezTo>
                    <a:cubicBezTo>
                      <a:pt x="15862" y="847152"/>
                      <a:pt x="16719" y="858297"/>
                      <a:pt x="17576" y="869441"/>
                    </a:cubicBezTo>
                    <a:cubicBezTo>
                      <a:pt x="37121" y="870984"/>
                      <a:pt x="57181" y="871841"/>
                      <a:pt x="77241" y="872699"/>
                    </a:cubicBezTo>
                    <a:cubicBezTo>
                      <a:pt x="78441" y="862926"/>
                      <a:pt x="79298" y="852982"/>
                      <a:pt x="80327" y="843209"/>
                    </a:cubicBezTo>
                    <a:close/>
                  </a:path>
                </a:pathLst>
              </a:custGeom>
              <a:solidFill>
                <a:srgbClr val="FFD57E"/>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902D2ED9-8070-4E1F-8553-9520FDFF2905}"/>
                  </a:ext>
                </a:extLst>
              </p:cNvPr>
              <p:cNvSpPr/>
              <p:nvPr/>
            </p:nvSpPr>
            <p:spPr>
              <a:xfrm>
                <a:off x="6660927" y="5698312"/>
                <a:ext cx="166478" cy="880909"/>
              </a:xfrm>
              <a:custGeom>
                <a:avLst/>
                <a:gdLst>
                  <a:gd name="connsiteX0" fmla="*/ 77667 w 166478"/>
                  <a:gd name="connsiteY0" fmla="*/ 831189 h 880909"/>
                  <a:gd name="connsiteX1" fmla="*/ 95669 w 166478"/>
                  <a:gd name="connsiteY1" fmla="*/ 727291 h 880909"/>
                  <a:gd name="connsiteX2" fmla="*/ 147790 w 166478"/>
                  <a:gd name="connsiteY2" fmla="*/ 357130 h 880909"/>
                  <a:gd name="connsiteX3" fmla="*/ 166478 w 166478"/>
                  <a:gd name="connsiteY3" fmla="*/ 30175 h 880909"/>
                  <a:gd name="connsiteX4" fmla="*/ 114872 w 166478"/>
                  <a:gd name="connsiteY4" fmla="*/ 0 h 880909"/>
                  <a:gd name="connsiteX5" fmla="*/ 55378 w 166478"/>
                  <a:gd name="connsiteY5" fmla="*/ 44063 h 880909"/>
                  <a:gd name="connsiteX6" fmla="*/ 48520 w 166478"/>
                  <a:gd name="connsiteY6" fmla="*/ 213798 h 880909"/>
                  <a:gd name="connsiteX7" fmla="*/ 25375 w 166478"/>
                  <a:gd name="connsiteY7" fmla="*/ 584645 h 880909"/>
                  <a:gd name="connsiteX8" fmla="*/ 9944 w 166478"/>
                  <a:gd name="connsiteY8" fmla="*/ 771011 h 880909"/>
                  <a:gd name="connsiteX9" fmla="*/ 1543 w 166478"/>
                  <a:gd name="connsiteY9" fmla="*/ 863079 h 880909"/>
                  <a:gd name="connsiteX10" fmla="*/ 0 w 166478"/>
                  <a:gd name="connsiteY10" fmla="*/ 879881 h 880909"/>
                  <a:gd name="connsiteX11" fmla="*/ 68580 w 166478"/>
                  <a:gd name="connsiteY11" fmla="*/ 880910 h 880909"/>
                  <a:gd name="connsiteX12" fmla="*/ 77667 w 166478"/>
                  <a:gd name="connsiteY12" fmla="*/ 831189 h 88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78" h="880909">
                    <a:moveTo>
                      <a:pt x="77667" y="831189"/>
                    </a:moveTo>
                    <a:cubicBezTo>
                      <a:pt x="83839" y="796556"/>
                      <a:pt x="89840" y="761924"/>
                      <a:pt x="95669" y="727291"/>
                    </a:cubicBezTo>
                    <a:cubicBezTo>
                      <a:pt x="116414" y="604361"/>
                      <a:pt x="135103" y="481088"/>
                      <a:pt x="147790" y="357130"/>
                    </a:cubicBezTo>
                    <a:cubicBezTo>
                      <a:pt x="159106" y="248603"/>
                      <a:pt x="166135" y="139389"/>
                      <a:pt x="166478" y="30175"/>
                    </a:cubicBezTo>
                    <a:cubicBezTo>
                      <a:pt x="153276" y="13202"/>
                      <a:pt x="133903" y="0"/>
                      <a:pt x="114872" y="0"/>
                    </a:cubicBezTo>
                    <a:cubicBezTo>
                      <a:pt x="97041" y="0"/>
                      <a:pt x="73038" y="21945"/>
                      <a:pt x="55378" y="44063"/>
                    </a:cubicBezTo>
                    <a:cubicBezTo>
                      <a:pt x="53492" y="100641"/>
                      <a:pt x="51263" y="157220"/>
                      <a:pt x="48520" y="213798"/>
                    </a:cubicBezTo>
                    <a:cubicBezTo>
                      <a:pt x="42520" y="337585"/>
                      <a:pt x="34804" y="461201"/>
                      <a:pt x="25375" y="584645"/>
                    </a:cubicBezTo>
                    <a:cubicBezTo>
                      <a:pt x="20574" y="646709"/>
                      <a:pt x="15431" y="708946"/>
                      <a:pt x="9944" y="771011"/>
                    </a:cubicBezTo>
                    <a:cubicBezTo>
                      <a:pt x="7201" y="801700"/>
                      <a:pt x="4458" y="832390"/>
                      <a:pt x="1543" y="863079"/>
                    </a:cubicBezTo>
                    <a:cubicBezTo>
                      <a:pt x="1029" y="868565"/>
                      <a:pt x="514" y="874223"/>
                      <a:pt x="0" y="879881"/>
                    </a:cubicBezTo>
                    <a:cubicBezTo>
                      <a:pt x="23146" y="880567"/>
                      <a:pt x="46292" y="880739"/>
                      <a:pt x="68580" y="880910"/>
                    </a:cubicBezTo>
                    <a:cubicBezTo>
                      <a:pt x="71666" y="864451"/>
                      <a:pt x="74752" y="847820"/>
                      <a:pt x="77667" y="831189"/>
                    </a:cubicBezTo>
                    <a:close/>
                  </a:path>
                </a:pathLst>
              </a:custGeom>
              <a:solidFill>
                <a:srgbClr val="FFD57E"/>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AA1C2D70-C628-4295-AD68-4440E6FCE900}"/>
                  </a:ext>
                </a:extLst>
              </p:cNvPr>
              <p:cNvSpPr/>
              <p:nvPr/>
            </p:nvSpPr>
            <p:spPr>
              <a:xfrm>
                <a:off x="6747167" y="5702205"/>
                <a:ext cx="224085" cy="877531"/>
              </a:xfrm>
              <a:custGeom>
                <a:avLst/>
                <a:gdLst>
                  <a:gd name="connsiteX0" fmla="*/ 98412 w 224085"/>
                  <a:gd name="connsiteY0" fmla="*/ 732656 h 877531"/>
                  <a:gd name="connsiteX1" fmla="*/ 144875 w 224085"/>
                  <a:gd name="connsiteY1" fmla="*/ 558463 h 877531"/>
                  <a:gd name="connsiteX2" fmla="*/ 179336 w 224085"/>
                  <a:gd name="connsiteY2" fmla="*/ 380669 h 877531"/>
                  <a:gd name="connsiteX3" fmla="*/ 205740 w 224085"/>
                  <a:gd name="connsiteY3" fmla="*/ 201675 h 877531"/>
                  <a:gd name="connsiteX4" fmla="*/ 224085 w 224085"/>
                  <a:gd name="connsiteY4" fmla="*/ 56457 h 877531"/>
                  <a:gd name="connsiteX5" fmla="*/ 173336 w 224085"/>
                  <a:gd name="connsiteY5" fmla="*/ 1422 h 877531"/>
                  <a:gd name="connsiteX6" fmla="*/ 96869 w 224085"/>
                  <a:gd name="connsiteY6" fmla="*/ 65716 h 877531"/>
                  <a:gd name="connsiteX7" fmla="*/ 95669 w 224085"/>
                  <a:gd name="connsiteY7" fmla="*/ 57829 h 877531"/>
                  <a:gd name="connsiteX8" fmla="*/ 91897 w 224085"/>
                  <a:gd name="connsiteY8" fmla="*/ 189846 h 877531"/>
                  <a:gd name="connsiteX9" fmla="*/ 76295 w 224085"/>
                  <a:gd name="connsiteY9" fmla="*/ 376726 h 877531"/>
                  <a:gd name="connsiteX10" fmla="*/ 51949 w 224085"/>
                  <a:gd name="connsiteY10" fmla="*/ 564464 h 877531"/>
                  <a:gd name="connsiteX11" fmla="*/ 22117 w 224085"/>
                  <a:gd name="connsiteY11" fmla="*/ 750315 h 877531"/>
                  <a:gd name="connsiteX12" fmla="*/ 6001 w 224085"/>
                  <a:gd name="connsiteY12" fmla="*/ 843070 h 877531"/>
                  <a:gd name="connsiteX13" fmla="*/ 0 w 224085"/>
                  <a:gd name="connsiteY13" fmla="*/ 877360 h 877531"/>
                  <a:gd name="connsiteX14" fmla="*/ 46120 w 224085"/>
                  <a:gd name="connsiteY14" fmla="*/ 877531 h 877531"/>
                  <a:gd name="connsiteX15" fmla="*/ 98412 w 224085"/>
                  <a:gd name="connsiteY15" fmla="*/ 732656 h 87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085" h="877531">
                    <a:moveTo>
                      <a:pt x="98412" y="732656"/>
                    </a:moveTo>
                    <a:cubicBezTo>
                      <a:pt x="116414" y="675220"/>
                      <a:pt x="131674" y="617099"/>
                      <a:pt x="144875" y="558463"/>
                    </a:cubicBezTo>
                    <a:cubicBezTo>
                      <a:pt x="158248" y="499484"/>
                      <a:pt x="169564" y="440163"/>
                      <a:pt x="179336" y="380669"/>
                    </a:cubicBezTo>
                    <a:cubicBezTo>
                      <a:pt x="189281" y="321176"/>
                      <a:pt x="197682" y="261511"/>
                      <a:pt x="205740" y="201675"/>
                    </a:cubicBezTo>
                    <a:cubicBezTo>
                      <a:pt x="212084" y="153327"/>
                      <a:pt x="218256" y="104806"/>
                      <a:pt x="224085" y="56457"/>
                    </a:cubicBezTo>
                    <a:cubicBezTo>
                      <a:pt x="211569" y="32454"/>
                      <a:pt x="199225" y="9994"/>
                      <a:pt x="173336" y="1422"/>
                    </a:cubicBezTo>
                    <a:cubicBezTo>
                      <a:pt x="143504" y="-8351"/>
                      <a:pt x="94812" y="34340"/>
                      <a:pt x="96869" y="65716"/>
                    </a:cubicBezTo>
                    <a:cubicBezTo>
                      <a:pt x="96698" y="63144"/>
                      <a:pt x="96355" y="60572"/>
                      <a:pt x="95669" y="57829"/>
                    </a:cubicBezTo>
                    <a:cubicBezTo>
                      <a:pt x="95498" y="101892"/>
                      <a:pt x="94298" y="145954"/>
                      <a:pt x="91897" y="189846"/>
                    </a:cubicBezTo>
                    <a:cubicBezTo>
                      <a:pt x="88468" y="252253"/>
                      <a:pt x="83153" y="314661"/>
                      <a:pt x="76295" y="376726"/>
                    </a:cubicBezTo>
                    <a:cubicBezTo>
                      <a:pt x="69437" y="439477"/>
                      <a:pt x="61208" y="502056"/>
                      <a:pt x="51949" y="564464"/>
                    </a:cubicBezTo>
                    <a:cubicBezTo>
                      <a:pt x="42863" y="626529"/>
                      <a:pt x="32747" y="688422"/>
                      <a:pt x="22117" y="750315"/>
                    </a:cubicBezTo>
                    <a:cubicBezTo>
                      <a:pt x="16802" y="781176"/>
                      <a:pt x="11487" y="812209"/>
                      <a:pt x="6001" y="843070"/>
                    </a:cubicBezTo>
                    <a:cubicBezTo>
                      <a:pt x="3943" y="854557"/>
                      <a:pt x="2057" y="865873"/>
                      <a:pt x="0" y="877360"/>
                    </a:cubicBezTo>
                    <a:cubicBezTo>
                      <a:pt x="15945" y="877360"/>
                      <a:pt x="31375" y="877360"/>
                      <a:pt x="46120" y="877531"/>
                    </a:cubicBezTo>
                    <a:cubicBezTo>
                      <a:pt x="65665" y="829868"/>
                      <a:pt x="82982" y="781691"/>
                      <a:pt x="98412" y="732656"/>
                    </a:cubicBezTo>
                    <a:close/>
                  </a:path>
                </a:pathLst>
              </a:custGeom>
              <a:solidFill>
                <a:srgbClr val="FFD57E"/>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AA0B7F81-A640-4E5F-8893-0A6DA38EF064}"/>
                  </a:ext>
                </a:extLst>
              </p:cNvPr>
              <p:cNvSpPr/>
              <p:nvPr/>
            </p:nvSpPr>
            <p:spPr>
              <a:xfrm>
                <a:off x="6812489" y="5712685"/>
                <a:ext cx="273977" cy="867051"/>
              </a:xfrm>
              <a:custGeom>
                <a:avLst/>
                <a:gdLst>
                  <a:gd name="connsiteX0" fmla="*/ 41320 w 273977"/>
                  <a:gd name="connsiteY0" fmla="*/ 867051 h 867051"/>
                  <a:gd name="connsiteX1" fmla="*/ 91897 w 273977"/>
                  <a:gd name="connsiteY1" fmla="*/ 727491 h 867051"/>
                  <a:gd name="connsiteX2" fmla="*/ 145047 w 273977"/>
                  <a:gd name="connsiteY2" fmla="*/ 547640 h 867051"/>
                  <a:gd name="connsiteX3" fmla="*/ 196482 w 273977"/>
                  <a:gd name="connsiteY3" fmla="*/ 366246 h 867051"/>
                  <a:gd name="connsiteX4" fmla="*/ 243116 w 273977"/>
                  <a:gd name="connsiteY4" fmla="*/ 184509 h 867051"/>
                  <a:gd name="connsiteX5" fmla="*/ 273977 w 273977"/>
                  <a:gd name="connsiteY5" fmla="*/ 45291 h 867051"/>
                  <a:gd name="connsiteX6" fmla="*/ 225628 w 273977"/>
                  <a:gd name="connsiteY6" fmla="*/ 200 h 867051"/>
                  <a:gd name="connsiteX7" fmla="*/ 177622 w 273977"/>
                  <a:gd name="connsiteY7" fmla="*/ 23689 h 867051"/>
                  <a:gd name="connsiteX8" fmla="*/ 176594 w 273977"/>
                  <a:gd name="connsiteY8" fmla="*/ 33290 h 867051"/>
                  <a:gd name="connsiteX9" fmla="*/ 154648 w 273977"/>
                  <a:gd name="connsiteY9" fmla="*/ 214855 h 867051"/>
                  <a:gd name="connsiteX10" fmla="*/ 127387 w 273977"/>
                  <a:gd name="connsiteY10" fmla="*/ 395906 h 867051"/>
                  <a:gd name="connsiteX11" fmla="*/ 91383 w 273977"/>
                  <a:gd name="connsiteY11" fmla="*/ 574214 h 867051"/>
                  <a:gd name="connsiteX12" fmla="*/ 42863 w 273977"/>
                  <a:gd name="connsiteY12" fmla="*/ 748751 h 867051"/>
                  <a:gd name="connsiteX13" fmla="*/ 12688 w 273977"/>
                  <a:gd name="connsiteY13" fmla="*/ 833961 h 867051"/>
                  <a:gd name="connsiteX14" fmla="*/ 0 w 273977"/>
                  <a:gd name="connsiteY14" fmla="*/ 867051 h 867051"/>
                  <a:gd name="connsiteX15" fmla="*/ 2915 w 273977"/>
                  <a:gd name="connsiteY15" fmla="*/ 867051 h 867051"/>
                  <a:gd name="connsiteX16" fmla="*/ 41320 w 273977"/>
                  <a:gd name="connsiteY16" fmla="*/ 867051 h 8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977" h="867051">
                    <a:moveTo>
                      <a:pt x="41320" y="867051"/>
                    </a:moveTo>
                    <a:cubicBezTo>
                      <a:pt x="62236" y="822131"/>
                      <a:pt x="77153" y="774811"/>
                      <a:pt x="91897" y="727491"/>
                    </a:cubicBezTo>
                    <a:cubicBezTo>
                      <a:pt x="110414" y="667826"/>
                      <a:pt x="127559" y="607647"/>
                      <a:pt x="145047" y="547640"/>
                    </a:cubicBezTo>
                    <a:cubicBezTo>
                      <a:pt x="162706" y="487289"/>
                      <a:pt x="180023" y="426939"/>
                      <a:pt x="196482" y="366246"/>
                    </a:cubicBezTo>
                    <a:cubicBezTo>
                      <a:pt x="212941" y="305895"/>
                      <a:pt x="228543" y="245374"/>
                      <a:pt x="243116" y="184509"/>
                    </a:cubicBezTo>
                    <a:cubicBezTo>
                      <a:pt x="254089" y="138217"/>
                      <a:pt x="264547" y="91926"/>
                      <a:pt x="273977" y="45291"/>
                    </a:cubicBezTo>
                    <a:cubicBezTo>
                      <a:pt x="267976" y="20602"/>
                      <a:pt x="252889" y="2429"/>
                      <a:pt x="225628" y="200"/>
                    </a:cubicBezTo>
                    <a:cubicBezTo>
                      <a:pt x="203854" y="-1514"/>
                      <a:pt x="188081" y="7915"/>
                      <a:pt x="177622" y="23689"/>
                    </a:cubicBezTo>
                    <a:cubicBezTo>
                      <a:pt x="177280" y="26946"/>
                      <a:pt x="176937" y="30032"/>
                      <a:pt x="176594" y="33290"/>
                    </a:cubicBezTo>
                    <a:cubicBezTo>
                      <a:pt x="169564" y="93812"/>
                      <a:pt x="162535" y="154333"/>
                      <a:pt x="154648" y="214855"/>
                    </a:cubicBezTo>
                    <a:cubicBezTo>
                      <a:pt x="146590" y="275377"/>
                      <a:pt x="137674" y="335728"/>
                      <a:pt x="127387" y="395906"/>
                    </a:cubicBezTo>
                    <a:cubicBezTo>
                      <a:pt x="117100" y="455571"/>
                      <a:pt x="105271" y="515236"/>
                      <a:pt x="91383" y="574214"/>
                    </a:cubicBezTo>
                    <a:cubicBezTo>
                      <a:pt x="77496" y="633022"/>
                      <a:pt x="61551" y="691315"/>
                      <a:pt x="42863" y="748751"/>
                    </a:cubicBezTo>
                    <a:cubicBezTo>
                      <a:pt x="33604" y="777383"/>
                      <a:pt x="23489" y="805843"/>
                      <a:pt x="12688" y="833961"/>
                    </a:cubicBezTo>
                    <a:cubicBezTo>
                      <a:pt x="8573" y="844934"/>
                      <a:pt x="4286" y="855907"/>
                      <a:pt x="0" y="867051"/>
                    </a:cubicBezTo>
                    <a:cubicBezTo>
                      <a:pt x="1029" y="867051"/>
                      <a:pt x="2058" y="867051"/>
                      <a:pt x="2915" y="867051"/>
                    </a:cubicBezTo>
                    <a:cubicBezTo>
                      <a:pt x="16117" y="867051"/>
                      <a:pt x="28975" y="867051"/>
                      <a:pt x="41320" y="867051"/>
                    </a:cubicBezTo>
                    <a:close/>
                  </a:path>
                </a:pathLst>
              </a:custGeom>
              <a:solidFill>
                <a:srgbClr val="FFD57E"/>
              </a:solidFill>
              <a:ln w="17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01E1323E-D074-4167-B207-08D4455BAE5F}"/>
                  </a:ext>
                </a:extLst>
              </p:cNvPr>
              <p:cNvSpPr/>
              <p:nvPr/>
            </p:nvSpPr>
            <p:spPr>
              <a:xfrm>
                <a:off x="6872668" y="5709196"/>
                <a:ext cx="330384" cy="870026"/>
              </a:xfrm>
              <a:custGeom>
                <a:avLst/>
                <a:gdLst>
                  <a:gd name="connsiteX0" fmla="*/ 68408 w 330384"/>
                  <a:gd name="connsiteY0" fmla="*/ 852367 h 870026"/>
                  <a:gd name="connsiteX1" fmla="*/ 142475 w 330384"/>
                  <a:gd name="connsiteY1" fmla="*/ 690347 h 870026"/>
                  <a:gd name="connsiteX2" fmla="*/ 205397 w 330384"/>
                  <a:gd name="connsiteY2" fmla="*/ 523526 h 870026"/>
                  <a:gd name="connsiteX3" fmla="*/ 259918 w 330384"/>
                  <a:gd name="connsiteY3" fmla="*/ 352590 h 870026"/>
                  <a:gd name="connsiteX4" fmla="*/ 307067 w 330384"/>
                  <a:gd name="connsiteY4" fmla="*/ 173596 h 870026"/>
                  <a:gd name="connsiteX5" fmla="*/ 330384 w 330384"/>
                  <a:gd name="connsiteY5" fmla="*/ 14834 h 870026"/>
                  <a:gd name="connsiteX6" fmla="*/ 278778 w 330384"/>
                  <a:gd name="connsiteY6" fmla="*/ 2318 h 870026"/>
                  <a:gd name="connsiteX7" fmla="*/ 231115 w 330384"/>
                  <a:gd name="connsiteY7" fmla="*/ 44494 h 870026"/>
                  <a:gd name="connsiteX8" fmla="*/ 193910 w 330384"/>
                  <a:gd name="connsiteY8" fmla="*/ 215773 h 870026"/>
                  <a:gd name="connsiteX9" fmla="*/ 146075 w 330384"/>
                  <a:gd name="connsiteY9" fmla="*/ 399053 h 870026"/>
                  <a:gd name="connsiteX10" fmla="*/ 94126 w 330384"/>
                  <a:gd name="connsiteY10" fmla="*/ 580276 h 870026"/>
                  <a:gd name="connsiteX11" fmla="*/ 41148 w 330384"/>
                  <a:gd name="connsiteY11" fmla="*/ 757898 h 870026"/>
                  <a:gd name="connsiteX12" fmla="*/ 12344 w 330384"/>
                  <a:gd name="connsiteY12" fmla="*/ 840880 h 870026"/>
                  <a:gd name="connsiteX13" fmla="*/ 0 w 330384"/>
                  <a:gd name="connsiteY13" fmla="*/ 870026 h 870026"/>
                  <a:gd name="connsiteX14" fmla="*/ 60350 w 330384"/>
                  <a:gd name="connsiteY14" fmla="*/ 868655 h 870026"/>
                  <a:gd name="connsiteX15" fmla="*/ 68408 w 330384"/>
                  <a:gd name="connsiteY15" fmla="*/ 852367 h 87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0384" h="870026">
                    <a:moveTo>
                      <a:pt x="68408" y="852367"/>
                    </a:moveTo>
                    <a:cubicBezTo>
                      <a:pt x="94983" y="799218"/>
                      <a:pt x="119843" y="745211"/>
                      <a:pt x="142475" y="690347"/>
                    </a:cubicBezTo>
                    <a:cubicBezTo>
                      <a:pt x="165106" y="635483"/>
                      <a:pt x="186023" y="579762"/>
                      <a:pt x="205397" y="523526"/>
                    </a:cubicBezTo>
                    <a:cubicBezTo>
                      <a:pt x="224942" y="466947"/>
                      <a:pt x="242945" y="410026"/>
                      <a:pt x="259918" y="352590"/>
                    </a:cubicBezTo>
                    <a:cubicBezTo>
                      <a:pt x="277406" y="293440"/>
                      <a:pt x="293694" y="233947"/>
                      <a:pt x="307067" y="173596"/>
                    </a:cubicBezTo>
                    <a:cubicBezTo>
                      <a:pt x="318725" y="121304"/>
                      <a:pt x="327984" y="68326"/>
                      <a:pt x="330384" y="14834"/>
                    </a:cubicBezTo>
                    <a:cubicBezTo>
                      <a:pt x="317697" y="2489"/>
                      <a:pt x="296266" y="-3683"/>
                      <a:pt x="278778" y="2318"/>
                    </a:cubicBezTo>
                    <a:cubicBezTo>
                      <a:pt x="258204" y="9347"/>
                      <a:pt x="243287" y="25978"/>
                      <a:pt x="231115" y="44494"/>
                    </a:cubicBezTo>
                    <a:cubicBezTo>
                      <a:pt x="220142" y="101930"/>
                      <a:pt x="207626" y="158852"/>
                      <a:pt x="193910" y="215773"/>
                    </a:cubicBezTo>
                    <a:cubicBezTo>
                      <a:pt x="179165" y="277152"/>
                      <a:pt x="162878" y="338188"/>
                      <a:pt x="146075" y="399053"/>
                    </a:cubicBezTo>
                    <a:cubicBezTo>
                      <a:pt x="129273" y="459575"/>
                      <a:pt x="111957" y="519925"/>
                      <a:pt x="94126" y="580276"/>
                    </a:cubicBezTo>
                    <a:cubicBezTo>
                      <a:pt x="76638" y="639597"/>
                      <a:pt x="59665" y="699090"/>
                      <a:pt x="41148" y="757898"/>
                    </a:cubicBezTo>
                    <a:cubicBezTo>
                      <a:pt x="32404" y="785844"/>
                      <a:pt x="23146" y="813791"/>
                      <a:pt x="12344" y="840880"/>
                    </a:cubicBezTo>
                    <a:cubicBezTo>
                      <a:pt x="8401" y="850653"/>
                      <a:pt x="4286" y="860425"/>
                      <a:pt x="0" y="870026"/>
                    </a:cubicBezTo>
                    <a:cubicBezTo>
                      <a:pt x="21774" y="869855"/>
                      <a:pt x="41662" y="869340"/>
                      <a:pt x="60350" y="868655"/>
                    </a:cubicBezTo>
                    <a:cubicBezTo>
                      <a:pt x="63094" y="863511"/>
                      <a:pt x="65665" y="857853"/>
                      <a:pt x="68408" y="852367"/>
                    </a:cubicBezTo>
                    <a:close/>
                  </a:path>
                </a:pathLst>
              </a:custGeom>
              <a:solidFill>
                <a:srgbClr val="FFD57E"/>
              </a:solidFill>
              <a:ln w="17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24D79E19-FD79-4D91-9C47-6D048BF86A50}"/>
                  </a:ext>
                </a:extLst>
              </p:cNvPr>
              <p:cNvSpPr/>
              <p:nvPr/>
            </p:nvSpPr>
            <p:spPr>
              <a:xfrm>
                <a:off x="7036574" y="5652712"/>
                <a:ext cx="394677" cy="917765"/>
              </a:xfrm>
              <a:custGeom>
                <a:avLst/>
                <a:gdLst>
                  <a:gd name="connsiteX0" fmla="*/ 338442 w 394677"/>
                  <a:gd name="connsiteY0" fmla="*/ 18510 h 917765"/>
                  <a:gd name="connsiteX1" fmla="*/ 317525 w 394677"/>
                  <a:gd name="connsiteY1" fmla="*/ 46457 h 917765"/>
                  <a:gd name="connsiteX2" fmla="*/ 297294 w 394677"/>
                  <a:gd name="connsiteY2" fmla="*/ 253740 h 917765"/>
                  <a:gd name="connsiteX3" fmla="*/ 237287 w 394677"/>
                  <a:gd name="connsiteY3" fmla="*/ 450907 h 917765"/>
                  <a:gd name="connsiteX4" fmla="*/ 153619 w 394677"/>
                  <a:gd name="connsiteY4" fmla="*/ 640702 h 917765"/>
                  <a:gd name="connsiteX5" fmla="*/ 55035 w 394677"/>
                  <a:gd name="connsiteY5" fmla="*/ 823639 h 917765"/>
                  <a:gd name="connsiteX6" fmla="*/ 2572 w 394677"/>
                  <a:gd name="connsiteY6" fmla="*/ 913308 h 917765"/>
                  <a:gd name="connsiteX7" fmla="*/ 0 w 394677"/>
                  <a:gd name="connsiteY7" fmla="*/ 917766 h 917765"/>
                  <a:gd name="connsiteX8" fmla="*/ 115729 w 394677"/>
                  <a:gd name="connsiteY8" fmla="*/ 882961 h 917765"/>
                  <a:gd name="connsiteX9" fmla="*/ 341186 w 394677"/>
                  <a:gd name="connsiteY9" fmla="*/ 253911 h 917765"/>
                  <a:gd name="connsiteX10" fmla="*/ 394678 w 394677"/>
                  <a:gd name="connsiteY10" fmla="*/ 10452 h 917765"/>
                  <a:gd name="connsiteX11" fmla="*/ 338442 w 394677"/>
                  <a:gd name="connsiteY11" fmla="*/ 18510 h 91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677" h="917765">
                    <a:moveTo>
                      <a:pt x="338442" y="18510"/>
                    </a:moveTo>
                    <a:cubicBezTo>
                      <a:pt x="328155" y="25026"/>
                      <a:pt x="321640" y="35655"/>
                      <a:pt x="317525" y="46457"/>
                    </a:cubicBezTo>
                    <a:cubicBezTo>
                      <a:pt x="323526" y="116065"/>
                      <a:pt x="312725" y="186017"/>
                      <a:pt x="297294" y="253740"/>
                    </a:cubicBezTo>
                    <a:cubicBezTo>
                      <a:pt x="282035" y="320777"/>
                      <a:pt x="261632" y="386614"/>
                      <a:pt x="237287" y="450907"/>
                    </a:cubicBezTo>
                    <a:cubicBezTo>
                      <a:pt x="212769" y="515544"/>
                      <a:pt x="184480" y="578809"/>
                      <a:pt x="153619" y="640702"/>
                    </a:cubicBezTo>
                    <a:cubicBezTo>
                      <a:pt x="122758" y="702767"/>
                      <a:pt x="89497" y="763461"/>
                      <a:pt x="55035" y="823639"/>
                    </a:cubicBezTo>
                    <a:cubicBezTo>
                      <a:pt x="37719" y="853643"/>
                      <a:pt x="20231" y="883476"/>
                      <a:pt x="2572" y="913308"/>
                    </a:cubicBezTo>
                    <a:cubicBezTo>
                      <a:pt x="1715" y="914851"/>
                      <a:pt x="857" y="916222"/>
                      <a:pt x="0" y="917766"/>
                    </a:cubicBezTo>
                    <a:cubicBezTo>
                      <a:pt x="55378" y="910393"/>
                      <a:pt x="89840" y="898906"/>
                      <a:pt x="115729" y="882961"/>
                    </a:cubicBezTo>
                    <a:cubicBezTo>
                      <a:pt x="122930" y="878503"/>
                      <a:pt x="214313" y="800494"/>
                      <a:pt x="341186" y="253911"/>
                    </a:cubicBezTo>
                    <a:cubicBezTo>
                      <a:pt x="356102" y="189789"/>
                      <a:pt x="394678" y="90005"/>
                      <a:pt x="394678" y="10452"/>
                    </a:cubicBezTo>
                    <a:cubicBezTo>
                      <a:pt x="394678" y="-7036"/>
                      <a:pt x="369475" y="-1378"/>
                      <a:pt x="338442" y="18510"/>
                    </a:cubicBezTo>
                    <a:close/>
                  </a:path>
                </a:pathLst>
              </a:custGeom>
              <a:solidFill>
                <a:srgbClr val="FFD57E"/>
              </a:solidFill>
              <a:ln w="1715" cap="flat">
                <a:noFill/>
                <a:prstDash val="solid"/>
                <a:miter/>
              </a:ln>
            </p:spPr>
            <p:txBody>
              <a:bodyPr rtlCol="0" anchor="ctr"/>
              <a:lstStyle/>
              <a:p>
                <a:endParaRPr lang="en-US"/>
              </a:p>
            </p:txBody>
          </p:sp>
          <p:sp>
            <p:nvSpPr>
              <p:cNvPr id="100" name="Freeform: Shape 99">
                <a:extLst>
                  <a:ext uri="{FF2B5EF4-FFF2-40B4-BE49-F238E27FC236}">
                    <a16:creationId xmlns:a16="http://schemas.microsoft.com/office/drawing/2014/main" id="{5C05C6E8-B8AB-4DBD-B0D1-335604348A1A}"/>
                  </a:ext>
                </a:extLst>
              </p:cNvPr>
              <p:cNvSpPr/>
              <p:nvPr/>
            </p:nvSpPr>
            <p:spPr>
              <a:xfrm>
                <a:off x="6952049" y="5692475"/>
                <a:ext cx="386445" cy="885203"/>
              </a:xfrm>
              <a:custGeom>
                <a:avLst/>
                <a:gdLst>
                  <a:gd name="connsiteX0" fmla="*/ 136131 w 386445"/>
                  <a:gd name="connsiteY0" fmla="*/ 755073 h 885203"/>
                  <a:gd name="connsiteX1" fmla="*/ 232658 w 386445"/>
                  <a:gd name="connsiteY1" fmla="*/ 573165 h 885203"/>
                  <a:gd name="connsiteX2" fmla="*/ 312725 w 386445"/>
                  <a:gd name="connsiteY2" fmla="*/ 385941 h 885203"/>
                  <a:gd name="connsiteX3" fmla="*/ 369475 w 386445"/>
                  <a:gd name="connsiteY3" fmla="*/ 189460 h 885203"/>
                  <a:gd name="connsiteX4" fmla="*/ 385763 w 386445"/>
                  <a:gd name="connsiteY4" fmla="*/ 19724 h 885203"/>
                  <a:gd name="connsiteX5" fmla="*/ 328841 w 386445"/>
                  <a:gd name="connsiteY5" fmla="*/ 1551 h 885203"/>
                  <a:gd name="connsiteX6" fmla="*/ 265061 w 386445"/>
                  <a:gd name="connsiteY6" fmla="*/ 56757 h 885203"/>
                  <a:gd name="connsiteX7" fmla="*/ 239687 w 386445"/>
                  <a:gd name="connsiteY7" fmla="*/ 215177 h 885203"/>
                  <a:gd name="connsiteX8" fmla="*/ 191167 w 386445"/>
                  <a:gd name="connsiteY8" fmla="*/ 394514 h 885203"/>
                  <a:gd name="connsiteX9" fmla="*/ 135446 w 386445"/>
                  <a:gd name="connsiteY9" fmla="*/ 565964 h 885203"/>
                  <a:gd name="connsiteX10" fmla="*/ 70123 w 386445"/>
                  <a:gd name="connsiteY10" fmla="*/ 735185 h 885203"/>
                  <a:gd name="connsiteX11" fmla="*/ 33776 w 386445"/>
                  <a:gd name="connsiteY11" fmla="*/ 816967 h 885203"/>
                  <a:gd name="connsiteX12" fmla="*/ 0 w 386445"/>
                  <a:gd name="connsiteY12" fmla="*/ 885204 h 885203"/>
                  <a:gd name="connsiteX13" fmla="*/ 62750 w 386445"/>
                  <a:gd name="connsiteY13" fmla="*/ 880575 h 885203"/>
                  <a:gd name="connsiteX14" fmla="*/ 136131 w 386445"/>
                  <a:gd name="connsiteY14" fmla="*/ 755073 h 8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445" h="885203">
                    <a:moveTo>
                      <a:pt x="136131" y="755073"/>
                    </a:moveTo>
                    <a:cubicBezTo>
                      <a:pt x="170078" y="695409"/>
                      <a:pt x="202654" y="634887"/>
                      <a:pt x="232658" y="573165"/>
                    </a:cubicBezTo>
                    <a:cubicBezTo>
                      <a:pt x="262319" y="512128"/>
                      <a:pt x="289579" y="449721"/>
                      <a:pt x="312725" y="385941"/>
                    </a:cubicBezTo>
                    <a:cubicBezTo>
                      <a:pt x="336042" y="321819"/>
                      <a:pt x="355416" y="256325"/>
                      <a:pt x="369475" y="189460"/>
                    </a:cubicBezTo>
                    <a:cubicBezTo>
                      <a:pt x="381133" y="133910"/>
                      <a:pt x="388849" y="76645"/>
                      <a:pt x="385763" y="19724"/>
                    </a:cubicBezTo>
                    <a:cubicBezTo>
                      <a:pt x="372732" y="4465"/>
                      <a:pt x="349072" y="-3593"/>
                      <a:pt x="328841" y="1551"/>
                    </a:cubicBezTo>
                    <a:cubicBezTo>
                      <a:pt x="300895" y="8580"/>
                      <a:pt x="280321" y="31897"/>
                      <a:pt x="265061" y="56757"/>
                    </a:cubicBezTo>
                    <a:cubicBezTo>
                      <a:pt x="261118" y="110078"/>
                      <a:pt x="251689" y="163056"/>
                      <a:pt x="239687" y="215177"/>
                    </a:cubicBezTo>
                    <a:cubicBezTo>
                      <a:pt x="225800" y="275527"/>
                      <a:pt x="208997" y="335192"/>
                      <a:pt x="191167" y="394514"/>
                    </a:cubicBezTo>
                    <a:cubicBezTo>
                      <a:pt x="173850" y="452121"/>
                      <a:pt x="155505" y="509214"/>
                      <a:pt x="135446" y="565964"/>
                    </a:cubicBezTo>
                    <a:cubicBezTo>
                      <a:pt x="115386" y="623057"/>
                      <a:pt x="93611" y="679464"/>
                      <a:pt x="70123" y="735185"/>
                    </a:cubicBezTo>
                    <a:cubicBezTo>
                      <a:pt x="58464" y="762617"/>
                      <a:pt x="46463" y="789877"/>
                      <a:pt x="33776" y="816967"/>
                    </a:cubicBezTo>
                    <a:cubicBezTo>
                      <a:pt x="22974" y="839941"/>
                      <a:pt x="12173" y="862915"/>
                      <a:pt x="0" y="885204"/>
                    </a:cubicBezTo>
                    <a:cubicBezTo>
                      <a:pt x="23317" y="884175"/>
                      <a:pt x="44063" y="882632"/>
                      <a:pt x="62750" y="880575"/>
                    </a:cubicBezTo>
                    <a:cubicBezTo>
                      <a:pt x="87611" y="838912"/>
                      <a:pt x="112128" y="797079"/>
                      <a:pt x="136131" y="755073"/>
                    </a:cubicBezTo>
                    <a:close/>
                  </a:path>
                </a:pathLst>
              </a:custGeom>
              <a:solidFill>
                <a:srgbClr val="FFD57E"/>
              </a:solidFill>
              <a:ln w="1715" cap="flat">
                <a:noFill/>
                <a:prstDash val="solid"/>
                <a:miter/>
              </a:ln>
            </p:spPr>
            <p:txBody>
              <a:bodyPr rtlCol="0" anchor="ctr"/>
              <a:lstStyle/>
              <a:p>
                <a:endParaRPr lang="en-US"/>
              </a:p>
            </p:txBody>
          </p:sp>
        </p:grpSp>
        <p:grpSp>
          <p:nvGrpSpPr>
            <p:cNvPr id="74" name="Graphic 3">
              <a:extLst>
                <a:ext uri="{FF2B5EF4-FFF2-40B4-BE49-F238E27FC236}">
                  <a16:creationId xmlns:a16="http://schemas.microsoft.com/office/drawing/2014/main" id="{930EE4CF-7E6A-448B-AD9E-93DFF5E0474D}"/>
                </a:ext>
              </a:extLst>
            </p:cNvPr>
            <p:cNvGrpSpPr/>
            <p:nvPr/>
          </p:nvGrpSpPr>
          <p:grpSpPr>
            <a:xfrm>
              <a:off x="6214450" y="4894745"/>
              <a:ext cx="1107622" cy="785578"/>
              <a:chOff x="6214450" y="4894745"/>
              <a:chExt cx="1107622" cy="785578"/>
            </a:xfrm>
            <a:solidFill>
              <a:srgbClr val="FFFFFF"/>
            </a:solidFill>
          </p:grpSpPr>
          <p:sp>
            <p:nvSpPr>
              <p:cNvPr id="75" name="Freeform: Shape 74">
                <a:extLst>
                  <a:ext uri="{FF2B5EF4-FFF2-40B4-BE49-F238E27FC236}">
                    <a16:creationId xmlns:a16="http://schemas.microsoft.com/office/drawing/2014/main" id="{4751C9A6-B108-4DBC-84D1-49C50DEF70D2}"/>
                  </a:ext>
                </a:extLst>
              </p:cNvPr>
              <p:cNvSpPr/>
              <p:nvPr/>
            </p:nvSpPr>
            <p:spPr>
              <a:xfrm>
                <a:off x="6662283" y="4894745"/>
                <a:ext cx="33068" cy="31896"/>
              </a:xfrm>
              <a:custGeom>
                <a:avLst/>
                <a:gdLst>
                  <a:gd name="connsiteX0" fmla="*/ 32249 w 33068"/>
                  <a:gd name="connsiteY0" fmla="*/ 11124 h 31896"/>
                  <a:gd name="connsiteX1" fmla="*/ 28305 w 33068"/>
                  <a:gd name="connsiteY1" fmla="*/ 4438 h 31896"/>
                  <a:gd name="connsiteX2" fmla="*/ 21790 w 33068"/>
                  <a:gd name="connsiteY2" fmla="*/ 495 h 31896"/>
                  <a:gd name="connsiteX3" fmla="*/ 13389 w 33068"/>
                  <a:gd name="connsiteY3" fmla="*/ 666 h 31896"/>
                  <a:gd name="connsiteX4" fmla="*/ 8931 w 33068"/>
                  <a:gd name="connsiteY4" fmla="*/ 2723 h 31896"/>
                  <a:gd name="connsiteX5" fmla="*/ 6017 w 33068"/>
                  <a:gd name="connsiteY5" fmla="*/ 5295 h 31896"/>
                  <a:gd name="connsiteX6" fmla="*/ 2588 w 33068"/>
                  <a:gd name="connsiteY6" fmla="*/ 9410 h 31896"/>
                  <a:gd name="connsiteX7" fmla="*/ 16 w 33068"/>
                  <a:gd name="connsiteY7" fmla="*/ 17982 h 31896"/>
                  <a:gd name="connsiteX8" fmla="*/ 3445 w 33068"/>
                  <a:gd name="connsiteY8" fmla="*/ 28098 h 31896"/>
                  <a:gd name="connsiteX9" fmla="*/ 8589 w 33068"/>
                  <a:gd name="connsiteY9" fmla="*/ 31356 h 31896"/>
                  <a:gd name="connsiteX10" fmla="*/ 14761 w 33068"/>
                  <a:gd name="connsiteY10" fmla="*/ 31527 h 31896"/>
                  <a:gd name="connsiteX11" fmla="*/ 14932 w 33068"/>
                  <a:gd name="connsiteY11" fmla="*/ 31527 h 31896"/>
                  <a:gd name="connsiteX12" fmla="*/ 17161 w 33068"/>
                  <a:gd name="connsiteY12" fmla="*/ 31870 h 31896"/>
                  <a:gd name="connsiteX13" fmla="*/ 24876 w 33068"/>
                  <a:gd name="connsiteY13" fmla="*/ 30327 h 31896"/>
                  <a:gd name="connsiteX14" fmla="*/ 30706 w 33068"/>
                  <a:gd name="connsiteY14" fmla="*/ 25012 h 31896"/>
                  <a:gd name="connsiteX15" fmla="*/ 32934 w 33068"/>
                  <a:gd name="connsiteY15" fmla="*/ 17640 h 31896"/>
                  <a:gd name="connsiteX16" fmla="*/ 32249 w 33068"/>
                  <a:gd name="connsiteY16" fmla="*/ 11124 h 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68" h="31896">
                    <a:moveTo>
                      <a:pt x="32249" y="11124"/>
                    </a:moveTo>
                    <a:cubicBezTo>
                      <a:pt x="31392" y="8553"/>
                      <a:pt x="30191" y="6324"/>
                      <a:pt x="28305" y="4438"/>
                    </a:cubicBezTo>
                    <a:cubicBezTo>
                      <a:pt x="26591" y="2552"/>
                      <a:pt x="24190" y="1181"/>
                      <a:pt x="21790" y="495"/>
                    </a:cubicBezTo>
                    <a:cubicBezTo>
                      <a:pt x="19218" y="-191"/>
                      <a:pt x="16132" y="-191"/>
                      <a:pt x="13389" y="666"/>
                    </a:cubicBezTo>
                    <a:cubicBezTo>
                      <a:pt x="11846" y="1009"/>
                      <a:pt x="10303" y="1695"/>
                      <a:pt x="8931" y="2723"/>
                    </a:cubicBezTo>
                    <a:cubicBezTo>
                      <a:pt x="7903" y="3409"/>
                      <a:pt x="6874" y="4438"/>
                      <a:pt x="6017" y="5295"/>
                    </a:cubicBezTo>
                    <a:cubicBezTo>
                      <a:pt x="4645" y="6495"/>
                      <a:pt x="3445" y="7867"/>
                      <a:pt x="2588" y="9410"/>
                    </a:cubicBezTo>
                    <a:cubicBezTo>
                      <a:pt x="1045" y="11982"/>
                      <a:pt x="187" y="15068"/>
                      <a:pt x="16" y="17982"/>
                    </a:cubicBezTo>
                    <a:cubicBezTo>
                      <a:pt x="-155" y="21755"/>
                      <a:pt x="1045" y="25184"/>
                      <a:pt x="3445" y="28098"/>
                    </a:cubicBezTo>
                    <a:cubicBezTo>
                      <a:pt x="4817" y="29641"/>
                      <a:pt x="6703" y="30670"/>
                      <a:pt x="8589" y="31356"/>
                    </a:cubicBezTo>
                    <a:cubicBezTo>
                      <a:pt x="10646" y="32042"/>
                      <a:pt x="12703" y="31870"/>
                      <a:pt x="14761" y="31527"/>
                    </a:cubicBezTo>
                    <a:cubicBezTo>
                      <a:pt x="14761" y="31527"/>
                      <a:pt x="14932" y="31527"/>
                      <a:pt x="14932" y="31527"/>
                    </a:cubicBezTo>
                    <a:cubicBezTo>
                      <a:pt x="15618" y="31698"/>
                      <a:pt x="16475" y="31698"/>
                      <a:pt x="17161" y="31870"/>
                    </a:cubicBezTo>
                    <a:cubicBezTo>
                      <a:pt x="19904" y="32042"/>
                      <a:pt x="22476" y="31356"/>
                      <a:pt x="24876" y="30327"/>
                    </a:cubicBezTo>
                    <a:cubicBezTo>
                      <a:pt x="27277" y="29298"/>
                      <a:pt x="29163" y="27241"/>
                      <a:pt x="30706" y="25012"/>
                    </a:cubicBezTo>
                    <a:cubicBezTo>
                      <a:pt x="32077" y="22783"/>
                      <a:pt x="32763" y="20211"/>
                      <a:pt x="32934" y="17640"/>
                    </a:cubicBezTo>
                    <a:cubicBezTo>
                      <a:pt x="33277" y="15411"/>
                      <a:pt x="32934" y="13182"/>
                      <a:pt x="32249" y="11124"/>
                    </a:cubicBezTo>
                    <a:close/>
                  </a:path>
                </a:pathLst>
              </a:custGeom>
              <a:solidFill>
                <a:srgbClr val="FFFFFF"/>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6EAE3E5D-4302-403C-AB64-4665B7CE5004}"/>
                  </a:ext>
                </a:extLst>
              </p:cNvPr>
              <p:cNvSpPr/>
              <p:nvPr/>
            </p:nvSpPr>
            <p:spPr>
              <a:xfrm>
                <a:off x="6465456" y="5125567"/>
                <a:ext cx="35721" cy="35571"/>
              </a:xfrm>
              <a:custGeom>
                <a:avLst/>
                <a:gdLst>
                  <a:gd name="connsiteX0" fmla="*/ 33623 w 35721"/>
                  <a:gd name="connsiteY0" fmla="*/ 8331 h 35571"/>
                  <a:gd name="connsiteX1" fmla="*/ 21278 w 35721"/>
                  <a:gd name="connsiteY1" fmla="*/ 273 h 35571"/>
                  <a:gd name="connsiteX2" fmla="*/ 12020 w 35721"/>
                  <a:gd name="connsiteY2" fmla="*/ 1131 h 35571"/>
                  <a:gd name="connsiteX3" fmla="*/ 2933 w 35721"/>
                  <a:gd name="connsiteY3" fmla="*/ 8160 h 35571"/>
                  <a:gd name="connsiteX4" fmla="*/ 18 w 35721"/>
                  <a:gd name="connsiteY4" fmla="*/ 17933 h 35571"/>
                  <a:gd name="connsiteX5" fmla="*/ 13392 w 35721"/>
                  <a:gd name="connsiteY5" fmla="*/ 34735 h 35571"/>
                  <a:gd name="connsiteX6" fmla="*/ 23850 w 35721"/>
                  <a:gd name="connsiteY6" fmla="*/ 34735 h 35571"/>
                  <a:gd name="connsiteX7" fmla="*/ 32766 w 35721"/>
                  <a:gd name="connsiteY7" fmla="*/ 27705 h 35571"/>
                  <a:gd name="connsiteX8" fmla="*/ 33623 w 35721"/>
                  <a:gd name="connsiteY8" fmla="*/ 8331 h 3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 h="35571">
                    <a:moveTo>
                      <a:pt x="33623" y="8331"/>
                    </a:moveTo>
                    <a:cubicBezTo>
                      <a:pt x="31222" y="3531"/>
                      <a:pt x="26422" y="788"/>
                      <a:pt x="21278" y="273"/>
                    </a:cubicBezTo>
                    <a:cubicBezTo>
                      <a:pt x="18192" y="-241"/>
                      <a:pt x="14935" y="-69"/>
                      <a:pt x="12020" y="1131"/>
                    </a:cubicBezTo>
                    <a:cubicBezTo>
                      <a:pt x="8248" y="2674"/>
                      <a:pt x="5334" y="4902"/>
                      <a:pt x="2933" y="8160"/>
                    </a:cubicBezTo>
                    <a:cubicBezTo>
                      <a:pt x="876" y="10903"/>
                      <a:pt x="-153" y="14504"/>
                      <a:pt x="18" y="17933"/>
                    </a:cubicBezTo>
                    <a:cubicBezTo>
                      <a:pt x="361" y="25820"/>
                      <a:pt x="6019" y="32163"/>
                      <a:pt x="13392" y="34735"/>
                    </a:cubicBezTo>
                    <a:cubicBezTo>
                      <a:pt x="16649" y="35763"/>
                      <a:pt x="20592" y="35935"/>
                      <a:pt x="23850" y="34735"/>
                    </a:cubicBezTo>
                    <a:cubicBezTo>
                      <a:pt x="27622" y="33363"/>
                      <a:pt x="30537" y="30963"/>
                      <a:pt x="32766" y="27705"/>
                    </a:cubicBezTo>
                    <a:cubicBezTo>
                      <a:pt x="36366" y="22047"/>
                      <a:pt x="36709" y="14332"/>
                      <a:pt x="33623" y="8331"/>
                    </a:cubicBezTo>
                    <a:close/>
                  </a:path>
                </a:pathLst>
              </a:custGeom>
              <a:solidFill>
                <a:srgbClr val="FFFFFF"/>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1ECE8572-0503-4B28-A91F-E116973D65B9}"/>
                  </a:ext>
                </a:extLst>
              </p:cNvPr>
              <p:cNvSpPr/>
              <p:nvPr/>
            </p:nvSpPr>
            <p:spPr>
              <a:xfrm>
                <a:off x="6759114" y="5158396"/>
                <a:ext cx="33207" cy="32154"/>
              </a:xfrm>
              <a:custGeom>
                <a:avLst/>
                <a:gdLst>
                  <a:gd name="connsiteX0" fmla="*/ 31429 w 33207"/>
                  <a:gd name="connsiteY0" fmla="*/ 8935 h 32154"/>
                  <a:gd name="connsiteX1" fmla="*/ 17199 w 33207"/>
                  <a:gd name="connsiteY1" fmla="*/ 20 h 32154"/>
                  <a:gd name="connsiteX2" fmla="*/ 8112 w 33207"/>
                  <a:gd name="connsiteY2" fmla="*/ 3621 h 32154"/>
                  <a:gd name="connsiteX3" fmla="*/ 4169 w 33207"/>
                  <a:gd name="connsiteY3" fmla="*/ 9107 h 32154"/>
                  <a:gd name="connsiteX4" fmla="*/ 3826 w 33207"/>
                  <a:gd name="connsiteY4" fmla="*/ 9279 h 32154"/>
                  <a:gd name="connsiteX5" fmla="*/ 568 w 33207"/>
                  <a:gd name="connsiteY5" fmla="*/ 14250 h 32154"/>
                  <a:gd name="connsiteX6" fmla="*/ 225 w 33207"/>
                  <a:gd name="connsiteY6" fmla="*/ 20423 h 32154"/>
                  <a:gd name="connsiteX7" fmla="*/ 4855 w 33207"/>
                  <a:gd name="connsiteY7" fmla="*/ 28138 h 32154"/>
                  <a:gd name="connsiteX8" fmla="*/ 9998 w 33207"/>
                  <a:gd name="connsiteY8" fmla="*/ 31224 h 32154"/>
                  <a:gd name="connsiteX9" fmla="*/ 14456 w 33207"/>
                  <a:gd name="connsiteY9" fmla="*/ 32081 h 32154"/>
                  <a:gd name="connsiteX10" fmla="*/ 28858 w 33207"/>
                  <a:gd name="connsiteY10" fmla="*/ 26424 h 32154"/>
                  <a:gd name="connsiteX11" fmla="*/ 32801 w 33207"/>
                  <a:gd name="connsiteY11" fmla="*/ 18879 h 32154"/>
                  <a:gd name="connsiteX12" fmla="*/ 31429 w 33207"/>
                  <a:gd name="connsiteY12" fmla="*/ 8935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07" h="32154">
                    <a:moveTo>
                      <a:pt x="31429" y="8935"/>
                    </a:moveTo>
                    <a:cubicBezTo>
                      <a:pt x="28858" y="3792"/>
                      <a:pt x="23028" y="-323"/>
                      <a:pt x="17199" y="20"/>
                    </a:cubicBezTo>
                    <a:cubicBezTo>
                      <a:pt x="13770" y="192"/>
                      <a:pt x="10855" y="1392"/>
                      <a:pt x="8112" y="3621"/>
                    </a:cubicBezTo>
                    <a:cubicBezTo>
                      <a:pt x="6398" y="5163"/>
                      <a:pt x="5026" y="7050"/>
                      <a:pt x="4169" y="9107"/>
                    </a:cubicBezTo>
                    <a:cubicBezTo>
                      <a:pt x="3997" y="9107"/>
                      <a:pt x="3997" y="9279"/>
                      <a:pt x="3826" y="9279"/>
                    </a:cubicBezTo>
                    <a:cubicBezTo>
                      <a:pt x="2283" y="10650"/>
                      <a:pt x="1254" y="12364"/>
                      <a:pt x="568" y="14250"/>
                    </a:cubicBezTo>
                    <a:cubicBezTo>
                      <a:pt x="-118" y="16308"/>
                      <a:pt x="-118" y="18365"/>
                      <a:pt x="225" y="20423"/>
                    </a:cubicBezTo>
                    <a:cubicBezTo>
                      <a:pt x="740" y="23337"/>
                      <a:pt x="2626" y="26252"/>
                      <a:pt x="4855" y="28138"/>
                    </a:cubicBezTo>
                    <a:cubicBezTo>
                      <a:pt x="6569" y="29509"/>
                      <a:pt x="7940" y="30367"/>
                      <a:pt x="9998" y="31224"/>
                    </a:cubicBezTo>
                    <a:cubicBezTo>
                      <a:pt x="11369" y="31738"/>
                      <a:pt x="12913" y="32081"/>
                      <a:pt x="14456" y="32081"/>
                    </a:cubicBezTo>
                    <a:cubicBezTo>
                      <a:pt x="19599" y="32595"/>
                      <a:pt x="25429" y="30367"/>
                      <a:pt x="28858" y="26424"/>
                    </a:cubicBezTo>
                    <a:cubicBezTo>
                      <a:pt x="30743" y="24366"/>
                      <a:pt x="32287" y="21623"/>
                      <a:pt x="32801" y="18879"/>
                    </a:cubicBezTo>
                    <a:cubicBezTo>
                      <a:pt x="33658" y="15450"/>
                      <a:pt x="33144" y="12193"/>
                      <a:pt x="31429" y="8935"/>
                    </a:cubicBezTo>
                    <a:close/>
                  </a:path>
                </a:pathLst>
              </a:custGeom>
              <a:solidFill>
                <a:srgbClr val="FFFFFF"/>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A5F8AF79-6047-4D3D-A060-7D6EB561B1D6}"/>
                  </a:ext>
                </a:extLst>
              </p:cNvPr>
              <p:cNvSpPr/>
              <p:nvPr/>
            </p:nvSpPr>
            <p:spPr>
              <a:xfrm>
                <a:off x="6543545" y="5307851"/>
                <a:ext cx="33947" cy="36982"/>
              </a:xfrm>
              <a:custGeom>
                <a:avLst/>
                <a:gdLst>
                  <a:gd name="connsiteX0" fmla="*/ 33886 w 33947"/>
                  <a:gd name="connsiteY0" fmla="*/ 18928 h 36982"/>
                  <a:gd name="connsiteX1" fmla="*/ 23256 w 33947"/>
                  <a:gd name="connsiteY1" fmla="*/ 2126 h 36982"/>
                  <a:gd name="connsiteX2" fmla="*/ 9540 w 33947"/>
                  <a:gd name="connsiteY2" fmla="*/ 1440 h 36982"/>
                  <a:gd name="connsiteX3" fmla="*/ 3196 w 33947"/>
                  <a:gd name="connsiteY3" fmla="*/ 12242 h 36982"/>
                  <a:gd name="connsiteX4" fmla="*/ 1139 w 33947"/>
                  <a:gd name="connsiteY4" fmla="*/ 16013 h 36982"/>
                  <a:gd name="connsiteX5" fmla="*/ 5768 w 33947"/>
                  <a:gd name="connsiteY5" fmla="*/ 33673 h 36982"/>
                  <a:gd name="connsiteX6" fmla="*/ 18284 w 33947"/>
                  <a:gd name="connsiteY6" fmla="*/ 36759 h 36982"/>
                  <a:gd name="connsiteX7" fmla="*/ 31485 w 33947"/>
                  <a:gd name="connsiteY7" fmla="*/ 30244 h 36982"/>
                  <a:gd name="connsiteX8" fmla="*/ 33200 w 33947"/>
                  <a:gd name="connsiteY8" fmla="*/ 24415 h 36982"/>
                  <a:gd name="connsiteX9" fmla="*/ 33886 w 33947"/>
                  <a:gd name="connsiteY9" fmla="*/ 18928 h 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47" h="36982">
                    <a:moveTo>
                      <a:pt x="33886" y="18928"/>
                    </a:moveTo>
                    <a:cubicBezTo>
                      <a:pt x="33371" y="12070"/>
                      <a:pt x="29428" y="5384"/>
                      <a:pt x="23256" y="2126"/>
                    </a:cubicBezTo>
                    <a:cubicBezTo>
                      <a:pt x="18970" y="-103"/>
                      <a:pt x="13826" y="-960"/>
                      <a:pt x="9540" y="1440"/>
                    </a:cubicBezTo>
                    <a:cubicBezTo>
                      <a:pt x="5597" y="3669"/>
                      <a:pt x="3882" y="7955"/>
                      <a:pt x="3196" y="12242"/>
                    </a:cubicBezTo>
                    <a:cubicBezTo>
                      <a:pt x="2339" y="13442"/>
                      <a:pt x="1653" y="14642"/>
                      <a:pt x="1139" y="16013"/>
                    </a:cubicBezTo>
                    <a:cubicBezTo>
                      <a:pt x="-1433" y="22186"/>
                      <a:pt x="453" y="29558"/>
                      <a:pt x="5768" y="33673"/>
                    </a:cubicBezTo>
                    <a:cubicBezTo>
                      <a:pt x="9368" y="36587"/>
                      <a:pt x="13998" y="37445"/>
                      <a:pt x="18284" y="36759"/>
                    </a:cubicBezTo>
                    <a:cubicBezTo>
                      <a:pt x="23427" y="37273"/>
                      <a:pt x="28742" y="35044"/>
                      <a:pt x="31485" y="30244"/>
                    </a:cubicBezTo>
                    <a:cubicBezTo>
                      <a:pt x="32514" y="28529"/>
                      <a:pt x="33029" y="26472"/>
                      <a:pt x="33200" y="24415"/>
                    </a:cubicBezTo>
                    <a:cubicBezTo>
                      <a:pt x="33886" y="22700"/>
                      <a:pt x="34057" y="20814"/>
                      <a:pt x="33886" y="18928"/>
                    </a:cubicBezTo>
                    <a:close/>
                  </a:path>
                </a:pathLst>
              </a:custGeom>
              <a:solidFill>
                <a:srgbClr val="FFFFF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AD60F5AB-D244-4C36-BC6E-918379148AEF}"/>
                  </a:ext>
                </a:extLst>
              </p:cNvPr>
              <p:cNvSpPr/>
              <p:nvPr/>
            </p:nvSpPr>
            <p:spPr>
              <a:xfrm>
                <a:off x="6966189" y="5326432"/>
                <a:ext cx="34018" cy="39711"/>
              </a:xfrm>
              <a:custGeom>
                <a:avLst/>
                <a:gdLst>
                  <a:gd name="connsiteX0" fmla="*/ 31809 w 34018"/>
                  <a:gd name="connsiteY0" fmla="*/ 11149 h 39711"/>
                  <a:gd name="connsiteX1" fmla="*/ 12263 w 34018"/>
                  <a:gd name="connsiteY1" fmla="*/ 691 h 39711"/>
                  <a:gd name="connsiteX2" fmla="*/ 91 w 34018"/>
                  <a:gd name="connsiteY2" fmla="*/ 19207 h 39711"/>
                  <a:gd name="connsiteX3" fmla="*/ 605 w 34018"/>
                  <a:gd name="connsiteY3" fmla="*/ 21779 h 39711"/>
                  <a:gd name="connsiteX4" fmla="*/ 1976 w 34018"/>
                  <a:gd name="connsiteY4" fmla="*/ 32066 h 39711"/>
                  <a:gd name="connsiteX5" fmla="*/ 10720 w 34018"/>
                  <a:gd name="connsiteY5" fmla="*/ 38924 h 39711"/>
                  <a:gd name="connsiteX6" fmla="*/ 16207 w 34018"/>
                  <a:gd name="connsiteY6" fmla="*/ 39610 h 39711"/>
                  <a:gd name="connsiteX7" fmla="*/ 21007 w 34018"/>
                  <a:gd name="connsiteY7" fmla="*/ 39267 h 39711"/>
                  <a:gd name="connsiteX8" fmla="*/ 23579 w 34018"/>
                  <a:gd name="connsiteY8" fmla="*/ 38066 h 39711"/>
                  <a:gd name="connsiteX9" fmla="*/ 29237 w 34018"/>
                  <a:gd name="connsiteY9" fmla="*/ 33780 h 39711"/>
                  <a:gd name="connsiteX10" fmla="*/ 31809 w 34018"/>
                  <a:gd name="connsiteY10" fmla="*/ 11149 h 3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18" h="39711">
                    <a:moveTo>
                      <a:pt x="31809" y="11149"/>
                    </a:moveTo>
                    <a:cubicBezTo>
                      <a:pt x="28551" y="3776"/>
                      <a:pt x="20493" y="-2053"/>
                      <a:pt x="12263" y="691"/>
                    </a:cubicBezTo>
                    <a:cubicBezTo>
                      <a:pt x="4548" y="3262"/>
                      <a:pt x="-767" y="11149"/>
                      <a:pt x="91" y="19207"/>
                    </a:cubicBezTo>
                    <a:cubicBezTo>
                      <a:pt x="262" y="20064"/>
                      <a:pt x="262" y="20921"/>
                      <a:pt x="605" y="21779"/>
                    </a:cubicBezTo>
                    <a:cubicBezTo>
                      <a:pt x="-81" y="25379"/>
                      <a:pt x="262" y="28808"/>
                      <a:pt x="1976" y="32066"/>
                    </a:cubicBezTo>
                    <a:cubicBezTo>
                      <a:pt x="3862" y="35495"/>
                      <a:pt x="7120" y="37723"/>
                      <a:pt x="10720" y="38924"/>
                    </a:cubicBezTo>
                    <a:cubicBezTo>
                      <a:pt x="12435" y="39438"/>
                      <a:pt x="14321" y="39781"/>
                      <a:pt x="16207" y="39610"/>
                    </a:cubicBezTo>
                    <a:cubicBezTo>
                      <a:pt x="17750" y="39781"/>
                      <a:pt x="19464" y="39781"/>
                      <a:pt x="21007" y="39267"/>
                    </a:cubicBezTo>
                    <a:cubicBezTo>
                      <a:pt x="21865" y="38924"/>
                      <a:pt x="22722" y="38410"/>
                      <a:pt x="23579" y="38066"/>
                    </a:cubicBezTo>
                    <a:cubicBezTo>
                      <a:pt x="25808" y="37038"/>
                      <a:pt x="27865" y="35666"/>
                      <a:pt x="29237" y="33780"/>
                    </a:cubicBezTo>
                    <a:cubicBezTo>
                      <a:pt x="34895" y="27265"/>
                      <a:pt x="35238" y="18521"/>
                      <a:pt x="31809" y="11149"/>
                    </a:cubicBezTo>
                    <a:close/>
                  </a:path>
                </a:pathLst>
              </a:custGeom>
              <a:solidFill>
                <a:srgbClr val="FFFFFF"/>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F6A07633-1607-45A5-833F-BBB328656664}"/>
                  </a:ext>
                </a:extLst>
              </p:cNvPr>
              <p:cNvSpPr/>
              <p:nvPr/>
            </p:nvSpPr>
            <p:spPr>
              <a:xfrm>
                <a:off x="6330232" y="5458115"/>
                <a:ext cx="35658" cy="35870"/>
              </a:xfrm>
              <a:custGeom>
                <a:avLst/>
                <a:gdLst>
                  <a:gd name="connsiteX0" fmla="*/ 34944 w 35658"/>
                  <a:gd name="connsiteY0" fmla="*/ 12682 h 35870"/>
                  <a:gd name="connsiteX1" fmla="*/ 21914 w 35658"/>
                  <a:gd name="connsiteY1" fmla="*/ 338 h 35870"/>
                  <a:gd name="connsiteX2" fmla="*/ 12484 w 35658"/>
                  <a:gd name="connsiteY2" fmla="*/ 852 h 35870"/>
                  <a:gd name="connsiteX3" fmla="*/ 4598 w 35658"/>
                  <a:gd name="connsiteY3" fmla="*/ 5824 h 35870"/>
                  <a:gd name="connsiteX4" fmla="*/ 1169 w 35658"/>
                  <a:gd name="connsiteY4" fmla="*/ 23655 h 35870"/>
                  <a:gd name="connsiteX5" fmla="*/ 6484 w 35658"/>
                  <a:gd name="connsiteY5" fmla="*/ 31542 h 35870"/>
                  <a:gd name="connsiteX6" fmla="*/ 16599 w 35658"/>
                  <a:gd name="connsiteY6" fmla="*/ 35828 h 35870"/>
                  <a:gd name="connsiteX7" fmla="*/ 23457 w 35658"/>
                  <a:gd name="connsiteY7" fmla="*/ 34800 h 35870"/>
                  <a:gd name="connsiteX8" fmla="*/ 30830 w 35658"/>
                  <a:gd name="connsiteY8" fmla="*/ 30513 h 35870"/>
                  <a:gd name="connsiteX9" fmla="*/ 34944 w 35658"/>
                  <a:gd name="connsiteY9" fmla="*/ 12682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58" h="35870">
                    <a:moveTo>
                      <a:pt x="34944" y="12682"/>
                    </a:moveTo>
                    <a:cubicBezTo>
                      <a:pt x="33230" y="6681"/>
                      <a:pt x="28258" y="1538"/>
                      <a:pt x="21914" y="338"/>
                    </a:cubicBezTo>
                    <a:cubicBezTo>
                      <a:pt x="18828" y="-177"/>
                      <a:pt x="15570" y="-177"/>
                      <a:pt x="12484" y="852"/>
                    </a:cubicBezTo>
                    <a:cubicBezTo>
                      <a:pt x="9570" y="1881"/>
                      <a:pt x="6655" y="3424"/>
                      <a:pt x="4598" y="5824"/>
                    </a:cubicBezTo>
                    <a:cubicBezTo>
                      <a:pt x="140" y="10625"/>
                      <a:pt x="-1232" y="17483"/>
                      <a:pt x="1169" y="23655"/>
                    </a:cubicBezTo>
                    <a:cubicBezTo>
                      <a:pt x="2369" y="26741"/>
                      <a:pt x="4083" y="29484"/>
                      <a:pt x="6484" y="31542"/>
                    </a:cubicBezTo>
                    <a:cubicBezTo>
                      <a:pt x="9570" y="33942"/>
                      <a:pt x="12656" y="35485"/>
                      <a:pt x="16599" y="35828"/>
                    </a:cubicBezTo>
                    <a:cubicBezTo>
                      <a:pt x="18828" y="36000"/>
                      <a:pt x="21228" y="35657"/>
                      <a:pt x="23457" y="34800"/>
                    </a:cubicBezTo>
                    <a:cubicBezTo>
                      <a:pt x="26200" y="33942"/>
                      <a:pt x="28772" y="32571"/>
                      <a:pt x="30830" y="30513"/>
                    </a:cubicBezTo>
                    <a:cubicBezTo>
                      <a:pt x="35287" y="25884"/>
                      <a:pt x="36659" y="18855"/>
                      <a:pt x="34944" y="12682"/>
                    </a:cubicBezTo>
                    <a:close/>
                  </a:path>
                </a:pathLst>
              </a:custGeom>
              <a:solidFill>
                <a:srgbClr val="FFFFFF"/>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40548822-541F-4522-AD79-CEAE7A9C321D}"/>
                  </a:ext>
                </a:extLst>
              </p:cNvPr>
              <p:cNvSpPr/>
              <p:nvPr/>
            </p:nvSpPr>
            <p:spPr>
              <a:xfrm>
                <a:off x="6812170" y="5488606"/>
                <a:ext cx="35262" cy="46830"/>
              </a:xfrm>
              <a:custGeom>
                <a:avLst/>
                <a:gdLst>
                  <a:gd name="connsiteX0" fmla="*/ 28437 w 35262"/>
                  <a:gd name="connsiteY0" fmla="*/ 8766 h 46830"/>
                  <a:gd name="connsiteX1" fmla="*/ 16264 w 35262"/>
                  <a:gd name="connsiteY1" fmla="*/ 23 h 46830"/>
                  <a:gd name="connsiteX2" fmla="*/ 4091 w 35262"/>
                  <a:gd name="connsiteY2" fmla="*/ 7566 h 46830"/>
                  <a:gd name="connsiteX3" fmla="*/ 833 w 35262"/>
                  <a:gd name="connsiteY3" fmla="*/ 29684 h 46830"/>
                  <a:gd name="connsiteX4" fmla="*/ 17807 w 35262"/>
                  <a:gd name="connsiteY4" fmla="*/ 46829 h 46830"/>
                  <a:gd name="connsiteX5" fmla="*/ 26208 w 35262"/>
                  <a:gd name="connsiteY5" fmla="*/ 42714 h 46830"/>
                  <a:gd name="connsiteX6" fmla="*/ 34266 w 35262"/>
                  <a:gd name="connsiteY6" fmla="*/ 32427 h 46830"/>
                  <a:gd name="connsiteX7" fmla="*/ 28437 w 35262"/>
                  <a:gd name="connsiteY7" fmla="*/ 87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62" h="46830">
                    <a:moveTo>
                      <a:pt x="28437" y="8766"/>
                    </a:moveTo>
                    <a:cubicBezTo>
                      <a:pt x="25351" y="4652"/>
                      <a:pt x="21922" y="537"/>
                      <a:pt x="16264" y="23"/>
                    </a:cubicBezTo>
                    <a:cubicBezTo>
                      <a:pt x="10949" y="-320"/>
                      <a:pt x="6834" y="3280"/>
                      <a:pt x="4091" y="7566"/>
                    </a:cubicBezTo>
                    <a:cubicBezTo>
                      <a:pt x="-24" y="14081"/>
                      <a:pt x="-881" y="22311"/>
                      <a:pt x="833" y="29684"/>
                    </a:cubicBezTo>
                    <a:cubicBezTo>
                      <a:pt x="2720" y="37399"/>
                      <a:pt x="8891" y="47000"/>
                      <a:pt x="17807" y="46829"/>
                    </a:cubicBezTo>
                    <a:cubicBezTo>
                      <a:pt x="21407" y="46657"/>
                      <a:pt x="24151" y="45114"/>
                      <a:pt x="26208" y="42714"/>
                    </a:cubicBezTo>
                    <a:cubicBezTo>
                      <a:pt x="29980" y="40313"/>
                      <a:pt x="32894" y="36542"/>
                      <a:pt x="34266" y="32427"/>
                    </a:cubicBezTo>
                    <a:cubicBezTo>
                      <a:pt x="37181" y="24368"/>
                      <a:pt x="33238" y="15282"/>
                      <a:pt x="28437" y="8766"/>
                    </a:cubicBezTo>
                    <a:close/>
                  </a:path>
                </a:pathLst>
              </a:custGeom>
              <a:solidFill>
                <a:srgbClr val="FFFFFF"/>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C3EAA629-C130-45C3-9BC8-E18F301B45F0}"/>
                  </a:ext>
                </a:extLst>
              </p:cNvPr>
              <p:cNvSpPr/>
              <p:nvPr/>
            </p:nvSpPr>
            <p:spPr>
              <a:xfrm>
                <a:off x="7194541" y="5376635"/>
                <a:ext cx="34597" cy="36769"/>
              </a:xfrm>
              <a:custGeom>
                <a:avLst/>
                <a:gdLst>
                  <a:gd name="connsiteX0" fmla="*/ 34572 w 34597"/>
                  <a:gd name="connsiteY0" fmla="*/ 17696 h 36769"/>
                  <a:gd name="connsiteX1" fmla="*/ 31657 w 34597"/>
                  <a:gd name="connsiteY1" fmla="*/ 8266 h 36769"/>
                  <a:gd name="connsiteX2" fmla="*/ 24456 w 34597"/>
                  <a:gd name="connsiteY2" fmla="*/ 1408 h 36769"/>
                  <a:gd name="connsiteX3" fmla="*/ 11255 w 34597"/>
                  <a:gd name="connsiteY3" fmla="*/ 2094 h 36769"/>
                  <a:gd name="connsiteX4" fmla="*/ 4568 w 34597"/>
                  <a:gd name="connsiteY4" fmla="*/ 10152 h 36769"/>
                  <a:gd name="connsiteX5" fmla="*/ 2853 w 34597"/>
                  <a:gd name="connsiteY5" fmla="*/ 12209 h 36769"/>
                  <a:gd name="connsiteX6" fmla="*/ 2682 w 34597"/>
                  <a:gd name="connsiteY6" fmla="*/ 29526 h 36769"/>
                  <a:gd name="connsiteX7" fmla="*/ 10912 w 34597"/>
                  <a:gd name="connsiteY7" fmla="*/ 35698 h 36769"/>
                  <a:gd name="connsiteX8" fmla="*/ 18113 w 34597"/>
                  <a:gd name="connsiteY8" fmla="*/ 36726 h 36769"/>
                  <a:gd name="connsiteX9" fmla="*/ 26685 w 34597"/>
                  <a:gd name="connsiteY9" fmla="*/ 33983 h 36769"/>
                  <a:gd name="connsiteX10" fmla="*/ 32686 w 34597"/>
                  <a:gd name="connsiteY10" fmla="*/ 26954 h 36769"/>
                  <a:gd name="connsiteX11" fmla="*/ 34572 w 34597"/>
                  <a:gd name="connsiteY11" fmla="*/ 17696 h 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97" h="36769">
                    <a:moveTo>
                      <a:pt x="34572" y="17696"/>
                    </a:moveTo>
                    <a:cubicBezTo>
                      <a:pt x="34229" y="14438"/>
                      <a:pt x="33543" y="11181"/>
                      <a:pt x="31657" y="8266"/>
                    </a:cubicBezTo>
                    <a:cubicBezTo>
                      <a:pt x="29943" y="5523"/>
                      <a:pt x="27371" y="2780"/>
                      <a:pt x="24456" y="1408"/>
                    </a:cubicBezTo>
                    <a:cubicBezTo>
                      <a:pt x="20170" y="-649"/>
                      <a:pt x="15369" y="-478"/>
                      <a:pt x="11255" y="2094"/>
                    </a:cubicBezTo>
                    <a:cubicBezTo>
                      <a:pt x="8169" y="4151"/>
                      <a:pt x="5940" y="6894"/>
                      <a:pt x="4568" y="10152"/>
                    </a:cubicBezTo>
                    <a:cubicBezTo>
                      <a:pt x="3882" y="10838"/>
                      <a:pt x="3368" y="11523"/>
                      <a:pt x="2853" y="12209"/>
                    </a:cubicBezTo>
                    <a:cubicBezTo>
                      <a:pt x="-747" y="17181"/>
                      <a:pt x="-1090" y="24554"/>
                      <a:pt x="2682" y="29526"/>
                    </a:cubicBezTo>
                    <a:cubicBezTo>
                      <a:pt x="4911" y="32440"/>
                      <a:pt x="7483" y="34326"/>
                      <a:pt x="10912" y="35698"/>
                    </a:cubicBezTo>
                    <a:cubicBezTo>
                      <a:pt x="13140" y="36555"/>
                      <a:pt x="15712" y="36898"/>
                      <a:pt x="18113" y="36726"/>
                    </a:cubicBezTo>
                    <a:cubicBezTo>
                      <a:pt x="21199" y="36555"/>
                      <a:pt x="24114" y="35698"/>
                      <a:pt x="26685" y="33983"/>
                    </a:cubicBezTo>
                    <a:cubicBezTo>
                      <a:pt x="29257" y="32269"/>
                      <a:pt x="31314" y="29868"/>
                      <a:pt x="32686" y="26954"/>
                    </a:cubicBezTo>
                    <a:cubicBezTo>
                      <a:pt x="34058" y="24211"/>
                      <a:pt x="34743" y="20953"/>
                      <a:pt x="34572" y="17696"/>
                    </a:cubicBezTo>
                    <a:close/>
                  </a:path>
                </a:pathLst>
              </a:custGeom>
              <a:solidFill>
                <a:srgbClr val="FFFFFF"/>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500C43BE-BF04-44FA-855C-E466CADBDBE2}"/>
                  </a:ext>
                </a:extLst>
              </p:cNvPr>
              <p:cNvSpPr/>
              <p:nvPr/>
            </p:nvSpPr>
            <p:spPr>
              <a:xfrm>
                <a:off x="7082917" y="5533331"/>
                <a:ext cx="36147" cy="35398"/>
              </a:xfrm>
              <a:custGeom>
                <a:avLst/>
                <a:gdLst>
                  <a:gd name="connsiteX0" fmla="*/ 35439 w 36147"/>
                  <a:gd name="connsiteY0" fmla="*/ 11704 h 35398"/>
                  <a:gd name="connsiteX1" fmla="*/ 29096 w 36147"/>
                  <a:gd name="connsiteY1" fmla="*/ 3303 h 35398"/>
                  <a:gd name="connsiteX2" fmla="*/ 14522 w 36147"/>
                  <a:gd name="connsiteY2" fmla="*/ 389 h 35398"/>
                  <a:gd name="connsiteX3" fmla="*/ 8522 w 36147"/>
                  <a:gd name="connsiteY3" fmla="*/ 1931 h 35398"/>
                  <a:gd name="connsiteX4" fmla="*/ 978 w 36147"/>
                  <a:gd name="connsiteY4" fmla="*/ 10676 h 35398"/>
                  <a:gd name="connsiteX5" fmla="*/ 463 w 36147"/>
                  <a:gd name="connsiteY5" fmla="*/ 20448 h 35398"/>
                  <a:gd name="connsiteX6" fmla="*/ 4749 w 36147"/>
                  <a:gd name="connsiteY6" fmla="*/ 29021 h 35398"/>
                  <a:gd name="connsiteX7" fmla="*/ 22409 w 36147"/>
                  <a:gd name="connsiteY7" fmla="*/ 34850 h 35398"/>
                  <a:gd name="connsiteX8" fmla="*/ 35439 w 36147"/>
                  <a:gd name="connsiteY8" fmla="*/ 21477 h 35398"/>
                  <a:gd name="connsiteX9" fmla="*/ 35439 w 36147"/>
                  <a:gd name="connsiteY9" fmla="*/ 11704 h 3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7" h="35398">
                    <a:moveTo>
                      <a:pt x="35439" y="11704"/>
                    </a:moveTo>
                    <a:cubicBezTo>
                      <a:pt x="34239" y="8104"/>
                      <a:pt x="32181" y="5532"/>
                      <a:pt x="29096" y="3303"/>
                    </a:cubicBezTo>
                    <a:cubicBezTo>
                      <a:pt x="25152" y="389"/>
                      <a:pt x="19494" y="-640"/>
                      <a:pt x="14522" y="389"/>
                    </a:cubicBezTo>
                    <a:cubicBezTo>
                      <a:pt x="12465" y="389"/>
                      <a:pt x="10407" y="1074"/>
                      <a:pt x="8522" y="1931"/>
                    </a:cubicBezTo>
                    <a:cubicBezTo>
                      <a:pt x="4921" y="3646"/>
                      <a:pt x="2349" y="7075"/>
                      <a:pt x="978" y="10676"/>
                    </a:cubicBezTo>
                    <a:cubicBezTo>
                      <a:pt x="-222" y="13761"/>
                      <a:pt x="-222" y="17190"/>
                      <a:pt x="463" y="20448"/>
                    </a:cubicBezTo>
                    <a:cubicBezTo>
                      <a:pt x="1149" y="23706"/>
                      <a:pt x="2864" y="26620"/>
                      <a:pt x="4749" y="29021"/>
                    </a:cubicBezTo>
                    <a:cubicBezTo>
                      <a:pt x="8865" y="34164"/>
                      <a:pt x="16065" y="36564"/>
                      <a:pt x="22409" y="34850"/>
                    </a:cubicBezTo>
                    <a:cubicBezTo>
                      <a:pt x="28752" y="33135"/>
                      <a:pt x="33725" y="27821"/>
                      <a:pt x="35439" y="21477"/>
                    </a:cubicBezTo>
                    <a:cubicBezTo>
                      <a:pt x="36297" y="18391"/>
                      <a:pt x="36468" y="14790"/>
                      <a:pt x="35439" y="11704"/>
                    </a:cubicBezTo>
                    <a:close/>
                  </a:path>
                </a:pathLst>
              </a:custGeom>
              <a:solidFill>
                <a:srgbClr val="FFFFFF"/>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C72E23CA-7926-4DEA-AFE1-74DDE96D70AC}"/>
                  </a:ext>
                </a:extLst>
              </p:cNvPr>
              <p:cNvSpPr/>
              <p:nvPr/>
            </p:nvSpPr>
            <p:spPr>
              <a:xfrm>
                <a:off x="6511297" y="5548165"/>
                <a:ext cx="32335" cy="37204"/>
              </a:xfrm>
              <a:custGeom>
                <a:avLst/>
                <a:gdLst>
                  <a:gd name="connsiteX0" fmla="*/ 31501 w 32335"/>
                  <a:gd name="connsiteY0" fmla="*/ 15215 h 37204"/>
                  <a:gd name="connsiteX1" fmla="*/ 20357 w 32335"/>
                  <a:gd name="connsiteY1" fmla="*/ 2186 h 37204"/>
                  <a:gd name="connsiteX2" fmla="*/ 8012 w 32335"/>
                  <a:gd name="connsiteY2" fmla="*/ 1328 h 37204"/>
                  <a:gd name="connsiteX3" fmla="*/ 1326 w 32335"/>
                  <a:gd name="connsiteY3" fmla="*/ 10586 h 37204"/>
                  <a:gd name="connsiteX4" fmla="*/ 3383 w 32335"/>
                  <a:gd name="connsiteY4" fmla="*/ 28246 h 37204"/>
                  <a:gd name="connsiteX5" fmla="*/ 4755 w 32335"/>
                  <a:gd name="connsiteY5" fmla="*/ 29789 h 37204"/>
                  <a:gd name="connsiteX6" fmla="*/ 9898 w 32335"/>
                  <a:gd name="connsiteY6" fmla="*/ 35447 h 37204"/>
                  <a:gd name="connsiteX7" fmla="*/ 27386 w 32335"/>
                  <a:gd name="connsiteY7" fmla="*/ 32361 h 37204"/>
                  <a:gd name="connsiteX8" fmla="*/ 31501 w 32335"/>
                  <a:gd name="connsiteY8" fmla="*/ 15215 h 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5" h="37204">
                    <a:moveTo>
                      <a:pt x="31501" y="15215"/>
                    </a:moveTo>
                    <a:cubicBezTo>
                      <a:pt x="29615" y="9729"/>
                      <a:pt x="25500" y="5100"/>
                      <a:pt x="20357" y="2186"/>
                    </a:cubicBezTo>
                    <a:cubicBezTo>
                      <a:pt x="16584" y="128"/>
                      <a:pt x="11955" y="-1072"/>
                      <a:pt x="8012" y="1328"/>
                    </a:cubicBezTo>
                    <a:cubicBezTo>
                      <a:pt x="4583" y="3214"/>
                      <a:pt x="2697" y="6986"/>
                      <a:pt x="1326" y="10586"/>
                    </a:cubicBezTo>
                    <a:cubicBezTo>
                      <a:pt x="-903" y="16416"/>
                      <a:pt x="-389" y="23274"/>
                      <a:pt x="3383" y="28246"/>
                    </a:cubicBezTo>
                    <a:cubicBezTo>
                      <a:pt x="3726" y="28760"/>
                      <a:pt x="4240" y="29275"/>
                      <a:pt x="4755" y="29789"/>
                    </a:cubicBezTo>
                    <a:cubicBezTo>
                      <a:pt x="5783" y="32189"/>
                      <a:pt x="7669" y="34247"/>
                      <a:pt x="9898" y="35447"/>
                    </a:cubicBezTo>
                    <a:cubicBezTo>
                      <a:pt x="15556" y="38876"/>
                      <a:pt x="22928" y="36990"/>
                      <a:pt x="27386" y="32361"/>
                    </a:cubicBezTo>
                    <a:cubicBezTo>
                      <a:pt x="31672" y="27903"/>
                      <a:pt x="33558" y="21216"/>
                      <a:pt x="31501" y="15215"/>
                    </a:cubicBezTo>
                    <a:close/>
                  </a:path>
                </a:pathLst>
              </a:custGeom>
              <a:solidFill>
                <a:srgbClr val="FFFFFF"/>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B4FFF704-E053-41C0-BA0C-4C022B54800F}"/>
                  </a:ext>
                </a:extLst>
              </p:cNvPr>
              <p:cNvSpPr/>
              <p:nvPr/>
            </p:nvSpPr>
            <p:spPr>
              <a:xfrm>
                <a:off x="6214450" y="5580757"/>
                <a:ext cx="32953" cy="32929"/>
              </a:xfrm>
              <a:custGeom>
                <a:avLst/>
                <a:gdLst>
                  <a:gd name="connsiteX0" fmla="*/ 31911 w 32953"/>
                  <a:gd name="connsiteY0" fmla="*/ 12456 h 32929"/>
                  <a:gd name="connsiteX1" fmla="*/ 31568 w 32953"/>
                  <a:gd name="connsiteY1" fmla="*/ 11427 h 32929"/>
                  <a:gd name="connsiteX2" fmla="*/ 29511 w 32953"/>
                  <a:gd name="connsiteY2" fmla="*/ 7312 h 32929"/>
                  <a:gd name="connsiteX3" fmla="*/ 25225 w 32953"/>
                  <a:gd name="connsiteY3" fmla="*/ 3026 h 32929"/>
                  <a:gd name="connsiteX4" fmla="*/ 8080 w 32953"/>
                  <a:gd name="connsiteY4" fmla="*/ 2169 h 32929"/>
                  <a:gd name="connsiteX5" fmla="*/ 2079 w 32953"/>
                  <a:gd name="connsiteY5" fmla="*/ 8512 h 32929"/>
                  <a:gd name="connsiteX6" fmla="*/ 22 w 32953"/>
                  <a:gd name="connsiteY6" fmla="*/ 17257 h 32929"/>
                  <a:gd name="connsiteX7" fmla="*/ 3279 w 32953"/>
                  <a:gd name="connsiteY7" fmla="*/ 26172 h 32929"/>
                  <a:gd name="connsiteX8" fmla="*/ 10994 w 32953"/>
                  <a:gd name="connsiteY8" fmla="*/ 31830 h 32929"/>
                  <a:gd name="connsiteX9" fmla="*/ 14595 w 32953"/>
                  <a:gd name="connsiteY9" fmla="*/ 32687 h 32929"/>
                  <a:gd name="connsiteX10" fmla="*/ 18367 w 32953"/>
                  <a:gd name="connsiteY10" fmla="*/ 32858 h 32929"/>
                  <a:gd name="connsiteX11" fmla="*/ 23510 w 32953"/>
                  <a:gd name="connsiteY11" fmla="*/ 31658 h 32929"/>
                  <a:gd name="connsiteX12" fmla="*/ 27968 w 32953"/>
                  <a:gd name="connsiteY12" fmla="*/ 28744 h 32929"/>
                  <a:gd name="connsiteX13" fmla="*/ 32597 w 32953"/>
                  <a:gd name="connsiteY13" fmla="*/ 20857 h 32929"/>
                  <a:gd name="connsiteX14" fmla="*/ 31911 w 32953"/>
                  <a:gd name="connsiteY14" fmla="*/ 12456 h 3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53" h="32929">
                    <a:moveTo>
                      <a:pt x="31911" y="12456"/>
                    </a:moveTo>
                    <a:cubicBezTo>
                      <a:pt x="31740" y="12113"/>
                      <a:pt x="31740" y="11770"/>
                      <a:pt x="31568" y="11427"/>
                    </a:cubicBezTo>
                    <a:cubicBezTo>
                      <a:pt x="31054" y="10055"/>
                      <a:pt x="30540" y="8512"/>
                      <a:pt x="29511" y="7312"/>
                    </a:cubicBezTo>
                    <a:cubicBezTo>
                      <a:pt x="28139" y="5598"/>
                      <a:pt x="26939" y="4398"/>
                      <a:pt x="25225" y="3026"/>
                    </a:cubicBezTo>
                    <a:cubicBezTo>
                      <a:pt x="20424" y="-574"/>
                      <a:pt x="13223" y="-1089"/>
                      <a:pt x="8080" y="2169"/>
                    </a:cubicBezTo>
                    <a:cubicBezTo>
                      <a:pt x="5679" y="3712"/>
                      <a:pt x="3451" y="5941"/>
                      <a:pt x="2079" y="8512"/>
                    </a:cubicBezTo>
                    <a:cubicBezTo>
                      <a:pt x="707" y="11256"/>
                      <a:pt x="-150" y="14170"/>
                      <a:pt x="22" y="17257"/>
                    </a:cubicBezTo>
                    <a:cubicBezTo>
                      <a:pt x="193" y="20514"/>
                      <a:pt x="1222" y="23600"/>
                      <a:pt x="3279" y="26172"/>
                    </a:cubicBezTo>
                    <a:cubicBezTo>
                      <a:pt x="5336" y="28915"/>
                      <a:pt x="7908" y="30629"/>
                      <a:pt x="10994" y="31830"/>
                    </a:cubicBezTo>
                    <a:cubicBezTo>
                      <a:pt x="12194" y="32344"/>
                      <a:pt x="13395" y="32515"/>
                      <a:pt x="14595" y="32687"/>
                    </a:cubicBezTo>
                    <a:cubicBezTo>
                      <a:pt x="15795" y="32858"/>
                      <a:pt x="16995" y="33030"/>
                      <a:pt x="18367" y="32858"/>
                    </a:cubicBezTo>
                    <a:cubicBezTo>
                      <a:pt x="20253" y="32687"/>
                      <a:pt x="21796" y="32344"/>
                      <a:pt x="23510" y="31658"/>
                    </a:cubicBezTo>
                    <a:cubicBezTo>
                      <a:pt x="25225" y="30973"/>
                      <a:pt x="26597" y="30115"/>
                      <a:pt x="27968" y="28744"/>
                    </a:cubicBezTo>
                    <a:cubicBezTo>
                      <a:pt x="30197" y="26858"/>
                      <a:pt x="32083" y="23771"/>
                      <a:pt x="32597" y="20857"/>
                    </a:cubicBezTo>
                    <a:cubicBezTo>
                      <a:pt x="33283" y="17771"/>
                      <a:pt x="32940" y="15028"/>
                      <a:pt x="31911" y="12456"/>
                    </a:cubicBezTo>
                    <a:close/>
                  </a:path>
                </a:pathLst>
              </a:custGeom>
              <a:solidFill>
                <a:srgbClr val="FFFFFF"/>
              </a:solidFill>
              <a:ln w="1715" cap="flat">
                <a:noFill/>
                <a:prstDash val="solid"/>
                <a:miter/>
              </a:ln>
            </p:spPr>
            <p:txBody>
              <a:bodyPr rtlCol="0" anchor="ctr"/>
              <a:lstStyle/>
              <a:p>
                <a:endParaRPr lang="en-US"/>
              </a:p>
            </p:txBody>
          </p:sp>
          <p:sp>
            <p:nvSpPr>
              <p:cNvPr id="86" name="Freeform: Shape 85">
                <a:extLst>
                  <a:ext uri="{FF2B5EF4-FFF2-40B4-BE49-F238E27FC236}">
                    <a16:creationId xmlns:a16="http://schemas.microsoft.com/office/drawing/2014/main" id="{B288C98C-F8C6-4014-A7C2-3DBAC17EB661}"/>
                  </a:ext>
                </a:extLst>
              </p:cNvPr>
              <p:cNvSpPr/>
              <p:nvPr/>
            </p:nvSpPr>
            <p:spPr>
              <a:xfrm>
                <a:off x="7289669" y="5599702"/>
                <a:ext cx="32403" cy="38775"/>
              </a:xfrm>
              <a:custGeom>
                <a:avLst/>
                <a:gdLst>
                  <a:gd name="connsiteX0" fmla="*/ 27569 w 32403"/>
                  <a:gd name="connsiteY0" fmla="*/ 7227 h 38775"/>
                  <a:gd name="connsiteX1" fmla="*/ 20539 w 32403"/>
                  <a:gd name="connsiteY1" fmla="*/ 1398 h 38775"/>
                  <a:gd name="connsiteX2" fmla="*/ 14367 w 32403"/>
                  <a:gd name="connsiteY2" fmla="*/ 27 h 38775"/>
                  <a:gd name="connsiteX3" fmla="*/ 7166 w 32403"/>
                  <a:gd name="connsiteY3" fmla="*/ 3112 h 38775"/>
                  <a:gd name="connsiteX4" fmla="*/ 2194 w 32403"/>
                  <a:gd name="connsiteY4" fmla="*/ 12028 h 38775"/>
                  <a:gd name="connsiteX5" fmla="*/ 1165 w 32403"/>
                  <a:gd name="connsiteY5" fmla="*/ 18714 h 38775"/>
                  <a:gd name="connsiteX6" fmla="*/ 651 w 32403"/>
                  <a:gd name="connsiteY6" fmla="*/ 19914 h 38775"/>
                  <a:gd name="connsiteX7" fmla="*/ 4251 w 32403"/>
                  <a:gd name="connsiteY7" fmla="*/ 34831 h 38775"/>
                  <a:gd name="connsiteX8" fmla="*/ 32026 w 32403"/>
                  <a:gd name="connsiteY8" fmla="*/ 24887 h 38775"/>
                  <a:gd name="connsiteX9" fmla="*/ 27569 w 32403"/>
                  <a:gd name="connsiteY9" fmla="*/ 7227 h 3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 h="38775">
                    <a:moveTo>
                      <a:pt x="27569" y="7227"/>
                    </a:moveTo>
                    <a:cubicBezTo>
                      <a:pt x="25683" y="4827"/>
                      <a:pt x="23454" y="2598"/>
                      <a:pt x="20539" y="1398"/>
                    </a:cubicBezTo>
                    <a:cubicBezTo>
                      <a:pt x="18653" y="541"/>
                      <a:pt x="16596" y="-145"/>
                      <a:pt x="14367" y="27"/>
                    </a:cubicBezTo>
                    <a:cubicBezTo>
                      <a:pt x="11624" y="198"/>
                      <a:pt x="9224" y="1227"/>
                      <a:pt x="7166" y="3112"/>
                    </a:cubicBezTo>
                    <a:cubicBezTo>
                      <a:pt x="4766" y="5341"/>
                      <a:pt x="3223" y="8942"/>
                      <a:pt x="2194" y="12028"/>
                    </a:cubicBezTo>
                    <a:cubicBezTo>
                      <a:pt x="1508" y="14257"/>
                      <a:pt x="1165" y="16485"/>
                      <a:pt x="1165" y="18714"/>
                    </a:cubicBezTo>
                    <a:cubicBezTo>
                      <a:pt x="994" y="19057"/>
                      <a:pt x="822" y="19572"/>
                      <a:pt x="651" y="19914"/>
                    </a:cubicBezTo>
                    <a:cubicBezTo>
                      <a:pt x="-892" y="24887"/>
                      <a:pt x="308" y="31230"/>
                      <a:pt x="4251" y="34831"/>
                    </a:cubicBezTo>
                    <a:cubicBezTo>
                      <a:pt x="13510" y="43403"/>
                      <a:pt x="29798" y="37059"/>
                      <a:pt x="32026" y="24887"/>
                    </a:cubicBezTo>
                    <a:cubicBezTo>
                      <a:pt x="33227" y="18543"/>
                      <a:pt x="31512" y="12371"/>
                      <a:pt x="27569" y="7227"/>
                    </a:cubicBezTo>
                    <a:close/>
                  </a:path>
                </a:pathLst>
              </a:custGeom>
              <a:solidFill>
                <a:srgbClr val="FFFFFF"/>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06CB6A91-1736-4F6C-A806-237221518D67}"/>
                  </a:ext>
                </a:extLst>
              </p:cNvPr>
              <p:cNvSpPr/>
              <p:nvPr/>
            </p:nvSpPr>
            <p:spPr>
              <a:xfrm>
                <a:off x="6933190" y="5141181"/>
                <a:ext cx="34383" cy="33302"/>
              </a:xfrm>
              <a:custGeom>
                <a:avLst/>
                <a:gdLst>
                  <a:gd name="connsiteX0" fmla="*/ 34118 w 34383"/>
                  <a:gd name="connsiteY0" fmla="*/ 12948 h 33302"/>
                  <a:gd name="connsiteX1" fmla="*/ 26746 w 34383"/>
                  <a:gd name="connsiteY1" fmla="*/ 2490 h 33302"/>
                  <a:gd name="connsiteX2" fmla="*/ 14059 w 34383"/>
                  <a:gd name="connsiteY2" fmla="*/ 775 h 33302"/>
                  <a:gd name="connsiteX3" fmla="*/ 7715 w 34383"/>
                  <a:gd name="connsiteY3" fmla="*/ 5062 h 33302"/>
                  <a:gd name="connsiteX4" fmla="*/ 4457 w 34383"/>
                  <a:gd name="connsiteY4" fmla="*/ 9691 h 33302"/>
                  <a:gd name="connsiteX5" fmla="*/ 1886 w 34383"/>
                  <a:gd name="connsiteY5" fmla="*/ 12605 h 33302"/>
                  <a:gd name="connsiteX6" fmla="*/ 0 w 34383"/>
                  <a:gd name="connsiteY6" fmla="*/ 19463 h 33302"/>
                  <a:gd name="connsiteX7" fmla="*/ 7544 w 34383"/>
                  <a:gd name="connsiteY7" fmla="*/ 31293 h 33302"/>
                  <a:gd name="connsiteX8" fmla="*/ 20574 w 34383"/>
                  <a:gd name="connsiteY8" fmla="*/ 32665 h 33302"/>
                  <a:gd name="connsiteX9" fmla="*/ 30175 w 34383"/>
                  <a:gd name="connsiteY9" fmla="*/ 26493 h 33302"/>
                  <a:gd name="connsiteX10" fmla="*/ 33604 w 34383"/>
                  <a:gd name="connsiteY10" fmla="*/ 20321 h 33302"/>
                  <a:gd name="connsiteX11" fmla="*/ 34118 w 34383"/>
                  <a:gd name="connsiteY11" fmla="*/ 12948 h 33302"/>
                  <a:gd name="connsiteX12" fmla="*/ 17659 w 34383"/>
                  <a:gd name="connsiteY12" fmla="*/ 15005 h 33302"/>
                  <a:gd name="connsiteX13" fmla="*/ 18173 w 34383"/>
                  <a:gd name="connsiteY13" fmla="*/ 14491 h 33302"/>
                  <a:gd name="connsiteX14" fmla="*/ 18688 w 34383"/>
                  <a:gd name="connsiteY14" fmla="*/ 14148 h 33302"/>
                  <a:gd name="connsiteX15" fmla="*/ 18688 w 34383"/>
                  <a:gd name="connsiteY15" fmla="*/ 14148 h 33302"/>
                  <a:gd name="connsiteX16" fmla="*/ 18860 w 34383"/>
                  <a:gd name="connsiteY16" fmla="*/ 14148 h 33302"/>
                  <a:gd name="connsiteX17" fmla="*/ 19374 w 34383"/>
                  <a:gd name="connsiteY17" fmla="*/ 14491 h 33302"/>
                  <a:gd name="connsiteX18" fmla="*/ 20060 w 34383"/>
                  <a:gd name="connsiteY18" fmla="*/ 15177 h 33302"/>
                  <a:gd name="connsiteX19" fmla="*/ 20574 w 34383"/>
                  <a:gd name="connsiteY19" fmla="*/ 16034 h 33302"/>
                  <a:gd name="connsiteX20" fmla="*/ 20574 w 34383"/>
                  <a:gd name="connsiteY20" fmla="*/ 16034 h 33302"/>
                  <a:gd name="connsiteX21" fmla="*/ 20574 w 34383"/>
                  <a:gd name="connsiteY21" fmla="*/ 16377 h 33302"/>
                  <a:gd name="connsiteX22" fmla="*/ 20402 w 34383"/>
                  <a:gd name="connsiteY22" fmla="*/ 16892 h 33302"/>
                  <a:gd name="connsiteX23" fmla="*/ 20060 w 34383"/>
                  <a:gd name="connsiteY23" fmla="*/ 17577 h 33302"/>
                  <a:gd name="connsiteX24" fmla="*/ 19031 w 34383"/>
                  <a:gd name="connsiteY24" fmla="*/ 18606 h 33302"/>
                  <a:gd name="connsiteX25" fmla="*/ 16631 w 34383"/>
                  <a:gd name="connsiteY25" fmla="*/ 17234 h 33302"/>
                  <a:gd name="connsiteX26" fmla="*/ 16973 w 34383"/>
                  <a:gd name="connsiteY26" fmla="*/ 16034 h 33302"/>
                  <a:gd name="connsiteX27" fmla="*/ 17659 w 34383"/>
                  <a:gd name="connsiteY27" fmla="*/ 15005 h 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83" h="33302">
                    <a:moveTo>
                      <a:pt x="34118" y="12948"/>
                    </a:moveTo>
                    <a:cubicBezTo>
                      <a:pt x="33433" y="8662"/>
                      <a:pt x="30347" y="4890"/>
                      <a:pt x="26746" y="2490"/>
                    </a:cubicBezTo>
                    <a:cubicBezTo>
                      <a:pt x="23146" y="89"/>
                      <a:pt x="18173" y="-768"/>
                      <a:pt x="14059" y="775"/>
                    </a:cubicBezTo>
                    <a:cubicBezTo>
                      <a:pt x="11659" y="1804"/>
                      <a:pt x="9430" y="3004"/>
                      <a:pt x="7715" y="5062"/>
                    </a:cubicBezTo>
                    <a:cubicBezTo>
                      <a:pt x="6515" y="6433"/>
                      <a:pt x="5315" y="7976"/>
                      <a:pt x="4457" y="9691"/>
                    </a:cubicBezTo>
                    <a:cubicBezTo>
                      <a:pt x="3429" y="10548"/>
                      <a:pt x="2572" y="11405"/>
                      <a:pt x="1886" y="12605"/>
                    </a:cubicBezTo>
                    <a:cubicBezTo>
                      <a:pt x="686" y="14491"/>
                      <a:pt x="0" y="17063"/>
                      <a:pt x="0" y="19463"/>
                    </a:cubicBezTo>
                    <a:cubicBezTo>
                      <a:pt x="171" y="24435"/>
                      <a:pt x="3086" y="29065"/>
                      <a:pt x="7544" y="31293"/>
                    </a:cubicBezTo>
                    <a:cubicBezTo>
                      <a:pt x="11659" y="33351"/>
                      <a:pt x="16116" y="33865"/>
                      <a:pt x="20574" y="32665"/>
                    </a:cubicBezTo>
                    <a:cubicBezTo>
                      <a:pt x="24174" y="31636"/>
                      <a:pt x="27946" y="29579"/>
                      <a:pt x="30175" y="26493"/>
                    </a:cubicBezTo>
                    <a:cubicBezTo>
                      <a:pt x="31718" y="24607"/>
                      <a:pt x="32918" y="22721"/>
                      <a:pt x="33604" y="20321"/>
                    </a:cubicBezTo>
                    <a:cubicBezTo>
                      <a:pt x="34633" y="17920"/>
                      <a:pt x="34461" y="15520"/>
                      <a:pt x="34118" y="12948"/>
                    </a:cubicBezTo>
                    <a:close/>
                    <a:moveTo>
                      <a:pt x="17659" y="15005"/>
                    </a:moveTo>
                    <a:cubicBezTo>
                      <a:pt x="17831" y="14834"/>
                      <a:pt x="18002" y="14663"/>
                      <a:pt x="18173" y="14491"/>
                    </a:cubicBezTo>
                    <a:cubicBezTo>
                      <a:pt x="18345" y="14320"/>
                      <a:pt x="18517" y="14320"/>
                      <a:pt x="18688" y="14148"/>
                    </a:cubicBezTo>
                    <a:cubicBezTo>
                      <a:pt x="18688" y="14148"/>
                      <a:pt x="18688" y="14148"/>
                      <a:pt x="18688" y="14148"/>
                    </a:cubicBezTo>
                    <a:cubicBezTo>
                      <a:pt x="18688" y="14148"/>
                      <a:pt x="18860" y="14148"/>
                      <a:pt x="18860" y="14148"/>
                    </a:cubicBezTo>
                    <a:cubicBezTo>
                      <a:pt x="19031" y="14320"/>
                      <a:pt x="19202" y="14320"/>
                      <a:pt x="19374" y="14491"/>
                    </a:cubicBezTo>
                    <a:cubicBezTo>
                      <a:pt x="19545" y="14663"/>
                      <a:pt x="19888" y="14834"/>
                      <a:pt x="20060" y="15177"/>
                    </a:cubicBezTo>
                    <a:cubicBezTo>
                      <a:pt x="20231" y="15520"/>
                      <a:pt x="20402" y="15691"/>
                      <a:pt x="20574" y="16034"/>
                    </a:cubicBezTo>
                    <a:cubicBezTo>
                      <a:pt x="20574" y="16034"/>
                      <a:pt x="20574" y="16034"/>
                      <a:pt x="20574" y="16034"/>
                    </a:cubicBezTo>
                    <a:cubicBezTo>
                      <a:pt x="20574" y="16206"/>
                      <a:pt x="20574" y="16206"/>
                      <a:pt x="20574" y="16377"/>
                    </a:cubicBezTo>
                    <a:cubicBezTo>
                      <a:pt x="20574" y="16549"/>
                      <a:pt x="20402" y="16720"/>
                      <a:pt x="20402" y="16892"/>
                    </a:cubicBezTo>
                    <a:cubicBezTo>
                      <a:pt x="20231" y="17063"/>
                      <a:pt x="20231" y="17406"/>
                      <a:pt x="20060" y="17577"/>
                    </a:cubicBezTo>
                    <a:cubicBezTo>
                      <a:pt x="19717" y="17920"/>
                      <a:pt x="19374" y="18263"/>
                      <a:pt x="19031" y="18606"/>
                    </a:cubicBezTo>
                    <a:cubicBezTo>
                      <a:pt x="18345" y="17920"/>
                      <a:pt x="17488" y="17406"/>
                      <a:pt x="16631" y="17234"/>
                    </a:cubicBezTo>
                    <a:cubicBezTo>
                      <a:pt x="16802" y="16892"/>
                      <a:pt x="16973" y="16377"/>
                      <a:pt x="16973" y="16034"/>
                    </a:cubicBezTo>
                    <a:cubicBezTo>
                      <a:pt x="17145" y="15520"/>
                      <a:pt x="17488" y="15177"/>
                      <a:pt x="17659" y="15005"/>
                    </a:cubicBezTo>
                    <a:close/>
                  </a:path>
                </a:pathLst>
              </a:custGeom>
              <a:solidFill>
                <a:srgbClr val="FFFFFF"/>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534882E9-4033-49BB-8274-0B94F27ACF85}"/>
                  </a:ext>
                </a:extLst>
              </p:cNvPr>
              <p:cNvSpPr/>
              <p:nvPr/>
            </p:nvSpPr>
            <p:spPr>
              <a:xfrm>
                <a:off x="6610622" y="5065080"/>
                <a:ext cx="31306" cy="34272"/>
              </a:xfrm>
              <a:custGeom>
                <a:avLst/>
                <a:gdLst>
                  <a:gd name="connsiteX0" fmla="*/ 31274 w 31306"/>
                  <a:gd name="connsiteY0" fmla="*/ 16525 h 34272"/>
                  <a:gd name="connsiteX1" fmla="*/ 22530 w 31306"/>
                  <a:gd name="connsiteY1" fmla="*/ 2124 h 34272"/>
                  <a:gd name="connsiteX2" fmla="*/ 14129 w 31306"/>
                  <a:gd name="connsiteY2" fmla="*/ 66 h 34272"/>
                  <a:gd name="connsiteX3" fmla="*/ 4871 w 31306"/>
                  <a:gd name="connsiteY3" fmla="*/ 4010 h 34272"/>
                  <a:gd name="connsiteX4" fmla="*/ 413 w 31306"/>
                  <a:gd name="connsiteY4" fmla="*/ 11039 h 34272"/>
                  <a:gd name="connsiteX5" fmla="*/ 1613 w 31306"/>
                  <a:gd name="connsiteY5" fmla="*/ 20983 h 34272"/>
                  <a:gd name="connsiteX6" fmla="*/ 2299 w 31306"/>
                  <a:gd name="connsiteY6" fmla="*/ 22183 h 34272"/>
                  <a:gd name="connsiteX7" fmla="*/ 8643 w 31306"/>
                  <a:gd name="connsiteY7" fmla="*/ 32470 h 34272"/>
                  <a:gd name="connsiteX8" fmla="*/ 16187 w 31306"/>
                  <a:gd name="connsiteY8" fmla="*/ 34185 h 34272"/>
                  <a:gd name="connsiteX9" fmla="*/ 25102 w 31306"/>
                  <a:gd name="connsiteY9" fmla="*/ 30413 h 34272"/>
                  <a:gd name="connsiteX10" fmla="*/ 31274 w 31306"/>
                  <a:gd name="connsiteY10" fmla="*/ 16525 h 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06" h="34272">
                    <a:moveTo>
                      <a:pt x="31274" y="16525"/>
                    </a:moveTo>
                    <a:cubicBezTo>
                      <a:pt x="30760" y="10696"/>
                      <a:pt x="27674" y="5210"/>
                      <a:pt x="22530" y="2124"/>
                    </a:cubicBezTo>
                    <a:cubicBezTo>
                      <a:pt x="20130" y="752"/>
                      <a:pt x="17044" y="-276"/>
                      <a:pt x="14129" y="66"/>
                    </a:cubicBezTo>
                    <a:cubicBezTo>
                      <a:pt x="10529" y="409"/>
                      <a:pt x="7614" y="1609"/>
                      <a:pt x="4871" y="4010"/>
                    </a:cubicBezTo>
                    <a:cubicBezTo>
                      <a:pt x="2813" y="5724"/>
                      <a:pt x="1099" y="8467"/>
                      <a:pt x="413" y="11039"/>
                    </a:cubicBezTo>
                    <a:cubicBezTo>
                      <a:pt x="-444" y="14468"/>
                      <a:pt x="70" y="17897"/>
                      <a:pt x="1613" y="20983"/>
                    </a:cubicBezTo>
                    <a:cubicBezTo>
                      <a:pt x="1785" y="21498"/>
                      <a:pt x="2127" y="21841"/>
                      <a:pt x="2299" y="22183"/>
                    </a:cubicBezTo>
                    <a:cubicBezTo>
                      <a:pt x="2813" y="26298"/>
                      <a:pt x="5042" y="30241"/>
                      <a:pt x="8643" y="32470"/>
                    </a:cubicBezTo>
                    <a:cubicBezTo>
                      <a:pt x="10872" y="33842"/>
                      <a:pt x="13615" y="34528"/>
                      <a:pt x="16187" y="34185"/>
                    </a:cubicBezTo>
                    <a:cubicBezTo>
                      <a:pt x="19616" y="33842"/>
                      <a:pt x="22530" y="32642"/>
                      <a:pt x="25102" y="30413"/>
                    </a:cubicBezTo>
                    <a:cubicBezTo>
                      <a:pt x="29217" y="27327"/>
                      <a:pt x="31617" y="21669"/>
                      <a:pt x="31274" y="16525"/>
                    </a:cubicBezTo>
                    <a:close/>
                  </a:path>
                </a:pathLst>
              </a:custGeom>
              <a:solidFill>
                <a:srgbClr val="FFFFFF"/>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1B401F28-7E4A-4BA5-8502-CB4B6EE3A064}"/>
                  </a:ext>
                </a:extLst>
              </p:cNvPr>
              <p:cNvSpPr/>
              <p:nvPr/>
            </p:nvSpPr>
            <p:spPr>
              <a:xfrm>
                <a:off x="6690062" y="5640176"/>
                <a:ext cx="34692" cy="40147"/>
              </a:xfrm>
              <a:custGeom>
                <a:avLst/>
                <a:gdLst>
                  <a:gd name="connsiteX0" fmla="*/ 31558 w 34692"/>
                  <a:gd name="connsiteY0" fmla="*/ 12015 h 40147"/>
                  <a:gd name="connsiteX1" fmla="*/ 14927 w 34692"/>
                  <a:gd name="connsiteY1" fmla="*/ 14 h 40147"/>
                  <a:gd name="connsiteX2" fmla="*/ 11 w 34692"/>
                  <a:gd name="connsiteY2" fmla="*/ 13730 h 40147"/>
                  <a:gd name="connsiteX3" fmla="*/ 1554 w 34692"/>
                  <a:gd name="connsiteY3" fmla="*/ 19731 h 40147"/>
                  <a:gd name="connsiteX4" fmla="*/ 4298 w 34692"/>
                  <a:gd name="connsiteY4" fmla="*/ 28132 h 40147"/>
                  <a:gd name="connsiteX5" fmla="*/ 20928 w 34692"/>
                  <a:gd name="connsiteY5" fmla="*/ 40134 h 40147"/>
                  <a:gd name="connsiteX6" fmla="*/ 34301 w 34692"/>
                  <a:gd name="connsiteY6" fmla="*/ 28646 h 40147"/>
                  <a:gd name="connsiteX7" fmla="*/ 31558 w 34692"/>
                  <a:gd name="connsiteY7" fmla="*/ 12015 h 4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92" h="40147">
                    <a:moveTo>
                      <a:pt x="31558" y="12015"/>
                    </a:moveTo>
                    <a:cubicBezTo>
                      <a:pt x="28129" y="5672"/>
                      <a:pt x="22471" y="357"/>
                      <a:pt x="14927" y="14"/>
                    </a:cubicBezTo>
                    <a:cubicBezTo>
                      <a:pt x="7212" y="-329"/>
                      <a:pt x="-332" y="5672"/>
                      <a:pt x="11" y="13730"/>
                    </a:cubicBezTo>
                    <a:cubicBezTo>
                      <a:pt x="183" y="15959"/>
                      <a:pt x="697" y="17845"/>
                      <a:pt x="1554" y="19731"/>
                    </a:cubicBezTo>
                    <a:cubicBezTo>
                      <a:pt x="1897" y="22645"/>
                      <a:pt x="2926" y="25560"/>
                      <a:pt x="4298" y="28132"/>
                    </a:cubicBezTo>
                    <a:cubicBezTo>
                      <a:pt x="7384" y="34304"/>
                      <a:pt x="13556" y="40476"/>
                      <a:pt x="20928" y="40134"/>
                    </a:cubicBezTo>
                    <a:cubicBezTo>
                      <a:pt x="27615" y="39790"/>
                      <a:pt x="32930" y="35161"/>
                      <a:pt x="34301" y="28646"/>
                    </a:cubicBezTo>
                    <a:cubicBezTo>
                      <a:pt x="35330" y="22989"/>
                      <a:pt x="34301" y="17159"/>
                      <a:pt x="31558" y="12015"/>
                    </a:cubicBezTo>
                    <a:close/>
                  </a:path>
                </a:pathLst>
              </a:custGeom>
              <a:solidFill>
                <a:srgbClr val="FFFFFF"/>
              </a:solidFill>
              <a:ln w="1715" cap="flat">
                <a:noFill/>
                <a:prstDash val="solid"/>
                <a:miter/>
              </a:ln>
            </p:spPr>
            <p:txBody>
              <a:bodyPr rtlCol="0" anchor="ctr"/>
              <a:lstStyle/>
              <a:p>
                <a:endParaRPr lang="en-US"/>
              </a:p>
            </p:txBody>
          </p:sp>
        </p:grpSp>
      </p:grpSp>
      <p:grpSp>
        <p:nvGrpSpPr>
          <p:cNvPr id="10" name="Graphic 3">
            <a:extLst>
              <a:ext uri="{FF2B5EF4-FFF2-40B4-BE49-F238E27FC236}">
                <a16:creationId xmlns:a16="http://schemas.microsoft.com/office/drawing/2014/main" id="{4BBED263-3542-4DC4-8EBC-CCCB14D0ED25}"/>
              </a:ext>
            </a:extLst>
          </p:cNvPr>
          <p:cNvGrpSpPr/>
          <p:nvPr/>
        </p:nvGrpSpPr>
        <p:grpSpPr>
          <a:xfrm>
            <a:off x="2265321" y="5102444"/>
            <a:ext cx="1952031" cy="1675309"/>
            <a:chOff x="7035090" y="3261023"/>
            <a:chExt cx="1594711" cy="1832833"/>
          </a:xfrm>
        </p:grpSpPr>
        <p:sp>
          <p:nvSpPr>
            <p:cNvPr id="11" name="Freeform: Shape 10">
              <a:extLst>
                <a:ext uri="{FF2B5EF4-FFF2-40B4-BE49-F238E27FC236}">
                  <a16:creationId xmlns:a16="http://schemas.microsoft.com/office/drawing/2014/main" id="{D3093118-B73C-4267-889D-99DDE5FB1507}"/>
                </a:ext>
              </a:extLst>
            </p:cNvPr>
            <p:cNvSpPr/>
            <p:nvPr/>
          </p:nvSpPr>
          <p:spPr>
            <a:xfrm>
              <a:off x="7035090" y="3788107"/>
              <a:ext cx="1594711" cy="879866"/>
            </a:xfrm>
            <a:custGeom>
              <a:avLst/>
              <a:gdLst>
                <a:gd name="connsiteX0" fmla="*/ 1577624 w 1594711"/>
                <a:gd name="connsiteY0" fmla="*/ 547006 h 879866"/>
                <a:gd name="connsiteX1" fmla="*/ 1392972 w 1594711"/>
                <a:gd name="connsiteY1" fmla="*/ 410531 h 879866"/>
                <a:gd name="connsiteX2" fmla="*/ 1316849 w 1594711"/>
                <a:gd name="connsiteY2" fmla="*/ 200677 h 879866"/>
                <a:gd name="connsiteX3" fmla="*/ 1211064 w 1594711"/>
                <a:gd name="connsiteY3" fmla="*/ 151642 h 879866"/>
                <a:gd name="connsiteX4" fmla="*/ 1155171 w 1594711"/>
                <a:gd name="connsiteY4" fmla="*/ 84776 h 879866"/>
                <a:gd name="connsiteX5" fmla="*/ 849133 w 1594711"/>
                <a:gd name="connsiteY5" fmla="*/ 34370 h 879866"/>
                <a:gd name="connsiteX6" fmla="*/ 642364 w 1594711"/>
                <a:gd name="connsiteY6" fmla="*/ 1452 h 879866"/>
                <a:gd name="connsiteX7" fmla="*/ 453255 w 1594711"/>
                <a:gd name="connsiteY7" fmla="*/ 160214 h 879866"/>
                <a:gd name="connsiteX8" fmla="*/ 410564 w 1594711"/>
                <a:gd name="connsiteY8" fmla="*/ 219193 h 879866"/>
                <a:gd name="connsiteX9" fmla="*/ 348499 w 1594711"/>
                <a:gd name="connsiteY9" fmla="*/ 234109 h 879866"/>
                <a:gd name="connsiteX10" fmla="*/ 125442 w 1594711"/>
                <a:gd name="connsiteY10" fmla="*/ 477911 h 879866"/>
                <a:gd name="connsiteX11" fmla="*/ 123214 w 1594711"/>
                <a:gd name="connsiteY11" fmla="*/ 468653 h 879866"/>
                <a:gd name="connsiteX12" fmla="*/ 3542 w 1594711"/>
                <a:gd name="connsiteY12" fmla="*/ 592954 h 879866"/>
                <a:gd name="connsiteX13" fmla="*/ 72464 w 1594711"/>
                <a:gd name="connsiteY13" fmla="*/ 743488 h 879866"/>
                <a:gd name="connsiteX14" fmla="*/ 144816 w 1594711"/>
                <a:gd name="connsiteY14" fmla="*/ 757032 h 879866"/>
                <a:gd name="connsiteX15" fmla="*/ 184764 w 1594711"/>
                <a:gd name="connsiteY15" fmla="*/ 760975 h 879866"/>
                <a:gd name="connsiteX16" fmla="*/ 453255 w 1594711"/>
                <a:gd name="connsiteY16" fmla="*/ 834013 h 879866"/>
                <a:gd name="connsiteX17" fmla="*/ 571898 w 1594711"/>
                <a:gd name="connsiteY17" fmla="*/ 805552 h 879866"/>
                <a:gd name="connsiteX18" fmla="*/ 762551 w 1594711"/>
                <a:gd name="connsiteY18" fmla="*/ 866932 h 879866"/>
                <a:gd name="connsiteX19" fmla="*/ 1135797 w 1594711"/>
                <a:gd name="connsiteY19" fmla="*/ 854073 h 879866"/>
                <a:gd name="connsiteX20" fmla="*/ 1265585 w 1594711"/>
                <a:gd name="connsiteY20" fmla="*/ 868132 h 879866"/>
                <a:gd name="connsiteX21" fmla="*/ 1302790 w 1594711"/>
                <a:gd name="connsiteY21" fmla="*/ 831784 h 879866"/>
                <a:gd name="connsiteX22" fmla="*/ 1399830 w 1594711"/>
                <a:gd name="connsiteY22" fmla="*/ 862131 h 879866"/>
                <a:gd name="connsiteX23" fmla="*/ 1429148 w 1594711"/>
                <a:gd name="connsiteY23" fmla="*/ 875161 h 879866"/>
                <a:gd name="connsiteX24" fmla="*/ 1561851 w 1594711"/>
                <a:gd name="connsiteY24" fmla="*/ 783950 h 879866"/>
                <a:gd name="connsiteX25" fmla="*/ 1577624 w 1594711"/>
                <a:gd name="connsiteY25" fmla="*/ 547006 h 8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4711" h="879866">
                  <a:moveTo>
                    <a:pt x="1577624" y="547006"/>
                  </a:moveTo>
                  <a:cubicBezTo>
                    <a:pt x="1548135" y="471225"/>
                    <a:pt x="1474240" y="411046"/>
                    <a:pt x="1392972" y="410531"/>
                  </a:cubicBezTo>
                  <a:cubicBezTo>
                    <a:pt x="1424519" y="335093"/>
                    <a:pt x="1389372" y="238396"/>
                    <a:pt x="1316849" y="200677"/>
                  </a:cubicBezTo>
                  <a:cubicBezTo>
                    <a:pt x="1282216" y="182674"/>
                    <a:pt x="1240896" y="176845"/>
                    <a:pt x="1211064" y="151642"/>
                  </a:cubicBezTo>
                  <a:cubicBezTo>
                    <a:pt x="1188776" y="132954"/>
                    <a:pt x="1175574" y="105522"/>
                    <a:pt x="1155171" y="84776"/>
                  </a:cubicBezTo>
                  <a:cubicBezTo>
                    <a:pt x="1080933" y="8824"/>
                    <a:pt x="954746" y="47229"/>
                    <a:pt x="849133" y="34370"/>
                  </a:cubicBezTo>
                  <a:cubicBezTo>
                    <a:pt x="779524" y="25969"/>
                    <a:pt x="711973" y="-7292"/>
                    <a:pt x="642364" y="1452"/>
                  </a:cubicBezTo>
                  <a:cubicBezTo>
                    <a:pt x="557325" y="12082"/>
                    <a:pt x="491831" y="83576"/>
                    <a:pt x="453255" y="160214"/>
                  </a:cubicBezTo>
                  <a:cubicBezTo>
                    <a:pt x="442111" y="182160"/>
                    <a:pt x="431481" y="206335"/>
                    <a:pt x="410564" y="219193"/>
                  </a:cubicBezTo>
                  <a:cubicBezTo>
                    <a:pt x="392390" y="230509"/>
                    <a:pt x="369759" y="231195"/>
                    <a:pt x="348499" y="234109"/>
                  </a:cubicBezTo>
                  <a:cubicBezTo>
                    <a:pt x="230370" y="250740"/>
                    <a:pt x="131615" y="358582"/>
                    <a:pt x="125442" y="477911"/>
                  </a:cubicBezTo>
                  <a:lnTo>
                    <a:pt x="123214" y="468653"/>
                  </a:lnTo>
                  <a:cubicBezTo>
                    <a:pt x="66635" y="488713"/>
                    <a:pt x="17429" y="534661"/>
                    <a:pt x="3542" y="592954"/>
                  </a:cubicBezTo>
                  <a:cubicBezTo>
                    <a:pt x="-10346" y="651247"/>
                    <a:pt x="17429" y="719656"/>
                    <a:pt x="72464" y="743488"/>
                  </a:cubicBezTo>
                  <a:cubicBezTo>
                    <a:pt x="95267" y="753260"/>
                    <a:pt x="119956" y="755317"/>
                    <a:pt x="144816" y="757032"/>
                  </a:cubicBezTo>
                  <a:cubicBezTo>
                    <a:pt x="158189" y="758061"/>
                    <a:pt x="171734" y="758918"/>
                    <a:pt x="184764" y="760975"/>
                  </a:cubicBezTo>
                  <a:cubicBezTo>
                    <a:pt x="277347" y="775206"/>
                    <a:pt x="360329" y="846186"/>
                    <a:pt x="453255" y="834013"/>
                  </a:cubicBezTo>
                  <a:cubicBezTo>
                    <a:pt x="493717" y="828698"/>
                    <a:pt x="531265" y="807610"/>
                    <a:pt x="571898" y="805552"/>
                  </a:cubicBezTo>
                  <a:cubicBezTo>
                    <a:pt x="639107" y="802123"/>
                    <a:pt x="697400" y="850301"/>
                    <a:pt x="762551" y="866932"/>
                  </a:cubicBezTo>
                  <a:cubicBezTo>
                    <a:pt x="884452" y="897793"/>
                    <a:pt x="1015954" y="816182"/>
                    <a:pt x="1135797" y="854073"/>
                  </a:cubicBezTo>
                  <a:cubicBezTo>
                    <a:pt x="1179174" y="867789"/>
                    <a:pt x="1229409" y="895735"/>
                    <a:pt x="1265585" y="868132"/>
                  </a:cubicBezTo>
                  <a:cubicBezTo>
                    <a:pt x="1279473" y="857502"/>
                    <a:pt x="1287702" y="840357"/>
                    <a:pt x="1302790" y="831784"/>
                  </a:cubicBezTo>
                  <a:cubicBezTo>
                    <a:pt x="1334508" y="814125"/>
                    <a:pt x="1366226" y="842757"/>
                    <a:pt x="1399830" y="862131"/>
                  </a:cubicBezTo>
                  <a:cubicBezTo>
                    <a:pt x="1409432" y="867617"/>
                    <a:pt x="1419204" y="872418"/>
                    <a:pt x="1429148" y="875161"/>
                  </a:cubicBezTo>
                  <a:cubicBezTo>
                    <a:pt x="1485555" y="890763"/>
                    <a:pt x="1537333" y="837099"/>
                    <a:pt x="1561851" y="783950"/>
                  </a:cubicBezTo>
                  <a:cubicBezTo>
                    <a:pt x="1596483" y="709883"/>
                    <a:pt x="1606942" y="622615"/>
                    <a:pt x="1577624" y="547006"/>
                  </a:cubicBezTo>
                  <a:close/>
                </a:path>
              </a:pathLst>
            </a:custGeom>
            <a:solidFill>
              <a:srgbClr val="FFD57E"/>
            </a:solidFill>
            <a:ln w="1715" cap="flat">
              <a:noFill/>
              <a:prstDash val="solid"/>
              <a:miter/>
            </a:ln>
          </p:spPr>
          <p:txBody>
            <a:bodyPr rtlCol="0" anchor="ctr"/>
            <a:lstStyle/>
            <a:p>
              <a:endParaRPr lang="en-US"/>
            </a:p>
          </p:txBody>
        </p:sp>
        <p:grpSp>
          <p:nvGrpSpPr>
            <p:cNvPr id="12" name="Graphic 3">
              <a:extLst>
                <a:ext uri="{FF2B5EF4-FFF2-40B4-BE49-F238E27FC236}">
                  <a16:creationId xmlns:a16="http://schemas.microsoft.com/office/drawing/2014/main" id="{3E2750D8-8BE6-49DC-9BF7-BDEE490F208D}"/>
                </a:ext>
              </a:extLst>
            </p:cNvPr>
            <p:cNvGrpSpPr/>
            <p:nvPr/>
          </p:nvGrpSpPr>
          <p:grpSpPr>
            <a:xfrm>
              <a:off x="7180249" y="3575076"/>
              <a:ext cx="1254842" cy="1518780"/>
              <a:chOff x="7180249" y="3575076"/>
              <a:chExt cx="1254842" cy="1518780"/>
            </a:xfrm>
            <a:solidFill>
              <a:srgbClr val="EA6E70"/>
            </a:solidFill>
          </p:grpSpPr>
          <p:sp>
            <p:nvSpPr>
              <p:cNvPr id="68" name="Freeform: Shape 67">
                <a:extLst>
                  <a:ext uri="{FF2B5EF4-FFF2-40B4-BE49-F238E27FC236}">
                    <a16:creationId xmlns:a16="http://schemas.microsoft.com/office/drawing/2014/main" id="{BA5EBDF5-5B79-46C0-90AF-4905E59D9C62}"/>
                  </a:ext>
                </a:extLst>
              </p:cNvPr>
              <p:cNvSpPr/>
              <p:nvPr/>
            </p:nvSpPr>
            <p:spPr>
              <a:xfrm>
                <a:off x="7180249" y="4544796"/>
                <a:ext cx="1254842" cy="549060"/>
              </a:xfrm>
              <a:custGeom>
                <a:avLst/>
                <a:gdLst>
                  <a:gd name="connsiteX0" fmla="*/ 1157974 w 1254842"/>
                  <a:gd name="connsiteY0" fmla="*/ 74752 h 549060"/>
                  <a:gd name="connsiteX1" fmla="*/ 1120769 w 1254842"/>
                  <a:gd name="connsiteY1" fmla="*/ 111100 h 549060"/>
                  <a:gd name="connsiteX2" fmla="*/ 990981 w 1254842"/>
                  <a:gd name="connsiteY2" fmla="*/ 97040 h 549060"/>
                  <a:gd name="connsiteX3" fmla="*/ 617734 w 1254842"/>
                  <a:gd name="connsiteY3" fmla="*/ 109899 h 549060"/>
                  <a:gd name="connsiteX4" fmla="*/ 427082 w 1254842"/>
                  <a:gd name="connsiteY4" fmla="*/ 48520 h 549060"/>
                  <a:gd name="connsiteX5" fmla="*/ 308439 w 1254842"/>
                  <a:gd name="connsiteY5" fmla="*/ 76981 h 549060"/>
                  <a:gd name="connsiteX6" fmla="*/ 39948 w 1254842"/>
                  <a:gd name="connsiteY6" fmla="*/ 3943 h 549060"/>
                  <a:gd name="connsiteX7" fmla="*/ 0 w 1254842"/>
                  <a:gd name="connsiteY7" fmla="*/ 0 h 549060"/>
                  <a:gd name="connsiteX8" fmla="*/ 103384 w 1254842"/>
                  <a:gd name="connsiteY8" fmla="*/ 271405 h 549060"/>
                  <a:gd name="connsiteX9" fmla="*/ 253060 w 1254842"/>
                  <a:gd name="connsiteY9" fmla="*/ 463429 h 549060"/>
                  <a:gd name="connsiteX10" fmla="*/ 452800 w 1254842"/>
                  <a:gd name="connsiteY10" fmla="*/ 526694 h 549060"/>
                  <a:gd name="connsiteX11" fmla="*/ 859308 w 1254842"/>
                  <a:gd name="connsiteY11" fmla="*/ 524808 h 549060"/>
                  <a:gd name="connsiteX12" fmla="*/ 1016356 w 1254842"/>
                  <a:gd name="connsiteY12" fmla="*/ 481603 h 549060"/>
                  <a:gd name="connsiteX13" fmla="*/ 1157974 w 1254842"/>
                  <a:gd name="connsiteY13" fmla="*/ 304324 h 549060"/>
                  <a:gd name="connsiteX14" fmla="*/ 1254843 w 1254842"/>
                  <a:gd name="connsiteY14" fmla="*/ 104927 h 549060"/>
                  <a:gd name="connsiteX15" fmla="*/ 1157974 w 1254842"/>
                  <a:gd name="connsiteY15" fmla="*/ 74752 h 5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4842" h="549060">
                    <a:moveTo>
                      <a:pt x="1157974" y="74752"/>
                    </a:moveTo>
                    <a:cubicBezTo>
                      <a:pt x="1142714" y="83324"/>
                      <a:pt x="1134485" y="100469"/>
                      <a:pt x="1120769" y="111100"/>
                    </a:cubicBezTo>
                    <a:cubicBezTo>
                      <a:pt x="1084593" y="138875"/>
                      <a:pt x="1034358" y="110928"/>
                      <a:pt x="990981" y="97040"/>
                    </a:cubicBezTo>
                    <a:cubicBezTo>
                      <a:pt x="871138" y="59150"/>
                      <a:pt x="739636" y="140760"/>
                      <a:pt x="617734" y="109899"/>
                    </a:cubicBezTo>
                    <a:cubicBezTo>
                      <a:pt x="552412" y="93269"/>
                      <a:pt x="494290" y="45091"/>
                      <a:pt x="427082" y="48520"/>
                    </a:cubicBezTo>
                    <a:cubicBezTo>
                      <a:pt x="386277" y="50578"/>
                      <a:pt x="348901" y="71666"/>
                      <a:pt x="308439" y="76981"/>
                    </a:cubicBezTo>
                    <a:cubicBezTo>
                      <a:pt x="215684" y="89154"/>
                      <a:pt x="132531" y="18173"/>
                      <a:pt x="39948" y="3943"/>
                    </a:cubicBezTo>
                    <a:cubicBezTo>
                      <a:pt x="26746" y="1886"/>
                      <a:pt x="13373" y="1028"/>
                      <a:pt x="0" y="0"/>
                    </a:cubicBezTo>
                    <a:cubicBezTo>
                      <a:pt x="23832" y="73895"/>
                      <a:pt x="53836" y="169221"/>
                      <a:pt x="103384" y="271405"/>
                    </a:cubicBezTo>
                    <a:cubicBezTo>
                      <a:pt x="154648" y="376847"/>
                      <a:pt x="166650" y="430340"/>
                      <a:pt x="253060" y="463429"/>
                    </a:cubicBezTo>
                    <a:cubicBezTo>
                      <a:pt x="283236" y="475088"/>
                      <a:pt x="403765" y="515207"/>
                      <a:pt x="452800" y="526694"/>
                    </a:cubicBezTo>
                    <a:cubicBezTo>
                      <a:pt x="611219" y="563728"/>
                      <a:pt x="713746" y="548811"/>
                      <a:pt x="859308" y="524808"/>
                    </a:cubicBezTo>
                    <a:cubicBezTo>
                      <a:pt x="962863" y="507663"/>
                      <a:pt x="926344" y="518636"/>
                      <a:pt x="1016356" y="481603"/>
                    </a:cubicBezTo>
                    <a:cubicBezTo>
                      <a:pt x="1048417" y="468401"/>
                      <a:pt x="1126770" y="363131"/>
                      <a:pt x="1157974" y="304324"/>
                    </a:cubicBezTo>
                    <a:cubicBezTo>
                      <a:pt x="1175976" y="270548"/>
                      <a:pt x="1193978" y="238316"/>
                      <a:pt x="1254843" y="104927"/>
                    </a:cubicBezTo>
                    <a:cubicBezTo>
                      <a:pt x="1221410" y="85725"/>
                      <a:pt x="1189692" y="57093"/>
                      <a:pt x="1157974" y="74752"/>
                    </a:cubicBezTo>
                    <a:close/>
                  </a:path>
                </a:pathLst>
              </a:custGeom>
              <a:solidFill>
                <a:srgbClr val="EA6E70"/>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B60F719D-BCA0-4BB7-BBE2-632BD0A26029}"/>
                  </a:ext>
                </a:extLst>
              </p:cNvPr>
              <p:cNvSpPr/>
              <p:nvPr/>
            </p:nvSpPr>
            <p:spPr>
              <a:xfrm>
                <a:off x="7653673" y="3575076"/>
                <a:ext cx="371600" cy="332403"/>
              </a:xfrm>
              <a:custGeom>
                <a:avLst/>
                <a:gdLst>
                  <a:gd name="connsiteX0" fmla="*/ 243580 w 371600"/>
                  <a:gd name="connsiteY0" fmla="*/ 331069 h 332403"/>
                  <a:gd name="connsiteX1" fmla="*/ 17094 w 371600"/>
                  <a:gd name="connsiteY1" fmla="*/ 237800 h 332403"/>
                  <a:gd name="connsiteX2" fmla="*/ 34068 w 371600"/>
                  <a:gd name="connsiteY2" fmla="*/ 55891 h 332403"/>
                  <a:gd name="connsiteX3" fmla="*/ 166770 w 371600"/>
                  <a:gd name="connsiteY3" fmla="*/ 170 h 332403"/>
                  <a:gd name="connsiteX4" fmla="*/ 348165 w 371600"/>
                  <a:gd name="connsiteY4" fmla="*/ 70808 h 332403"/>
                  <a:gd name="connsiteX5" fmla="*/ 353651 w 371600"/>
                  <a:gd name="connsiteY5" fmla="*/ 246715 h 332403"/>
                  <a:gd name="connsiteX6" fmla="*/ 243580 w 371600"/>
                  <a:gd name="connsiteY6" fmla="*/ 331069 h 33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600" h="332403">
                    <a:moveTo>
                      <a:pt x="243580" y="331069"/>
                    </a:moveTo>
                    <a:cubicBezTo>
                      <a:pt x="191973" y="338784"/>
                      <a:pt x="47955" y="313752"/>
                      <a:pt x="17094" y="237800"/>
                    </a:cubicBezTo>
                    <a:cubicBezTo>
                      <a:pt x="-7080" y="178307"/>
                      <a:pt x="-9138" y="109555"/>
                      <a:pt x="34068" y="55891"/>
                    </a:cubicBezTo>
                    <a:cubicBezTo>
                      <a:pt x="64929" y="17658"/>
                      <a:pt x="116364" y="-2059"/>
                      <a:pt x="166770" y="170"/>
                    </a:cubicBezTo>
                    <a:cubicBezTo>
                      <a:pt x="227806" y="2742"/>
                      <a:pt x="321590" y="15772"/>
                      <a:pt x="348165" y="70808"/>
                    </a:cubicBezTo>
                    <a:cubicBezTo>
                      <a:pt x="371310" y="118642"/>
                      <a:pt x="384169" y="193566"/>
                      <a:pt x="353651" y="246715"/>
                    </a:cubicBezTo>
                    <a:cubicBezTo>
                      <a:pt x="330162" y="287692"/>
                      <a:pt x="291929" y="323868"/>
                      <a:pt x="243580" y="331069"/>
                    </a:cubicBezTo>
                    <a:close/>
                  </a:path>
                </a:pathLst>
              </a:custGeom>
              <a:solidFill>
                <a:srgbClr val="EA6E70"/>
              </a:solidFill>
              <a:ln w="1715" cap="flat">
                <a:noFill/>
                <a:prstDash val="solid"/>
                <a:miter/>
              </a:ln>
            </p:spPr>
            <p:txBody>
              <a:bodyPr rtlCol="0" anchor="ctr"/>
              <a:lstStyle/>
              <a:p>
                <a:endParaRPr lang="en-US"/>
              </a:p>
            </p:txBody>
          </p:sp>
        </p:grpSp>
        <p:sp>
          <p:nvSpPr>
            <p:cNvPr id="13" name="Freeform: Shape 12">
              <a:extLst>
                <a:ext uri="{FF2B5EF4-FFF2-40B4-BE49-F238E27FC236}">
                  <a16:creationId xmlns:a16="http://schemas.microsoft.com/office/drawing/2014/main" id="{9D59FE63-F47F-48B6-AF0B-B580E01DF563}"/>
                </a:ext>
              </a:extLst>
            </p:cNvPr>
            <p:cNvSpPr/>
            <p:nvPr/>
          </p:nvSpPr>
          <p:spPr>
            <a:xfrm>
              <a:off x="7802506" y="3261023"/>
              <a:ext cx="189013" cy="365800"/>
            </a:xfrm>
            <a:custGeom>
              <a:avLst/>
              <a:gdLst>
                <a:gd name="connsiteX0" fmla="*/ 55485 w 189013"/>
                <a:gd name="connsiteY0" fmla="*/ 348513 h 365800"/>
                <a:gd name="connsiteX1" fmla="*/ 16909 w 189013"/>
                <a:gd name="connsiteY1" fmla="*/ 217868 h 365800"/>
                <a:gd name="connsiteX2" fmla="*/ 102977 w 189013"/>
                <a:gd name="connsiteY2" fmla="*/ 73850 h 365800"/>
                <a:gd name="connsiteX3" fmla="*/ 184416 w 189013"/>
                <a:gd name="connsiteY3" fmla="*/ 17271 h 365800"/>
                <a:gd name="connsiteX4" fmla="*/ 180129 w 189013"/>
                <a:gd name="connsiteY4" fmla="*/ 984 h 365800"/>
                <a:gd name="connsiteX5" fmla="*/ 35254 w 189013"/>
                <a:gd name="connsiteY5" fmla="*/ 128714 h 365800"/>
                <a:gd name="connsiteX6" fmla="*/ 4908 w 189013"/>
                <a:gd name="connsiteY6" fmla="*/ 295706 h 365800"/>
                <a:gd name="connsiteX7" fmla="*/ 48456 w 189013"/>
                <a:gd name="connsiteY7" fmla="*/ 364801 h 365800"/>
                <a:gd name="connsiteX8" fmla="*/ 55485 w 189013"/>
                <a:gd name="connsiteY8" fmla="*/ 348513 h 365800"/>
                <a:gd name="connsiteX9" fmla="*/ 55485 w 189013"/>
                <a:gd name="connsiteY9" fmla="*/ 348513 h 3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13" h="365800">
                  <a:moveTo>
                    <a:pt x="55485" y="348513"/>
                  </a:moveTo>
                  <a:cubicBezTo>
                    <a:pt x="19310" y="323996"/>
                    <a:pt x="9194" y="267760"/>
                    <a:pt x="16909" y="217868"/>
                  </a:cubicBezTo>
                  <a:cubicBezTo>
                    <a:pt x="26168" y="157003"/>
                    <a:pt x="62172" y="108997"/>
                    <a:pt x="102977" y="73850"/>
                  </a:cubicBezTo>
                  <a:cubicBezTo>
                    <a:pt x="128694" y="51733"/>
                    <a:pt x="156470" y="33902"/>
                    <a:pt x="184416" y="17271"/>
                  </a:cubicBezTo>
                  <a:cubicBezTo>
                    <a:pt x="192817" y="12299"/>
                    <a:pt x="188702" y="-4160"/>
                    <a:pt x="180129" y="984"/>
                  </a:cubicBezTo>
                  <a:cubicBezTo>
                    <a:pt x="127152" y="32359"/>
                    <a:pt x="72116" y="69392"/>
                    <a:pt x="35254" y="128714"/>
                  </a:cubicBezTo>
                  <a:cubicBezTo>
                    <a:pt x="5250" y="177063"/>
                    <a:pt x="-7951" y="239814"/>
                    <a:pt x="4908" y="295706"/>
                  </a:cubicBezTo>
                  <a:cubicBezTo>
                    <a:pt x="11766" y="325367"/>
                    <a:pt x="26682" y="350056"/>
                    <a:pt x="48456" y="364801"/>
                  </a:cubicBezTo>
                  <a:cubicBezTo>
                    <a:pt x="56514" y="369944"/>
                    <a:pt x="63201" y="353828"/>
                    <a:pt x="55485" y="348513"/>
                  </a:cubicBezTo>
                  <a:lnTo>
                    <a:pt x="55485" y="348513"/>
                  </a:lnTo>
                  <a:close/>
                </a:path>
              </a:pathLst>
            </a:custGeom>
            <a:solidFill>
              <a:srgbClr val="89C7B6"/>
            </a:solidFill>
            <a:ln w="1715" cap="flat">
              <a:noFill/>
              <a:prstDash val="solid"/>
              <a:miter/>
            </a:ln>
          </p:spPr>
          <p:txBody>
            <a:bodyPr rtlCol="0" anchor="ctr"/>
            <a:lstStyle/>
            <a:p>
              <a:endParaRPr lang="en-US"/>
            </a:p>
          </p:txBody>
        </p:sp>
        <p:grpSp>
          <p:nvGrpSpPr>
            <p:cNvPr id="14" name="Graphic 3">
              <a:extLst>
                <a:ext uri="{FF2B5EF4-FFF2-40B4-BE49-F238E27FC236}">
                  <a16:creationId xmlns:a16="http://schemas.microsoft.com/office/drawing/2014/main" id="{8DB90019-F808-4564-B6F1-5EE0205E7AC0}"/>
                </a:ext>
              </a:extLst>
            </p:cNvPr>
            <p:cNvGrpSpPr/>
            <p:nvPr/>
          </p:nvGrpSpPr>
          <p:grpSpPr>
            <a:xfrm>
              <a:off x="7143492" y="3869092"/>
              <a:ext cx="1434661" cy="724044"/>
              <a:chOff x="7143492" y="3869092"/>
              <a:chExt cx="1434661" cy="724044"/>
            </a:xfrm>
            <a:solidFill>
              <a:srgbClr val="FF8B94"/>
            </a:solidFill>
          </p:grpSpPr>
          <p:sp>
            <p:nvSpPr>
              <p:cNvPr id="54" name="Freeform: Shape 53">
                <a:extLst>
                  <a:ext uri="{FF2B5EF4-FFF2-40B4-BE49-F238E27FC236}">
                    <a16:creationId xmlns:a16="http://schemas.microsoft.com/office/drawing/2014/main" id="{3A5D6CF2-3CCF-4069-B1BA-3CB280CAB952}"/>
                  </a:ext>
                </a:extLst>
              </p:cNvPr>
              <p:cNvSpPr/>
              <p:nvPr/>
            </p:nvSpPr>
            <p:spPr>
              <a:xfrm>
                <a:off x="7927866" y="4007201"/>
                <a:ext cx="41130" cy="65254"/>
              </a:xfrm>
              <a:custGeom>
                <a:avLst/>
                <a:gdLst>
                  <a:gd name="connsiteX0" fmla="*/ 763 w 41130"/>
                  <a:gd name="connsiteY0" fmla="*/ 8843 h 65254"/>
                  <a:gd name="connsiteX1" fmla="*/ 30253 w 41130"/>
                  <a:gd name="connsiteY1" fmla="*/ 62336 h 65254"/>
                  <a:gd name="connsiteX2" fmla="*/ 40368 w 41130"/>
                  <a:gd name="connsiteY2" fmla="*/ 56335 h 65254"/>
                  <a:gd name="connsiteX3" fmla="*/ 10879 w 41130"/>
                  <a:gd name="connsiteY3" fmla="*/ 2842 h 65254"/>
                  <a:gd name="connsiteX4" fmla="*/ 763 w 41130"/>
                  <a:gd name="connsiteY4" fmla="*/ 8843 h 65254"/>
                  <a:gd name="connsiteX5" fmla="*/ 763 w 41130"/>
                  <a:gd name="connsiteY5" fmla="*/ 8843 h 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0" h="65254">
                    <a:moveTo>
                      <a:pt x="763" y="8843"/>
                    </a:moveTo>
                    <a:cubicBezTo>
                      <a:pt x="10536" y="26674"/>
                      <a:pt x="20480" y="44505"/>
                      <a:pt x="30253" y="62336"/>
                    </a:cubicBezTo>
                    <a:cubicBezTo>
                      <a:pt x="33853" y="69022"/>
                      <a:pt x="43969" y="63021"/>
                      <a:pt x="40368" y="56335"/>
                    </a:cubicBezTo>
                    <a:cubicBezTo>
                      <a:pt x="30595" y="38504"/>
                      <a:pt x="20651" y="20673"/>
                      <a:pt x="10879" y="2842"/>
                    </a:cubicBezTo>
                    <a:cubicBezTo>
                      <a:pt x="7278" y="-3672"/>
                      <a:pt x="-2837" y="2157"/>
                      <a:pt x="763" y="8843"/>
                    </a:cubicBezTo>
                    <a:lnTo>
                      <a:pt x="763" y="8843"/>
                    </a:lnTo>
                    <a:close/>
                  </a:path>
                </a:pathLst>
              </a:custGeom>
              <a:solidFill>
                <a:srgbClr val="FF8B94"/>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F6DD237B-F041-4676-A2F0-B160FA9B3F1C}"/>
                  </a:ext>
                </a:extLst>
              </p:cNvPr>
              <p:cNvSpPr/>
              <p:nvPr/>
            </p:nvSpPr>
            <p:spPr>
              <a:xfrm>
                <a:off x="7896968" y="4207661"/>
                <a:ext cx="103097" cy="51849"/>
              </a:xfrm>
              <a:custGeom>
                <a:avLst/>
                <a:gdLst>
                  <a:gd name="connsiteX0" fmla="*/ 9029 w 103097"/>
                  <a:gd name="connsiteY0" fmla="*/ 51328 h 51849"/>
                  <a:gd name="connsiteX1" fmla="*/ 100069 w 103097"/>
                  <a:gd name="connsiteY1" fmla="*/ 10694 h 51849"/>
                  <a:gd name="connsiteX2" fmla="*/ 94069 w 103097"/>
                  <a:gd name="connsiteY2" fmla="*/ 579 h 51849"/>
                  <a:gd name="connsiteX3" fmla="*/ 3028 w 103097"/>
                  <a:gd name="connsiteY3" fmla="*/ 41212 h 51849"/>
                  <a:gd name="connsiteX4" fmla="*/ 9029 w 103097"/>
                  <a:gd name="connsiteY4" fmla="*/ 51328 h 51849"/>
                  <a:gd name="connsiteX5" fmla="*/ 9029 w 103097"/>
                  <a:gd name="connsiteY5" fmla="*/ 51328 h 5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97" h="51849">
                    <a:moveTo>
                      <a:pt x="9029" y="51328"/>
                    </a:moveTo>
                    <a:cubicBezTo>
                      <a:pt x="39376" y="37783"/>
                      <a:pt x="69723" y="24239"/>
                      <a:pt x="100069" y="10694"/>
                    </a:cubicBezTo>
                    <a:cubicBezTo>
                      <a:pt x="106927" y="7608"/>
                      <a:pt x="100927" y="-2507"/>
                      <a:pt x="94069" y="579"/>
                    </a:cubicBezTo>
                    <a:cubicBezTo>
                      <a:pt x="63722" y="14123"/>
                      <a:pt x="33375" y="27668"/>
                      <a:pt x="3028" y="41212"/>
                    </a:cubicBezTo>
                    <a:cubicBezTo>
                      <a:pt x="-3830" y="44127"/>
                      <a:pt x="2171" y="54243"/>
                      <a:pt x="9029" y="51328"/>
                    </a:cubicBezTo>
                    <a:lnTo>
                      <a:pt x="9029" y="51328"/>
                    </a:lnTo>
                    <a:close/>
                  </a:path>
                </a:pathLst>
              </a:custGeom>
              <a:solidFill>
                <a:srgbClr val="FF8B94"/>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F27AA7FB-D3B3-4F5F-AE8B-3A8EA347251D}"/>
                  </a:ext>
                </a:extLst>
              </p:cNvPr>
              <p:cNvSpPr/>
              <p:nvPr/>
            </p:nvSpPr>
            <p:spPr>
              <a:xfrm>
                <a:off x="7530474" y="4238307"/>
                <a:ext cx="69523" cy="106686"/>
              </a:xfrm>
              <a:custGeom>
                <a:avLst/>
                <a:gdLst>
                  <a:gd name="connsiteX0" fmla="*/ 21822 w 69523"/>
                  <a:gd name="connsiteY0" fmla="*/ 100920 h 106686"/>
                  <a:gd name="connsiteX1" fmla="*/ 67942 w 69523"/>
                  <a:gd name="connsiteY1" fmla="*/ 17596 h 106686"/>
                  <a:gd name="connsiteX2" fmla="*/ 47711 w 69523"/>
                  <a:gd name="connsiteY2" fmla="*/ 5766 h 106686"/>
                  <a:gd name="connsiteX3" fmla="*/ 1591 w 69523"/>
                  <a:gd name="connsiteY3" fmla="*/ 89091 h 106686"/>
                  <a:gd name="connsiteX4" fmla="*/ 21822 w 69523"/>
                  <a:gd name="connsiteY4" fmla="*/ 100920 h 106686"/>
                  <a:gd name="connsiteX5" fmla="*/ 21822 w 69523"/>
                  <a:gd name="connsiteY5" fmla="*/ 100920 h 10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23" h="106686">
                    <a:moveTo>
                      <a:pt x="21822" y="100920"/>
                    </a:moveTo>
                    <a:cubicBezTo>
                      <a:pt x="37252" y="73146"/>
                      <a:pt x="52511" y="45371"/>
                      <a:pt x="67942" y="17596"/>
                    </a:cubicBezTo>
                    <a:cubicBezTo>
                      <a:pt x="75314" y="4394"/>
                      <a:pt x="54912" y="-7436"/>
                      <a:pt x="47711" y="5766"/>
                    </a:cubicBezTo>
                    <a:cubicBezTo>
                      <a:pt x="32280" y="33541"/>
                      <a:pt x="17021" y="61316"/>
                      <a:pt x="1591" y="89091"/>
                    </a:cubicBezTo>
                    <a:cubicBezTo>
                      <a:pt x="-5782" y="102292"/>
                      <a:pt x="14450" y="114122"/>
                      <a:pt x="21822" y="100920"/>
                    </a:cubicBezTo>
                    <a:lnTo>
                      <a:pt x="21822" y="100920"/>
                    </a:lnTo>
                    <a:close/>
                  </a:path>
                </a:pathLst>
              </a:custGeom>
              <a:solidFill>
                <a:srgbClr val="FF8B94"/>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FC874141-4AA0-497D-8F65-BE00ADA4F141}"/>
                  </a:ext>
                </a:extLst>
              </p:cNvPr>
              <p:cNvSpPr/>
              <p:nvPr/>
            </p:nvSpPr>
            <p:spPr>
              <a:xfrm>
                <a:off x="8238948" y="4225633"/>
                <a:ext cx="85062" cy="54466"/>
              </a:xfrm>
              <a:custGeom>
                <a:avLst/>
                <a:gdLst>
                  <a:gd name="connsiteX0" fmla="*/ 14407 w 85062"/>
                  <a:gd name="connsiteY0" fmla="*/ 53930 h 54466"/>
                  <a:gd name="connsiteX1" fmla="*/ 79215 w 85062"/>
                  <a:gd name="connsiteY1" fmla="*/ 22040 h 54466"/>
                  <a:gd name="connsiteX2" fmla="*/ 83501 w 85062"/>
                  <a:gd name="connsiteY2" fmla="*/ 5924 h 54466"/>
                  <a:gd name="connsiteX3" fmla="*/ 67385 w 85062"/>
                  <a:gd name="connsiteY3" fmla="*/ 1637 h 54466"/>
                  <a:gd name="connsiteX4" fmla="*/ 8063 w 85062"/>
                  <a:gd name="connsiteY4" fmla="*/ 31127 h 54466"/>
                  <a:gd name="connsiteX5" fmla="*/ 14407 w 85062"/>
                  <a:gd name="connsiteY5" fmla="*/ 53930 h 54466"/>
                  <a:gd name="connsiteX6" fmla="*/ 14407 w 85062"/>
                  <a:gd name="connsiteY6" fmla="*/ 53930 h 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62" h="54466">
                    <a:moveTo>
                      <a:pt x="14407" y="53930"/>
                    </a:moveTo>
                    <a:cubicBezTo>
                      <a:pt x="37724" y="47072"/>
                      <a:pt x="59670" y="36441"/>
                      <a:pt x="79215" y="22040"/>
                    </a:cubicBezTo>
                    <a:cubicBezTo>
                      <a:pt x="84359" y="18268"/>
                      <a:pt x="86930" y="11753"/>
                      <a:pt x="83501" y="5924"/>
                    </a:cubicBezTo>
                    <a:cubicBezTo>
                      <a:pt x="80586" y="780"/>
                      <a:pt x="72528" y="-1963"/>
                      <a:pt x="67385" y="1637"/>
                    </a:cubicBezTo>
                    <a:cubicBezTo>
                      <a:pt x="49383" y="14839"/>
                      <a:pt x="29495" y="24783"/>
                      <a:pt x="8063" y="31127"/>
                    </a:cubicBezTo>
                    <a:cubicBezTo>
                      <a:pt x="-6167" y="35584"/>
                      <a:pt x="5" y="58216"/>
                      <a:pt x="14407" y="53930"/>
                    </a:cubicBezTo>
                    <a:lnTo>
                      <a:pt x="14407" y="53930"/>
                    </a:lnTo>
                    <a:close/>
                  </a:path>
                </a:pathLst>
              </a:custGeom>
              <a:solidFill>
                <a:srgbClr val="FF8B94"/>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6D79A054-008F-487C-8DC3-2B10CA015653}"/>
                  </a:ext>
                </a:extLst>
              </p:cNvPr>
              <p:cNvSpPr/>
              <p:nvPr/>
            </p:nvSpPr>
            <p:spPr>
              <a:xfrm>
                <a:off x="8315062" y="4433697"/>
                <a:ext cx="46527" cy="103026"/>
              </a:xfrm>
              <a:custGeom>
                <a:avLst/>
                <a:gdLst>
                  <a:gd name="connsiteX0" fmla="*/ 21789 w 46527"/>
                  <a:gd name="connsiteY0" fmla="*/ 97041 h 103026"/>
                  <a:gd name="connsiteX1" fmla="*/ 46478 w 46527"/>
                  <a:gd name="connsiteY1" fmla="*/ 11830 h 103026"/>
                  <a:gd name="connsiteX2" fmla="*/ 34648 w 46527"/>
                  <a:gd name="connsiteY2" fmla="*/ 0 h 103026"/>
                  <a:gd name="connsiteX3" fmla="*/ 22818 w 46527"/>
                  <a:gd name="connsiteY3" fmla="*/ 11830 h 103026"/>
                  <a:gd name="connsiteX4" fmla="*/ 1215 w 46527"/>
                  <a:gd name="connsiteY4" fmla="*/ 85211 h 103026"/>
                  <a:gd name="connsiteX5" fmla="*/ 21789 w 46527"/>
                  <a:gd name="connsiteY5" fmla="*/ 97041 h 103026"/>
                  <a:gd name="connsiteX6" fmla="*/ 21789 w 46527"/>
                  <a:gd name="connsiteY6" fmla="*/ 97041 h 10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27" h="103026">
                    <a:moveTo>
                      <a:pt x="21789" y="97041"/>
                    </a:moveTo>
                    <a:cubicBezTo>
                      <a:pt x="35162" y="70123"/>
                      <a:pt x="43220" y="41662"/>
                      <a:pt x="46478" y="11830"/>
                    </a:cubicBezTo>
                    <a:cubicBezTo>
                      <a:pt x="47164" y="5486"/>
                      <a:pt x="40649" y="0"/>
                      <a:pt x="34648" y="0"/>
                    </a:cubicBezTo>
                    <a:cubicBezTo>
                      <a:pt x="27790" y="0"/>
                      <a:pt x="23675" y="5486"/>
                      <a:pt x="22818" y="11830"/>
                    </a:cubicBezTo>
                    <a:cubicBezTo>
                      <a:pt x="20075" y="37376"/>
                      <a:pt x="12702" y="62236"/>
                      <a:pt x="1215" y="85211"/>
                    </a:cubicBezTo>
                    <a:cubicBezTo>
                      <a:pt x="-5128" y="98755"/>
                      <a:pt x="15103" y="110585"/>
                      <a:pt x="21789" y="97041"/>
                    </a:cubicBezTo>
                    <a:lnTo>
                      <a:pt x="21789" y="97041"/>
                    </a:lnTo>
                    <a:close/>
                  </a:path>
                </a:pathLst>
              </a:custGeom>
              <a:solidFill>
                <a:srgbClr val="FF8B94"/>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9B245FB-4606-4FC2-BCB8-20B343189738}"/>
                  </a:ext>
                </a:extLst>
              </p:cNvPr>
              <p:cNvSpPr/>
              <p:nvPr/>
            </p:nvSpPr>
            <p:spPr>
              <a:xfrm>
                <a:off x="7354619" y="4088418"/>
                <a:ext cx="78685" cy="75311"/>
              </a:xfrm>
              <a:custGeom>
                <a:avLst/>
                <a:gdLst>
                  <a:gd name="connsiteX0" fmla="*/ 3595 w 78685"/>
                  <a:gd name="connsiteY0" fmla="*/ 19866 h 75311"/>
                  <a:gd name="connsiteX1" fmla="*/ 58459 w 78685"/>
                  <a:gd name="connsiteY1" fmla="*/ 71987 h 75311"/>
                  <a:gd name="connsiteX2" fmla="*/ 75090 w 78685"/>
                  <a:gd name="connsiteY2" fmla="*/ 55356 h 75311"/>
                  <a:gd name="connsiteX3" fmla="*/ 20226 w 78685"/>
                  <a:gd name="connsiteY3" fmla="*/ 3235 h 75311"/>
                  <a:gd name="connsiteX4" fmla="*/ 3595 w 78685"/>
                  <a:gd name="connsiteY4" fmla="*/ 19866 h 75311"/>
                  <a:gd name="connsiteX5" fmla="*/ 3595 w 78685"/>
                  <a:gd name="connsiteY5" fmla="*/ 19866 h 7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5" h="75311">
                    <a:moveTo>
                      <a:pt x="3595" y="19866"/>
                    </a:moveTo>
                    <a:cubicBezTo>
                      <a:pt x="21940" y="37182"/>
                      <a:pt x="40114" y="54670"/>
                      <a:pt x="58459" y="71987"/>
                    </a:cubicBezTo>
                    <a:cubicBezTo>
                      <a:pt x="69432" y="82445"/>
                      <a:pt x="86063" y="65815"/>
                      <a:pt x="75090" y="55356"/>
                    </a:cubicBezTo>
                    <a:cubicBezTo>
                      <a:pt x="56745" y="38040"/>
                      <a:pt x="38571" y="20552"/>
                      <a:pt x="20226" y="3235"/>
                    </a:cubicBezTo>
                    <a:cubicBezTo>
                      <a:pt x="9253" y="-7052"/>
                      <a:pt x="-7377" y="9579"/>
                      <a:pt x="3595" y="19866"/>
                    </a:cubicBezTo>
                    <a:lnTo>
                      <a:pt x="3595" y="19866"/>
                    </a:lnTo>
                    <a:close/>
                  </a:path>
                </a:pathLst>
              </a:custGeom>
              <a:solidFill>
                <a:srgbClr val="FF8B94"/>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66C54725-52BC-4418-8154-D56E6F29F9CD}"/>
                  </a:ext>
                </a:extLst>
              </p:cNvPr>
              <p:cNvSpPr/>
              <p:nvPr/>
            </p:nvSpPr>
            <p:spPr>
              <a:xfrm>
                <a:off x="7610251" y="4020051"/>
                <a:ext cx="37746" cy="72153"/>
              </a:xfrm>
              <a:custGeom>
                <a:avLst/>
                <a:gdLst>
                  <a:gd name="connsiteX0" fmla="*/ 22970 w 37746"/>
                  <a:gd name="connsiteY0" fmla="*/ 63716 h 72153"/>
                  <a:gd name="connsiteX1" fmla="*/ 36343 w 37746"/>
                  <a:gd name="connsiteY1" fmla="*/ 17596 h 72153"/>
                  <a:gd name="connsiteX2" fmla="*/ 32056 w 37746"/>
                  <a:gd name="connsiteY2" fmla="*/ 1480 h 72153"/>
                  <a:gd name="connsiteX3" fmla="*/ 15940 w 37746"/>
                  <a:gd name="connsiteY3" fmla="*/ 5766 h 72153"/>
                  <a:gd name="connsiteX4" fmla="*/ 167 w 37746"/>
                  <a:gd name="connsiteY4" fmla="*/ 57372 h 72153"/>
                  <a:gd name="connsiteX5" fmla="*/ 8397 w 37746"/>
                  <a:gd name="connsiteY5" fmla="*/ 71775 h 72153"/>
                  <a:gd name="connsiteX6" fmla="*/ 22970 w 37746"/>
                  <a:gd name="connsiteY6" fmla="*/ 63716 h 72153"/>
                  <a:gd name="connsiteX7" fmla="*/ 22970 w 37746"/>
                  <a:gd name="connsiteY7" fmla="*/ 63716 h 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46" h="72153">
                    <a:moveTo>
                      <a:pt x="22970" y="63716"/>
                    </a:moveTo>
                    <a:cubicBezTo>
                      <a:pt x="25198" y="47772"/>
                      <a:pt x="29485" y="32169"/>
                      <a:pt x="36343" y="17596"/>
                    </a:cubicBezTo>
                    <a:cubicBezTo>
                      <a:pt x="39086" y="11938"/>
                      <a:pt x="37886" y="4909"/>
                      <a:pt x="32056" y="1480"/>
                    </a:cubicBezTo>
                    <a:cubicBezTo>
                      <a:pt x="26913" y="-1435"/>
                      <a:pt x="18684" y="-63"/>
                      <a:pt x="15940" y="5766"/>
                    </a:cubicBezTo>
                    <a:cubicBezTo>
                      <a:pt x="8053" y="22225"/>
                      <a:pt x="2739" y="39370"/>
                      <a:pt x="167" y="57372"/>
                    </a:cubicBezTo>
                    <a:cubicBezTo>
                      <a:pt x="-690" y="63716"/>
                      <a:pt x="1710" y="70060"/>
                      <a:pt x="8397" y="71775"/>
                    </a:cubicBezTo>
                    <a:cubicBezTo>
                      <a:pt x="14054" y="73317"/>
                      <a:pt x="22113" y="70060"/>
                      <a:pt x="22970" y="63716"/>
                    </a:cubicBezTo>
                    <a:lnTo>
                      <a:pt x="22970" y="63716"/>
                    </a:lnTo>
                    <a:close/>
                  </a:path>
                </a:pathLst>
              </a:custGeom>
              <a:solidFill>
                <a:srgbClr val="FF8B94"/>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71E3E186-3DF2-46D3-B6ED-E91E99485ECE}"/>
                  </a:ext>
                </a:extLst>
              </p:cNvPr>
              <p:cNvSpPr/>
              <p:nvPr/>
            </p:nvSpPr>
            <p:spPr>
              <a:xfrm>
                <a:off x="7967540" y="4527506"/>
                <a:ext cx="72709" cy="65630"/>
              </a:xfrm>
              <a:custGeom>
                <a:avLst/>
                <a:gdLst>
                  <a:gd name="connsiteX0" fmla="*/ 20410 w 72709"/>
                  <a:gd name="connsiteY0" fmla="*/ 62552 h 65630"/>
                  <a:gd name="connsiteX1" fmla="*/ 68930 w 72709"/>
                  <a:gd name="connsiteY1" fmla="*/ 19690 h 65630"/>
                  <a:gd name="connsiteX2" fmla="*/ 52300 w 72709"/>
                  <a:gd name="connsiteY2" fmla="*/ 3059 h 65630"/>
                  <a:gd name="connsiteX3" fmla="*/ 3779 w 72709"/>
                  <a:gd name="connsiteY3" fmla="*/ 45922 h 65630"/>
                  <a:gd name="connsiteX4" fmla="*/ 20410 w 72709"/>
                  <a:gd name="connsiteY4" fmla="*/ 62552 h 65630"/>
                  <a:gd name="connsiteX5" fmla="*/ 20410 w 72709"/>
                  <a:gd name="connsiteY5" fmla="*/ 62552 h 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09" h="65630">
                    <a:moveTo>
                      <a:pt x="20410" y="62552"/>
                    </a:moveTo>
                    <a:cubicBezTo>
                      <a:pt x="36526" y="48322"/>
                      <a:pt x="52814" y="33920"/>
                      <a:pt x="68930" y="19690"/>
                    </a:cubicBezTo>
                    <a:cubicBezTo>
                      <a:pt x="80246" y="9746"/>
                      <a:pt x="63615" y="-6885"/>
                      <a:pt x="52300" y="3059"/>
                    </a:cubicBezTo>
                    <a:cubicBezTo>
                      <a:pt x="36183" y="17290"/>
                      <a:pt x="19895" y="31691"/>
                      <a:pt x="3779" y="45922"/>
                    </a:cubicBezTo>
                    <a:cubicBezTo>
                      <a:pt x="-7537" y="56037"/>
                      <a:pt x="9094" y="72497"/>
                      <a:pt x="20410" y="62552"/>
                    </a:cubicBezTo>
                    <a:lnTo>
                      <a:pt x="20410" y="62552"/>
                    </a:lnTo>
                    <a:close/>
                  </a:path>
                </a:pathLst>
              </a:custGeom>
              <a:solidFill>
                <a:srgbClr val="FF8B94"/>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F17A0EAB-4981-4FB7-B9C8-40ACE4E6CB36}"/>
                  </a:ext>
                </a:extLst>
              </p:cNvPr>
              <p:cNvSpPr/>
              <p:nvPr/>
            </p:nvSpPr>
            <p:spPr>
              <a:xfrm>
                <a:off x="7143492" y="4403009"/>
                <a:ext cx="46768" cy="61375"/>
              </a:xfrm>
              <a:custGeom>
                <a:avLst/>
                <a:gdLst>
                  <a:gd name="connsiteX0" fmla="*/ 1781 w 46768"/>
                  <a:gd name="connsiteY0" fmla="*/ 17486 h 61375"/>
                  <a:gd name="connsiteX1" fmla="*/ 24755 w 46768"/>
                  <a:gd name="connsiteY1" fmla="*/ 55720 h 61375"/>
                  <a:gd name="connsiteX2" fmla="*/ 44987 w 46768"/>
                  <a:gd name="connsiteY2" fmla="*/ 43890 h 61375"/>
                  <a:gd name="connsiteX3" fmla="*/ 22013 w 46768"/>
                  <a:gd name="connsiteY3" fmla="*/ 5656 h 61375"/>
                  <a:gd name="connsiteX4" fmla="*/ 1781 w 46768"/>
                  <a:gd name="connsiteY4" fmla="*/ 17486 h 61375"/>
                  <a:gd name="connsiteX5" fmla="*/ 1781 w 46768"/>
                  <a:gd name="connsiteY5" fmla="*/ 17486 h 6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8" h="61375">
                    <a:moveTo>
                      <a:pt x="1781" y="17486"/>
                    </a:moveTo>
                    <a:cubicBezTo>
                      <a:pt x="9497" y="30174"/>
                      <a:pt x="17040" y="43032"/>
                      <a:pt x="24755" y="55720"/>
                    </a:cubicBezTo>
                    <a:cubicBezTo>
                      <a:pt x="32471" y="68750"/>
                      <a:pt x="52874" y="56920"/>
                      <a:pt x="44987" y="43890"/>
                    </a:cubicBezTo>
                    <a:cubicBezTo>
                      <a:pt x="37271" y="31202"/>
                      <a:pt x="29728" y="18344"/>
                      <a:pt x="22013" y="5656"/>
                    </a:cubicBezTo>
                    <a:cubicBezTo>
                      <a:pt x="14297" y="-7374"/>
                      <a:pt x="-6106" y="4456"/>
                      <a:pt x="1781" y="17486"/>
                    </a:cubicBezTo>
                    <a:lnTo>
                      <a:pt x="1781" y="17486"/>
                    </a:lnTo>
                    <a:close/>
                  </a:path>
                </a:pathLst>
              </a:custGeom>
              <a:solidFill>
                <a:srgbClr val="FF8B94"/>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607766F1-3815-4954-ACCF-E56BDA6B5087}"/>
                  </a:ext>
                </a:extLst>
              </p:cNvPr>
              <p:cNvSpPr/>
              <p:nvPr/>
            </p:nvSpPr>
            <p:spPr>
              <a:xfrm>
                <a:off x="8004063" y="3869092"/>
                <a:ext cx="41396" cy="76344"/>
              </a:xfrm>
              <a:custGeom>
                <a:avLst/>
                <a:gdLst>
                  <a:gd name="connsiteX0" fmla="*/ 20749 w 41396"/>
                  <a:gd name="connsiteY0" fmla="*/ 71857 h 76344"/>
                  <a:gd name="connsiteX1" fmla="*/ 41323 w 41396"/>
                  <a:gd name="connsiteY1" fmla="*/ 12878 h 76344"/>
                  <a:gd name="connsiteX2" fmla="*/ 18006 w 41396"/>
                  <a:gd name="connsiteY2" fmla="*/ 9963 h 76344"/>
                  <a:gd name="connsiteX3" fmla="*/ 2233 w 41396"/>
                  <a:gd name="connsiteY3" fmla="*/ 57455 h 76344"/>
                  <a:gd name="connsiteX4" fmla="*/ 4290 w 41396"/>
                  <a:gd name="connsiteY4" fmla="*/ 73914 h 76344"/>
                  <a:gd name="connsiteX5" fmla="*/ 20749 w 41396"/>
                  <a:gd name="connsiteY5" fmla="*/ 71857 h 76344"/>
                  <a:gd name="connsiteX6" fmla="*/ 20749 w 41396"/>
                  <a:gd name="connsiteY6" fmla="*/ 71857 h 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6" h="76344">
                    <a:moveTo>
                      <a:pt x="20749" y="71857"/>
                    </a:moveTo>
                    <a:cubicBezTo>
                      <a:pt x="31894" y="53683"/>
                      <a:pt x="39094" y="34138"/>
                      <a:pt x="41323" y="12878"/>
                    </a:cubicBezTo>
                    <a:cubicBezTo>
                      <a:pt x="42866" y="-2210"/>
                      <a:pt x="19549" y="-5124"/>
                      <a:pt x="18006" y="9963"/>
                    </a:cubicBezTo>
                    <a:cubicBezTo>
                      <a:pt x="16291" y="26766"/>
                      <a:pt x="11148" y="43053"/>
                      <a:pt x="2233" y="57455"/>
                    </a:cubicBezTo>
                    <a:cubicBezTo>
                      <a:pt x="-1025" y="62770"/>
                      <a:pt x="-1025" y="69799"/>
                      <a:pt x="4290" y="73914"/>
                    </a:cubicBezTo>
                    <a:cubicBezTo>
                      <a:pt x="8748" y="77515"/>
                      <a:pt x="17320" y="77343"/>
                      <a:pt x="20749" y="71857"/>
                    </a:cubicBezTo>
                    <a:lnTo>
                      <a:pt x="20749" y="71857"/>
                    </a:lnTo>
                    <a:close/>
                  </a:path>
                </a:pathLst>
              </a:custGeom>
              <a:solidFill>
                <a:srgbClr val="FF8B94"/>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F7E9E037-CF8E-4BC2-938F-7720B70F4F96}"/>
                  </a:ext>
                </a:extLst>
              </p:cNvPr>
              <p:cNvSpPr/>
              <p:nvPr/>
            </p:nvSpPr>
            <p:spPr>
              <a:xfrm>
                <a:off x="8315377" y="4056275"/>
                <a:ext cx="56436" cy="81656"/>
              </a:xfrm>
              <a:custGeom>
                <a:avLst/>
                <a:gdLst>
                  <a:gd name="connsiteX0" fmla="*/ 53021 w 56436"/>
                  <a:gd name="connsiteY0" fmla="*/ 61611 h 81656"/>
                  <a:gd name="connsiteX1" fmla="*/ 23189 w 56436"/>
                  <a:gd name="connsiteY1" fmla="*/ 8632 h 81656"/>
                  <a:gd name="connsiteX2" fmla="*/ 8787 w 56436"/>
                  <a:gd name="connsiteY2" fmla="*/ 403 h 81656"/>
                  <a:gd name="connsiteX3" fmla="*/ 558 w 56436"/>
                  <a:gd name="connsiteY3" fmla="*/ 14805 h 81656"/>
                  <a:gd name="connsiteX4" fmla="*/ 36391 w 56436"/>
                  <a:gd name="connsiteY4" fmla="*/ 78241 h 81656"/>
                  <a:gd name="connsiteX5" fmla="*/ 53021 w 56436"/>
                  <a:gd name="connsiteY5" fmla="*/ 78241 h 81656"/>
                  <a:gd name="connsiteX6" fmla="*/ 53021 w 56436"/>
                  <a:gd name="connsiteY6" fmla="*/ 61611 h 81656"/>
                  <a:gd name="connsiteX7" fmla="*/ 53021 w 56436"/>
                  <a:gd name="connsiteY7" fmla="*/ 61611 h 8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6" h="81656">
                    <a:moveTo>
                      <a:pt x="53021" y="61611"/>
                    </a:moveTo>
                    <a:cubicBezTo>
                      <a:pt x="40334" y="45666"/>
                      <a:pt x="30219" y="27664"/>
                      <a:pt x="23189" y="8632"/>
                    </a:cubicBezTo>
                    <a:cubicBezTo>
                      <a:pt x="20960" y="2632"/>
                      <a:pt x="15302" y="-1311"/>
                      <a:pt x="8787" y="403"/>
                    </a:cubicBezTo>
                    <a:cubicBezTo>
                      <a:pt x="3129" y="1946"/>
                      <a:pt x="-1671" y="8804"/>
                      <a:pt x="558" y="14805"/>
                    </a:cubicBezTo>
                    <a:cubicBezTo>
                      <a:pt x="9130" y="37951"/>
                      <a:pt x="21132" y="58867"/>
                      <a:pt x="36391" y="78241"/>
                    </a:cubicBezTo>
                    <a:cubicBezTo>
                      <a:pt x="40334" y="83213"/>
                      <a:pt x="48906" y="82356"/>
                      <a:pt x="53021" y="78241"/>
                    </a:cubicBezTo>
                    <a:cubicBezTo>
                      <a:pt x="57993" y="73269"/>
                      <a:pt x="57136" y="66583"/>
                      <a:pt x="53021" y="61611"/>
                    </a:cubicBezTo>
                    <a:lnTo>
                      <a:pt x="53021" y="61611"/>
                    </a:lnTo>
                    <a:close/>
                  </a:path>
                </a:pathLst>
              </a:custGeom>
              <a:solidFill>
                <a:srgbClr val="FF8B94"/>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191A80F3-702B-4733-BFD6-C2F908DA0C7D}"/>
                  </a:ext>
                </a:extLst>
              </p:cNvPr>
              <p:cNvSpPr/>
              <p:nvPr/>
            </p:nvSpPr>
            <p:spPr>
              <a:xfrm>
                <a:off x="7810925" y="4447139"/>
                <a:ext cx="84409" cy="62770"/>
              </a:xfrm>
              <a:custGeom>
                <a:avLst/>
                <a:gdLst>
                  <a:gd name="connsiteX0" fmla="*/ 19806 w 84409"/>
                  <a:gd name="connsiteY0" fmla="*/ 59081 h 62770"/>
                  <a:gd name="connsiteX1" fmla="*/ 76212 w 84409"/>
                  <a:gd name="connsiteY1" fmla="*/ 23248 h 62770"/>
                  <a:gd name="connsiteX2" fmla="*/ 70041 w 84409"/>
                  <a:gd name="connsiteY2" fmla="*/ 617 h 62770"/>
                  <a:gd name="connsiteX3" fmla="*/ 3346 w 84409"/>
                  <a:gd name="connsiteY3" fmla="*/ 42622 h 62770"/>
                  <a:gd name="connsiteX4" fmla="*/ 19806 w 84409"/>
                  <a:gd name="connsiteY4" fmla="*/ 59081 h 62770"/>
                  <a:gd name="connsiteX5" fmla="*/ 19806 w 84409"/>
                  <a:gd name="connsiteY5" fmla="*/ 59081 h 6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9" h="62770">
                    <a:moveTo>
                      <a:pt x="19806" y="59081"/>
                    </a:moveTo>
                    <a:cubicBezTo>
                      <a:pt x="35236" y="42451"/>
                      <a:pt x="54438" y="30106"/>
                      <a:pt x="76212" y="23248"/>
                    </a:cubicBezTo>
                    <a:cubicBezTo>
                      <a:pt x="90615" y="18791"/>
                      <a:pt x="84442" y="-4012"/>
                      <a:pt x="70041" y="617"/>
                    </a:cubicBezTo>
                    <a:cubicBezTo>
                      <a:pt x="44494" y="8675"/>
                      <a:pt x="21520" y="22905"/>
                      <a:pt x="3346" y="42622"/>
                    </a:cubicBezTo>
                    <a:cubicBezTo>
                      <a:pt x="-7112" y="53595"/>
                      <a:pt x="9347" y="70226"/>
                      <a:pt x="19806" y="59081"/>
                    </a:cubicBezTo>
                    <a:lnTo>
                      <a:pt x="19806" y="59081"/>
                    </a:lnTo>
                    <a:close/>
                  </a:path>
                </a:pathLst>
              </a:custGeom>
              <a:solidFill>
                <a:srgbClr val="FF8B94"/>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CF2B18DA-3249-4C9D-A5D0-A2106AEED11D}"/>
                  </a:ext>
                </a:extLst>
              </p:cNvPr>
              <p:cNvSpPr/>
              <p:nvPr/>
            </p:nvSpPr>
            <p:spPr>
              <a:xfrm>
                <a:off x="8543742" y="4375746"/>
                <a:ext cx="34411" cy="110585"/>
              </a:xfrm>
              <a:custGeom>
                <a:avLst/>
                <a:gdLst>
                  <a:gd name="connsiteX0" fmla="*/ 34339 w 34411"/>
                  <a:gd name="connsiteY0" fmla="*/ 98755 h 110585"/>
                  <a:gd name="connsiteX1" fmla="*/ 23709 w 34411"/>
                  <a:gd name="connsiteY1" fmla="*/ 11830 h 110585"/>
                  <a:gd name="connsiteX2" fmla="*/ 11879 w 34411"/>
                  <a:gd name="connsiteY2" fmla="*/ 0 h 110585"/>
                  <a:gd name="connsiteX3" fmla="*/ 49 w 34411"/>
                  <a:gd name="connsiteY3" fmla="*/ 11830 h 110585"/>
                  <a:gd name="connsiteX4" fmla="*/ 10679 w 34411"/>
                  <a:gd name="connsiteY4" fmla="*/ 98755 h 110585"/>
                  <a:gd name="connsiteX5" fmla="*/ 22509 w 34411"/>
                  <a:gd name="connsiteY5" fmla="*/ 110585 h 110585"/>
                  <a:gd name="connsiteX6" fmla="*/ 34339 w 34411"/>
                  <a:gd name="connsiteY6" fmla="*/ 98755 h 110585"/>
                  <a:gd name="connsiteX7" fmla="*/ 34339 w 34411"/>
                  <a:gd name="connsiteY7" fmla="*/ 98755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11" h="110585">
                    <a:moveTo>
                      <a:pt x="34339" y="98755"/>
                    </a:moveTo>
                    <a:cubicBezTo>
                      <a:pt x="30738" y="69780"/>
                      <a:pt x="27309" y="40805"/>
                      <a:pt x="23709" y="11830"/>
                    </a:cubicBezTo>
                    <a:cubicBezTo>
                      <a:pt x="23023" y="5486"/>
                      <a:pt x="18908" y="0"/>
                      <a:pt x="11879" y="0"/>
                    </a:cubicBezTo>
                    <a:cubicBezTo>
                      <a:pt x="6049" y="0"/>
                      <a:pt x="-637" y="5486"/>
                      <a:pt x="49" y="11830"/>
                    </a:cubicBezTo>
                    <a:cubicBezTo>
                      <a:pt x="3649" y="40805"/>
                      <a:pt x="7078" y="69780"/>
                      <a:pt x="10679" y="98755"/>
                    </a:cubicBezTo>
                    <a:cubicBezTo>
                      <a:pt x="11365" y="105099"/>
                      <a:pt x="15479" y="110585"/>
                      <a:pt x="22509" y="110585"/>
                    </a:cubicBezTo>
                    <a:cubicBezTo>
                      <a:pt x="28338" y="110414"/>
                      <a:pt x="35196" y="105099"/>
                      <a:pt x="34339" y="98755"/>
                    </a:cubicBezTo>
                    <a:lnTo>
                      <a:pt x="34339" y="98755"/>
                    </a:lnTo>
                    <a:close/>
                  </a:path>
                </a:pathLst>
              </a:custGeom>
              <a:solidFill>
                <a:srgbClr val="FF8B94"/>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2E6E8C7F-0D7D-4E61-AD80-4C84FE5D3B9A}"/>
                  </a:ext>
                </a:extLst>
              </p:cNvPr>
              <p:cNvSpPr/>
              <p:nvPr/>
            </p:nvSpPr>
            <p:spPr>
              <a:xfrm>
                <a:off x="7795086" y="4095812"/>
                <a:ext cx="57910" cy="84053"/>
              </a:xfrm>
              <a:custGeom>
                <a:avLst/>
                <a:gdLst>
                  <a:gd name="connsiteX0" fmla="*/ 498 w 57910"/>
                  <a:gd name="connsiteY0" fmla="*/ 14530 h 84053"/>
                  <a:gd name="connsiteX1" fmla="*/ 38045 w 57910"/>
                  <a:gd name="connsiteY1" fmla="*/ 80367 h 84053"/>
                  <a:gd name="connsiteX2" fmla="*/ 54676 w 57910"/>
                  <a:gd name="connsiteY2" fmla="*/ 63736 h 84053"/>
                  <a:gd name="connsiteX3" fmla="*/ 23129 w 57910"/>
                  <a:gd name="connsiteY3" fmla="*/ 8186 h 84053"/>
                  <a:gd name="connsiteX4" fmla="*/ 498 w 57910"/>
                  <a:gd name="connsiteY4" fmla="*/ 14530 h 84053"/>
                  <a:gd name="connsiteX5" fmla="*/ 498 w 57910"/>
                  <a:gd name="connsiteY5" fmla="*/ 14530 h 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0" h="84053">
                    <a:moveTo>
                      <a:pt x="498" y="14530"/>
                    </a:moveTo>
                    <a:cubicBezTo>
                      <a:pt x="7699" y="39219"/>
                      <a:pt x="20557" y="61679"/>
                      <a:pt x="38045" y="80367"/>
                    </a:cubicBezTo>
                    <a:cubicBezTo>
                      <a:pt x="48332" y="91511"/>
                      <a:pt x="64963" y="74881"/>
                      <a:pt x="54676" y="63736"/>
                    </a:cubicBezTo>
                    <a:cubicBezTo>
                      <a:pt x="39931" y="47963"/>
                      <a:pt x="29301" y="28932"/>
                      <a:pt x="23129" y="8186"/>
                    </a:cubicBezTo>
                    <a:cubicBezTo>
                      <a:pt x="19014" y="-6215"/>
                      <a:pt x="-3617" y="-43"/>
                      <a:pt x="498" y="14530"/>
                    </a:cubicBezTo>
                    <a:lnTo>
                      <a:pt x="498" y="14530"/>
                    </a:lnTo>
                    <a:close/>
                  </a:path>
                </a:pathLst>
              </a:custGeom>
              <a:solidFill>
                <a:srgbClr val="FF8B94"/>
              </a:solidFill>
              <a:ln w="1715" cap="flat">
                <a:noFill/>
                <a:prstDash val="solid"/>
                <a:miter/>
              </a:ln>
            </p:spPr>
            <p:txBody>
              <a:bodyPr rtlCol="0" anchor="ctr"/>
              <a:lstStyle/>
              <a:p>
                <a:endParaRPr lang="en-US"/>
              </a:p>
            </p:txBody>
          </p:sp>
        </p:grpSp>
        <p:grpSp>
          <p:nvGrpSpPr>
            <p:cNvPr id="15" name="Graphic 3">
              <a:extLst>
                <a:ext uri="{FF2B5EF4-FFF2-40B4-BE49-F238E27FC236}">
                  <a16:creationId xmlns:a16="http://schemas.microsoft.com/office/drawing/2014/main" id="{576AF001-5093-4EF1-AB11-4C9FB66ED91B}"/>
                </a:ext>
              </a:extLst>
            </p:cNvPr>
            <p:cNvGrpSpPr/>
            <p:nvPr/>
          </p:nvGrpSpPr>
          <p:grpSpPr>
            <a:xfrm>
              <a:off x="7210939" y="3607320"/>
              <a:ext cx="1253453" cy="1453887"/>
              <a:chOff x="7210939" y="3607320"/>
              <a:chExt cx="1253453" cy="1453887"/>
            </a:xfrm>
            <a:solidFill>
              <a:srgbClr val="FFFFFF"/>
            </a:solidFill>
          </p:grpSpPr>
          <p:sp>
            <p:nvSpPr>
              <p:cNvPr id="16" name="Freeform: Shape 15">
                <a:extLst>
                  <a:ext uri="{FF2B5EF4-FFF2-40B4-BE49-F238E27FC236}">
                    <a16:creationId xmlns:a16="http://schemas.microsoft.com/office/drawing/2014/main" id="{A4FBBFF0-4435-4610-AF2B-72101FDC8C50}"/>
                  </a:ext>
                </a:extLst>
              </p:cNvPr>
              <p:cNvSpPr/>
              <p:nvPr/>
            </p:nvSpPr>
            <p:spPr>
              <a:xfrm>
                <a:off x="7254225" y="4286912"/>
                <a:ext cx="113778" cy="50280"/>
              </a:xfrm>
              <a:custGeom>
                <a:avLst/>
                <a:gdLst>
                  <a:gd name="connsiteX0" fmla="*/ 14493 w 113778"/>
                  <a:gd name="connsiteY0" fmla="*/ 49743 h 50280"/>
                  <a:gd name="connsiteX1" fmla="*/ 105533 w 113778"/>
                  <a:gd name="connsiteY1" fmla="*/ 23169 h 50280"/>
                  <a:gd name="connsiteX2" fmla="*/ 99360 w 113778"/>
                  <a:gd name="connsiteY2" fmla="*/ 537 h 50280"/>
                  <a:gd name="connsiteX3" fmla="*/ 8320 w 113778"/>
                  <a:gd name="connsiteY3" fmla="*/ 27112 h 50280"/>
                  <a:gd name="connsiteX4" fmla="*/ 14493 w 113778"/>
                  <a:gd name="connsiteY4" fmla="*/ 49743 h 50280"/>
                  <a:gd name="connsiteX5" fmla="*/ 14493 w 113778"/>
                  <a:gd name="connsiteY5" fmla="*/ 4974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778" h="50280">
                    <a:moveTo>
                      <a:pt x="14493" y="49743"/>
                    </a:moveTo>
                    <a:cubicBezTo>
                      <a:pt x="44839" y="40828"/>
                      <a:pt x="75186" y="31913"/>
                      <a:pt x="105533" y="23169"/>
                    </a:cubicBezTo>
                    <a:cubicBezTo>
                      <a:pt x="119934" y="18882"/>
                      <a:pt x="113934" y="-3749"/>
                      <a:pt x="99360" y="537"/>
                    </a:cubicBezTo>
                    <a:cubicBezTo>
                      <a:pt x="69014" y="9453"/>
                      <a:pt x="38667" y="18368"/>
                      <a:pt x="8320" y="27112"/>
                    </a:cubicBezTo>
                    <a:cubicBezTo>
                      <a:pt x="-6253" y="31398"/>
                      <a:pt x="-81" y="54030"/>
                      <a:pt x="14493" y="49743"/>
                    </a:cubicBezTo>
                    <a:lnTo>
                      <a:pt x="14493" y="49743"/>
                    </a:lnTo>
                    <a:close/>
                  </a:path>
                </a:pathLst>
              </a:custGeom>
              <a:solidFill>
                <a:srgbClr val="FFFFFF"/>
              </a:solidFill>
              <a:ln w="171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D15300B6-2D72-4D8F-AB80-96F4D12E05E3}"/>
                  </a:ext>
                </a:extLst>
              </p:cNvPr>
              <p:cNvSpPr/>
              <p:nvPr/>
            </p:nvSpPr>
            <p:spPr>
              <a:xfrm>
                <a:off x="7733863" y="3935273"/>
                <a:ext cx="67267" cy="83189"/>
              </a:xfrm>
              <a:custGeom>
                <a:avLst/>
                <a:gdLst>
                  <a:gd name="connsiteX0" fmla="*/ 1713 w 67267"/>
                  <a:gd name="connsiteY0" fmla="*/ 17678 h 83189"/>
                  <a:gd name="connsiteX1" fmla="*/ 45261 w 67267"/>
                  <a:gd name="connsiteY1" fmla="*/ 77342 h 83189"/>
                  <a:gd name="connsiteX2" fmla="*/ 61378 w 67267"/>
                  <a:gd name="connsiteY2" fmla="*/ 81628 h 83189"/>
                  <a:gd name="connsiteX3" fmla="*/ 65664 w 67267"/>
                  <a:gd name="connsiteY3" fmla="*/ 65512 h 83189"/>
                  <a:gd name="connsiteX4" fmla="*/ 22116 w 67267"/>
                  <a:gd name="connsiteY4" fmla="*/ 5848 h 83189"/>
                  <a:gd name="connsiteX5" fmla="*/ 6000 w 67267"/>
                  <a:gd name="connsiteY5" fmla="*/ 1561 h 83189"/>
                  <a:gd name="connsiteX6" fmla="*/ 1713 w 67267"/>
                  <a:gd name="connsiteY6" fmla="*/ 17678 h 83189"/>
                  <a:gd name="connsiteX7" fmla="*/ 1713 w 67267"/>
                  <a:gd name="connsiteY7" fmla="*/ 17678 h 8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 h="83189">
                    <a:moveTo>
                      <a:pt x="1713" y="17678"/>
                    </a:moveTo>
                    <a:cubicBezTo>
                      <a:pt x="16287" y="37566"/>
                      <a:pt x="30688" y="57454"/>
                      <a:pt x="45261" y="77342"/>
                    </a:cubicBezTo>
                    <a:cubicBezTo>
                      <a:pt x="49033" y="82486"/>
                      <a:pt x="55548" y="85057"/>
                      <a:pt x="61378" y="81628"/>
                    </a:cubicBezTo>
                    <a:cubicBezTo>
                      <a:pt x="66350" y="78714"/>
                      <a:pt x="69264" y="70656"/>
                      <a:pt x="65664" y="65512"/>
                    </a:cubicBezTo>
                    <a:cubicBezTo>
                      <a:pt x="51091" y="45624"/>
                      <a:pt x="36689" y="25736"/>
                      <a:pt x="22116" y="5848"/>
                    </a:cubicBezTo>
                    <a:cubicBezTo>
                      <a:pt x="18344" y="704"/>
                      <a:pt x="11829" y="-1868"/>
                      <a:pt x="6000" y="1561"/>
                    </a:cubicBezTo>
                    <a:cubicBezTo>
                      <a:pt x="856" y="4648"/>
                      <a:pt x="-2058" y="12534"/>
                      <a:pt x="1713" y="17678"/>
                    </a:cubicBezTo>
                    <a:lnTo>
                      <a:pt x="1713" y="17678"/>
                    </a:lnTo>
                    <a:close/>
                  </a:path>
                </a:pathLst>
              </a:custGeom>
              <a:solidFill>
                <a:srgbClr val="FFFFFF"/>
              </a:solidFill>
              <a:ln w="171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C1489047-2999-4FA7-AB97-5EAD1E96A0A6}"/>
                  </a:ext>
                </a:extLst>
              </p:cNvPr>
              <p:cNvSpPr/>
              <p:nvPr/>
            </p:nvSpPr>
            <p:spPr>
              <a:xfrm>
                <a:off x="8140726" y="4029713"/>
                <a:ext cx="112222" cy="82097"/>
              </a:xfrm>
              <a:custGeom>
                <a:avLst/>
                <a:gdLst>
                  <a:gd name="connsiteX0" fmla="*/ 19874 w 112222"/>
                  <a:gd name="connsiteY0" fmla="*/ 78743 h 82097"/>
                  <a:gd name="connsiteX1" fmla="*/ 106457 w 112222"/>
                  <a:gd name="connsiteY1" fmla="*/ 21822 h 82097"/>
                  <a:gd name="connsiteX2" fmla="*/ 94627 w 112222"/>
                  <a:gd name="connsiteY2" fmla="*/ 1591 h 82097"/>
                  <a:gd name="connsiteX3" fmla="*/ 3415 w 112222"/>
                  <a:gd name="connsiteY3" fmla="*/ 62113 h 82097"/>
                  <a:gd name="connsiteX4" fmla="*/ 3415 w 112222"/>
                  <a:gd name="connsiteY4" fmla="*/ 78743 h 82097"/>
                  <a:gd name="connsiteX5" fmla="*/ 19874 w 112222"/>
                  <a:gd name="connsiteY5" fmla="*/ 78743 h 82097"/>
                  <a:gd name="connsiteX6" fmla="*/ 19874 w 112222"/>
                  <a:gd name="connsiteY6" fmla="*/ 78743 h 8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2" h="82097">
                    <a:moveTo>
                      <a:pt x="19874" y="78743"/>
                    </a:moveTo>
                    <a:cubicBezTo>
                      <a:pt x="47135" y="57655"/>
                      <a:pt x="76282" y="38624"/>
                      <a:pt x="106457" y="21822"/>
                    </a:cubicBezTo>
                    <a:cubicBezTo>
                      <a:pt x="119658" y="14450"/>
                      <a:pt x="107828" y="-5782"/>
                      <a:pt x="94627" y="1591"/>
                    </a:cubicBezTo>
                    <a:cubicBezTo>
                      <a:pt x="62566" y="19422"/>
                      <a:pt x="32219" y="39653"/>
                      <a:pt x="3415" y="62113"/>
                    </a:cubicBezTo>
                    <a:cubicBezTo>
                      <a:pt x="-1557" y="66056"/>
                      <a:pt x="-700" y="74628"/>
                      <a:pt x="3415" y="78743"/>
                    </a:cubicBezTo>
                    <a:cubicBezTo>
                      <a:pt x="8216" y="83715"/>
                      <a:pt x="14902" y="82687"/>
                      <a:pt x="19874" y="78743"/>
                    </a:cubicBezTo>
                    <a:lnTo>
                      <a:pt x="19874" y="78743"/>
                    </a:lnTo>
                    <a:close/>
                  </a:path>
                </a:pathLst>
              </a:custGeom>
              <a:solidFill>
                <a:srgbClr val="FFFFFF"/>
              </a:solidFill>
              <a:ln w="171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0D5F50C9-35B3-4C7E-B744-B1013141BA5F}"/>
                  </a:ext>
                </a:extLst>
              </p:cNvPr>
              <p:cNvSpPr/>
              <p:nvPr/>
            </p:nvSpPr>
            <p:spPr>
              <a:xfrm>
                <a:off x="8380928" y="4311876"/>
                <a:ext cx="83464" cy="53078"/>
              </a:xfrm>
              <a:custGeom>
                <a:avLst/>
                <a:gdLst>
                  <a:gd name="connsiteX0" fmla="*/ 75081 w 83464"/>
                  <a:gd name="connsiteY0" fmla="*/ 30094 h 53078"/>
                  <a:gd name="connsiteX1" fmla="*/ 20046 w 83464"/>
                  <a:gd name="connsiteY1" fmla="*/ 3348 h 53078"/>
                  <a:gd name="connsiteX2" fmla="*/ 3415 w 83464"/>
                  <a:gd name="connsiteY2" fmla="*/ 3348 h 53078"/>
                  <a:gd name="connsiteX3" fmla="*/ 3415 w 83464"/>
                  <a:gd name="connsiteY3" fmla="*/ 19979 h 53078"/>
                  <a:gd name="connsiteX4" fmla="*/ 68738 w 83464"/>
                  <a:gd name="connsiteY4" fmla="*/ 52726 h 53078"/>
                  <a:gd name="connsiteX5" fmla="*/ 75081 w 83464"/>
                  <a:gd name="connsiteY5" fmla="*/ 30094 h 53078"/>
                  <a:gd name="connsiteX6" fmla="*/ 75081 w 83464"/>
                  <a:gd name="connsiteY6" fmla="*/ 30094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64" h="53078">
                    <a:moveTo>
                      <a:pt x="75081" y="30094"/>
                    </a:moveTo>
                    <a:cubicBezTo>
                      <a:pt x="54850" y="25465"/>
                      <a:pt x="35990" y="16721"/>
                      <a:pt x="20046" y="3348"/>
                    </a:cubicBezTo>
                    <a:cubicBezTo>
                      <a:pt x="15245" y="-767"/>
                      <a:pt x="8216" y="-1452"/>
                      <a:pt x="3415" y="3348"/>
                    </a:cubicBezTo>
                    <a:cubicBezTo>
                      <a:pt x="-700" y="7463"/>
                      <a:pt x="-1557" y="15864"/>
                      <a:pt x="3415" y="19979"/>
                    </a:cubicBezTo>
                    <a:cubicBezTo>
                      <a:pt x="22446" y="35924"/>
                      <a:pt x="44563" y="47239"/>
                      <a:pt x="68738" y="52726"/>
                    </a:cubicBezTo>
                    <a:cubicBezTo>
                      <a:pt x="83482" y="56155"/>
                      <a:pt x="89826" y="33523"/>
                      <a:pt x="75081" y="30094"/>
                    </a:cubicBezTo>
                    <a:lnTo>
                      <a:pt x="75081" y="30094"/>
                    </a:lnTo>
                    <a:close/>
                  </a:path>
                </a:pathLst>
              </a:custGeom>
              <a:solidFill>
                <a:srgbClr val="FFFFFF"/>
              </a:solidFill>
              <a:ln w="171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C25D7C33-B1F5-4410-A37E-C93016BA4E97}"/>
                  </a:ext>
                </a:extLst>
              </p:cNvPr>
              <p:cNvSpPr/>
              <p:nvPr/>
            </p:nvSpPr>
            <p:spPr>
              <a:xfrm>
                <a:off x="8164980" y="4384090"/>
                <a:ext cx="74930" cy="65799"/>
              </a:xfrm>
              <a:custGeom>
                <a:avLst/>
                <a:gdLst>
                  <a:gd name="connsiteX0" fmla="*/ 20481 w 74930"/>
                  <a:gd name="connsiteY0" fmla="*/ 62808 h 65799"/>
                  <a:gd name="connsiteX1" fmla="*/ 71058 w 74930"/>
                  <a:gd name="connsiteY1" fmla="*/ 19603 h 65799"/>
                  <a:gd name="connsiteX2" fmla="*/ 54428 w 74930"/>
                  <a:gd name="connsiteY2" fmla="*/ 2972 h 65799"/>
                  <a:gd name="connsiteX3" fmla="*/ 3850 w 74930"/>
                  <a:gd name="connsiteY3" fmla="*/ 46178 h 65799"/>
                  <a:gd name="connsiteX4" fmla="*/ 20481 w 74930"/>
                  <a:gd name="connsiteY4" fmla="*/ 62808 h 65799"/>
                  <a:gd name="connsiteX5" fmla="*/ 20481 w 74930"/>
                  <a:gd name="connsiteY5" fmla="*/ 62808 h 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30" h="65799">
                    <a:moveTo>
                      <a:pt x="20481" y="62808"/>
                    </a:moveTo>
                    <a:cubicBezTo>
                      <a:pt x="37283" y="48407"/>
                      <a:pt x="54256" y="34005"/>
                      <a:pt x="71058" y="19603"/>
                    </a:cubicBezTo>
                    <a:cubicBezTo>
                      <a:pt x="82545" y="9830"/>
                      <a:pt x="65915" y="-6800"/>
                      <a:pt x="54428" y="2972"/>
                    </a:cubicBezTo>
                    <a:cubicBezTo>
                      <a:pt x="37626" y="17374"/>
                      <a:pt x="20652" y="31776"/>
                      <a:pt x="3850" y="46178"/>
                    </a:cubicBezTo>
                    <a:cubicBezTo>
                      <a:pt x="-7637" y="56122"/>
                      <a:pt x="9165" y="72581"/>
                      <a:pt x="20481" y="62808"/>
                    </a:cubicBezTo>
                    <a:lnTo>
                      <a:pt x="20481" y="62808"/>
                    </a:lnTo>
                    <a:close/>
                  </a:path>
                </a:pathLst>
              </a:custGeom>
              <a:solidFill>
                <a:srgbClr val="FFFFFF"/>
              </a:solidFill>
              <a:ln w="171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3F94FA8-9B6C-4420-B2DA-9503AA4BA308}"/>
                  </a:ext>
                </a:extLst>
              </p:cNvPr>
              <p:cNvSpPr/>
              <p:nvPr/>
            </p:nvSpPr>
            <p:spPr>
              <a:xfrm>
                <a:off x="7613771" y="4447166"/>
                <a:ext cx="85785" cy="85634"/>
              </a:xfrm>
              <a:custGeom>
                <a:avLst/>
                <a:gdLst>
                  <a:gd name="connsiteX0" fmla="*/ 3504 w 85785"/>
                  <a:gd name="connsiteY0" fmla="*/ 20135 h 85634"/>
                  <a:gd name="connsiteX1" fmla="*/ 65741 w 85785"/>
                  <a:gd name="connsiteY1" fmla="*/ 82200 h 85634"/>
                  <a:gd name="connsiteX2" fmla="*/ 82371 w 85785"/>
                  <a:gd name="connsiteY2" fmla="*/ 65569 h 85634"/>
                  <a:gd name="connsiteX3" fmla="*/ 20135 w 85785"/>
                  <a:gd name="connsiteY3" fmla="*/ 3504 h 85634"/>
                  <a:gd name="connsiteX4" fmla="*/ 3504 w 85785"/>
                  <a:gd name="connsiteY4" fmla="*/ 20135 h 85634"/>
                  <a:gd name="connsiteX5" fmla="*/ 3504 w 85785"/>
                  <a:gd name="connsiteY5" fmla="*/ 20135 h 8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85" h="85634">
                    <a:moveTo>
                      <a:pt x="3504" y="20135"/>
                    </a:moveTo>
                    <a:cubicBezTo>
                      <a:pt x="24250" y="40880"/>
                      <a:pt x="44995" y="61626"/>
                      <a:pt x="65741" y="82200"/>
                    </a:cubicBezTo>
                    <a:cubicBezTo>
                      <a:pt x="76371" y="92830"/>
                      <a:pt x="93001" y="76370"/>
                      <a:pt x="82371" y="65569"/>
                    </a:cubicBezTo>
                    <a:cubicBezTo>
                      <a:pt x="61626" y="44824"/>
                      <a:pt x="40881" y="24078"/>
                      <a:pt x="20135" y="3504"/>
                    </a:cubicBezTo>
                    <a:cubicBezTo>
                      <a:pt x="9333" y="-7297"/>
                      <a:pt x="-7297" y="9334"/>
                      <a:pt x="3504" y="20135"/>
                    </a:cubicBezTo>
                    <a:lnTo>
                      <a:pt x="3504" y="20135"/>
                    </a:lnTo>
                    <a:close/>
                  </a:path>
                </a:pathLst>
              </a:custGeom>
              <a:solidFill>
                <a:srgbClr val="FFFFFF"/>
              </a:solidFill>
              <a:ln w="171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4A1EC32-6377-4A0E-AF1F-958EA4B956CF}"/>
                  </a:ext>
                </a:extLst>
              </p:cNvPr>
              <p:cNvSpPr/>
              <p:nvPr/>
            </p:nvSpPr>
            <p:spPr>
              <a:xfrm>
                <a:off x="7554588" y="3863733"/>
                <a:ext cx="102088" cy="57204"/>
              </a:xfrm>
              <a:custGeom>
                <a:avLst/>
                <a:gdLst>
                  <a:gd name="connsiteX0" fmla="*/ 17596 w 102088"/>
                  <a:gd name="connsiteY0" fmla="*/ 55614 h 57204"/>
                  <a:gd name="connsiteX1" fmla="*/ 93891 w 102088"/>
                  <a:gd name="connsiteY1" fmla="*/ 23210 h 57204"/>
                  <a:gd name="connsiteX2" fmla="*/ 87719 w 102088"/>
                  <a:gd name="connsiteY2" fmla="*/ 578 h 57204"/>
                  <a:gd name="connsiteX3" fmla="*/ 5766 w 102088"/>
                  <a:gd name="connsiteY3" fmla="*/ 35383 h 57204"/>
                  <a:gd name="connsiteX4" fmla="*/ 17596 w 102088"/>
                  <a:gd name="connsiteY4" fmla="*/ 55614 h 57204"/>
                  <a:gd name="connsiteX5" fmla="*/ 17596 w 102088"/>
                  <a:gd name="connsiteY5" fmla="*/ 55614 h 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88" h="57204">
                    <a:moveTo>
                      <a:pt x="17596" y="55614"/>
                    </a:moveTo>
                    <a:cubicBezTo>
                      <a:pt x="41771" y="42070"/>
                      <a:pt x="67316" y="31268"/>
                      <a:pt x="93891" y="23210"/>
                    </a:cubicBezTo>
                    <a:cubicBezTo>
                      <a:pt x="108293" y="18752"/>
                      <a:pt x="102121" y="-3879"/>
                      <a:pt x="87719" y="578"/>
                    </a:cubicBezTo>
                    <a:cubicBezTo>
                      <a:pt x="59258" y="9151"/>
                      <a:pt x="31826" y="20981"/>
                      <a:pt x="5766" y="35383"/>
                    </a:cubicBezTo>
                    <a:cubicBezTo>
                      <a:pt x="-7436" y="42755"/>
                      <a:pt x="4394" y="62986"/>
                      <a:pt x="17596" y="55614"/>
                    </a:cubicBezTo>
                    <a:lnTo>
                      <a:pt x="17596" y="55614"/>
                    </a:lnTo>
                    <a:close/>
                  </a:path>
                </a:pathLst>
              </a:custGeom>
              <a:solidFill>
                <a:srgbClr val="FFFFFF"/>
              </a:solidFill>
              <a:ln w="171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C09E9B20-D1BB-4BC1-92B1-7B4E6655885C}"/>
                  </a:ext>
                </a:extLst>
              </p:cNvPr>
              <p:cNvSpPr/>
              <p:nvPr/>
            </p:nvSpPr>
            <p:spPr>
              <a:xfrm>
                <a:off x="7520388" y="4125259"/>
                <a:ext cx="58509" cy="65081"/>
              </a:xfrm>
              <a:custGeom>
                <a:avLst/>
                <a:gdLst>
                  <a:gd name="connsiteX0" fmla="*/ 57111 w 58509"/>
                  <a:gd name="connsiteY0" fmla="*/ 47319 h 65081"/>
                  <a:gd name="connsiteX1" fmla="*/ 17678 w 58509"/>
                  <a:gd name="connsiteY1" fmla="*/ 1714 h 65081"/>
                  <a:gd name="connsiteX2" fmla="*/ 1561 w 58509"/>
                  <a:gd name="connsiteY2" fmla="*/ 6000 h 65081"/>
                  <a:gd name="connsiteX3" fmla="*/ 5848 w 58509"/>
                  <a:gd name="connsiteY3" fmla="*/ 22116 h 65081"/>
                  <a:gd name="connsiteX4" fmla="*/ 36709 w 58509"/>
                  <a:gd name="connsiteY4" fmla="*/ 59320 h 65081"/>
                  <a:gd name="connsiteX5" fmla="*/ 57111 w 58509"/>
                  <a:gd name="connsiteY5" fmla="*/ 47319 h 65081"/>
                  <a:gd name="connsiteX6" fmla="*/ 57111 w 58509"/>
                  <a:gd name="connsiteY6" fmla="*/ 47319 h 6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09" h="65081">
                    <a:moveTo>
                      <a:pt x="57111" y="47319"/>
                    </a:moveTo>
                    <a:cubicBezTo>
                      <a:pt x="47853" y="28974"/>
                      <a:pt x="34308" y="13886"/>
                      <a:pt x="17678" y="1714"/>
                    </a:cubicBezTo>
                    <a:cubicBezTo>
                      <a:pt x="12534" y="-2059"/>
                      <a:pt x="4648" y="856"/>
                      <a:pt x="1561" y="6000"/>
                    </a:cubicBezTo>
                    <a:cubicBezTo>
                      <a:pt x="-1868" y="12001"/>
                      <a:pt x="704" y="18344"/>
                      <a:pt x="5848" y="22116"/>
                    </a:cubicBezTo>
                    <a:cubicBezTo>
                      <a:pt x="19049" y="31888"/>
                      <a:pt x="29336" y="44747"/>
                      <a:pt x="36709" y="59320"/>
                    </a:cubicBezTo>
                    <a:cubicBezTo>
                      <a:pt x="43738" y="72522"/>
                      <a:pt x="63969" y="60692"/>
                      <a:pt x="57111" y="47319"/>
                    </a:cubicBezTo>
                    <a:lnTo>
                      <a:pt x="57111" y="47319"/>
                    </a:lnTo>
                    <a:close/>
                  </a:path>
                </a:pathLst>
              </a:custGeom>
              <a:solidFill>
                <a:srgbClr val="FFFFFF"/>
              </a:solidFill>
              <a:ln w="1715"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A2EE177D-CA2D-4D7D-963E-2EE3B3B4468C}"/>
                  </a:ext>
                </a:extLst>
              </p:cNvPr>
              <p:cNvSpPr/>
              <p:nvPr/>
            </p:nvSpPr>
            <p:spPr>
              <a:xfrm>
                <a:off x="7383327" y="4419997"/>
                <a:ext cx="79219" cy="39742"/>
              </a:xfrm>
              <a:custGeom>
                <a:avLst/>
                <a:gdLst>
                  <a:gd name="connsiteX0" fmla="*/ 14493 w 79219"/>
                  <a:gd name="connsiteY0" fmla="*/ 39245 h 39742"/>
                  <a:gd name="connsiteX1" fmla="*/ 70899 w 79219"/>
                  <a:gd name="connsiteY1" fmla="*/ 23129 h 39742"/>
                  <a:gd name="connsiteX2" fmla="*/ 64727 w 79219"/>
                  <a:gd name="connsiteY2" fmla="*/ 498 h 39742"/>
                  <a:gd name="connsiteX3" fmla="*/ 8320 w 79219"/>
                  <a:gd name="connsiteY3" fmla="*/ 16614 h 39742"/>
                  <a:gd name="connsiteX4" fmla="*/ 14493 w 79219"/>
                  <a:gd name="connsiteY4" fmla="*/ 39245 h 39742"/>
                  <a:gd name="connsiteX5" fmla="*/ 14493 w 79219"/>
                  <a:gd name="connsiteY5" fmla="*/ 39245 h 3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19" h="39742">
                    <a:moveTo>
                      <a:pt x="14493" y="39245"/>
                    </a:moveTo>
                    <a:cubicBezTo>
                      <a:pt x="33352" y="33931"/>
                      <a:pt x="52212" y="28444"/>
                      <a:pt x="70899" y="23129"/>
                    </a:cubicBezTo>
                    <a:cubicBezTo>
                      <a:pt x="85473" y="19014"/>
                      <a:pt x="79301" y="-3617"/>
                      <a:pt x="64727" y="498"/>
                    </a:cubicBezTo>
                    <a:cubicBezTo>
                      <a:pt x="45868" y="5812"/>
                      <a:pt x="27008" y="11299"/>
                      <a:pt x="8320" y="16614"/>
                    </a:cubicBezTo>
                    <a:cubicBezTo>
                      <a:pt x="-6253" y="20729"/>
                      <a:pt x="-81" y="43360"/>
                      <a:pt x="14493" y="39245"/>
                    </a:cubicBezTo>
                    <a:lnTo>
                      <a:pt x="14493" y="39245"/>
                    </a:lnTo>
                    <a:close/>
                  </a:path>
                </a:pathLst>
              </a:custGeom>
              <a:solidFill>
                <a:srgbClr val="FFFFFF"/>
              </a:solidFill>
              <a:ln w="1715"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7F9604EA-B9CB-49A3-B215-B6DD30F33510}"/>
                  </a:ext>
                </a:extLst>
              </p:cNvPr>
              <p:cNvSpPr/>
              <p:nvPr/>
            </p:nvSpPr>
            <p:spPr>
              <a:xfrm>
                <a:off x="8118425" y="3937413"/>
                <a:ext cx="34893" cy="78849"/>
              </a:xfrm>
              <a:custGeom>
                <a:avLst/>
                <a:gdLst>
                  <a:gd name="connsiteX0" fmla="*/ 342 w 34893"/>
                  <a:gd name="connsiteY0" fmla="*/ 11252 h 78849"/>
                  <a:gd name="connsiteX1" fmla="*/ 13201 w 34893"/>
                  <a:gd name="connsiteY1" fmla="*/ 72974 h 78849"/>
                  <a:gd name="connsiteX2" fmla="*/ 33432 w 34893"/>
                  <a:gd name="connsiteY2" fmla="*/ 61143 h 78849"/>
                  <a:gd name="connsiteX3" fmla="*/ 23659 w 34893"/>
                  <a:gd name="connsiteY3" fmla="*/ 11252 h 78849"/>
                  <a:gd name="connsiteX4" fmla="*/ 342 w 34893"/>
                  <a:gd name="connsiteY4" fmla="*/ 11252 h 78849"/>
                  <a:gd name="connsiteX5" fmla="*/ 342 w 34893"/>
                  <a:gd name="connsiteY5" fmla="*/ 11252 h 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 h="78849">
                    <a:moveTo>
                      <a:pt x="342" y="11252"/>
                    </a:moveTo>
                    <a:cubicBezTo>
                      <a:pt x="-1373" y="32683"/>
                      <a:pt x="3428" y="53943"/>
                      <a:pt x="13201" y="72974"/>
                    </a:cubicBezTo>
                    <a:cubicBezTo>
                      <a:pt x="20230" y="86346"/>
                      <a:pt x="40461" y="74517"/>
                      <a:pt x="33432" y="61143"/>
                    </a:cubicBezTo>
                    <a:cubicBezTo>
                      <a:pt x="25373" y="45542"/>
                      <a:pt x="22288" y="28568"/>
                      <a:pt x="23659" y="11252"/>
                    </a:cubicBezTo>
                    <a:cubicBezTo>
                      <a:pt x="25031" y="-3836"/>
                      <a:pt x="1542" y="-3665"/>
                      <a:pt x="342" y="11252"/>
                    </a:cubicBezTo>
                    <a:lnTo>
                      <a:pt x="342" y="11252"/>
                    </a:lnTo>
                    <a:close/>
                  </a:path>
                </a:pathLst>
              </a:custGeom>
              <a:solidFill>
                <a:srgbClr val="FFFFFF"/>
              </a:solidFill>
              <a:ln w="1715"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C86B3CB7-8333-48CC-B3CB-05D84FF4BC30}"/>
                  </a:ext>
                </a:extLst>
              </p:cNvPr>
              <p:cNvSpPr/>
              <p:nvPr/>
            </p:nvSpPr>
            <p:spPr>
              <a:xfrm>
                <a:off x="8086329" y="4195053"/>
                <a:ext cx="64130" cy="86456"/>
              </a:xfrm>
              <a:custGeom>
                <a:avLst/>
                <a:gdLst>
                  <a:gd name="connsiteX0" fmla="*/ 62270 w 64130"/>
                  <a:gd name="connsiteY0" fmla="*/ 69079 h 86456"/>
                  <a:gd name="connsiteX1" fmla="*/ 22151 w 64130"/>
                  <a:gd name="connsiteY1" fmla="*/ 5471 h 86456"/>
                  <a:gd name="connsiteX2" fmla="*/ 1920 w 64130"/>
                  <a:gd name="connsiteY2" fmla="*/ 17301 h 86456"/>
                  <a:gd name="connsiteX3" fmla="*/ 42039 w 64130"/>
                  <a:gd name="connsiteY3" fmla="*/ 80909 h 86456"/>
                  <a:gd name="connsiteX4" fmla="*/ 62270 w 64130"/>
                  <a:gd name="connsiteY4" fmla="*/ 69079 h 86456"/>
                  <a:gd name="connsiteX5" fmla="*/ 62270 w 64130"/>
                  <a:gd name="connsiteY5" fmla="*/ 69079 h 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0" h="86456">
                    <a:moveTo>
                      <a:pt x="62270" y="69079"/>
                    </a:moveTo>
                    <a:cubicBezTo>
                      <a:pt x="48897" y="47819"/>
                      <a:pt x="35524" y="26731"/>
                      <a:pt x="22151" y="5471"/>
                    </a:cubicBezTo>
                    <a:cubicBezTo>
                      <a:pt x="14093" y="-7216"/>
                      <a:pt x="-6310" y="4442"/>
                      <a:pt x="1920" y="17301"/>
                    </a:cubicBezTo>
                    <a:cubicBezTo>
                      <a:pt x="15293" y="38561"/>
                      <a:pt x="28666" y="59650"/>
                      <a:pt x="42039" y="80909"/>
                    </a:cubicBezTo>
                    <a:cubicBezTo>
                      <a:pt x="50097" y="93768"/>
                      <a:pt x="70328" y="81938"/>
                      <a:pt x="62270" y="69079"/>
                    </a:cubicBezTo>
                    <a:lnTo>
                      <a:pt x="62270" y="69079"/>
                    </a:lnTo>
                    <a:close/>
                  </a:path>
                </a:pathLst>
              </a:custGeom>
              <a:solidFill>
                <a:srgbClr val="FFFFFF"/>
              </a:solidFill>
              <a:ln w="171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E0B95ABC-9680-4C60-9507-865A67568E12}"/>
                  </a:ext>
                </a:extLst>
              </p:cNvPr>
              <p:cNvSpPr/>
              <p:nvPr/>
            </p:nvSpPr>
            <p:spPr>
              <a:xfrm>
                <a:off x="7719608" y="4239599"/>
                <a:ext cx="28603" cy="79151"/>
              </a:xfrm>
              <a:custGeom>
                <a:avLst/>
                <a:gdLst>
                  <a:gd name="connsiteX0" fmla="*/ 26598 w 28603"/>
                  <a:gd name="connsiteY0" fmla="*/ 70654 h 79151"/>
                  <a:gd name="connsiteX1" fmla="*/ 23169 w 28603"/>
                  <a:gd name="connsiteY1" fmla="*/ 8246 h 79151"/>
                  <a:gd name="connsiteX2" fmla="*/ 537 w 28603"/>
                  <a:gd name="connsiteY2" fmla="*/ 14418 h 79151"/>
                  <a:gd name="connsiteX3" fmla="*/ 3966 w 28603"/>
                  <a:gd name="connsiteY3" fmla="*/ 64310 h 79151"/>
                  <a:gd name="connsiteX4" fmla="*/ 12196 w 28603"/>
                  <a:gd name="connsiteY4" fmla="*/ 78712 h 79151"/>
                  <a:gd name="connsiteX5" fmla="*/ 26598 w 28603"/>
                  <a:gd name="connsiteY5" fmla="*/ 70654 h 79151"/>
                  <a:gd name="connsiteX6" fmla="*/ 26598 w 28603"/>
                  <a:gd name="connsiteY6" fmla="*/ 70654 h 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03" h="79151">
                    <a:moveTo>
                      <a:pt x="26598" y="70654"/>
                    </a:moveTo>
                    <a:cubicBezTo>
                      <a:pt x="30027" y="49737"/>
                      <a:pt x="29169" y="28820"/>
                      <a:pt x="23169" y="8246"/>
                    </a:cubicBezTo>
                    <a:cubicBezTo>
                      <a:pt x="18882" y="-6156"/>
                      <a:pt x="-3749" y="-155"/>
                      <a:pt x="537" y="14418"/>
                    </a:cubicBezTo>
                    <a:cubicBezTo>
                      <a:pt x="5338" y="30706"/>
                      <a:pt x="6709" y="47508"/>
                      <a:pt x="3966" y="64310"/>
                    </a:cubicBezTo>
                    <a:cubicBezTo>
                      <a:pt x="2938" y="70482"/>
                      <a:pt x="5509" y="76997"/>
                      <a:pt x="12196" y="78712"/>
                    </a:cubicBezTo>
                    <a:cubicBezTo>
                      <a:pt x="17682" y="80426"/>
                      <a:pt x="25569" y="76997"/>
                      <a:pt x="26598" y="70654"/>
                    </a:cubicBezTo>
                    <a:lnTo>
                      <a:pt x="26598" y="70654"/>
                    </a:lnTo>
                    <a:close/>
                  </a:path>
                </a:pathLst>
              </a:custGeom>
              <a:solidFill>
                <a:srgbClr val="FFFFFF"/>
              </a:solidFill>
              <a:ln w="1715"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D544C5E7-053D-4D75-A0FD-23396B6B809D}"/>
                  </a:ext>
                </a:extLst>
              </p:cNvPr>
              <p:cNvSpPr/>
              <p:nvPr/>
            </p:nvSpPr>
            <p:spPr>
              <a:xfrm>
                <a:off x="7989611" y="4318281"/>
                <a:ext cx="71281" cy="70252"/>
              </a:xfrm>
              <a:custGeom>
                <a:avLst/>
                <a:gdLst>
                  <a:gd name="connsiteX0" fmla="*/ 3482 w 71281"/>
                  <a:gd name="connsiteY0" fmla="*/ 19917 h 70252"/>
                  <a:gd name="connsiteX1" fmla="*/ 51660 w 71281"/>
                  <a:gd name="connsiteY1" fmla="*/ 66380 h 70252"/>
                  <a:gd name="connsiteX2" fmla="*/ 68291 w 71281"/>
                  <a:gd name="connsiteY2" fmla="*/ 49750 h 70252"/>
                  <a:gd name="connsiteX3" fmla="*/ 20113 w 71281"/>
                  <a:gd name="connsiteY3" fmla="*/ 3287 h 70252"/>
                  <a:gd name="connsiteX4" fmla="*/ 3482 w 71281"/>
                  <a:gd name="connsiteY4" fmla="*/ 3287 h 70252"/>
                  <a:gd name="connsiteX5" fmla="*/ 3482 w 71281"/>
                  <a:gd name="connsiteY5" fmla="*/ 19917 h 70252"/>
                  <a:gd name="connsiteX6" fmla="*/ 3482 w 71281"/>
                  <a:gd name="connsiteY6" fmla="*/ 19917 h 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81" h="70252">
                    <a:moveTo>
                      <a:pt x="3482" y="19917"/>
                    </a:moveTo>
                    <a:cubicBezTo>
                      <a:pt x="20970" y="33805"/>
                      <a:pt x="37087" y="49407"/>
                      <a:pt x="51660" y="66380"/>
                    </a:cubicBezTo>
                    <a:cubicBezTo>
                      <a:pt x="61604" y="77868"/>
                      <a:pt x="78063" y="61237"/>
                      <a:pt x="68291" y="49750"/>
                    </a:cubicBezTo>
                    <a:cubicBezTo>
                      <a:pt x="53717" y="32776"/>
                      <a:pt x="37601" y="17346"/>
                      <a:pt x="20113" y="3287"/>
                    </a:cubicBezTo>
                    <a:cubicBezTo>
                      <a:pt x="15141" y="-657"/>
                      <a:pt x="8283" y="-1514"/>
                      <a:pt x="3482" y="3287"/>
                    </a:cubicBezTo>
                    <a:cubicBezTo>
                      <a:pt x="-632" y="7402"/>
                      <a:pt x="-1661" y="15974"/>
                      <a:pt x="3482" y="19917"/>
                    </a:cubicBezTo>
                    <a:lnTo>
                      <a:pt x="3482" y="19917"/>
                    </a:lnTo>
                    <a:close/>
                  </a:path>
                </a:pathLst>
              </a:custGeom>
              <a:solidFill>
                <a:srgbClr val="FFFFFF"/>
              </a:solidFill>
              <a:ln w="1715"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86AA154F-CE71-4C24-ACCA-9FE571B05CDC}"/>
                  </a:ext>
                </a:extLst>
              </p:cNvPr>
              <p:cNvSpPr/>
              <p:nvPr/>
            </p:nvSpPr>
            <p:spPr>
              <a:xfrm>
                <a:off x="7687056" y="3607320"/>
                <a:ext cx="65701" cy="70201"/>
              </a:xfrm>
              <a:custGeom>
                <a:avLst/>
                <a:gdLst>
                  <a:gd name="connsiteX0" fmla="*/ 65494 w 65701"/>
                  <a:gd name="connsiteY0" fmla="*/ 4446 h 70201"/>
                  <a:gd name="connsiteX1" fmla="*/ 57950 w 65701"/>
                  <a:gd name="connsiteY1" fmla="*/ 160 h 70201"/>
                  <a:gd name="connsiteX2" fmla="*/ 36862 w 65701"/>
                  <a:gd name="connsiteY2" fmla="*/ 12161 h 70201"/>
                  <a:gd name="connsiteX3" fmla="*/ 20917 w 65701"/>
                  <a:gd name="connsiteY3" fmla="*/ 26220 h 70201"/>
                  <a:gd name="connsiteX4" fmla="*/ 7201 w 65701"/>
                  <a:gd name="connsiteY4" fmla="*/ 42851 h 70201"/>
                  <a:gd name="connsiteX5" fmla="*/ 0 w 65701"/>
                  <a:gd name="connsiteY5" fmla="*/ 63939 h 70201"/>
                  <a:gd name="connsiteX6" fmla="*/ 12516 w 65701"/>
                  <a:gd name="connsiteY6" fmla="*/ 65653 h 70201"/>
                  <a:gd name="connsiteX7" fmla="*/ 14916 w 65701"/>
                  <a:gd name="connsiteY7" fmla="*/ 56395 h 70201"/>
                  <a:gd name="connsiteX8" fmla="*/ 18517 w 65701"/>
                  <a:gd name="connsiteY8" fmla="*/ 49023 h 70201"/>
                  <a:gd name="connsiteX9" fmla="*/ 30004 w 65701"/>
                  <a:gd name="connsiteY9" fmla="*/ 34621 h 70201"/>
                  <a:gd name="connsiteX10" fmla="*/ 44234 w 65701"/>
                  <a:gd name="connsiteY10" fmla="*/ 22105 h 70201"/>
                  <a:gd name="connsiteX11" fmla="*/ 61379 w 65701"/>
                  <a:gd name="connsiteY11" fmla="*/ 12161 h 70201"/>
                  <a:gd name="connsiteX12" fmla="*/ 65494 w 65701"/>
                  <a:gd name="connsiteY12" fmla="*/ 4446 h 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01" h="70201">
                    <a:moveTo>
                      <a:pt x="65494" y="4446"/>
                    </a:moveTo>
                    <a:cubicBezTo>
                      <a:pt x="64637" y="1017"/>
                      <a:pt x="61208" y="-526"/>
                      <a:pt x="57950" y="160"/>
                    </a:cubicBezTo>
                    <a:cubicBezTo>
                      <a:pt x="49721" y="1874"/>
                      <a:pt x="43205" y="7018"/>
                      <a:pt x="36862" y="12161"/>
                    </a:cubicBezTo>
                    <a:cubicBezTo>
                      <a:pt x="31375" y="16619"/>
                      <a:pt x="26060" y="21248"/>
                      <a:pt x="20917" y="26220"/>
                    </a:cubicBezTo>
                    <a:cubicBezTo>
                      <a:pt x="15773" y="31192"/>
                      <a:pt x="10973" y="36678"/>
                      <a:pt x="7201" y="42851"/>
                    </a:cubicBezTo>
                    <a:cubicBezTo>
                      <a:pt x="3429" y="48851"/>
                      <a:pt x="0" y="56567"/>
                      <a:pt x="0" y="63939"/>
                    </a:cubicBezTo>
                    <a:cubicBezTo>
                      <a:pt x="0" y="71140"/>
                      <a:pt x="10630" y="72683"/>
                      <a:pt x="12516" y="65653"/>
                    </a:cubicBezTo>
                    <a:cubicBezTo>
                      <a:pt x="13373" y="62567"/>
                      <a:pt x="13716" y="59481"/>
                      <a:pt x="14916" y="56395"/>
                    </a:cubicBezTo>
                    <a:cubicBezTo>
                      <a:pt x="15773" y="53823"/>
                      <a:pt x="17145" y="51423"/>
                      <a:pt x="18517" y="49023"/>
                    </a:cubicBezTo>
                    <a:cubicBezTo>
                      <a:pt x="21603" y="43708"/>
                      <a:pt x="25546" y="39079"/>
                      <a:pt x="30004" y="34621"/>
                    </a:cubicBezTo>
                    <a:cubicBezTo>
                      <a:pt x="34462" y="30163"/>
                      <a:pt x="39434" y="26048"/>
                      <a:pt x="44234" y="22105"/>
                    </a:cubicBezTo>
                    <a:cubicBezTo>
                      <a:pt x="49378" y="17819"/>
                      <a:pt x="54692" y="13532"/>
                      <a:pt x="61379" y="12161"/>
                    </a:cubicBezTo>
                    <a:cubicBezTo>
                      <a:pt x="64465" y="11304"/>
                      <a:pt x="66351" y="7532"/>
                      <a:pt x="65494" y="4446"/>
                    </a:cubicBezTo>
                    <a:close/>
                  </a:path>
                </a:pathLst>
              </a:custGeom>
              <a:solidFill>
                <a:srgbClr val="FFFFFF"/>
              </a:solidFill>
              <a:ln w="1715"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119EC82C-0D3E-49D3-BB92-238E119DC0EB}"/>
                  </a:ext>
                </a:extLst>
              </p:cNvPr>
              <p:cNvSpPr/>
              <p:nvPr/>
            </p:nvSpPr>
            <p:spPr>
              <a:xfrm>
                <a:off x="7677797" y="3683603"/>
                <a:ext cx="19030" cy="19031"/>
              </a:xfrm>
              <a:custGeom>
                <a:avLst/>
                <a:gdLst>
                  <a:gd name="connsiteX0" fmla="*/ 19031 w 19030"/>
                  <a:gd name="connsiteY0" fmla="*/ 8915 h 19031"/>
                  <a:gd name="connsiteX1" fmla="*/ 18860 w 19030"/>
                  <a:gd name="connsiteY1" fmla="*/ 7030 h 19031"/>
                  <a:gd name="connsiteX2" fmla="*/ 18688 w 19030"/>
                  <a:gd name="connsiteY2" fmla="*/ 6515 h 19031"/>
                  <a:gd name="connsiteX3" fmla="*/ 17831 w 19030"/>
                  <a:gd name="connsiteY3" fmla="*/ 4629 h 19031"/>
                  <a:gd name="connsiteX4" fmla="*/ 17145 w 19030"/>
                  <a:gd name="connsiteY4" fmla="*/ 3772 h 19031"/>
                  <a:gd name="connsiteX5" fmla="*/ 16459 w 19030"/>
                  <a:gd name="connsiteY5" fmla="*/ 2915 h 19031"/>
                  <a:gd name="connsiteX6" fmla="*/ 14402 w 19030"/>
                  <a:gd name="connsiteY6" fmla="*/ 1372 h 19031"/>
                  <a:gd name="connsiteX7" fmla="*/ 12002 w 19030"/>
                  <a:gd name="connsiteY7" fmla="*/ 343 h 19031"/>
                  <a:gd name="connsiteX8" fmla="*/ 9773 w 19030"/>
                  <a:gd name="connsiteY8" fmla="*/ 0 h 19031"/>
                  <a:gd name="connsiteX9" fmla="*/ 9258 w 19030"/>
                  <a:gd name="connsiteY9" fmla="*/ 0 h 19031"/>
                  <a:gd name="connsiteX10" fmla="*/ 6515 w 19030"/>
                  <a:gd name="connsiteY10" fmla="*/ 514 h 19031"/>
                  <a:gd name="connsiteX11" fmla="*/ 4629 w 19030"/>
                  <a:gd name="connsiteY11" fmla="*/ 1372 h 19031"/>
                  <a:gd name="connsiteX12" fmla="*/ 4457 w 19030"/>
                  <a:gd name="connsiteY12" fmla="*/ 1543 h 19031"/>
                  <a:gd name="connsiteX13" fmla="*/ 2915 w 19030"/>
                  <a:gd name="connsiteY13" fmla="*/ 2743 h 19031"/>
                  <a:gd name="connsiteX14" fmla="*/ 2743 w 19030"/>
                  <a:gd name="connsiteY14" fmla="*/ 2915 h 19031"/>
                  <a:gd name="connsiteX15" fmla="*/ 1543 w 19030"/>
                  <a:gd name="connsiteY15" fmla="*/ 4286 h 19031"/>
                  <a:gd name="connsiteX16" fmla="*/ 1200 w 19030"/>
                  <a:gd name="connsiteY16" fmla="*/ 4801 h 19031"/>
                  <a:gd name="connsiteX17" fmla="*/ 343 w 19030"/>
                  <a:gd name="connsiteY17" fmla="*/ 6858 h 19031"/>
                  <a:gd name="connsiteX18" fmla="*/ 0 w 19030"/>
                  <a:gd name="connsiteY18" fmla="*/ 9087 h 19031"/>
                  <a:gd name="connsiteX19" fmla="*/ 343 w 19030"/>
                  <a:gd name="connsiteY19" fmla="*/ 11316 h 19031"/>
                  <a:gd name="connsiteX20" fmla="*/ 1200 w 19030"/>
                  <a:gd name="connsiteY20" fmla="*/ 13544 h 19031"/>
                  <a:gd name="connsiteX21" fmla="*/ 1543 w 19030"/>
                  <a:gd name="connsiteY21" fmla="*/ 14230 h 19031"/>
                  <a:gd name="connsiteX22" fmla="*/ 2915 w 19030"/>
                  <a:gd name="connsiteY22" fmla="*/ 16116 h 19031"/>
                  <a:gd name="connsiteX23" fmla="*/ 3257 w 19030"/>
                  <a:gd name="connsiteY23" fmla="*/ 16288 h 19031"/>
                  <a:gd name="connsiteX24" fmla="*/ 4800 w 19030"/>
                  <a:gd name="connsiteY24" fmla="*/ 17488 h 19031"/>
                  <a:gd name="connsiteX25" fmla="*/ 5315 w 19030"/>
                  <a:gd name="connsiteY25" fmla="*/ 17831 h 19031"/>
                  <a:gd name="connsiteX26" fmla="*/ 7544 w 19030"/>
                  <a:gd name="connsiteY26" fmla="*/ 18688 h 19031"/>
                  <a:gd name="connsiteX27" fmla="*/ 9601 w 19030"/>
                  <a:gd name="connsiteY27" fmla="*/ 19031 h 19031"/>
                  <a:gd name="connsiteX28" fmla="*/ 9944 w 19030"/>
                  <a:gd name="connsiteY28" fmla="*/ 19031 h 19031"/>
                  <a:gd name="connsiteX29" fmla="*/ 12516 w 19030"/>
                  <a:gd name="connsiteY29" fmla="*/ 18517 h 19031"/>
                  <a:gd name="connsiteX30" fmla="*/ 14573 w 19030"/>
                  <a:gd name="connsiteY30" fmla="*/ 17145 h 19031"/>
                  <a:gd name="connsiteX31" fmla="*/ 15087 w 19030"/>
                  <a:gd name="connsiteY31" fmla="*/ 16459 h 19031"/>
                  <a:gd name="connsiteX32" fmla="*/ 15259 w 19030"/>
                  <a:gd name="connsiteY32" fmla="*/ 16288 h 19031"/>
                  <a:gd name="connsiteX33" fmla="*/ 16116 w 19030"/>
                  <a:gd name="connsiteY33" fmla="*/ 15602 h 19031"/>
                  <a:gd name="connsiteX34" fmla="*/ 16459 w 19030"/>
                  <a:gd name="connsiteY34" fmla="*/ 15259 h 19031"/>
                  <a:gd name="connsiteX35" fmla="*/ 17659 w 19030"/>
                  <a:gd name="connsiteY35" fmla="*/ 13888 h 19031"/>
                  <a:gd name="connsiteX36" fmla="*/ 17831 w 19030"/>
                  <a:gd name="connsiteY36" fmla="*/ 13716 h 19031"/>
                  <a:gd name="connsiteX37" fmla="*/ 18688 w 19030"/>
                  <a:gd name="connsiteY37" fmla="*/ 11830 h 19031"/>
                  <a:gd name="connsiteX38" fmla="*/ 18688 w 19030"/>
                  <a:gd name="connsiteY38" fmla="*/ 11659 h 19031"/>
                  <a:gd name="connsiteX39" fmla="*/ 18860 w 19030"/>
                  <a:gd name="connsiteY39" fmla="*/ 9944 h 19031"/>
                  <a:gd name="connsiteX40" fmla="*/ 18860 w 19030"/>
                  <a:gd name="connsiteY40" fmla="*/ 9773 h 19031"/>
                  <a:gd name="connsiteX41" fmla="*/ 19031 w 19030"/>
                  <a:gd name="connsiteY41" fmla="*/ 8915 h 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030" h="19031">
                    <a:moveTo>
                      <a:pt x="19031" y="8915"/>
                    </a:moveTo>
                    <a:cubicBezTo>
                      <a:pt x="19031" y="8230"/>
                      <a:pt x="18860" y="7715"/>
                      <a:pt x="18860" y="7030"/>
                    </a:cubicBezTo>
                    <a:cubicBezTo>
                      <a:pt x="18860" y="6858"/>
                      <a:pt x="18860" y="6686"/>
                      <a:pt x="18688" y="6515"/>
                    </a:cubicBezTo>
                    <a:cubicBezTo>
                      <a:pt x="18516" y="6172"/>
                      <a:pt x="18173" y="5144"/>
                      <a:pt x="17831" y="4629"/>
                    </a:cubicBezTo>
                    <a:cubicBezTo>
                      <a:pt x="17659" y="4286"/>
                      <a:pt x="17316" y="4115"/>
                      <a:pt x="17145" y="3772"/>
                    </a:cubicBezTo>
                    <a:cubicBezTo>
                      <a:pt x="16973" y="3429"/>
                      <a:pt x="16631" y="3257"/>
                      <a:pt x="16459" y="2915"/>
                    </a:cubicBezTo>
                    <a:cubicBezTo>
                      <a:pt x="15945" y="2229"/>
                      <a:pt x="15087" y="1715"/>
                      <a:pt x="14402" y="1372"/>
                    </a:cubicBezTo>
                    <a:cubicBezTo>
                      <a:pt x="13544" y="1029"/>
                      <a:pt x="12859" y="514"/>
                      <a:pt x="12002" y="343"/>
                    </a:cubicBezTo>
                    <a:cubicBezTo>
                      <a:pt x="11315" y="172"/>
                      <a:pt x="10630" y="172"/>
                      <a:pt x="9773" y="0"/>
                    </a:cubicBezTo>
                    <a:cubicBezTo>
                      <a:pt x="9601" y="0"/>
                      <a:pt x="9430" y="0"/>
                      <a:pt x="9258" y="0"/>
                    </a:cubicBezTo>
                    <a:cubicBezTo>
                      <a:pt x="8401" y="0"/>
                      <a:pt x="7372" y="172"/>
                      <a:pt x="6515" y="514"/>
                    </a:cubicBezTo>
                    <a:cubicBezTo>
                      <a:pt x="5829" y="686"/>
                      <a:pt x="5144" y="1029"/>
                      <a:pt x="4629" y="1372"/>
                    </a:cubicBezTo>
                    <a:cubicBezTo>
                      <a:pt x="4629" y="1372"/>
                      <a:pt x="4457" y="1543"/>
                      <a:pt x="4457" y="1543"/>
                    </a:cubicBezTo>
                    <a:cubicBezTo>
                      <a:pt x="3943" y="1886"/>
                      <a:pt x="3429" y="2229"/>
                      <a:pt x="2915" y="2743"/>
                    </a:cubicBezTo>
                    <a:cubicBezTo>
                      <a:pt x="2915" y="2743"/>
                      <a:pt x="2743" y="2915"/>
                      <a:pt x="2743" y="2915"/>
                    </a:cubicBezTo>
                    <a:cubicBezTo>
                      <a:pt x="2400" y="3429"/>
                      <a:pt x="1886" y="3943"/>
                      <a:pt x="1543" y="4286"/>
                    </a:cubicBezTo>
                    <a:cubicBezTo>
                      <a:pt x="1371" y="4458"/>
                      <a:pt x="1371" y="4629"/>
                      <a:pt x="1200" y="4801"/>
                    </a:cubicBezTo>
                    <a:cubicBezTo>
                      <a:pt x="1028" y="5315"/>
                      <a:pt x="514" y="6172"/>
                      <a:pt x="343" y="6858"/>
                    </a:cubicBezTo>
                    <a:cubicBezTo>
                      <a:pt x="171" y="7544"/>
                      <a:pt x="0" y="8401"/>
                      <a:pt x="0" y="9087"/>
                    </a:cubicBezTo>
                    <a:cubicBezTo>
                      <a:pt x="0" y="9944"/>
                      <a:pt x="171" y="10630"/>
                      <a:pt x="343" y="11316"/>
                    </a:cubicBezTo>
                    <a:cubicBezTo>
                      <a:pt x="514" y="12002"/>
                      <a:pt x="857" y="12859"/>
                      <a:pt x="1200" y="13544"/>
                    </a:cubicBezTo>
                    <a:cubicBezTo>
                      <a:pt x="1371" y="13716"/>
                      <a:pt x="1371" y="13888"/>
                      <a:pt x="1543" y="14230"/>
                    </a:cubicBezTo>
                    <a:cubicBezTo>
                      <a:pt x="2057" y="14916"/>
                      <a:pt x="2400" y="15431"/>
                      <a:pt x="2915" y="16116"/>
                    </a:cubicBezTo>
                    <a:cubicBezTo>
                      <a:pt x="2915" y="16288"/>
                      <a:pt x="3086" y="16288"/>
                      <a:pt x="3257" y="16288"/>
                    </a:cubicBezTo>
                    <a:cubicBezTo>
                      <a:pt x="3772" y="16631"/>
                      <a:pt x="4286" y="17145"/>
                      <a:pt x="4800" y="17488"/>
                    </a:cubicBezTo>
                    <a:cubicBezTo>
                      <a:pt x="4972" y="17659"/>
                      <a:pt x="5144" y="17659"/>
                      <a:pt x="5315" y="17831"/>
                    </a:cubicBezTo>
                    <a:cubicBezTo>
                      <a:pt x="6001" y="18174"/>
                      <a:pt x="6686" y="18517"/>
                      <a:pt x="7544" y="18688"/>
                    </a:cubicBezTo>
                    <a:cubicBezTo>
                      <a:pt x="8229" y="18860"/>
                      <a:pt x="8915" y="18860"/>
                      <a:pt x="9601" y="19031"/>
                    </a:cubicBezTo>
                    <a:cubicBezTo>
                      <a:pt x="9773" y="19031"/>
                      <a:pt x="9944" y="19031"/>
                      <a:pt x="9944" y="19031"/>
                    </a:cubicBezTo>
                    <a:cubicBezTo>
                      <a:pt x="10801" y="19031"/>
                      <a:pt x="11658" y="18860"/>
                      <a:pt x="12516" y="18517"/>
                    </a:cubicBezTo>
                    <a:cubicBezTo>
                      <a:pt x="13373" y="18174"/>
                      <a:pt x="14059" y="17831"/>
                      <a:pt x="14573" y="17145"/>
                    </a:cubicBezTo>
                    <a:cubicBezTo>
                      <a:pt x="14744" y="16973"/>
                      <a:pt x="14916" y="16631"/>
                      <a:pt x="15087" y="16459"/>
                    </a:cubicBezTo>
                    <a:cubicBezTo>
                      <a:pt x="15087" y="16459"/>
                      <a:pt x="15259" y="16288"/>
                      <a:pt x="15259" y="16288"/>
                    </a:cubicBezTo>
                    <a:cubicBezTo>
                      <a:pt x="15602" y="16116"/>
                      <a:pt x="15945" y="15773"/>
                      <a:pt x="16116" y="15602"/>
                    </a:cubicBezTo>
                    <a:cubicBezTo>
                      <a:pt x="16288" y="15431"/>
                      <a:pt x="16288" y="15431"/>
                      <a:pt x="16459" y="15259"/>
                    </a:cubicBezTo>
                    <a:cubicBezTo>
                      <a:pt x="16802" y="14745"/>
                      <a:pt x="17316" y="14230"/>
                      <a:pt x="17659" y="13888"/>
                    </a:cubicBezTo>
                    <a:cubicBezTo>
                      <a:pt x="17659" y="13888"/>
                      <a:pt x="17831" y="13716"/>
                      <a:pt x="17831" y="13716"/>
                    </a:cubicBezTo>
                    <a:cubicBezTo>
                      <a:pt x="18173" y="13030"/>
                      <a:pt x="18516" y="12516"/>
                      <a:pt x="18688" y="11830"/>
                    </a:cubicBezTo>
                    <a:cubicBezTo>
                      <a:pt x="18688" y="11830"/>
                      <a:pt x="18688" y="11659"/>
                      <a:pt x="18688" y="11659"/>
                    </a:cubicBezTo>
                    <a:cubicBezTo>
                      <a:pt x="18860" y="11144"/>
                      <a:pt x="18860" y="10459"/>
                      <a:pt x="18860" y="9944"/>
                    </a:cubicBezTo>
                    <a:cubicBezTo>
                      <a:pt x="18860" y="9944"/>
                      <a:pt x="18860" y="9773"/>
                      <a:pt x="18860" y="9773"/>
                    </a:cubicBezTo>
                    <a:cubicBezTo>
                      <a:pt x="19031" y="9087"/>
                      <a:pt x="19031" y="8915"/>
                      <a:pt x="19031" y="8915"/>
                    </a:cubicBezTo>
                    <a:close/>
                  </a:path>
                </a:pathLst>
              </a:custGeom>
              <a:solidFill>
                <a:srgbClr val="FFFFFF"/>
              </a:solidFill>
              <a:ln w="171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07176A38-96FC-4468-85B2-0D03E5996AF2}"/>
                  </a:ext>
                </a:extLst>
              </p:cNvPr>
              <p:cNvSpPr/>
              <p:nvPr/>
            </p:nvSpPr>
            <p:spPr>
              <a:xfrm>
                <a:off x="7286632" y="4632069"/>
                <a:ext cx="48951" cy="42733"/>
              </a:xfrm>
              <a:custGeom>
                <a:avLst/>
                <a:gdLst>
                  <a:gd name="connsiteX0" fmla="*/ 39007 w 48951"/>
                  <a:gd name="connsiteY0" fmla="*/ 1024 h 42733"/>
                  <a:gd name="connsiteX1" fmla="*/ 24948 w 48951"/>
                  <a:gd name="connsiteY1" fmla="*/ 16969 h 42733"/>
                  <a:gd name="connsiteX2" fmla="*/ 24263 w 48951"/>
                  <a:gd name="connsiteY2" fmla="*/ 18512 h 42733"/>
                  <a:gd name="connsiteX3" fmla="*/ 11061 w 48951"/>
                  <a:gd name="connsiteY3" fmla="*/ 4796 h 42733"/>
                  <a:gd name="connsiteX4" fmla="*/ 1803 w 48951"/>
                  <a:gd name="connsiteY4" fmla="*/ 4796 h 42733"/>
                  <a:gd name="connsiteX5" fmla="*/ 1803 w 48951"/>
                  <a:gd name="connsiteY5" fmla="*/ 14054 h 42733"/>
                  <a:gd name="connsiteX6" fmla="*/ 18948 w 48951"/>
                  <a:gd name="connsiteY6" fmla="*/ 36171 h 42733"/>
                  <a:gd name="connsiteX7" fmla="*/ 21519 w 48951"/>
                  <a:gd name="connsiteY7" fmla="*/ 37714 h 42733"/>
                  <a:gd name="connsiteX8" fmla="*/ 22377 w 48951"/>
                  <a:gd name="connsiteY8" fmla="*/ 39771 h 42733"/>
                  <a:gd name="connsiteX9" fmla="*/ 28377 w 48951"/>
                  <a:gd name="connsiteY9" fmla="*/ 42686 h 42733"/>
                  <a:gd name="connsiteX10" fmla="*/ 28892 w 48951"/>
                  <a:gd name="connsiteY10" fmla="*/ 42515 h 42733"/>
                  <a:gd name="connsiteX11" fmla="*/ 34892 w 48951"/>
                  <a:gd name="connsiteY11" fmla="*/ 40972 h 42733"/>
                  <a:gd name="connsiteX12" fmla="*/ 48951 w 48951"/>
                  <a:gd name="connsiteY12" fmla="*/ 6510 h 42733"/>
                  <a:gd name="connsiteX13" fmla="*/ 39007 w 48951"/>
                  <a:gd name="connsiteY13" fmla="*/ 1024 h 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51" h="42733">
                    <a:moveTo>
                      <a:pt x="39007" y="1024"/>
                    </a:moveTo>
                    <a:cubicBezTo>
                      <a:pt x="33006" y="4967"/>
                      <a:pt x="28034" y="10454"/>
                      <a:pt x="24948" y="16969"/>
                    </a:cubicBezTo>
                    <a:cubicBezTo>
                      <a:pt x="24777" y="17483"/>
                      <a:pt x="24434" y="17997"/>
                      <a:pt x="24263" y="18512"/>
                    </a:cubicBezTo>
                    <a:cubicBezTo>
                      <a:pt x="20148" y="13711"/>
                      <a:pt x="15690" y="9082"/>
                      <a:pt x="11061" y="4796"/>
                    </a:cubicBezTo>
                    <a:cubicBezTo>
                      <a:pt x="8489" y="2396"/>
                      <a:pt x="4203" y="2052"/>
                      <a:pt x="1803" y="4796"/>
                    </a:cubicBezTo>
                    <a:cubicBezTo>
                      <a:pt x="-769" y="7710"/>
                      <a:pt x="-426" y="11139"/>
                      <a:pt x="1803" y="14054"/>
                    </a:cubicBezTo>
                    <a:cubicBezTo>
                      <a:pt x="7460" y="21426"/>
                      <a:pt x="13290" y="28799"/>
                      <a:pt x="18948" y="36171"/>
                    </a:cubicBezTo>
                    <a:cubicBezTo>
                      <a:pt x="19633" y="37028"/>
                      <a:pt x="20490" y="37543"/>
                      <a:pt x="21519" y="37714"/>
                    </a:cubicBezTo>
                    <a:cubicBezTo>
                      <a:pt x="21691" y="38400"/>
                      <a:pt x="22034" y="39086"/>
                      <a:pt x="22377" y="39771"/>
                    </a:cubicBezTo>
                    <a:cubicBezTo>
                      <a:pt x="23577" y="41829"/>
                      <a:pt x="25977" y="42858"/>
                      <a:pt x="28377" y="42686"/>
                    </a:cubicBezTo>
                    <a:cubicBezTo>
                      <a:pt x="28549" y="42686"/>
                      <a:pt x="28720" y="42515"/>
                      <a:pt x="28892" y="42515"/>
                    </a:cubicBezTo>
                    <a:cubicBezTo>
                      <a:pt x="30949" y="43029"/>
                      <a:pt x="33178" y="42686"/>
                      <a:pt x="34892" y="40972"/>
                    </a:cubicBezTo>
                    <a:cubicBezTo>
                      <a:pt x="43808" y="31713"/>
                      <a:pt x="48951" y="19369"/>
                      <a:pt x="48951" y="6510"/>
                    </a:cubicBezTo>
                    <a:cubicBezTo>
                      <a:pt x="48951" y="1881"/>
                      <a:pt x="43293" y="-1891"/>
                      <a:pt x="39007" y="1024"/>
                    </a:cubicBezTo>
                    <a:close/>
                  </a:path>
                </a:pathLst>
              </a:custGeom>
              <a:solidFill>
                <a:srgbClr val="FFFFFF"/>
              </a:solidFill>
              <a:ln w="171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F41C0A31-EAC0-4E63-8C8D-23E58EA46AF0}"/>
                  </a:ext>
                </a:extLst>
              </p:cNvPr>
              <p:cNvSpPr/>
              <p:nvPr/>
            </p:nvSpPr>
            <p:spPr>
              <a:xfrm>
                <a:off x="7486324" y="4750166"/>
                <a:ext cx="51254" cy="44382"/>
              </a:xfrm>
              <a:custGeom>
                <a:avLst/>
                <a:gdLst>
                  <a:gd name="connsiteX0" fmla="*/ 49856 w 51254"/>
                  <a:gd name="connsiteY0" fmla="*/ 4485 h 44382"/>
                  <a:gd name="connsiteX1" fmla="*/ 37512 w 51254"/>
                  <a:gd name="connsiteY1" fmla="*/ 1056 h 44382"/>
                  <a:gd name="connsiteX2" fmla="*/ 30482 w 51254"/>
                  <a:gd name="connsiteY2" fmla="*/ 9800 h 44382"/>
                  <a:gd name="connsiteX3" fmla="*/ 25853 w 51254"/>
                  <a:gd name="connsiteY3" fmla="*/ 19058 h 44382"/>
                  <a:gd name="connsiteX4" fmla="*/ 11108 w 51254"/>
                  <a:gd name="connsiteY4" fmla="*/ 2256 h 44382"/>
                  <a:gd name="connsiteX5" fmla="*/ 135 w 51254"/>
                  <a:gd name="connsiteY5" fmla="*/ 8600 h 44382"/>
                  <a:gd name="connsiteX6" fmla="*/ 22252 w 51254"/>
                  <a:gd name="connsiteY6" fmla="*/ 43404 h 44382"/>
                  <a:gd name="connsiteX7" fmla="*/ 27739 w 51254"/>
                  <a:gd name="connsiteY7" fmla="*/ 43919 h 44382"/>
                  <a:gd name="connsiteX8" fmla="*/ 32539 w 51254"/>
                  <a:gd name="connsiteY8" fmla="*/ 42033 h 44382"/>
                  <a:gd name="connsiteX9" fmla="*/ 45227 w 51254"/>
                  <a:gd name="connsiteY9" fmla="*/ 24888 h 44382"/>
                  <a:gd name="connsiteX10" fmla="*/ 49856 w 51254"/>
                  <a:gd name="connsiteY10" fmla="*/ 4485 h 4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54" h="44382">
                    <a:moveTo>
                      <a:pt x="49856" y="4485"/>
                    </a:moveTo>
                    <a:cubicBezTo>
                      <a:pt x="47456" y="199"/>
                      <a:pt x="41798" y="-1173"/>
                      <a:pt x="37512" y="1056"/>
                    </a:cubicBezTo>
                    <a:cubicBezTo>
                      <a:pt x="34083" y="2942"/>
                      <a:pt x="32197" y="6371"/>
                      <a:pt x="30482" y="9800"/>
                    </a:cubicBezTo>
                    <a:cubicBezTo>
                      <a:pt x="28939" y="12886"/>
                      <a:pt x="27396" y="15972"/>
                      <a:pt x="25853" y="19058"/>
                    </a:cubicBezTo>
                    <a:cubicBezTo>
                      <a:pt x="21738" y="12886"/>
                      <a:pt x="16938" y="7057"/>
                      <a:pt x="11108" y="2256"/>
                    </a:cubicBezTo>
                    <a:cubicBezTo>
                      <a:pt x="5965" y="-2030"/>
                      <a:pt x="-1065" y="2085"/>
                      <a:pt x="135" y="8600"/>
                    </a:cubicBezTo>
                    <a:cubicBezTo>
                      <a:pt x="2707" y="22659"/>
                      <a:pt x="10937" y="34832"/>
                      <a:pt x="22252" y="43404"/>
                    </a:cubicBezTo>
                    <a:cubicBezTo>
                      <a:pt x="23796" y="44605"/>
                      <a:pt x="25853" y="44605"/>
                      <a:pt x="27739" y="43919"/>
                    </a:cubicBezTo>
                    <a:cubicBezTo>
                      <a:pt x="29454" y="43919"/>
                      <a:pt x="31339" y="43233"/>
                      <a:pt x="32539" y="42033"/>
                    </a:cubicBezTo>
                    <a:cubicBezTo>
                      <a:pt x="37340" y="36718"/>
                      <a:pt x="41626" y="31060"/>
                      <a:pt x="45227" y="24888"/>
                    </a:cubicBezTo>
                    <a:cubicBezTo>
                      <a:pt x="48484" y="19230"/>
                      <a:pt x="53799" y="11172"/>
                      <a:pt x="49856" y="4485"/>
                    </a:cubicBezTo>
                    <a:close/>
                  </a:path>
                </a:pathLst>
              </a:custGeom>
              <a:solidFill>
                <a:srgbClr val="FFFFFF"/>
              </a:solidFill>
              <a:ln w="171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0FB024AA-A5CD-4955-A5D6-6F64A6C7625E}"/>
                  </a:ext>
                </a:extLst>
              </p:cNvPr>
              <p:cNvSpPr/>
              <p:nvPr/>
            </p:nvSpPr>
            <p:spPr>
              <a:xfrm>
                <a:off x="7681642" y="4663442"/>
                <a:ext cx="51921" cy="49842"/>
              </a:xfrm>
              <a:custGeom>
                <a:avLst/>
                <a:gdLst>
                  <a:gd name="connsiteX0" fmla="*/ 41075 w 51921"/>
                  <a:gd name="connsiteY0" fmla="*/ 5313 h 49842"/>
                  <a:gd name="connsiteX1" fmla="*/ 28559 w 51921"/>
                  <a:gd name="connsiteY1" fmla="*/ 19714 h 49842"/>
                  <a:gd name="connsiteX2" fmla="*/ 26159 w 51921"/>
                  <a:gd name="connsiteY2" fmla="*/ 23658 h 49842"/>
                  <a:gd name="connsiteX3" fmla="*/ 12271 w 51921"/>
                  <a:gd name="connsiteY3" fmla="*/ 3255 h 49842"/>
                  <a:gd name="connsiteX4" fmla="*/ 4041 w 51921"/>
                  <a:gd name="connsiteY4" fmla="*/ 512 h 49842"/>
                  <a:gd name="connsiteX5" fmla="*/ 270 w 51921"/>
                  <a:gd name="connsiteY5" fmla="*/ 8227 h 49842"/>
                  <a:gd name="connsiteX6" fmla="*/ 21701 w 51921"/>
                  <a:gd name="connsiteY6" fmla="*/ 44060 h 49842"/>
                  <a:gd name="connsiteX7" fmla="*/ 23415 w 51921"/>
                  <a:gd name="connsiteY7" fmla="*/ 45260 h 49842"/>
                  <a:gd name="connsiteX8" fmla="*/ 24101 w 51921"/>
                  <a:gd name="connsiteY8" fmla="*/ 46632 h 49842"/>
                  <a:gd name="connsiteX9" fmla="*/ 34388 w 51921"/>
                  <a:gd name="connsiteY9" fmla="*/ 48004 h 49842"/>
                  <a:gd name="connsiteX10" fmla="*/ 51705 w 51921"/>
                  <a:gd name="connsiteY10" fmla="*/ 11828 h 49842"/>
                  <a:gd name="connsiteX11" fmla="*/ 41075 w 51921"/>
                  <a:gd name="connsiteY11" fmla="*/ 5313 h 4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21" h="49842">
                    <a:moveTo>
                      <a:pt x="41075" y="5313"/>
                    </a:moveTo>
                    <a:cubicBezTo>
                      <a:pt x="36274" y="9427"/>
                      <a:pt x="32159" y="14399"/>
                      <a:pt x="28559" y="19714"/>
                    </a:cubicBezTo>
                    <a:cubicBezTo>
                      <a:pt x="27702" y="20914"/>
                      <a:pt x="27016" y="22286"/>
                      <a:pt x="26159" y="23658"/>
                    </a:cubicBezTo>
                    <a:cubicBezTo>
                      <a:pt x="21872" y="16628"/>
                      <a:pt x="17243" y="9770"/>
                      <a:pt x="12271" y="3255"/>
                    </a:cubicBezTo>
                    <a:cubicBezTo>
                      <a:pt x="10214" y="683"/>
                      <a:pt x="7299" y="-860"/>
                      <a:pt x="4041" y="512"/>
                    </a:cubicBezTo>
                    <a:cubicBezTo>
                      <a:pt x="1298" y="1712"/>
                      <a:pt x="-759" y="5141"/>
                      <a:pt x="270" y="8227"/>
                    </a:cubicBezTo>
                    <a:cubicBezTo>
                      <a:pt x="4899" y="21601"/>
                      <a:pt x="12099" y="33773"/>
                      <a:pt x="21701" y="44060"/>
                    </a:cubicBezTo>
                    <a:cubicBezTo>
                      <a:pt x="22215" y="44575"/>
                      <a:pt x="22730" y="44917"/>
                      <a:pt x="23415" y="45260"/>
                    </a:cubicBezTo>
                    <a:cubicBezTo>
                      <a:pt x="23587" y="45775"/>
                      <a:pt x="23930" y="46118"/>
                      <a:pt x="24101" y="46632"/>
                    </a:cubicBezTo>
                    <a:cubicBezTo>
                      <a:pt x="25987" y="50061"/>
                      <a:pt x="31816" y="51090"/>
                      <a:pt x="34388" y="48004"/>
                    </a:cubicBezTo>
                    <a:cubicBezTo>
                      <a:pt x="43132" y="37545"/>
                      <a:pt x="49133" y="25201"/>
                      <a:pt x="51705" y="11828"/>
                    </a:cubicBezTo>
                    <a:cubicBezTo>
                      <a:pt x="53247" y="5141"/>
                      <a:pt x="46218" y="855"/>
                      <a:pt x="41075" y="5313"/>
                    </a:cubicBezTo>
                    <a:close/>
                  </a:path>
                </a:pathLst>
              </a:custGeom>
              <a:solidFill>
                <a:srgbClr val="FFFFFF"/>
              </a:solidFill>
              <a:ln w="171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9C13021-7037-48E1-9B40-2F93AEA53AE4}"/>
                  </a:ext>
                </a:extLst>
              </p:cNvPr>
              <p:cNvSpPr/>
              <p:nvPr/>
            </p:nvSpPr>
            <p:spPr>
              <a:xfrm>
                <a:off x="7701670" y="4881251"/>
                <a:ext cx="49027" cy="44469"/>
              </a:xfrm>
              <a:custGeom>
                <a:avLst/>
                <a:gdLst>
                  <a:gd name="connsiteX0" fmla="*/ 48822 w 49027"/>
                  <a:gd name="connsiteY0" fmla="*/ 8674 h 44469"/>
                  <a:gd name="connsiteX1" fmla="*/ 43336 w 49027"/>
                  <a:gd name="connsiteY1" fmla="*/ 1130 h 44469"/>
                  <a:gd name="connsiteX2" fmla="*/ 31677 w 49027"/>
                  <a:gd name="connsiteY2" fmla="*/ 2845 h 44469"/>
                  <a:gd name="connsiteX3" fmla="*/ 26362 w 49027"/>
                  <a:gd name="connsiteY3" fmla="*/ 9360 h 44469"/>
                  <a:gd name="connsiteX4" fmla="*/ 22590 w 49027"/>
                  <a:gd name="connsiteY4" fmla="*/ 15875 h 44469"/>
                  <a:gd name="connsiteX5" fmla="*/ 21733 w 49027"/>
                  <a:gd name="connsiteY5" fmla="*/ 17589 h 44469"/>
                  <a:gd name="connsiteX6" fmla="*/ 11103 w 49027"/>
                  <a:gd name="connsiteY6" fmla="*/ 5759 h 44469"/>
                  <a:gd name="connsiteX7" fmla="*/ 2530 w 49027"/>
                  <a:gd name="connsiteY7" fmla="*/ 5245 h 44469"/>
                  <a:gd name="connsiteX8" fmla="*/ 816 w 49027"/>
                  <a:gd name="connsiteY8" fmla="*/ 13646 h 44469"/>
                  <a:gd name="connsiteX9" fmla="*/ 17618 w 49027"/>
                  <a:gd name="connsiteY9" fmla="*/ 37306 h 44469"/>
                  <a:gd name="connsiteX10" fmla="*/ 20190 w 49027"/>
                  <a:gd name="connsiteY10" fmla="*/ 40049 h 44469"/>
                  <a:gd name="connsiteX11" fmla="*/ 20704 w 49027"/>
                  <a:gd name="connsiteY11" fmla="*/ 40564 h 44469"/>
                  <a:gd name="connsiteX12" fmla="*/ 21047 w 49027"/>
                  <a:gd name="connsiteY12" fmla="*/ 41250 h 44469"/>
                  <a:gd name="connsiteX13" fmla="*/ 32363 w 49027"/>
                  <a:gd name="connsiteY13" fmla="*/ 41250 h 44469"/>
                  <a:gd name="connsiteX14" fmla="*/ 42136 w 49027"/>
                  <a:gd name="connsiteY14" fmla="*/ 25990 h 44469"/>
                  <a:gd name="connsiteX15" fmla="*/ 48822 w 49027"/>
                  <a:gd name="connsiteY15" fmla="*/ 8674 h 4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27" h="44469">
                    <a:moveTo>
                      <a:pt x="48822" y="8674"/>
                    </a:moveTo>
                    <a:cubicBezTo>
                      <a:pt x="48308" y="5588"/>
                      <a:pt x="46079" y="2502"/>
                      <a:pt x="43336" y="1130"/>
                    </a:cubicBezTo>
                    <a:cubicBezTo>
                      <a:pt x="39392" y="-927"/>
                      <a:pt x="34934" y="-70"/>
                      <a:pt x="31677" y="2845"/>
                    </a:cubicBezTo>
                    <a:cubicBezTo>
                      <a:pt x="29620" y="4559"/>
                      <a:pt x="27905" y="7131"/>
                      <a:pt x="26362" y="9360"/>
                    </a:cubicBezTo>
                    <a:cubicBezTo>
                      <a:pt x="24991" y="11417"/>
                      <a:pt x="23790" y="13646"/>
                      <a:pt x="22590" y="15875"/>
                    </a:cubicBezTo>
                    <a:cubicBezTo>
                      <a:pt x="22247" y="16389"/>
                      <a:pt x="22076" y="17075"/>
                      <a:pt x="21733" y="17589"/>
                    </a:cubicBezTo>
                    <a:cubicBezTo>
                      <a:pt x="18475" y="13303"/>
                      <a:pt x="14875" y="9360"/>
                      <a:pt x="11103" y="5759"/>
                    </a:cubicBezTo>
                    <a:cubicBezTo>
                      <a:pt x="8703" y="3531"/>
                      <a:pt x="5102" y="3187"/>
                      <a:pt x="2530" y="5245"/>
                    </a:cubicBezTo>
                    <a:cubicBezTo>
                      <a:pt x="-41" y="7302"/>
                      <a:pt x="-727" y="10731"/>
                      <a:pt x="816" y="13646"/>
                    </a:cubicBezTo>
                    <a:cubicBezTo>
                      <a:pt x="5445" y="22219"/>
                      <a:pt x="11103" y="30105"/>
                      <a:pt x="17618" y="37306"/>
                    </a:cubicBezTo>
                    <a:cubicBezTo>
                      <a:pt x="18133" y="38506"/>
                      <a:pt x="19161" y="39535"/>
                      <a:pt x="20190" y="40049"/>
                    </a:cubicBezTo>
                    <a:cubicBezTo>
                      <a:pt x="20361" y="40221"/>
                      <a:pt x="20533" y="40392"/>
                      <a:pt x="20704" y="40564"/>
                    </a:cubicBezTo>
                    <a:cubicBezTo>
                      <a:pt x="20876" y="40735"/>
                      <a:pt x="20876" y="41078"/>
                      <a:pt x="21047" y="41250"/>
                    </a:cubicBezTo>
                    <a:cubicBezTo>
                      <a:pt x="23276" y="45879"/>
                      <a:pt x="29791" y="45193"/>
                      <a:pt x="32363" y="41250"/>
                    </a:cubicBezTo>
                    <a:cubicBezTo>
                      <a:pt x="35620" y="36106"/>
                      <a:pt x="38878" y="31134"/>
                      <a:pt x="42136" y="25990"/>
                    </a:cubicBezTo>
                    <a:cubicBezTo>
                      <a:pt x="45736" y="20847"/>
                      <a:pt x="50022" y="15361"/>
                      <a:pt x="48822" y="8674"/>
                    </a:cubicBezTo>
                    <a:close/>
                  </a:path>
                </a:pathLst>
              </a:custGeom>
              <a:solidFill>
                <a:srgbClr val="FFFFFF"/>
              </a:solidFill>
              <a:ln w="171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B6554019-9944-441D-83E1-F37E29496B4C}"/>
                  </a:ext>
                </a:extLst>
              </p:cNvPr>
              <p:cNvSpPr/>
              <p:nvPr/>
            </p:nvSpPr>
            <p:spPr>
              <a:xfrm>
                <a:off x="7368000" y="4861341"/>
                <a:ext cx="52058" cy="39793"/>
              </a:xfrm>
              <a:custGeom>
                <a:avLst/>
                <a:gdLst>
                  <a:gd name="connsiteX0" fmla="*/ 43878 w 52058"/>
                  <a:gd name="connsiteY0" fmla="*/ 295 h 39793"/>
                  <a:gd name="connsiteX1" fmla="*/ 26391 w 52058"/>
                  <a:gd name="connsiteY1" fmla="*/ 14353 h 39793"/>
                  <a:gd name="connsiteX2" fmla="*/ 8217 w 52058"/>
                  <a:gd name="connsiteY2" fmla="*/ 1666 h 39793"/>
                  <a:gd name="connsiteX3" fmla="*/ 1359 w 52058"/>
                  <a:gd name="connsiteY3" fmla="*/ 4066 h 39793"/>
                  <a:gd name="connsiteX4" fmla="*/ 844 w 52058"/>
                  <a:gd name="connsiteY4" fmla="*/ 11267 h 39793"/>
                  <a:gd name="connsiteX5" fmla="*/ 29648 w 52058"/>
                  <a:gd name="connsiteY5" fmla="*/ 39042 h 39793"/>
                  <a:gd name="connsiteX6" fmla="*/ 38563 w 52058"/>
                  <a:gd name="connsiteY6" fmla="*/ 36642 h 39793"/>
                  <a:gd name="connsiteX7" fmla="*/ 39249 w 52058"/>
                  <a:gd name="connsiteY7" fmla="*/ 34070 h 39793"/>
                  <a:gd name="connsiteX8" fmla="*/ 44907 w 52058"/>
                  <a:gd name="connsiteY8" fmla="*/ 26698 h 39793"/>
                  <a:gd name="connsiteX9" fmla="*/ 51936 w 52058"/>
                  <a:gd name="connsiteY9" fmla="*/ 8181 h 39793"/>
                  <a:gd name="connsiteX10" fmla="*/ 43878 w 52058"/>
                  <a:gd name="connsiteY10" fmla="*/ 295 h 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58" h="39793">
                    <a:moveTo>
                      <a:pt x="43878" y="295"/>
                    </a:moveTo>
                    <a:cubicBezTo>
                      <a:pt x="36335" y="2523"/>
                      <a:pt x="29991" y="7667"/>
                      <a:pt x="26391" y="14353"/>
                    </a:cubicBezTo>
                    <a:cubicBezTo>
                      <a:pt x="21590" y="8695"/>
                      <a:pt x="15246" y="4409"/>
                      <a:pt x="8217" y="1666"/>
                    </a:cubicBezTo>
                    <a:cubicBezTo>
                      <a:pt x="5817" y="809"/>
                      <a:pt x="2730" y="2180"/>
                      <a:pt x="1359" y="4066"/>
                    </a:cubicBezTo>
                    <a:cubicBezTo>
                      <a:pt x="-356" y="6295"/>
                      <a:pt x="-356" y="8867"/>
                      <a:pt x="844" y="11267"/>
                    </a:cubicBezTo>
                    <a:cubicBezTo>
                      <a:pt x="6674" y="23612"/>
                      <a:pt x="17132" y="33727"/>
                      <a:pt x="29648" y="39042"/>
                    </a:cubicBezTo>
                    <a:cubicBezTo>
                      <a:pt x="32734" y="40414"/>
                      <a:pt x="36849" y="40071"/>
                      <a:pt x="38563" y="36642"/>
                    </a:cubicBezTo>
                    <a:cubicBezTo>
                      <a:pt x="38907" y="35956"/>
                      <a:pt x="39249" y="34927"/>
                      <a:pt x="39249" y="34070"/>
                    </a:cubicBezTo>
                    <a:cubicBezTo>
                      <a:pt x="41478" y="31841"/>
                      <a:pt x="43364" y="29098"/>
                      <a:pt x="44907" y="26698"/>
                    </a:cubicBezTo>
                    <a:cubicBezTo>
                      <a:pt x="48336" y="21040"/>
                      <a:pt x="50736" y="14696"/>
                      <a:pt x="51936" y="8181"/>
                    </a:cubicBezTo>
                    <a:cubicBezTo>
                      <a:pt x="52794" y="3552"/>
                      <a:pt x="49022" y="-1249"/>
                      <a:pt x="43878" y="295"/>
                    </a:cubicBezTo>
                    <a:close/>
                  </a:path>
                </a:pathLst>
              </a:custGeom>
              <a:solidFill>
                <a:srgbClr val="FFFFFF"/>
              </a:solidFill>
              <a:ln w="171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D9D37E3D-2A1E-47CB-B97E-1C7A4CF1D692}"/>
                  </a:ext>
                </a:extLst>
              </p:cNvPr>
              <p:cNvSpPr/>
              <p:nvPr/>
            </p:nvSpPr>
            <p:spPr>
              <a:xfrm>
                <a:off x="7898496" y="4763890"/>
                <a:ext cx="50048" cy="48726"/>
              </a:xfrm>
              <a:custGeom>
                <a:avLst/>
                <a:gdLst>
                  <a:gd name="connsiteX0" fmla="*/ 50021 w 50048"/>
                  <a:gd name="connsiteY0" fmla="*/ 6706 h 48726"/>
                  <a:gd name="connsiteX1" fmla="*/ 40248 w 50048"/>
                  <a:gd name="connsiteY1" fmla="*/ 1048 h 48726"/>
                  <a:gd name="connsiteX2" fmla="*/ 25675 w 50048"/>
                  <a:gd name="connsiteY2" fmla="*/ 16478 h 48726"/>
                  <a:gd name="connsiteX3" fmla="*/ 23103 w 50048"/>
                  <a:gd name="connsiteY3" fmla="*/ 21451 h 48726"/>
                  <a:gd name="connsiteX4" fmla="*/ 11102 w 50048"/>
                  <a:gd name="connsiteY4" fmla="*/ 7391 h 48726"/>
                  <a:gd name="connsiteX5" fmla="*/ 3215 w 50048"/>
                  <a:gd name="connsiteY5" fmla="*/ 6363 h 48726"/>
                  <a:gd name="connsiteX6" fmla="*/ 128 w 50048"/>
                  <a:gd name="connsiteY6" fmla="*/ 13735 h 48726"/>
                  <a:gd name="connsiteX7" fmla="*/ 19674 w 50048"/>
                  <a:gd name="connsiteY7" fmla="*/ 45968 h 48726"/>
                  <a:gd name="connsiteX8" fmla="*/ 23960 w 50048"/>
                  <a:gd name="connsiteY8" fmla="*/ 47682 h 48726"/>
                  <a:gd name="connsiteX9" fmla="*/ 32533 w 50048"/>
                  <a:gd name="connsiteY9" fmla="*/ 46997 h 48726"/>
                  <a:gd name="connsiteX10" fmla="*/ 50021 w 50048"/>
                  <a:gd name="connsiteY10" fmla="*/ 6706 h 4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8" h="48726">
                    <a:moveTo>
                      <a:pt x="50021" y="6706"/>
                    </a:moveTo>
                    <a:cubicBezTo>
                      <a:pt x="49849" y="2248"/>
                      <a:pt x="44363" y="-2038"/>
                      <a:pt x="40248" y="1048"/>
                    </a:cubicBezTo>
                    <a:cubicBezTo>
                      <a:pt x="34418" y="5163"/>
                      <a:pt x="29447" y="10306"/>
                      <a:pt x="25675" y="16478"/>
                    </a:cubicBezTo>
                    <a:cubicBezTo>
                      <a:pt x="24646" y="18022"/>
                      <a:pt x="23789" y="19736"/>
                      <a:pt x="23103" y="21451"/>
                    </a:cubicBezTo>
                    <a:cubicBezTo>
                      <a:pt x="19502" y="16478"/>
                      <a:pt x="15388" y="11678"/>
                      <a:pt x="11102" y="7391"/>
                    </a:cubicBezTo>
                    <a:cubicBezTo>
                      <a:pt x="9215" y="5334"/>
                      <a:pt x="5615" y="4820"/>
                      <a:pt x="3215" y="6363"/>
                    </a:cubicBezTo>
                    <a:cubicBezTo>
                      <a:pt x="643" y="8077"/>
                      <a:pt x="-386" y="10820"/>
                      <a:pt x="128" y="13735"/>
                    </a:cubicBezTo>
                    <a:cubicBezTo>
                      <a:pt x="2700" y="26251"/>
                      <a:pt x="9730" y="37910"/>
                      <a:pt x="19674" y="45968"/>
                    </a:cubicBezTo>
                    <a:cubicBezTo>
                      <a:pt x="20874" y="46997"/>
                      <a:pt x="22417" y="47511"/>
                      <a:pt x="23960" y="47682"/>
                    </a:cubicBezTo>
                    <a:cubicBezTo>
                      <a:pt x="26360" y="49397"/>
                      <a:pt x="30132" y="48883"/>
                      <a:pt x="32533" y="46997"/>
                    </a:cubicBezTo>
                    <a:cubicBezTo>
                      <a:pt x="43848" y="37224"/>
                      <a:pt x="50535" y="21793"/>
                      <a:pt x="50021" y="6706"/>
                    </a:cubicBezTo>
                    <a:close/>
                  </a:path>
                </a:pathLst>
              </a:custGeom>
              <a:solidFill>
                <a:srgbClr val="FFFFFF"/>
              </a:solidFill>
              <a:ln w="171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1E17B84C-08B4-49C9-BC42-F33F810AB047}"/>
                  </a:ext>
                </a:extLst>
              </p:cNvPr>
              <p:cNvSpPr/>
              <p:nvPr/>
            </p:nvSpPr>
            <p:spPr>
              <a:xfrm>
                <a:off x="8045490" y="4893115"/>
                <a:ext cx="52373" cy="45554"/>
              </a:xfrm>
              <a:custGeom>
                <a:avLst/>
                <a:gdLst>
                  <a:gd name="connsiteX0" fmla="*/ 50303 w 52373"/>
                  <a:gd name="connsiteY0" fmla="*/ 4354 h 45554"/>
                  <a:gd name="connsiteX1" fmla="*/ 45673 w 52373"/>
                  <a:gd name="connsiteY1" fmla="*/ 1268 h 45554"/>
                  <a:gd name="connsiteX2" fmla="*/ 38815 w 52373"/>
                  <a:gd name="connsiteY2" fmla="*/ 2640 h 45554"/>
                  <a:gd name="connsiteX3" fmla="*/ 26471 w 52373"/>
                  <a:gd name="connsiteY3" fmla="*/ 13784 h 45554"/>
                  <a:gd name="connsiteX4" fmla="*/ 24414 w 52373"/>
                  <a:gd name="connsiteY4" fmla="*/ 17041 h 45554"/>
                  <a:gd name="connsiteX5" fmla="*/ 11212 w 52373"/>
                  <a:gd name="connsiteY5" fmla="*/ 1954 h 45554"/>
                  <a:gd name="connsiteX6" fmla="*/ 3325 w 52373"/>
                  <a:gd name="connsiteY6" fmla="*/ 925 h 45554"/>
                  <a:gd name="connsiteX7" fmla="*/ 239 w 52373"/>
                  <a:gd name="connsiteY7" fmla="*/ 8298 h 45554"/>
                  <a:gd name="connsiteX8" fmla="*/ 22185 w 52373"/>
                  <a:gd name="connsiteY8" fmla="*/ 43102 h 45554"/>
                  <a:gd name="connsiteX9" fmla="*/ 25614 w 52373"/>
                  <a:gd name="connsiteY9" fmla="*/ 44817 h 45554"/>
                  <a:gd name="connsiteX10" fmla="*/ 32815 w 52373"/>
                  <a:gd name="connsiteY10" fmla="*/ 43616 h 45554"/>
                  <a:gd name="connsiteX11" fmla="*/ 44473 w 52373"/>
                  <a:gd name="connsiteY11" fmla="*/ 28872 h 45554"/>
                  <a:gd name="connsiteX12" fmla="*/ 48931 w 52373"/>
                  <a:gd name="connsiteY12" fmla="*/ 21328 h 45554"/>
                  <a:gd name="connsiteX13" fmla="*/ 52017 w 52373"/>
                  <a:gd name="connsiteY13" fmla="*/ 13956 h 45554"/>
                  <a:gd name="connsiteX14" fmla="*/ 50303 w 52373"/>
                  <a:gd name="connsiteY14" fmla="*/ 4354 h 4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73" h="45554">
                    <a:moveTo>
                      <a:pt x="50303" y="4354"/>
                    </a:moveTo>
                    <a:cubicBezTo>
                      <a:pt x="49102" y="2811"/>
                      <a:pt x="47560" y="1782"/>
                      <a:pt x="45673" y="1268"/>
                    </a:cubicBezTo>
                    <a:cubicBezTo>
                      <a:pt x="43102" y="582"/>
                      <a:pt x="40873" y="1440"/>
                      <a:pt x="38815" y="2640"/>
                    </a:cubicBezTo>
                    <a:cubicBezTo>
                      <a:pt x="33844" y="5383"/>
                      <a:pt x="29729" y="9326"/>
                      <a:pt x="26471" y="13784"/>
                    </a:cubicBezTo>
                    <a:cubicBezTo>
                      <a:pt x="25786" y="14813"/>
                      <a:pt x="25099" y="15841"/>
                      <a:pt x="24414" y="17041"/>
                    </a:cubicBezTo>
                    <a:cubicBezTo>
                      <a:pt x="20642" y="11555"/>
                      <a:pt x="16184" y="6412"/>
                      <a:pt x="11212" y="1954"/>
                    </a:cubicBezTo>
                    <a:cubicBezTo>
                      <a:pt x="9155" y="68"/>
                      <a:pt x="5897" y="-789"/>
                      <a:pt x="3325" y="925"/>
                    </a:cubicBezTo>
                    <a:cubicBezTo>
                      <a:pt x="925" y="2468"/>
                      <a:pt x="-618" y="5554"/>
                      <a:pt x="239" y="8298"/>
                    </a:cubicBezTo>
                    <a:cubicBezTo>
                      <a:pt x="4525" y="21499"/>
                      <a:pt x="12070" y="33501"/>
                      <a:pt x="22185" y="43102"/>
                    </a:cubicBezTo>
                    <a:cubicBezTo>
                      <a:pt x="23214" y="43959"/>
                      <a:pt x="24414" y="44645"/>
                      <a:pt x="25614" y="44817"/>
                    </a:cubicBezTo>
                    <a:cubicBezTo>
                      <a:pt x="28014" y="46017"/>
                      <a:pt x="30757" y="45845"/>
                      <a:pt x="32815" y="43616"/>
                    </a:cubicBezTo>
                    <a:cubicBezTo>
                      <a:pt x="37101" y="38987"/>
                      <a:pt x="41044" y="34015"/>
                      <a:pt x="44473" y="28872"/>
                    </a:cubicBezTo>
                    <a:cubicBezTo>
                      <a:pt x="46016" y="26471"/>
                      <a:pt x="47560" y="23899"/>
                      <a:pt x="48931" y="21328"/>
                    </a:cubicBezTo>
                    <a:cubicBezTo>
                      <a:pt x="50303" y="18927"/>
                      <a:pt x="51503" y="16527"/>
                      <a:pt x="52017" y="13956"/>
                    </a:cubicBezTo>
                    <a:cubicBezTo>
                      <a:pt x="52703" y="10355"/>
                      <a:pt x="52531" y="7098"/>
                      <a:pt x="50303" y="4354"/>
                    </a:cubicBezTo>
                    <a:close/>
                  </a:path>
                </a:pathLst>
              </a:custGeom>
              <a:solidFill>
                <a:srgbClr val="FFFFFF"/>
              </a:solidFill>
              <a:ln w="1715"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356A0376-5EDD-4EC9-A23A-4E88E7AB8570}"/>
                  </a:ext>
                </a:extLst>
              </p:cNvPr>
              <p:cNvSpPr/>
              <p:nvPr/>
            </p:nvSpPr>
            <p:spPr>
              <a:xfrm>
                <a:off x="8035410" y="4662783"/>
                <a:ext cx="53356" cy="48016"/>
              </a:xfrm>
              <a:custGeom>
                <a:avLst/>
                <a:gdLst>
                  <a:gd name="connsiteX0" fmla="*/ 43409 w 53356"/>
                  <a:gd name="connsiteY0" fmla="*/ 828 h 48016"/>
                  <a:gd name="connsiteX1" fmla="*/ 28150 w 53356"/>
                  <a:gd name="connsiteY1" fmla="*/ 15572 h 48016"/>
                  <a:gd name="connsiteX2" fmla="*/ 26264 w 53356"/>
                  <a:gd name="connsiteY2" fmla="*/ 18830 h 48016"/>
                  <a:gd name="connsiteX3" fmla="*/ 25750 w 53356"/>
                  <a:gd name="connsiteY3" fmla="*/ 17630 h 48016"/>
                  <a:gd name="connsiteX4" fmla="*/ 8262 w 53356"/>
                  <a:gd name="connsiteY4" fmla="*/ 485 h 48016"/>
                  <a:gd name="connsiteX5" fmla="*/ 204 w 53356"/>
                  <a:gd name="connsiteY5" fmla="*/ 8543 h 48016"/>
                  <a:gd name="connsiteX6" fmla="*/ 22835 w 53356"/>
                  <a:gd name="connsiteY6" fmla="*/ 40433 h 48016"/>
                  <a:gd name="connsiteX7" fmla="*/ 29693 w 53356"/>
                  <a:gd name="connsiteY7" fmla="*/ 47119 h 48016"/>
                  <a:gd name="connsiteX8" fmla="*/ 37580 w 53356"/>
                  <a:gd name="connsiteY8" fmla="*/ 46091 h 48016"/>
                  <a:gd name="connsiteX9" fmla="*/ 53353 w 53356"/>
                  <a:gd name="connsiteY9" fmla="*/ 6657 h 48016"/>
                  <a:gd name="connsiteX10" fmla="*/ 43409 w 53356"/>
                  <a:gd name="connsiteY10" fmla="*/ 828 h 4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56" h="48016">
                    <a:moveTo>
                      <a:pt x="43409" y="828"/>
                    </a:moveTo>
                    <a:cubicBezTo>
                      <a:pt x="37237" y="4428"/>
                      <a:pt x="31922" y="9400"/>
                      <a:pt x="28150" y="15572"/>
                    </a:cubicBezTo>
                    <a:cubicBezTo>
                      <a:pt x="27464" y="16601"/>
                      <a:pt x="26950" y="17630"/>
                      <a:pt x="26264" y="18830"/>
                    </a:cubicBezTo>
                    <a:cubicBezTo>
                      <a:pt x="26092" y="18487"/>
                      <a:pt x="25921" y="17973"/>
                      <a:pt x="25750" y="17630"/>
                    </a:cubicBezTo>
                    <a:cubicBezTo>
                      <a:pt x="22321" y="9914"/>
                      <a:pt x="17177" y="2199"/>
                      <a:pt x="8262" y="485"/>
                    </a:cubicBezTo>
                    <a:cubicBezTo>
                      <a:pt x="3290" y="-544"/>
                      <a:pt x="-996" y="3400"/>
                      <a:pt x="204" y="8543"/>
                    </a:cubicBezTo>
                    <a:cubicBezTo>
                      <a:pt x="3118" y="21745"/>
                      <a:pt x="11519" y="33232"/>
                      <a:pt x="22835" y="40433"/>
                    </a:cubicBezTo>
                    <a:cubicBezTo>
                      <a:pt x="24721" y="43004"/>
                      <a:pt x="26950" y="45233"/>
                      <a:pt x="29693" y="47119"/>
                    </a:cubicBezTo>
                    <a:cubicBezTo>
                      <a:pt x="31922" y="48662"/>
                      <a:pt x="35865" y="48148"/>
                      <a:pt x="37580" y="46091"/>
                    </a:cubicBezTo>
                    <a:cubicBezTo>
                      <a:pt x="47010" y="34946"/>
                      <a:pt x="52667" y="21230"/>
                      <a:pt x="53353" y="6657"/>
                    </a:cubicBezTo>
                    <a:cubicBezTo>
                      <a:pt x="53524" y="1514"/>
                      <a:pt x="47524" y="-1573"/>
                      <a:pt x="43409" y="828"/>
                    </a:cubicBezTo>
                    <a:close/>
                  </a:path>
                </a:pathLst>
              </a:custGeom>
              <a:solidFill>
                <a:srgbClr val="FFFFFF"/>
              </a:solidFill>
              <a:ln w="1715"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7B44D36A-B97F-4FA3-8C9D-0CFFC1604FC9}"/>
                  </a:ext>
                </a:extLst>
              </p:cNvPr>
              <p:cNvSpPr/>
              <p:nvPr/>
            </p:nvSpPr>
            <p:spPr>
              <a:xfrm>
                <a:off x="8202594" y="4772341"/>
                <a:ext cx="50289" cy="48954"/>
              </a:xfrm>
              <a:custGeom>
                <a:avLst/>
                <a:gdLst>
                  <a:gd name="connsiteX0" fmla="*/ 50247 w 50289"/>
                  <a:gd name="connsiteY0" fmla="*/ 10428 h 48954"/>
                  <a:gd name="connsiteX1" fmla="*/ 39102 w 50289"/>
                  <a:gd name="connsiteY1" fmla="*/ 5798 h 48954"/>
                  <a:gd name="connsiteX2" fmla="*/ 25386 w 50289"/>
                  <a:gd name="connsiteY2" fmla="*/ 21229 h 48954"/>
                  <a:gd name="connsiteX3" fmla="*/ 23500 w 50289"/>
                  <a:gd name="connsiteY3" fmla="*/ 17286 h 48954"/>
                  <a:gd name="connsiteX4" fmla="*/ 11156 w 50289"/>
                  <a:gd name="connsiteY4" fmla="*/ 1855 h 48954"/>
                  <a:gd name="connsiteX5" fmla="*/ 3955 w 50289"/>
                  <a:gd name="connsiteY5" fmla="*/ 483 h 48954"/>
                  <a:gd name="connsiteX6" fmla="*/ 12 w 50289"/>
                  <a:gd name="connsiteY6" fmla="*/ 6484 h 48954"/>
                  <a:gd name="connsiteX7" fmla="*/ 19386 w 50289"/>
                  <a:gd name="connsiteY7" fmla="*/ 47118 h 48954"/>
                  <a:gd name="connsiteX8" fmla="*/ 28473 w 50289"/>
                  <a:gd name="connsiteY8" fmla="*/ 47289 h 48954"/>
                  <a:gd name="connsiteX9" fmla="*/ 33787 w 50289"/>
                  <a:gd name="connsiteY9" fmla="*/ 44889 h 48954"/>
                  <a:gd name="connsiteX10" fmla="*/ 45789 w 50289"/>
                  <a:gd name="connsiteY10" fmla="*/ 30658 h 48954"/>
                  <a:gd name="connsiteX11" fmla="*/ 50247 w 50289"/>
                  <a:gd name="connsiteY11" fmla="*/ 10428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89" h="48954">
                    <a:moveTo>
                      <a:pt x="50247" y="10428"/>
                    </a:moveTo>
                    <a:cubicBezTo>
                      <a:pt x="50075" y="4598"/>
                      <a:pt x="43389" y="2026"/>
                      <a:pt x="39102" y="5798"/>
                    </a:cubicBezTo>
                    <a:cubicBezTo>
                      <a:pt x="33959" y="10256"/>
                      <a:pt x="29330" y="15571"/>
                      <a:pt x="25386" y="21229"/>
                    </a:cubicBezTo>
                    <a:cubicBezTo>
                      <a:pt x="24872" y="19857"/>
                      <a:pt x="24186" y="18486"/>
                      <a:pt x="23500" y="17286"/>
                    </a:cubicBezTo>
                    <a:cubicBezTo>
                      <a:pt x="20415" y="11456"/>
                      <a:pt x="16128" y="6141"/>
                      <a:pt x="11156" y="1855"/>
                    </a:cubicBezTo>
                    <a:cubicBezTo>
                      <a:pt x="9099" y="141"/>
                      <a:pt x="6527" y="-545"/>
                      <a:pt x="3955" y="483"/>
                    </a:cubicBezTo>
                    <a:cubicBezTo>
                      <a:pt x="1555" y="1512"/>
                      <a:pt x="-159" y="3912"/>
                      <a:pt x="12" y="6484"/>
                    </a:cubicBezTo>
                    <a:cubicBezTo>
                      <a:pt x="355" y="21915"/>
                      <a:pt x="7384" y="37174"/>
                      <a:pt x="19386" y="47118"/>
                    </a:cubicBezTo>
                    <a:cubicBezTo>
                      <a:pt x="21957" y="49175"/>
                      <a:pt x="25901" y="49861"/>
                      <a:pt x="28473" y="47289"/>
                    </a:cubicBezTo>
                    <a:cubicBezTo>
                      <a:pt x="30358" y="46946"/>
                      <a:pt x="32244" y="46089"/>
                      <a:pt x="33787" y="44889"/>
                    </a:cubicBezTo>
                    <a:cubicBezTo>
                      <a:pt x="38760" y="41289"/>
                      <a:pt x="42874" y="36316"/>
                      <a:pt x="45789" y="30658"/>
                    </a:cubicBezTo>
                    <a:cubicBezTo>
                      <a:pt x="48875" y="24486"/>
                      <a:pt x="50590" y="17628"/>
                      <a:pt x="50247" y="10428"/>
                    </a:cubicBezTo>
                    <a:close/>
                  </a:path>
                </a:pathLst>
              </a:custGeom>
              <a:solidFill>
                <a:srgbClr val="FFFFFF"/>
              </a:solidFill>
              <a:ln w="171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4568FF16-62BA-4657-9941-0D08E2383674}"/>
                  </a:ext>
                </a:extLst>
              </p:cNvPr>
              <p:cNvSpPr/>
              <p:nvPr/>
            </p:nvSpPr>
            <p:spPr>
              <a:xfrm>
                <a:off x="8341100" y="4623692"/>
                <a:ext cx="48646" cy="43837"/>
              </a:xfrm>
              <a:custGeom>
                <a:avLst/>
                <a:gdLst>
                  <a:gd name="connsiteX0" fmla="*/ 47872 w 48646"/>
                  <a:gd name="connsiteY0" fmla="*/ 10944 h 43837"/>
                  <a:gd name="connsiteX1" fmla="*/ 36728 w 48646"/>
                  <a:gd name="connsiteY1" fmla="*/ 5629 h 43837"/>
                  <a:gd name="connsiteX2" fmla="*/ 26441 w 48646"/>
                  <a:gd name="connsiteY2" fmla="*/ 13001 h 43837"/>
                  <a:gd name="connsiteX3" fmla="*/ 22841 w 48646"/>
                  <a:gd name="connsiteY3" fmla="*/ 19688 h 43837"/>
                  <a:gd name="connsiteX4" fmla="*/ 11182 w 48646"/>
                  <a:gd name="connsiteY4" fmla="*/ 1857 h 43837"/>
                  <a:gd name="connsiteX5" fmla="*/ 3981 w 48646"/>
                  <a:gd name="connsiteY5" fmla="*/ 486 h 43837"/>
                  <a:gd name="connsiteX6" fmla="*/ 38 w 48646"/>
                  <a:gd name="connsiteY6" fmla="*/ 6487 h 43837"/>
                  <a:gd name="connsiteX7" fmla="*/ 15125 w 48646"/>
                  <a:gd name="connsiteY7" fmla="*/ 34947 h 43837"/>
                  <a:gd name="connsiteX8" fmla="*/ 15296 w 48646"/>
                  <a:gd name="connsiteY8" fmla="*/ 34947 h 43837"/>
                  <a:gd name="connsiteX9" fmla="*/ 17697 w 48646"/>
                  <a:gd name="connsiteY9" fmla="*/ 43005 h 43837"/>
                  <a:gd name="connsiteX10" fmla="*/ 25583 w 48646"/>
                  <a:gd name="connsiteY10" fmla="*/ 41634 h 43837"/>
                  <a:gd name="connsiteX11" fmla="*/ 27298 w 48646"/>
                  <a:gd name="connsiteY11" fmla="*/ 40433 h 43837"/>
                  <a:gd name="connsiteX12" fmla="*/ 46844 w 48646"/>
                  <a:gd name="connsiteY12" fmla="*/ 18831 h 43837"/>
                  <a:gd name="connsiteX13" fmla="*/ 47872 w 48646"/>
                  <a:gd name="connsiteY13" fmla="*/ 10944 h 4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46" h="43837">
                    <a:moveTo>
                      <a:pt x="47872" y="10944"/>
                    </a:moveTo>
                    <a:cubicBezTo>
                      <a:pt x="45815" y="6830"/>
                      <a:pt x="41014" y="4943"/>
                      <a:pt x="36728" y="5629"/>
                    </a:cubicBezTo>
                    <a:cubicBezTo>
                      <a:pt x="32270" y="6315"/>
                      <a:pt x="28841" y="9230"/>
                      <a:pt x="26441" y="13001"/>
                    </a:cubicBezTo>
                    <a:cubicBezTo>
                      <a:pt x="25069" y="15230"/>
                      <a:pt x="23869" y="17459"/>
                      <a:pt x="22841" y="19688"/>
                    </a:cubicBezTo>
                    <a:cubicBezTo>
                      <a:pt x="19583" y="13345"/>
                      <a:pt x="15640" y="7344"/>
                      <a:pt x="11182" y="1857"/>
                    </a:cubicBezTo>
                    <a:cubicBezTo>
                      <a:pt x="9639" y="-200"/>
                      <a:pt x="6210" y="-371"/>
                      <a:pt x="3981" y="486"/>
                    </a:cubicBezTo>
                    <a:cubicBezTo>
                      <a:pt x="1752" y="1343"/>
                      <a:pt x="-305" y="3915"/>
                      <a:pt x="38" y="6487"/>
                    </a:cubicBezTo>
                    <a:cubicBezTo>
                      <a:pt x="1238" y="17459"/>
                      <a:pt x="6381" y="27918"/>
                      <a:pt x="15125" y="34947"/>
                    </a:cubicBezTo>
                    <a:cubicBezTo>
                      <a:pt x="15125" y="34947"/>
                      <a:pt x="15125" y="34947"/>
                      <a:pt x="15296" y="34947"/>
                    </a:cubicBezTo>
                    <a:cubicBezTo>
                      <a:pt x="14268" y="37862"/>
                      <a:pt x="14611" y="41462"/>
                      <a:pt x="17697" y="43005"/>
                    </a:cubicBezTo>
                    <a:cubicBezTo>
                      <a:pt x="20440" y="44549"/>
                      <a:pt x="23698" y="43862"/>
                      <a:pt x="25583" y="41634"/>
                    </a:cubicBezTo>
                    <a:cubicBezTo>
                      <a:pt x="26098" y="41291"/>
                      <a:pt x="26784" y="40948"/>
                      <a:pt x="27298" y="40433"/>
                    </a:cubicBezTo>
                    <a:cubicBezTo>
                      <a:pt x="33985" y="33404"/>
                      <a:pt x="40500" y="26203"/>
                      <a:pt x="46844" y="18831"/>
                    </a:cubicBezTo>
                    <a:cubicBezTo>
                      <a:pt x="48729" y="16602"/>
                      <a:pt x="49244" y="13859"/>
                      <a:pt x="47872" y="10944"/>
                    </a:cubicBezTo>
                    <a:close/>
                  </a:path>
                </a:pathLst>
              </a:custGeom>
              <a:solidFill>
                <a:srgbClr val="FFFFFF"/>
              </a:solidFill>
              <a:ln w="171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698F3064-9AD7-433D-9553-D0F4BEC3DE5F}"/>
                  </a:ext>
                </a:extLst>
              </p:cNvPr>
              <p:cNvSpPr/>
              <p:nvPr/>
            </p:nvSpPr>
            <p:spPr>
              <a:xfrm>
                <a:off x="7547466" y="4960955"/>
                <a:ext cx="55952" cy="45280"/>
              </a:xfrm>
              <a:custGeom>
                <a:avLst/>
                <a:gdLst>
                  <a:gd name="connsiteX0" fmla="*/ 52150 w 55952"/>
                  <a:gd name="connsiteY0" fmla="*/ 1493 h 45280"/>
                  <a:gd name="connsiteX1" fmla="*/ 40148 w 55952"/>
                  <a:gd name="connsiteY1" fmla="*/ 2180 h 45280"/>
                  <a:gd name="connsiteX2" fmla="*/ 32433 w 55952"/>
                  <a:gd name="connsiteY2" fmla="*/ 11095 h 45280"/>
                  <a:gd name="connsiteX3" fmla="*/ 28147 w 55952"/>
                  <a:gd name="connsiteY3" fmla="*/ 18982 h 45280"/>
                  <a:gd name="connsiteX4" fmla="*/ 9802 w 55952"/>
                  <a:gd name="connsiteY4" fmla="*/ 3380 h 45280"/>
                  <a:gd name="connsiteX5" fmla="*/ 887 w 55952"/>
                  <a:gd name="connsiteY5" fmla="*/ 12295 h 45280"/>
                  <a:gd name="connsiteX6" fmla="*/ 22832 w 55952"/>
                  <a:gd name="connsiteY6" fmla="*/ 37498 h 45280"/>
                  <a:gd name="connsiteX7" fmla="*/ 24890 w 55952"/>
                  <a:gd name="connsiteY7" fmla="*/ 40927 h 45280"/>
                  <a:gd name="connsiteX8" fmla="*/ 29176 w 55952"/>
                  <a:gd name="connsiteY8" fmla="*/ 45042 h 45280"/>
                  <a:gd name="connsiteX9" fmla="*/ 35519 w 55952"/>
                  <a:gd name="connsiteY9" fmla="*/ 43328 h 45280"/>
                  <a:gd name="connsiteX10" fmla="*/ 49921 w 55952"/>
                  <a:gd name="connsiteY10" fmla="*/ 26011 h 45280"/>
                  <a:gd name="connsiteX11" fmla="*/ 54379 w 55952"/>
                  <a:gd name="connsiteY11" fmla="*/ 15724 h 45280"/>
                  <a:gd name="connsiteX12" fmla="*/ 55751 w 55952"/>
                  <a:gd name="connsiteY12" fmla="*/ 10409 h 45280"/>
                  <a:gd name="connsiteX13" fmla="*/ 52150 w 55952"/>
                  <a:gd name="connsiteY13" fmla="*/ 1493 h 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2" h="45280">
                    <a:moveTo>
                      <a:pt x="52150" y="1493"/>
                    </a:moveTo>
                    <a:cubicBezTo>
                      <a:pt x="48378" y="-907"/>
                      <a:pt x="43749" y="-221"/>
                      <a:pt x="40148" y="2180"/>
                    </a:cubicBezTo>
                    <a:cubicBezTo>
                      <a:pt x="36719" y="4408"/>
                      <a:pt x="34491" y="7666"/>
                      <a:pt x="32433" y="11095"/>
                    </a:cubicBezTo>
                    <a:cubicBezTo>
                      <a:pt x="30890" y="13667"/>
                      <a:pt x="29519" y="16238"/>
                      <a:pt x="28147" y="18982"/>
                    </a:cubicBezTo>
                    <a:cubicBezTo>
                      <a:pt x="23346" y="12467"/>
                      <a:pt x="17003" y="7151"/>
                      <a:pt x="9802" y="3380"/>
                    </a:cubicBezTo>
                    <a:cubicBezTo>
                      <a:pt x="3972" y="465"/>
                      <a:pt x="-2371" y="6466"/>
                      <a:pt x="887" y="12295"/>
                    </a:cubicBezTo>
                    <a:cubicBezTo>
                      <a:pt x="6201" y="22239"/>
                      <a:pt x="13745" y="30812"/>
                      <a:pt x="22832" y="37498"/>
                    </a:cubicBezTo>
                    <a:cubicBezTo>
                      <a:pt x="23175" y="38870"/>
                      <a:pt x="23861" y="40070"/>
                      <a:pt x="24890" y="40927"/>
                    </a:cubicBezTo>
                    <a:cubicBezTo>
                      <a:pt x="25575" y="42813"/>
                      <a:pt x="27118" y="44356"/>
                      <a:pt x="29176" y="45042"/>
                    </a:cubicBezTo>
                    <a:cubicBezTo>
                      <a:pt x="31576" y="45728"/>
                      <a:pt x="33633" y="44870"/>
                      <a:pt x="35519" y="43328"/>
                    </a:cubicBezTo>
                    <a:cubicBezTo>
                      <a:pt x="41349" y="38698"/>
                      <a:pt x="46321" y="32698"/>
                      <a:pt x="49921" y="26011"/>
                    </a:cubicBezTo>
                    <a:cubicBezTo>
                      <a:pt x="51636" y="22754"/>
                      <a:pt x="53179" y="19325"/>
                      <a:pt x="54379" y="15724"/>
                    </a:cubicBezTo>
                    <a:cubicBezTo>
                      <a:pt x="54893" y="14009"/>
                      <a:pt x="55407" y="12295"/>
                      <a:pt x="55751" y="10409"/>
                    </a:cubicBezTo>
                    <a:cubicBezTo>
                      <a:pt x="56436" y="6637"/>
                      <a:pt x="55407" y="3551"/>
                      <a:pt x="52150" y="1493"/>
                    </a:cubicBezTo>
                    <a:close/>
                  </a:path>
                </a:pathLst>
              </a:custGeom>
              <a:solidFill>
                <a:srgbClr val="FFFFFF"/>
              </a:solidFill>
              <a:ln w="171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89A7A064-5499-44B2-9EC8-B577CB22BAFC}"/>
                  </a:ext>
                </a:extLst>
              </p:cNvPr>
              <p:cNvSpPr/>
              <p:nvPr/>
            </p:nvSpPr>
            <p:spPr>
              <a:xfrm>
                <a:off x="7912226" y="5014080"/>
                <a:ext cx="54464" cy="47127"/>
              </a:xfrm>
              <a:custGeom>
                <a:avLst/>
                <a:gdLst>
                  <a:gd name="connsiteX0" fmla="*/ 44521 w 54464"/>
                  <a:gd name="connsiteY0" fmla="*/ 832 h 47127"/>
                  <a:gd name="connsiteX1" fmla="*/ 25661 w 54464"/>
                  <a:gd name="connsiteY1" fmla="*/ 20035 h 47127"/>
                  <a:gd name="connsiteX2" fmla="*/ 9716 w 54464"/>
                  <a:gd name="connsiteY2" fmla="*/ 4604 h 47127"/>
                  <a:gd name="connsiteX3" fmla="*/ 1829 w 54464"/>
                  <a:gd name="connsiteY3" fmla="*/ 5633 h 47127"/>
                  <a:gd name="connsiteX4" fmla="*/ 801 w 54464"/>
                  <a:gd name="connsiteY4" fmla="*/ 13519 h 47127"/>
                  <a:gd name="connsiteX5" fmla="*/ 23604 w 54464"/>
                  <a:gd name="connsiteY5" fmla="*/ 45238 h 47127"/>
                  <a:gd name="connsiteX6" fmla="*/ 31833 w 54464"/>
                  <a:gd name="connsiteY6" fmla="*/ 46095 h 47127"/>
                  <a:gd name="connsiteX7" fmla="*/ 34234 w 54464"/>
                  <a:gd name="connsiteY7" fmla="*/ 45238 h 47127"/>
                  <a:gd name="connsiteX8" fmla="*/ 54465 w 54464"/>
                  <a:gd name="connsiteY8" fmla="*/ 6319 h 47127"/>
                  <a:gd name="connsiteX9" fmla="*/ 44521 w 54464"/>
                  <a:gd name="connsiteY9" fmla="*/ 832 h 4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64" h="47127">
                    <a:moveTo>
                      <a:pt x="44521" y="832"/>
                    </a:moveTo>
                    <a:cubicBezTo>
                      <a:pt x="36634" y="5461"/>
                      <a:pt x="30119" y="12148"/>
                      <a:pt x="25661" y="20035"/>
                    </a:cubicBezTo>
                    <a:cubicBezTo>
                      <a:pt x="20860" y="14377"/>
                      <a:pt x="15545" y="9233"/>
                      <a:pt x="9716" y="4604"/>
                    </a:cubicBezTo>
                    <a:cubicBezTo>
                      <a:pt x="7487" y="2890"/>
                      <a:pt x="3544" y="3747"/>
                      <a:pt x="1829" y="5633"/>
                    </a:cubicBezTo>
                    <a:cubicBezTo>
                      <a:pt x="-399" y="8033"/>
                      <a:pt x="-399" y="10776"/>
                      <a:pt x="801" y="13519"/>
                    </a:cubicBezTo>
                    <a:cubicBezTo>
                      <a:pt x="5944" y="25693"/>
                      <a:pt x="13831" y="36494"/>
                      <a:pt x="23604" y="45238"/>
                    </a:cubicBezTo>
                    <a:cubicBezTo>
                      <a:pt x="25832" y="47295"/>
                      <a:pt x="29433" y="47809"/>
                      <a:pt x="31833" y="46095"/>
                    </a:cubicBezTo>
                    <a:cubicBezTo>
                      <a:pt x="32690" y="45924"/>
                      <a:pt x="33548" y="45752"/>
                      <a:pt x="34234" y="45238"/>
                    </a:cubicBezTo>
                    <a:cubicBezTo>
                      <a:pt x="46578" y="35980"/>
                      <a:pt x="54293" y="21921"/>
                      <a:pt x="54465" y="6319"/>
                    </a:cubicBezTo>
                    <a:cubicBezTo>
                      <a:pt x="54293" y="1518"/>
                      <a:pt x="48635" y="-1568"/>
                      <a:pt x="44521" y="832"/>
                    </a:cubicBezTo>
                    <a:close/>
                  </a:path>
                </a:pathLst>
              </a:custGeom>
              <a:solidFill>
                <a:srgbClr val="FFFFFF"/>
              </a:solidFill>
              <a:ln w="171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6F46419D-375E-476D-A0CA-8D17E4F875DB}"/>
                  </a:ext>
                </a:extLst>
              </p:cNvPr>
              <p:cNvSpPr/>
              <p:nvPr/>
            </p:nvSpPr>
            <p:spPr>
              <a:xfrm>
                <a:off x="7408449" y="4699331"/>
                <a:ext cx="21431" cy="23819"/>
              </a:xfrm>
              <a:custGeom>
                <a:avLst/>
                <a:gdLst>
                  <a:gd name="connsiteX0" fmla="*/ 21088 w 21431"/>
                  <a:gd name="connsiteY0" fmla="*/ 9542 h 23819"/>
                  <a:gd name="connsiteX1" fmla="*/ 19717 w 21431"/>
                  <a:gd name="connsiteY1" fmla="*/ 6113 h 23819"/>
                  <a:gd name="connsiteX2" fmla="*/ 19202 w 21431"/>
                  <a:gd name="connsiteY2" fmla="*/ 5256 h 23819"/>
                  <a:gd name="connsiteX3" fmla="*/ 17659 w 21431"/>
                  <a:gd name="connsiteY3" fmla="*/ 3199 h 23819"/>
                  <a:gd name="connsiteX4" fmla="*/ 14745 w 21431"/>
                  <a:gd name="connsiteY4" fmla="*/ 970 h 23819"/>
                  <a:gd name="connsiteX5" fmla="*/ 13202 w 21431"/>
                  <a:gd name="connsiteY5" fmla="*/ 284 h 23819"/>
                  <a:gd name="connsiteX6" fmla="*/ 10630 w 21431"/>
                  <a:gd name="connsiteY6" fmla="*/ 113 h 23819"/>
                  <a:gd name="connsiteX7" fmla="*/ 8915 w 21431"/>
                  <a:gd name="connsiteY7" fmla="*/ 627 h 23819"/>
                  <a:gd name="connsiteX8" fmla="*/ 6858 w 21431"/>
                  <a:gd name="connsiteY8" fmla="*/ 1999 h 23819"/>
                  <a:gd name="connsiteX9" fmla="*/ 3943 w 21431"/>
                  <a:gd name="connsiteY9" fmla="*/ 6456 h 23819"/>
                  <a:gd name="connsiteX10" fmla="*/ 2915 w 21431"/>
                  <a:gd name="connsiteY10" fmla="*/ 7314 h 23819"/>
                  <a:gd name="connsiteX11" fmla="*/ 2057 w 21431"/>
                  <a:gd name="connsiteY11" fmla="*/ 8342 h 23819"/>
                  <a:gd name="connsiteX12" fmla="*/ 1200 w 21431"/>
                  <a:gd name="connsiteY12" fmla="*/ 9542 h 23819"/>
                  <a:gd name="connsiteX13" fmla="*/ 0 w 21431"/>
                  <a:gd name="connsiteY13" fmla="*/ 14000 h 23819"/>
                  <a:gd name="connsiteX14" fmla="*/ 1200 w 21431"/>
                  <a:gd name="connsiteY14" fmla="*/ 18458 h 23819"/>
                  <a:gd name="connsiteX15" fmla="*/ 2915 w 21431"/>
                  <a:gd name="connsiteY15" fmla="*/ 20858 h 23819"/>
                  <a:gd name="connsiteX16" fmla="*/ 6858 w 21431"/>
                  <a:gd name="connsiteY16" fmla="*/ 23258 h 23819"/>
                  <a:gd name="connsiteX17" fmla="*/ 9944 w 21431"/>
                  <a:gd name="connsiteY17" fmla="*/ 23773 h 23819"/>
                  <a:gd name="connsiteX18" fmla="*/ 13030 w 21431"/>
                  <a:gd name="connsiteY18" fmla="*/ 23430 h 23819"/>
                  <a:gd name="connsiteX19" fmla="*/ 15945 w 21431"/>
                  <a:gd name="connsiteY19" fmla="*/ 22401 h 23819"/>
                  <a:gd name="connsiteX20" fmla="*/ 18345 w 21431"/>
                  <a:gd name="connsiteY20" fmla="*/ 20687 h 23819"/>
                  <a:gd name="connsiteX21" fmla="*/ 19202 w 21431"/>
                  <a:gd name="connsiteY21" fmla="*/ 19487 h 23819"/>
                  <a:gd name="connsiteX22" fmla="*/ 20060 w 21431"/>
                  <a:gd name="connsiteY22" fmla="*/ 18115 h 23819"/>
                  <a:gd name="connsiteX23" fmla="*/ 21088 w 21431"/>
                  <a:gd name="connsiteY23" fmla="*/ 15886 h 23819"/>
                  <a:gd name="connsiteX24" fmla="*/ 21431 w 21431"/>
                  <a:gd name="connsiteY24" fmla="*/ 13314 h 23819"/>
                  <a:gd name="connsiteX25" fmla="*/ 21088 w 21431"/>
                  <a:gd name="connsiteY25" fmla="*/ 9542 h 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31" h="23819">
                    <a:moveTo>
                      <a:pt x="21088" y="9542"/>
                    </a:moveTo>
                    <a:cubicBezTo>
                      <a:pt x="20917" y="8342"/>
                      <a:pt x="20402" y="7142"/>
                      <a:pt x="19717" y="6113"/>
                    </a:cubicBezTo>
                    <a:cubicBezTo>
                      <a:pt x="19545" y="5771"/>
                      <a:pt x="19374" y="5599"/>
                      <a:pt x="19202" y="5256"/>
                    </a:cubicBezTo>
                    <a:cubicBezTo>
                      <a:pt x="18688" y="4571"/>
                      <a:pt x="18174" y="3885"/>
                      <a:pt x="17659" y="3199"/>
                    </a:cubicBezTo>
                    <a:cubicBezTo>
                      <a:pt x="16802" y="2342"/>
                      <a:pt x="15773" y="1484"/>
                      <a:pt x="14745" y="970"/>
                    </a:cubicBezTo>
                    <a:cubicBezTo>
                      <a:pt x="14230" y="798"/>
                      <a:pt x="13716" y="456"/>
                      <a:pt x="13202" y="284"/>
                    </a:cubicBezTo>
                    <a:cubicBezTo>
                      <a:pt x="12344" y="-59"/>
                      <a:pt x="11487" y="-59"/>
                      <a:pt x="10630" y="113"/>
                    </a:cubicBezTo>
                    <a:cubicBezTo>
                      <a:pt x="10115" y="113"/>
                      <a:pt x="9430" y="284"/>
                      <a:pt x="8915" y="627"/>
                    </a:cubicBezTo>
                    <a:cubicBezTo>
                      <a:pt x="8058" y="970"/>
                      <a:pt x="7372" y="1313"/>
                      <a:pt x="6858" y="1999"/>
                    </a:cubicBezTo>
                    <a:cubicBezTo>
                      <a:pt x="5486" y="3199"/>
                      <a:pt x="4629" y="4742"/>
                      <a:pt x="3943" y="6456"/>
                    </a:cubicBezTo>
                    <a:cubicBezTo>
                      <a:pt x="3601" y="6799"/>
                      <a:pt x="3257" y="6971"/>
                      <a:pt x="2915" y="7314"/>
                    </a:cubicBezTo>
                    <a:cubicBezTo>
                      <a:pt x="2572" y="7656"/>
                      <a:pt x="2229" y="8000"/>
                      <a:pt x="2057" y="8342"/>
                    </a:cubicBezTo>
                    <a:cubicBezTo>
                      <a:pt x="1715" y="8685"/>
                      <a:pt x="1372" y="9028"/>
                      <a:pt x="1200" y="9542"/>
                    </a:cubicBezTo>
                    <a:cubicBezTo>
                      <a:pt x="514" y="11085"/>
                      <a:pt x="0" y="12286"/>
                      <a:pt x="0" y="14000"/>
                    </a:cubicBezTo>
                    <a:cubicBezTo>
                      <a:pt x="0" y="15715"/>
                      <a:pt x="514" y="17086"/>
                      <a:pt x="1200" y="18458"/>
                    </a:cubicBezTo>
                    <a:cubicBezTo>
                      <a:pt x="1543" y="19315"/>
                      <a:pt x="2229" y="20172"/>
                      <a:pt x="2915" y="20858"/>
                    </a:cubicBezTo>
                    <a:cubicBezTo>
                      <a:pt x="4286" y="22058"/>
                      <a:pt x="5144" y="22573"/>
                      <a:pt x="6858" y="23258"/>
                    </a:cubicBezTo>
                    <a:cubicBezTo>
                      <a:pt x="7887" y="23601"/>
                      <a:pt x="8915" y="23773"/>
                      <a:pt x="9944" y="23773"/>
                    </a:cubicBezTo>
                    <a:cubicBezTo>
                      <a:pt x="10973" y="23944"/>
                      <a:pt x="12002" y="23601"/>
                      <a:pt x="13030" y="23430"/>
                    </a:cubicBezTo>
                    <a:cubicBezTo>
                      <a:pt x="14059" y="23258"/>
                      <a:pt x="15088" y="22744"/>
                      <a:pt x="15945" y="22401"/>
                    </a:cubicBezTo>
                    <a:cubicBezTo>
                      <a:pt x="16802" y="21887"/>
                      <a:pt x="17659" y="21372"/>
                      <a:pt x="18345" y="20687"/>
                    </a:cubicBezTo>
                    <a:cubicBezTo>
                      <a:pt x="18688" y="20344"/>
                      <a:pt x="19031" y="20001"/>
                      <a:pt x="19202" y="19487"/>
                    </a:cubicBezTo>
                    <a:cubicBezTo>
                      <a:pt x="19545" y="18972"/>
                      <a:pt x="19888" y="18629"/>
                      <a:pt x="20060" y="18115"/>
                    </a:cubicBezTo>
                    <a:cubicBezTo>
                      <a:pt x="20402" y="17429"/>
                      <a:pt x="20746" y="16572"/>
                      <a:pt x="21088" y="15886"/>
                    </a:cubicBezTo>
                    <a:cubicBezTo>
                      <a:pt x="21260" y="15029"/>
                      <a:pt x="21431" y="14172"/>
                      <a:pt x="21431" y="13314"/>
                    </a:cubicBezTo>
                    <a:cubicBezTo>
                      <a:pt x="21431" y="11943"/>
                      <a:pt x="21260" y="10743"/>
                      <a:pt x="21088" y="9542"/>
                    </a:cubicBezTo>
                    <a:close/>
                  </a:path>
                </a:pathLst>
              </a:custGeom>
              <a:solidFill>
                <a:srgbClr val="FFFFFF"/>
              </a:solidFill>
              <a:ln w="1715"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7CB9C1AD-0E53-4F09-9CA0-0CBDE0A741CE}"/>
                  </a:ext>
                </a:extLst>
              </p:cNvPr>
              <p:cNvSpPr/>
              <p:nvPr/>
            </p:nvSpPr>
            <p:spPr>
              <a:xfrm>
                <a:off x="7605617" y="4816816"/>
                <a:ext cx="23641" cy="23626"/>
              </a:xfrm>
              <a:custGeom>
                <a:avLst/>
                <a:gdLst>
                  <a:gd name="connsiteX0" fmla="*/ 23317 w 23641"/>
                  <a:gd name="connsiteY0" fmla="*/ 9672 h 23626"/>
                  <a:gd name="connsiteX1" fmla="*/ 22974 w 23641"/>
                  <a:gd name="connsiteY1" fmla="*/ 8472 h 23626"/>
                  <a:gd name="connsiteX2" fmla="*/ 22289 w 23641"/>
                  <a:gd name="connsiteY2" fmla="*/ 6757 h 23626"/>
                  <a:gd name="connsiteX3" fmla="*/ 21260 w 23641"/>
                  <a:gd name="connsiteY3" fmla="*/ 4872 h 23626"/>
                  <a:gd name="connsiteX4" fmla="*/ 20402 w 23641"/>
                  <a:gd name="connsiteY4" fmla="*/ 3843 h 23626"/>
                  <a:gd name="connsiteX5" fmla="*/ 19202 w 23641"/>
                  <a:gd name="connsiteY5" fmla="*/ 2814 h 23626"/>
                  <a:gd name="connsiteX6" fmla="*/ 18002 w 23641"/>
                  <a:gd name="connsiteY6" fmla="*/ 1957 h 23626"/>
                  <a:gd name="connsiteX7" fmla="*/ 16973 w 23641"/>
                  <a:gd name="connsiteY7" fmla="*/ 1271 h 23626"/>
                  <a:gd name="connsiteX8" fmla="*/ 14402 w 23641"/>
                  <a:gd name="connsiteY8" fmla="*/ 243 h 23626"/>
                  <a:gd name="connsiteX9" fmla="*/ 12002 w 23641"/>
                  <a:gd name="connsiteY9" fmla="*/ 71 h 23626"/>
                  <a:gd name="connsiteX10" fmla="*/ 11659 w 23641"/>
                  <a:gd name="connsiteY10" fmla="*/ 71 h 23626"/>
                  <a:gd name="connsiteX11" fmla="*/ 8915 w 23641"/>
                  <a:gd name="connsiteY11" fmla="*/ 414 h 23626"/>
                  <a:gd name="connsiteX12" fmla="*/ 5658 w 23641"/>
                  <a:gd name="connsiteY12" fmla="*/ 1614 h 23626"/>
                  <a:gd name="connsiteX13" fmla="*/ 2915 w 23641"/>
                  <a:gd name="connsiteY13" fmla="*/ 3843 h 23626"/>
                  <a:gd name="connsiteX14" fmla="*/ 514 w 23641"/>
                  <a:gd name="connsiteY14" fmla="*/ 8301 h 23626"/>
                  <a:gd name="connsiteX15" fmla="*/ 0 w 23641"/>
                  <a:gd name="connsiteY15" fmla="*/ 11901 h 23626"/>
                  <a:gd name="connsiteX16" fmla="*/ 343 w 23641"/>
                  <a:gd name="connsiteY16" fmla="*/ 14473 h 23626"/>
                  <a:gd name="connsiteX17" fmla="*/ 686 w 23641"/>
                  <a:gd name="connsiteY17" fmla="*/ 15502 h 23626"/>
                  <a:gd name="connsiteX18" fmla="*/ 3257 w 23641"/>
                  <a:gd name="connsiteY18" fmla="*/ 19959 h 23626"/>
                  <a:gd name="connsiteX19" fmla="*/ 3943 w 23641"/>
                  <a:gd name="connsiteY19" fmla="*/ 20645 h 23626"/>
                  <a:gd name="connsiteX20" fmla="*/ 6001 w 23641"/>
                  <a:gd name="connsiteY20" fmla="*/ 22188 h 23626"/>
                  <a:gd name="connsiteX21" fmla="*/ 10973 w 23641"/>
                  <a:gd name="connsiteY21" fmla="*/ 23560 h 23626"/>
                  <a:gd name="connsiteX22" fmla="*/ 14573 w 23641"/>
                  <a:gd name="connsiteY22" fmla="*/ 23217 h 23626"/>
                  <a:gd name="connsiteX23" fmla="*/ 15602 w 23641"/>
                  <a:gd name="connsiteY23" fmla="*/ 22874 h 23626"/>
                  <a:gd name="connsiteX24" fmla="*/ 18002 w 23641"/>
                  <a:gd name="connsiteY24" fmla="*/ 21845 h 23626"/>
                  <a:gd name="connsiteX25" fmla="*/ 23317 w 23641"/>
                  <a:gd name="connsiteY25" fmla="*/ 14987 h 23626"/>
                  <a:gd name="connsiteX26" fmla="*/ 23317 w 23641"/>
                  <a:gd name="connsiteY26" fmla="*/ 9672 h 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41" h="23626">
                    <a:moveTo>
                      <a:pt x="23317" y="9672"/>
                    </a:moveTo>
                    <a:cubicBezTo>
                      <a:pt x="23317" y="9329"/>
                      <a:pt x="23146" y="8815"/>
                      <a:pt x="22974" y="8472"/>
                    </a:cubicBezTo>
                    <a:cubicBezTo>
                      <a:pt x="22803" y="7958"/>
                      <a:pt x="22460" y="7272"/>
                      <a:pt x="22289" y="6757"/>
                    </a:cubicBezTo>
                    <a:cubicBezTo>
                      <a:pt x="21946" y="5900"/>
                      <a:pt x="21774" y="5557"/>
                      <a:pt x="21260" y="4872"/>
                    </a:cubicBezTo>
                    <a:cubicBezTo>
                      <a:pt x="20917" y="4529"/>
                      <a:pt x="20746" y="4186"/>
                      <a:pt x="20402" y="3843"/>
                    </a:cubicBezTo>
                    <a:cubicBezTo>
                      <a:pt x="20060" y="3500"/>
                      <a:pt x="19545" y="3157"/>
                      <a:pt x="19202" y="2814"/>
                    </a:cubicBezTo>
                    <a:cubicBezTo>
                      <a:pt x="18860" y="2471"/>
                      <a:pt x="18517" y="2128"/>
                      <a:pt x="18002" y="1957"/>
                    </a:cubicBezTo>
                    <a:cubicBezTo>
                      <a:pt x="17659" y="1786"/>
                      <a:pt x="17317" y="1443"/>
                      <a:pt x="16973" y="1271"/>
                    </a:cubicBezTo>
                    <a:cubicBezTo>
                      <a:pt x="16116" y="928"/>
                      <a:pt x="15259" y="414"/>
                      <a:pt x="14402" y="243"/>
                    </a:cubicBezTo>
                    <a:cubicBezTo>
                      <a:pt x="13544" y="71"/>
                      <a:pt x="12859" y="-101"/>
                      <a:pt x="12002" y="71"/>
                    </a:cubicBezTo>
                    <a:cubicBezTo>
                      <a:pt x="11830" y="71"/>
                      <a:pt x="11830" y="71"/>
                      <a:pt x="11659" y="71"/>
                    </a:cubicBezTo>
                    <a:cubicBezTo>
                      <a:pt x="10801" y="71"/>
                      <a:pt x="9773" y="243"/>
                      <a:pt x="8915" y="414"/>
                    </a:cubicBezTo>
                    <a:cubicBezTo>
                      <a:pt x="7715" y="586"/>
                      <a:pt x="6686" y="1100"/>
                      <a:pt x="5658" y="1614"/>
                    </a:cubicBezTo>
                    <a:cubicBezTo>
                      <a:pt x="4629" y="2128"/>
                      <a:pt x="3601" y="2986"/>
                      <a:pt x="2915" y="3843"/>
                    </a:cubicBezTo>
                    <a:cubicBezTo>
                      <a:pt x="1715" y="5215"/>
                      <a:pt x="1029" y="6415"/>
                      <a:pt x="514" y="8301"/>
                    </a:cubicBezTo>
                    <a:cubicBezTo>
                      <a:pt x="172" y="9501"/>
                      <a:pt x="0" y="10701"/>
                      <a:pt x="0" y="11901"/>
                    </a:cubicBezTo>
                    <a:cubicBezTo>
                      <a:pt x="0" y="12758"/>
                      <a:pt x="172" y="13615"/>
                      <a:pt x="343" y="14473"/>
                    </a:cubicBezTo>
                    <a:cubicBezTo>
                      <a:pt x="343" y="14816"/>
                      <a:pt x="514" y="15159"/>
                      <a:pt x="686" y="15502"/>
                    </a:cubicBezTo>
                    <a:cubicBezTo>
                      <a:pt x="1372" y="17388"/>
                      <a:pt x="2057" y="18416"/>
                      <a:pt x="3257" y="19959"/>
                    </a:cubicBezTo>
                    <a:cubicBezTo>
                      <a:pt x="3429" y="20131"/>
                      <a:pt x="3601" y="20473"/>
                      <a:pt x="3943" y="20645"/>
                    </a:cubicBezTo>
                    <a:cubicBezTo>
                      <a:pt x="4629" y="21160"/>
                      <a:pt x="5315" y="21845"/>
                      <a:pt x="6001" y="22188"/>
                    </a:cubicBezTo>
                    <a:cubicBezTo>
                      <a:pt x="7715" y="23045"/>
                      <a:pt x="9087" y="23388"/>
                      <a:pt x="10973" y="23560"/>
                    </a:cubicBezTo>
                    <a:cubicBezTo>
                      <a:pt x="12173" y="23731"/>
                      <a:pt x="13373" y="23560"/>
                      <a:pt x="14573" y="23217"/>
                    </a:cubicBezTo>
                    <a:cubicBezTo>
                      <a:pt x="14916" y="23217"/>
                      <a:pt x="15259" y="23045"/>
                      <a:pt x="15602" y="22874"/>
                    </a:cubicBezTo>
                    <a:cubicBezTo>
                      <a:pt x="16459" y="22531"/>
                      <a:pt x="17317" y="22188"/>
                      <a:pt x="18002" y="21845"/>
                    </a:cubicBezTo>
                    <a:cubicBezTo>
                      <a:pt x="20574" y="20302"/>
                      <a:pt x="22460" y="17902"/>
                      <a:pt x="23317" y="14987"/>
                    </a:cubicBezTo>
                    <a:cubicBezTo>
                      <a:pt x="23831" y="13273"/>
                      <a:pt x="23660" y="11558"/>
                      <a:pt x="23317" y="9672"/>
                    </a:cubicBezTo>
                    <a:close/>
                  </a:path>
                </a:pathLst>
              </a:custGeom>
              <a:solidFill>
                <a:srgbClr val="FFFFFF"/>
              </a:solidFill>
              <a:ln w="1715"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FD43530C-5E49-49FA-A762-73F8BB8748EE}"/>
                  </a:ext>
                </a:extLst>
              </p:cNvPr>
              <p:cNvSpPr/>
              <p:nvPr/>
            </p:nvSpPr>
            <p:spPr>
              <a:xfrm>
                <a:off x="7732688" y="5022449"/>
                <a:ext cx="23847" cy="26351"/>
              </a:xfrm>
              <a:custGeom>
                <a:avLst/>
                <a:gdLst>
                  <a:gd name="connsiteX0" fmla="*/ 23462 w 23847"/>
                  <a:gd name="connsiteY0" fmla="*/ 8923 h 26351"/>
                  <a:gd name="connsiteX1" fmla="*/ 22090 w 23847"/>
                  <a:gd name="connsiteY1" fmla="*/ 5322 h 26351"/>
                  <a:gd name="connsiteX2" fmla="*/ 20890 w 23847"/>
                  <a:gd name="connsiteY2" fmla="*/ 3265 h 26351"/>
                  <a:gd name="connsiteX3" fmla="*/ 17804 w 23847"/>
                  <a:gd name="connsiteY3" fmla="*/ 521 h 26351"/>
                  <a:gd name="connsiteX4" fmla="*/ 13518 w 23847"/>
                  <a:gd name="connsiteY4" fmla="*/ 178 h 26351"/>
                  <a:gd name="connsiteX5" fmla="*/ 9917 w 23847"/>
                  <a:gd name="connsiteY5" fmla="*/ 1550 h 26351"/>
                  <a:gd name="connsiteX6" fmla="*/ 6831 w 23847"/>
                  <a:gd name="connsiteY6" fmla="*/ 3950 h 26351"/>
                  <a:gd name="connsiteX7" fmla="*/ 4945 w 23847"/>
                  <a:gd name="connsiteY7" fmla="*/ 6351 h 26351"/>
                  <a:gd name="connsiteX8" fmla="*/ 3059 w 23847"/>
                  <a:gd name="connsiteY8" fmla="*/ 7894 h 26351"/>
                  <a:gd name="connsiteX9" fmla="*/ 316 w 23847"/>
                  <a:gd name="connsiteY9" fmla="*/ 12694 h 26351"/>
                  <a:gd name="connsiteX10" fmla="*/ 3231 w 23847"/>
                  <a:gd name="connsiteY10" fmla="*/ 23496 h 26351"/>
                  <a:gd name="connsiteX11" fmla="*/ 15747 w 23847"/>
                  <a:gd name="connsiteY11" fmla="*/ 25381 h 26351"/>
                  <a:gd name="connsiteX12" fmla="*/ 23462 w 23847"/>
                  <a:gd name="connsiteY12" fmla="*/ 16466 h 26351"/>
                  <a:gd name="connsiteX13" fmla="*/ 23462 w 23847"/>
                  <a:gd name="connsiteY13" fmla="*/ 8923 h 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47" h="26351">
                    <a:moveTo>
                      <a:pt x="23462" y="8923"/>
                    </a:moveTo>
                    <a:cubicBezTo>
                      <a:pt x="23119" y="7722"/>
                      <a:pt x="22605" y="6522"/>
                      <a:pt x="22090" y="5322"/>
                    </a:cubicBezTo>
                    <a:cubicBezTo>
                      <a:pt x="21748" y="4636"/>
                      <a:pt x="21405" y="3950"/>
                      <a:pt x="20890" y="3265"/>
                    </a:cubicBezTo>
                    <a:cubicBezTo>
                      <a:pt x="20033" y="2065"/>
                      <a:pt x="19176" y="1207"/>
                      <a:pt x="17804" y="521"/>
                    </a:cubicBezTo>
                    <a:cubicBezTo>
                      <a:pt x="16432" y="7"/>
                      <a:pt x="15061" y="-164"/>
                      <a:pt x="13518" y="178"/>
                    </a:cubicBezTo>
                    <a:cubicBezTo>
                      <a:pt x="12318" y="521"/>
                      <a:pt x="11118" y="1036"/>
                      <a:pt x="9917" y="1550"/>
                    </a:cubicBezTo>
                    <a:cubicBezTo>
                      <a:pt x="8889" y="2236"/>
                      <a:pt x="7860" y="2922"/>
                      <a:pt x="6831" y="3950"/>
                    </a:cubicBezTo>
                    <a:cubicBezTo>
                      <a:pt x="6145" y="4636"/>
                      <a:pt x="5631" y="5494"/>
                      <a:pt x="4945" y="6351"/>
                    </a:cubicBezTo>
                    <a:cubicBezTo>
                      <a:pt x="4260" y="6694"/>
                      <a:pt x="3574" y="7208"/>
                      <a:pt x="3059" y="7894"/>
                    </a:cubicBezTo>
                    <a:cubicBezTo>
                      <a:pt x="1859" y="9265"/>
                      <a:pt x="831" y="10980"/>
                      <a:pt x="316" y="12694"/>
                    </a:cubicBezTo>
                    <a:cubicBezTo>
                      <a:pt x="-541" y="16466"/>
                      <a:pt x="316" y="20752"/>
                      <a:pt x="3231" y="23496"/>
                    </a:cubicBezTo>
                    <a:cubicBezTo>
                      <a:pt x="6660" y="26582"/>
                      <a:pt x="11461" y="27096"/>
                      <a:pt x="15747" y="25381"/>
                    </a:cubicBezTo>
                    <a:cubicBezTo>
                      <a:pt x="19519" y="23839"/>
                      <a:pt x="22605" y="20581"/>
                      <a:pt x="23462" y="16466"/>
                    </a:cubicBezTo>
                    <a:cubicBezTo>
                      <a:pt x="23976" y="14066"/>
                      <a:pt x="23976" y="11494"/>
                      <a:pt x="23462" y="8923"/>
                    </a:cubicBezTo>
                    <a:close/>
                  </a:path>
                </a:pathLst>
              </a:custGeom>
              <a:solidFill>
                <a:srgbClr val="FFFFFF"/>
              </a:solidFill>
              <a:ln w="1715"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8C892868-3D9F-4AB3-8F76-6841C0426437}"/>
                  </a:ext>
                </a:extLst>
              </p:cNvPr>
              <p:cNvSpPr/>
              <p:nvPr/>
            </p:nvSpPr>
            <p:spPr>
              <a:xfrm>
                <a:off x="7802613" y="4705622"/>
                <a:ext cx="21431" cy="21425"/>
              </a:xfrm>
              <a:custGeom>
                <a:avLst/>
                <a:gdLst>
                  <a:gd name="connsiteX0" fmla="*/ 21260 w 21431"/>
                  <a:gd name="connsiteY0" fmla="*/ 8567 h 21425"/>
                  <a:gd name="connsiteX1" fmla="*/ 20746 w 21431"/>
                  <a:gd name="connsiteY1" fmla="*/ 6509 h 21425"/>
                  <a:gd name="connsiteX2" fmla="*/ 19888 w 21431"/>
                  <a:gd name="connsiteY2" fmla="*/ 4452 h 21425"/>
                  <a:gd name="connsiteX3" fmla="*/ 18517 w 21431"/>
                  <a:gd name="connsiteY3" fmla="*/ 2737 h 21425"/>
                  <a:gd name="connsiteX4" fmla="*/ 18002 w 21431"/>
                  <a:gd name="connsiteY4" fmla="*/ 2223 h 21425"/>
                  <a:gd name="connsiteX5" fmla="*/ 16117 w 21431"/>
                  <a:gd name="connsiteY5" fmla="*/ 852 h 21425"/>
                  <a:gd name="connsiteX6" fmla="*/ 11144 w 21431"/>
                  <a:gd name="connsiteY6" fmla="*/ 165 h 21425"/>
                  <a:gd name="connsiteX7" fmla="*/ 9430 w 21431"/>
                  <a:gd name="connsiteY7" fmla="*/ 1023 h 21425"/>
                  <a:gd name="connsiteX8" fmla="*/ 8744 w 21431"/>
                  <a:gd name="connsiteY8" fmla="*/ 852 h 21425"/>
                  <a:gd name="connsiteX9" fmla="*/ 6344 w 21431"/>
                  <a:gd name="connsiteY9" fmla="*/ 1023 h 21425"/>
                  <a:gd name="connsiteX10" fmla="*/ 5144 w 21431"/>
                  <a:gd name="connsiteY10" fmla="*/ 1537 h 21425"/>
                  <a:gd name="connsiteX11" fmla="*/ 3943 w 21431"/>
                  <a:gd name="connsiteY11" fmla="*/ 2052 h 21425"/>
                  <a:gd name="connsiteX12" fmla="*/ 3772 w 21431"/>
                  <a:gd name="connsiteY12" fmla="*/ 2223 h 21425"/>
                  <a:gd name="connsiteX13" fmla="*/ 3086 w 21431"/>
                  <a:gd name="connsiteY13" fmla="*/ 2737 h 21425"/>
                  <a:gd name="connsiteX14" fmla="*/ 1886 w 21431"/>
                  <a:gd name="connsiteY14" fmla="*/ 3937 h 21425"/>
                  <a:gd name="connsiteX15" fmla="*/ 514 w 21431"/>
                  <a:gd name="connsiteY15" fmla="*/ 6509 h 21425"/>
                  <a:gd name="connsiteX16" fmla="*/ 0 w 21431"/>
                  <a:gd name="connsiteY16" fmla="*/ 9252 h 21425"/>
                  <a:gd name="connsiteX17" fmla="*/ 0 w 21431"/>
                  <a:gd name="connsiteY17" fmla="*/ 10452 h 21425"/>
                  <a:gd name="connsiteX18" fmla="*/ 514 w 21431"/>
                  <a:gd name="connsiteY18" fmla="*/ 13196 h 21425"/>
                  <a:gd name="connsiteX19" fmla="*/ 1715 w 21431"/>
                  <a:gd name="connsiteY19" fmla="*/ 15768 h 21425"/>
                  <a:gd name="connsiteX20" fmla="*/ 2058 w 21431"/>
                  <a:gd name="connsiteY20" fmla="*/ 16282 h 21425"/>
                  <a:gd name="connsiteX21" fmla="*/ 3429 w 21431"/>
                  <a:gd name="connsiteY21" fmla="*/ 17997 h 21425"/>
                  <a:gd name="connsiteX22" fmla="*/ 5487 w 21431"/>
                  <a:gd name="connsiteY22" fmla="*/ 19711 h 21425"/>
                  <a:gd name="connsiteX23" fmla="*/ 6001 w 21431"/>
                  <a:gd name="connsiteY23" fmla="*/ 20054 h 21425"/>
                  <a:gd name="connsiteX24" fmla="*/ 8058 w 21431"/>
                  <a:gd name="connsiteY24" fmla="*/ 20911 h 21425"/>
                  <a:gd name="connsiteX25" fmla="*/ 8573 w 21431"/>
                  <a:gd name="connsiteY25" fmla="*/ 21082 h 21425"/>
                  <a:gd name="connsiteX26" fmla="*/ 10801 w 21431"/>
                  <a:gd name="connsiteY26" fmla="*/ 21426 h 21425"/>
                  <a:gd name="connsiteX27" fmla="*/ 13030 w 21431"/>
                  <a:gd name="connsiteY27" fmla="*/ 21082 h 21425"/>
                  <a:gd name="connsiteX28" fmla="*/ 13545 w 21431"/>
                  <a:gd name="connsiteY28" fmla="*/ 20911 h 21425"/>
                  <a:gd name="connsiteX29" fmla="*/ 15602 w 21431"/>
                  <a:gd name="connsiteY29" fmla="*/ 20054 h 21425"/>
                  <a:gd name="connsiteX30" fmla="*/ 16117 w 21431"/>
                  <a:gd name="connsiteY30" fmla="*/ 19711 h 21425"/>
                  <a:gd name="connsiteX31" fmla="*/ 18174 w 21431"/>
                  <a:gd name="connsiteY31" fmla="*/ 17997 h 21425"/>
                  <a:gd name="connsiteX32" fmla="*/ 19888 w 21431"/>
                  <a:gd name="connsiteY32" fmla="*/ 15768 h 21425"/>
                  <a:gd name="connsiteX33" fmla="*/ 20917 w 21431"/>
                  <a:gd name="connsiteY33" fmla="*/ 13196 h 21425"/>
                  <a:gd name="connsiteX34" fmla="*/ 21431 w 21431"/>
                  <a:gd name="connsiteY34" fmla="*/ 10452 h 21425"/>
                  <a:gd name="connsiteX35" fmla="*/ 21260 w 21431"/>
                  <a:gd name="connsiteY35" fmla="*/ 8567 h 2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31" h="21425">
                    <a:moveTo>
                      <a:pt x="21260" y="8567"/>
                    </a:moveTo>
                    <a:cubicBezTo>
                      <a:pt x="21088" y="7881"/>
                      <a:pt x="21088" y="7195"/>
                      <a:pt x="20746" y="6509"/>
                    </a:cubicBezTo>
                    <a:cubicBezTo>
                      <a:pt x="20403" y="5823"/>
                      <a:pt x="20231" y="5138"/>
                      <a:pt x="19888" y="4452"/>
                    </a:cubicBezTo>
                    <a:cubicBezTo>
                      <a:pt x="19546" y="3766"/>
                      <a:pt x="19031" y="3252"/>
                      <a:pt x="18517" y="2737"/>
                    </a:cubicBezTo>
                    <a:cubicBezTo>
                      <a:pt x="18345" y="2566"/>
                      <a:pt x="18174" y="2394"/>
                      <a:pt x="18002" y="2223"/>
                    </a:cubicBezTo>
                    <a:cubicBezTo>
                      <a:pt x="17488" y="1709"/>
                      <a:pt x="16802" y="1194"/>
                      <a:pt x="16117" y="852"/>
                    </a:cubicBezTo>
                    <a:cubicBezTo>
                      <a:pt x="14573" y="-6"/>
                      <a:pt x="12688" y="-177"/>
                      <a:pt x="11144" y="165"/>
                    </a:cubicBezTo>
                    <a:cubicBezTo>
                      <a:pt x="10459" y="337"/>
                      <a:pt x="9944" y="680"/>
                      <a:pt x="9430" y="1023"/>
                    </a:cubicBezTo>
                    <a:cubicBezTo>
                      <a:pt x="9259" y="1023"/>
                      <a:pt x="8916" y="852"/>
                      <a:pt x="8744" y="852"/>
                    </a:cubicBezTo>
                    <a:cubicBezTo>
                      <a:pt x="7887" y="680"/>
                      <a:pt x="7201" y="680"/>
                      <a:pt x="6344" y="1023"/>
                    </a:cubicBezTo>
                    <a:cubicBezTo>
                      <a:pt x="6001" y="1194"/>
                      <a:pt x="5487" y="1366"/>
                      <a:pt x="5144" y="1537"/>
                    </a:cubicBezTo>
                    <a:cubicBezTo>
                      <a:pt x="4801" y="1709"/>
                      <a:pt x="4286" y="1880"/>
                      <a:pt x="3943" y="2052"/>
                    </a:cubicBezTo>
                    <a:cubicBezTo>
                      <a:pt x="3943" y="2052"/>
                      <a:pt x="3772" y="2223"/>
                      <a:pt x="3772" y="2223"/>
                    </a:cubicBezTo>
                    <a:cubicBezTo>
                      <a:pt x="3601" y="2394"/>
                      <a:pt x="3258" y="2566"/>
                      <a:pt x="3086" y="2737"/>
                    </a:cubicBezTo>
                    <a:cubicBezTo>
                      <a:pt x="2229" y="3423"/>
                      <a:pt x="2572" y="3080"/>
                      <a:pt x="1886" y="3937"/>
                    </a:cubicBezTo>
                    <a:cubicBezTo>
                      <a:pt x="1200" y="4795"/>
                      <a:pt x="1029" y="5309"/>
                      <a:pt x="514" y="6509"/>
                    </a:cubicBezTo>
                    <a:cubicBezTo>
                      <a:pt x="172" y="7366"/>
                      <a:pt x="172" y="8395"/>
                      <a:pt x="0" y="9252"/>
                    </a:cubicBezTo>
                    <a:cubicBezTo>
                      <a:pt x="0" y="9595"/>
                      <a:pt x="0" y="10110"/>
                      <a:pt x="0" y="10452"/>
                    </a:cubicBezTo>
                    <a:cubicBezTo>
                      <a:pt x="172" y="11310"/>
                      <a:pt x="172" y="12339"/>
                      <a:pt x="514" y="13196"/>
                    </a:cubicBezTo>
                    <a:cubicBezTo>
                      <a:pt x="857" y="14053"/>
                      <a:pt x="1200" y="14910"/>
                      <a:pt x="1715" y="15768"/>
                    </a:cubicBezTo>
                    <a:cubicBezTo>
                      <a:pt x="1886" y="15939"/>
                      <a:pt x="1886" y="16110"/>
                      <a:pt x="2058" y="16282"/>
                    </a:cubicBezTo>
                    <a:cubicBezTo>
                      <a:pt x="2401" y="16796"/>
                      <a:pt x="2915" y="17482"/>
                      <a:pt x="3429" y="17997"/>
                    </a:cubicBezTo>
                    <a:cubicBezTo>
                      <a:pt x="4115" y="18682"/>
                      <a:pt x="4801" y="19197"/>
                      <a:pt x="5487" y="19711"/>
                    </a:cubicBezTo>
                    <a:cubicBezTo>
                      <a:pt x="5658" y="19882"/>
                      <a:pt x="5830" y="19882"/>
                      <a:pt x="6001" y="20054"/>
                    </a:cubicBezTo>
                    <a:cubicBezTo>
                      <a:pt x="6687" y="20397"/>
                      <a:pt x="7372" y="20739"/>
                      <a:pt x="8058" y="20911"/>
                    </a:cubicBezTo>
                    <a:cubicBezTo>
                      <a:pt x="8230" y="20911"/>
                      <a:pt x="8401" y="21082"/>
                      <a:pt x="8573" y="21082"/>
                    </a:cubicBezTo>
                    <a:cubicBezTo>
                      <a:pt x="9259" y="21254"/>
                      <a:pt x="10116" y="21426"/>
                      <a:pt x="10801" y="21426"/>
                    </a:cubicBezTo>
                    <a:cubicBezTo>
                      <a:pt x="11487" y="21426"/>
                      <a:pt x="12345" y="21254"/>
                      <a:pt x="13030" y="21082"/>
                    </a:cubicBezTo>
                    <a:cubicBezTo>
                      <a:pt x="13202" y="21082"/>
                      <a:pt x="13373" y="21082"/>
                      <a:pt x="13545" y="20911"/>
                    </a:cubicBezTo>
                    <a:cubicBezTo>
                      <a:pt x="14230" y="20739"/>
                      <a:pt x="14916" y="20397"/>
                      <a:pt x="15602" y="20054"/>
                    </a:cubicBezTo>
                    <a:cubicBezTo>
                      <a:pt x="15774" y="19882"/>
                      <a:pt x="15945" y="19882"/>
                      <a:pt x="16117" y="19711"/>
                    </a:cubicBezTo>
                    <a:cubicBezTo>
                      <a:pt x="16802" y="19197"/>
                      <a:pt x="17659" y="18682"/>
                      <a:pt x="18174" y="17997"/>
                    </a:cubicBezTo>
                    <a:cubicBezTo>
                      <a:pt x="18688" y="17310"/>
                      <a:pt x="19374" y="16625"/>
                      <a:pt x="19888" y="15768"/>
                    </a:cubicBezTo>
                    <a:cubicBezTo>
                      <a:pt x="20403" y="14910"/>
                      <a:pt x="20746" y="14053"/>
                      <a:pt x="20917" y="13196"/>
                    </a:cubicBezTo>
                    <a:cubicBezTo>
                      <a:pt x="21260" y="12339"/>
                      <a:pt x="21260" y="11310"/>
                      <a:pt x="21431" y="10452"/>
                    </a:cubicBezTo>
                    <a:cubicBezTo>
                      <a:pt x="21431" y="9938"/>
                      <a:pt x="21431" y="9252"/>
                      <a:pt x="21260" y="8567"/>
                    </a:cubicBezTo>
                    <a:close/>
                  </a:path>
                </a:pathLst>
              </a:custGeom>
              <a:solidFill>
                <a:srgbClr val="FFFFFF"/>
              </a:solidFill>
              <a:ln w="17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CEC306BD-3FED-4AD7-9F0E-1D248A79417D}"/>
                  </a:ext>
                </a:extLst>
              </p:cNvPr>
              <p:cNvSpPr/>
              <p:nvPr/>
            </p:nvSpPr>
            <p:spPr>
              <a:xfrm>
                <a:off x="7905826" y="4896529"/>
                <a:ext cx="23855" cy="27064"/>
              </a:xfrm>
              <a:custGeom>
                <a:avLst/>
                <a:gdLst>
                  <a:gd name="connsiteX0" fmla="*/ 20745 w 23855"/>
                  <a:gd name="connsiteY0" fmla="*/ 3340 h 27064"/>
                  <a:gd name="connsiteX1" fmla="*/ 17659 w 23855"/>
                  <a:gd name="connsiteY1" fmla="*/ 597 h 27064"/>
                  <a:gd name="connsiteX2" fmla="*/ 13373 w 23855"/>
                  <a:gd name="connsiteY2" fmla="*/ 255 h 27064"/>
                  <a:gd name="connsiteX3" fmla="*/ 10630 w 23855"/>
                  <a:gd name="connsiteY3" fmla="*/ 1455 h 27064"/>
                  <a:gd name="connsiteX4" fmla="*/ 8401 w 23855"/>
                  <a:gd name="connsiteY4" fmla="*/ 3169 h 27064"/>
                  <a:gd name="connsiteX5" fmla="*/ 5658 w 23855"/>
                  <a:gd name="connsiteY5" fmla="*/ 6426 h 27064"/>
                  <a:gd name="connsiteX6" fmla="*/ 5486 w 23855"/>
                  <a:gd name="connsiteY6" fmla="*/ 6769 h 27064"/>
                  <a:gd name="connsiteX7" fmla="*/ 3429 w 23855"/>
                  <a:gd name="connsiteY7" fmla="*/ 8141 h 27064"/>
                  <a:gd name="connsiteX8" fmla="*/ 514 w 23855"/>
                  <a:gd name="connsiteY8" fmla="*/ 12942 h 27064"/>
                  <a:gd name="connsiteX9" fmla="*/ 0 w 23855"/>
                  <a:gd name="connsiteY9" fmla="*/ 15856 h 27064"/>
                  <a:gd name="connsiteX10" fmla="*/ 343 w 23855"/>
                  <a:gd name="connsiteY10" fmla="*/ 18942 h 27064"/>
                  <a:gd name="connsiteX11" fmla="*/ 1371 w 23855"/>
                  <a:gd name="connsiteY11" fmla="*/ 21514 h 27064"/>
                  <a:gd name="connsiteX12" fmla="*/ 3086 w 23855"/>
                  <a:gd name="connsiteY12" fmla="*/ 23914 h 27064"/>
                  <a:gd name="connsiteX13" fmla="*/ 14916 w 23855"/>
                  <a:gd name="connsiteY13" fmla="*/ 26315 h 27064"/>
                  <a:gd name="connsiteX14" fmla="*/ 20231 w 23855"/>
                  <a:gd name="connsiteY14" fmla="*/ 22886 h 27064"/>
                  <a:gd name="connsiteX15" fmla="*/ 23489 w 23855"/>
                  <a:gd name="connsiteY15" fmla="*/ 17056 h 27064"/>
                  <a:gd name="connsiteX16" fmla="*/ 20745 w 23855"/>
                  <a:gd name="connsiteY16" fmla="*/ 3340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5" h="27064">
                    <a:moveTo>
                      <a:pt x="20745" y="3340"/>
                    </a:moveTo>
                    <a:cubicBezTo>
                      <a:pt x="19888" y="2140"/>
                      <a:pt x="19031" y="1283"/>
                      <a:pt x="17659" y="597"/>
                    </a:cubicBezTo>
                    <a:cubicBezTo>
                      <a:pt x="16459" y="83"/>
                      <a:pt x="14744"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6" y="6598"/>
                      <a:pt x="5486" y="6769"/>
                    </a:cubicBezTo>
                    <a:cubicBezTo>
                      <a:pt x="4800" y="7113"/>
                      <a:pt x="4115" y="7627"/>
                      <a:pt x="3429" y="8141"/>
                    </a:cubicBezTo>
                    <a:cubicBezTo>
                      <a:pt x="2057" y="9341"/>
                      <a:pt x="1028" y="11056"/>
                      <a:pt x="514" y="12942"/>
                    </a:cubicBezTo>
                    <a:cubicBezTo>
                      <a:pt x="171" y="13799"/>
                      <a:pt x="171" y="14828"/>
                      <a:pt x="0" y="15856"/>
                    </a:cubicBezTo>
                    <a:cubicBezTo>
                      <a:pt x="0" y="16885"/>
                      <a:pt x="171" y="17914"/>
                      <a:pt x="343" y="18942"/>
                    </a:cubicBezTo>
                    <a:cubicBezTo>
                      <a:pt x="514" y="19800"/>
                      <a:pt x="857" y="20657"/>
                      <a:pt x="1371" y="21514"/>
                    </a:cubicBezTo>
                    <a:cubicBezTo>
                      <a:pt x="1715" y="22371"/>
                      <a:pt x="2400" y="23229"/>
                      <a:pt x="3086" y="23914"/>
                    </a:cubicBezTo>
                    <a:cubicBezTo>
                      <a:pt x="6001" y="27000"/>
                      <a:pt x="10973" y="27858"/>
                      <a:pt x="14916" y="26315"/>
                    </a:cubicBezTo>
                    <a:cubicBezTo>
                      <a:pt x="16973" y="25458"/>
                      <a:pt x="18688" y="24600"/>
                      <a:pt x="20231" y="22886"/>
                    </a:cubicBezTo>
                    <a:cubicBezTo>
                      <a:pt x="21774" y="21171"/>
                      <a:pt x="22974" y="19285"/>
                      <a:pt x="23489" y="17056"/>
                    </a:cubicBezTo>
                    <a:cubicBezTo>
                      <a:pt x="24517" y="12256"/>
                      <a:pt x="23317" y="7284"/>
                      <a:pt x="20745" y="3340"/>
                    </a:cubicBez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C76BD69D-EA25-4A4D-8EDD-1FB6E0BFEBEC}"/>
                  </a:ext>
                </a:extLst>
              </p:cNvPr>
              <p:cNvSpPr/>
              <p:nvPr/>
            </p:nvSpPr>
            <p:spPr>
              <a:xfrm>
                <a:off x="8059788" y="4799145"/>
                <a:ext cx="23856" cy="27064"/>
              </a:xfrm>
              <a:custGeom>
                <a:avLst/>
                <a:gdLst>
                  <a:gd name="connsiteX0" fmla="*/ 20746 w 23856"/>
                  <a:gd name="connsiteY0" fmla="*/ 3341 h 27064"/>
                  <a:gd name="connsiteX1" fmla="*/ 17659 w 23856"/>
                  <a:gd name="connsiteY1" fmla="*/ 597 h 27064"/>
                  <a:gd name="connsiteX2" fmla="*/ 13373 w 23856"/>
                  <a:gd name="connsiteY2" fmla="*/ 255 h 27064"/>
                  <a:gd name="connsiteX3" fmla="*/ 10630 w 23856"/>
                  <a:gd name="connsiteY3" fmla="*/ 1455 h 27064"/>
                  <a:gd name="connsiteX4" fmla="*/ 8401 w 23856"/>
                  <a:gd name="connsiteY4" fmla="*/ 3169 h 27064"/>
                  <a:gd name="connsiteX5" fmla="*/ 5658 w 23856"/>
                  <a:gd name="connsiteY5" fmla="*/ 6426 h 27064"/>
                  <a:gd name="connsiteX6" fmla="*/ 5487 w 23856"/>
                  <a:gd name="connsiteY6" fmla="*/ 6770 h 27064"/>
                  <a:gd name="connsiteX7" fmla="*/ 3429 w 23856"/>
                  <a:gd name="connsiteY7" fmla="*/ 8141 h 27064"/>
                  <a:gd name="connsiteX8" fmla="*/ 514 w 23856"/>
                  <a:gd name="connsiteY8" fmla="*/ 12942 h 27064"/>
                  <a:gd name="connsiteX9" fmla="*/ 0 w 23856"/>
                  <a:gd name="connsiteY9" fmla="*/ 15856 h 27064"/>
                  <a:gd name="connsiteX10" fmla="*/ 343 w 23856"/>
                  <a:gd name="connsiteY10" fmla="*/ 18942 h 27064"/>
                  <a:gd name="connsiteX11" fmla="*/ 1372 w 23856"/>
                  <a:gd name="connsiteY11" fmla="*/ 21514 h 27064"/>
                  <a:gd name="connsiteX12" fmla="*/ 3086 w 23856"/>
                  <a:gd name="connsiteY12" fmla="*/ 23915 h 27064"/>
                  <a:gd name="connsiteX13" fmla="*/ 14916 w 23856"/>
                  <a:gd name="connsiteY13" fmla="*/ 26315 h 27064"/>
                  <a:gd name="connsiteX14" fmla="*/ 20231 w 23856"/>
                  <a:gd name="connsiteY14" fmla="*/ 22886 h 27064"/>
                  <a:gd name="connsiteX15" fmla="*/ 23489 w 23856"/>
                  <a:gd name="connsiteY15" fmla="*/ 17057 h 27064"/>
                  <a:gd name="connsiteX16" fmla="*/ 20746 w 23856"/>
                  <a:gd name="connsiteY16" fmla="*/ 3341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6" h="27064">
                    <a:moveTo>
                      <a:pt x="20746" y="3341"/>
                    </a:moveTo>
                    <a:cubicBezTo>
                      <a:pt x="19888" y="2140"/>
                      <a:pt x="19031" y="1283"/>
                      <a:pt x="17659" y="597"/>
                    </a:cubicBezTo>
                    <a:cubicBezTo>
                      <a:pt x="16459" y="83"/>
                      <a:pt x="14745"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7" y="6598"/>
                      <a:pt x="5487" y="6770"/>
                    </a:cubicBezTo>
                    <a:cubicBezTo>
                      <a:pt x="4801" y="7113"/>
                      <a:pt x="4115" y="7627"/>
                      <a:pt x="3429" y="8141"/>
                    </a:cubicBezTo>
                    <a:cubicBezTo>
                      <a:pt x="2058" y="9341"/>
                      <a:pt x="1029" y="11056"/>
                      <a:pt x="514" y="12942"/>
                    </a:cubicBezTo>
                    <a:cubicBezTo>
                      <a:pt x="172" y="13799"/>
                      <a:pt x="172" y="14828"/>
                      <a:pt x="0" y="15856"/>
                    </a:cubicBezTo>
                    <a:cubicBezTo>
                      <a:pt x="0" y="16885"/>
                      <a:pt x="172" y="17914"/>
                      <a:pt x="343" y="18942"/>
                    </a:cubicBezTo>
                    <a:cubicBezTo>
                      <a:pt x="514" y="19800"/>
                      <a:pt x="857" y="20657"/>
                      <a:pt x="1372" y="21514"/>
                    </a:cubicBezTo>
                    <a:cubicBezTo>
                      <a:pt x="1715" y="22371"/>
                      <a:pt x="2401" y="23229"/>
                      <a:pt x="3086" y="23915"/>
                    </a:cubicBezTo>
                    <a:cubicBezTo>
                      <a:pt x="6001" y="27000"/>
                      <a:pt x="10973" y="27858"/>
                      <a:pt x="14916" y="26315"/>
                    </a:cubicBezTo>
                    <a:cubicBezTo>
                      <a:pt x="16974" y="25458"/>
                      <a:pt x="18688" y="24600"/>
                      <a:pt x="20231" y="22886"/>
                    </a:cubicBezTo>
                    <a:cubicBezTo>
                      <a:pt x="21774" y="21171"/>
                      <a:pt x="22975" y="19285"/>
                      <a:pt x="23489" y="17057"/>
                    </a:cubicBezTo>
                    <a:cubicBezTo>
                      <a:pt x="24517" y="12427"/>
                      <a:pt x="23317" y="7284"/>
                      <a:pt x="20746" y="3341"/>
                    </a:cubicBezTo>
                    <a:close/>
                  </a:path>
                </a:pathLst>
              </a:custGeom>
              <a:solidFill>
                <a:srgbClr val="FFFFFF"/>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2B03BBCE-83A7-4B7F-9DF2-7809CF67BDCC}"/>
                  </a:ext>
                </a:extLst>
              </p:cNvPr>
              <p:cNvSpPr/>
              <p:nvPr/>
            </p:nvSpPr>
            <p:spPr>
              <a:xfrm>
                <a:off x="8142427" y="4989366"/>
                <a:ext cx="21602" cy="22012"/>
              </a:xfrm>
              <a:custGeom>
                <a:avLst/>
                <a:gdLst>
                  <a:gd name="connsiteX0" fmla="*/ 21431 w 21602"/>
                  <a:gd name="connsiteY0" fmla="*/ 8058 h 22012"/>
                  <a:gd name="connsiteX1" fmla="*/ 20574 w 21602"/>
                  <a:gd name="connsiteY1" fmla="*/ 5829 h 22012"/>
                  <a:gd name="connsiteX2" fmla="*/ 20231 w 21602"/>
                  <a:gd name="connsiteY2" fmla="*/ 5144 h 22012"/>
                  <a:gd name="connsiteX3" fmla="*/ 18688 w 21602"/>
                  <a:gd name="connsiteY3" fmla="*/ 3257 h 22012"/>
                  <a:gd name="connsiteX4" fmla="*/ 14916 w 21602"/>
                  <a:gd name="connsiteY4" fmla="*/ 1371 h 22012"/>
                  <a:gd name="connsiteX5" fmla="*/ 13030 w 21602"/>
                  <a:gd name="connsiteY5" fmla="*/ 343 h 22012"/>
                  <a:gd name="connsiteX6" fmla="*/ 10801 w 21602"/>
                  <a:gd name="connsiteY6" fmla="*/ 0 h 22012"/>
                  <a:gd name="connsiteX7" fmla="*/ 8401 w 21602"/>
                  <a:gd name="connsiteY7" fmla="*/ 171 h 22012"/>
                  <a:gd name="connsiteX8" fmla="*/ 7886 w 21602"/>
                  <a:gd name="connsiteY8" fmla="*/ 343 h 22012"/>
                  <a:gd name="connsiteX9" fmla="*/ 5829 w 21602"/>
                  <a:gd name="connsiteY9" fmla="*/ 1200 h 22012"/>
                  <a:gd name="connsiteX10" fmla="*/ 3600 w 21602"/>
                  <a:gd name="connsiteY10" fmla="*/ 2915 h 22012"/>
                  <a:gd name="connsiteX11" fmla="*/ 2743 w 21602"/>
                  <a:gd name="connsiteY11" fmla="*/ 3943 h 22012"/>
                  <a:gd name="connsiteX12" fmla="*/ 1886 w 21602"/>
                  <a:gd name="connsiteY12" fmla="*/ 5144 h 22012"/>
                  <a:gd name="connsiteX13" fmla="*/ 686 w 21602"/>
                  <a:gd name="connsiteY13" fmla="*/ 7715 h 22012"/>
                  <a:gd name="connsiteX14" fmla="*/ 343 w 21602"/>
                  <a:gd name="connsiteY14" fmla="*/ 8915 h 22012"/>
                  <a:gd name="connsiteX15" fmla="*/ 0 w 21602"/>
                  <a:gd name="connsiteY15" fmla="*/ 11830 h 22012"/>
                  <a:gd name="connsiteX16" fmla="*/ 343 w 21602"/>
                  <a:gd name="connsiteY16" fmla="*/ 14059 h 22012"/>
                  <a:gd name="connsiteX17" fmla="*/ 514 w 21602"/>
                  <a:gd name="connsiteY17" fmla="*/ 14744 h 22012"/>
                  <a:gd name="connsiteX18" fmla="*/ 1371 w 21602"/>
                  <a:gd name="connsiteY18" fmla="*/ 16802 h 22012"/>
                  <a:gd name="connsiteX19" fmla="*/ 1715 w 21602"/>
                  <a:gd name="connsiteY19" fmla="*/ 17316 h 22012"/>
                  <a:gd name="connsiteX20" fmla="*/ 3429 w 21602"/>
                  <a:gd name="connsiteY20" fmla="*/ 19374 h 22012"/>
                  <a:gd name="connsiteX21" fmla="*/ 7372 w 21602"/>
                  <a:gd name="connsiteY21" fmla="*/ 21602 h 22012"/>
                  <a:gd name="connsiteX22" fmla="*/ 10458 w 21602"/>
                  <a:gd name="connsiteY22" fmla="*/ 21945 h 22012"/>
                  <a:gd name="connsiteX23" fmla="*/ 12687 w 21602"/>
                  <a:gd name="connsiteY23" fmla="*/ 21602 h 22012"/>
                  <a:gd name="connsiteX24" fmla="*/ 13373 w 21602"/>
                  <a:gd name="connsiteY24" fmla="*/ 21431 h 22012"/>
                  <a:gd name="connsiteX25" fmla="*/ 16116 w 21602"/>
                  <a:gd name="connsiteY25" fmla="*/ 20231 h 22012"/>
                  <a:gd name="connsiteX26" fmla="*/ 18345 w 21602"/>
                  <a:gd name="connsiteY26" fmla="*/ 18345 h 22012"/>
                  <a:gd name="connsiteX27" fmla="*/ 20060 w 21602"/>
                  <a:gd name="connsiteY27" fmla="*/ 15945 h 22012"/>
                  <a:gd name="connsiteX28" fmla="*/ 21260 w 21602"/>
                  <a:gd name="connsiteY28" fmla="*/ 13030 h 22012"/>
                  <a:gd name="connsiteX29" fmla="*/ 21602 w 21602"/>
                  <a:gd name="connsiteY29" fmla="*/ 10630 h 22012"/>
                  <a:gd name="connsiteX30" fmla="*/ 21602 w 21602"/>
                  <a:gd name="connsiteY30" fmla="*/ 9773 h 22012"/>
                  <a:gd name="connsiteX31" fmla="*/ 21431 w 21602"/>
                  <a:gd name="connsiteY31" fmla="*/ 8058 h 2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02" h="22012">
                    <a:moveTo>
                      <a:pt x="21431" y="8058"/>
                    </a:moveTo>
                    <a:cubicBezTo>
                      <a:pt x="21260" y="7372"/>
                      <a:pt x="20917" y="6515"/>
                      <a:pt x="20574" y="5829"/>
                    </a:cubicBezTo>
                    <a:cubicBezTo>
                      <a:pt x="20402" y="5658"/>
                      <a:pt x="20402" y="5315"/>
                      <a:pt x="20231" y="5144"/>
                    </a:cubicBezTo>
                    <a:cubicBezTo>
                      <a:pt x="19717" y="4457"/>
                      <a:pt x="19202" y="3772"/>
                      <a:pt x="18688" y="3257"/>
                    </a:cubicBezTo>
                    <a:cubicBezTo>
                      <a:pt x="17659" y="2229"/>
                      <a:pt x="16288" y="1715"/>
                      <a:pt x="14916" y="1371"/>
                    </a:cubicBezTo>
                    <a:cubicBezTo>
                      <a:pt x="14402" y="1028"/>
                      <a:pt x="13716" y="686"/>
                      <a:pt x="13030" y="343"/>
                    </a:cubicBezTo>
                    <a:cubicBezTo>
                      <a:pt x="12344" y="171"/>
                      <a:pt x="11487" y="0"/>
                      <a:pt x="10801" y="0"/>
                    </a:cubicBezTo>
                    <a:cubicBezTo>
                      <a:pt x="10115" y="0"/>
                      <a:pt x="9258" y="0"/>
                      <a:pt x="8401" y="171"/>
                    </a:cubicBezTo>
                    <a:cubicBezTo>
                      <a:pt x="8229" y="171"/>
                      <a:pt x="8058" y="343"/>
                      <a:pt x="7886" y="343"/>
                    </a:cubicBezTo>
                    <a:cubicBezTo>
                      <a:pt x="7201" y="686"/>
                      <a:pt x="6515" y="857"/>
                      <a:pt x="5829" y="1200"/>
                    </a:cubicBezTo>
                    <a:cubicBezTo>
                      <a:pt x="4972" y="1715"/>
                      <a:pt x="4286" y="2229"/>
                      <a:pt x="3600" y="2915"/>
                    </a:cubicBezTo>
                    <a:cubicBezTo>
                      <a:pt x="3257" y="3257"/>
                      <a:pt x="3086" y="3600"/>
                      <a:pt x="2743" y="3943"/>
                    </a:cubicBezTo>
                    <a:cubicBezTo>
                      <a:pt x="2400" y="4286"/>
                      <a:pt x="2057" y="4800"/>
                      <a:pt x="1886" y="5144"/>
                    </a:cubicBezTo>
                    <a:cubicBezTo>
                      <a:pt x="1371" y="6001"/>
                      <a:pt x="1028" y="6858"/>
                      <a:pt x="686" y="7715"/>
                    </a:cubicBezTo>
                    <a:cubicBezTo>
                      <a:pt x="514" y="8058"/>
                      <a:pt x="343" y="8573"/>
                      <a:pt x="343" y="8915"/>
                    </a:cubicBezTo>
                    <a:cubicBezTo>
                      <a:pt x="171" y="9773"/>
                      <a:pt x="0" y="10973"/>
                      <a:pt x="0" y="11830"/>
                    </a:cubicBezTo>
                    <a:cubicBezTo>
                      <a:pt x="0" y="12516"/>
                      <a:pt x="171" y="13373"/>
                      <a:pt x="343" y="14059"/>
                    </a:cubicBezTo>
                    <a:cubicBezTo>
                      <a:pt x="343" y="14230"/>
                      <a:pt x="343" y="14402"/>
                      <a:pt x="514" y="14744"/>
                    </a:cubicBezTo>
                    <a:cubicBezTo>
                      <a:pt x="686" y="15431"/>
                      <a:pt x="1028" y="16116"/>
                      <a:pt x="1371" y="16802"/>
                    </a:cubicBezTo>
                    <a:cubicBezTo>
                      <a:pt x="1543" y="16973"/>
                      <a:pt x="1543" y="17145"/>
                      <a:pt x="1715" y="17316"/>
                    </a:cubicBezTo>
                    <a:cubicBezTo>
                      <a:pt x="2229" y="18002"/>
                      <a:pt x="2743" y="18860"/>
                      <a:pt x="3429" y="19374"/>
                    </a:cubicBezTo>
                    <a:cubicBezTo>
                      <a:pt x="4800" y="20402"/>
                      <a:pt x="5658" y="21088"/>
                      <a:pt x="7372" y="21602"/>
                    </a:cubicBezTo>
                    <a:cubicBezTo>
                      <a:pt x="8401" y="21945"/>
                      <a:pt x="9430" y="22117"/>
                      <a:pt x="10458" y="21945"/>
                    </a:cubicBezTo>
                    <a:cubicBezTo>
                      <a:pt x="11144" y="21945"/>
                      <a:pt x="12002" y="21774"/>
                      <a:pt x="12687" y="21602"/>
                    </a:cubicBezTo>
                    <a:cubicBezTo>
                      <a:pt x="12859" y="21602"/>
                      <a:pt x="13202" y="21431"/>
                      <a:pt x="13373" y="21431"/>
                    </a:cubicBezTo>
                    <a:cubicBezTo>
                      <a:pt x="14230" y="21088"/>
                      <a:pt x="15259" y="20745"/>
                      <a:pt x="16116" y="20231"/>
                    </a:cubicBezTo>
                    <a:cubicBezTo>
                      <a:pt x="16973" y="19717"/>
                      <a:pt x="17831" y="19031"/>
                      <a:pt x="18345" y="18345"/>
                    </a:cubicBezTo>
                    <a:cubicBezTo>
                      <a:pt x="19031" y="17659"/>
                      <a:pt x="19717" y="16802"/>
                      <a:pt x="20060" y="15945"/>
                    </a:cubicBezTo>
                    <a:cubicBezTo>
                      <a:pt x="20574" y="15087"/>
                      <a:pt x="21088" y="14059"/>
                      <a:pt x="21260" y="13030"/>
                    </a:cubicBezTo>
                    <a:cubicBezTo>
                      <a:pt x="21431" y="12173"/>
                      <a:pt x="21602" y="11487"/>
                      <a:pt x="21602" y="10630"/>
                    </a:cubicBezTo>
                    <a:cubicBezTo>
                      <a:pt x="21602" y="10287"/>
                      <a:pt x="21602" y="10115"/>
                      <a:pt x="21602" y="9773"/>
                    </a:cubicBezTo>
                    <a:cubicBezTo>
                      <a:pt x="21602" y="9601"/>
                      <a:pt x="21602" y="8744"/>
                      <a:pt x="21431" y="8058"/>
                    </a:cubicBez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7EEE97FF-34B8-49AE-86E8-967EC98B0A4F}"/>
                  </a:ext>
                </a:extLst>
              </p:cNvPr>
              <p:cNvSpPr/>
              <p:nvPr/>
            </p:nvSpPr>
            <p:spPr>
              <a:xfrm>
                <a:off x="8229523" y="4683671"/>
                <a:ext cx="23188" cy="21088"/>
              </a:xfrm>
              <a:custGeom>
                <a:avLst/>
                <a:gdLst>
                  <a:gd name="connsiteX0" fmla="*/ 23146 w 23188"/>
                  <a:gd name="connsiteY0" fmla="*/ 6515 h 21088"/>
                  <a:gd name="connsiteX1" fmla="*/ 22975 w 23188"/>
                  <a:gd name="connsiteY1" fmla="*/ 6172 h 21088"/>
                  <a:gd name="connsiteX2" fmla="*/ 22289 w 23188"/>
                  <a:gd name="connsiteY2" fmla="*/ 4286 h 21088"/>
                  <a:gd name="connsiteX3" fmla="*/ 22117 w 23188"/>
                  <a:gd name="connsiteY3" fmla="*/ 3943 h 21088"/>
                  <a:gd name="connsiteX4" fmla="*/ 20746 w 23188"/>
                  <a:gd name="connsiteY4" fmla="*/ 2229 h 21088"/>
                  <a:gd name="connsiteX5" fmla="*/ 18174 w 23188"/>
                  <a:gd name="connsiteY5" fmla="*/ 686 h 21088"/>
                  <a:gd name="connsiteX6" fmla="*/ 16802 w 23188"/>
                  <a:gd name="connsiteY6" fmla="*/ 171 h 21088"/>
                  <a:gd name="connsiteX7" fmla="*/ 14916 w 23188"/>
                  <a:gd name="connsiteY7" fmla="*/ 0 h 21088"/>
                  <a:gd name="connsiteX8" fmla="*/ 14573 w 23188"/>
                  <a:gd name="connsiteY8" fmla="*/ 0 h 21088"/>
                  <a:gd name="connsiteX9" fmla="*/ 12516 w 23188"/>
                  <a:gd name="connsiteY9" fmla="*/ 171 h 21088"/>
                  <a:gd name="connsiteX10" fmla="*/ 12173 w 23188"/>
                  <a:gd name="connsiteY10" fmla="*/ 171 h 21088"/>
                  <a:gd name="connsiteX11" fmla="*/ 11830 w 23188"/>
                  <a:gd name="connsiteY11" fmla="*/ 343 h 21088"/>
                  <a:gd name="connsiteX12" fmla="*/ 10116 w 23188"/>
                  <a:gd name="connsiteY12" fmla="*/ 1028 h 21088"/>
                  <a:gd name="connsiteX13" fmla="*/ 9944 w 23188"/>
                  <a:gd name="connsiteY13" fmla="*/ 1200 h 21088"/>
                  <a:gd name="connsiteX14" fmla="*/ 8401 w 23188"/>
                  <a:gd name="connsiteY14" fmla="*/ 2400 h 21088"/>
                  <a:gd name="connsiteX15" fmla="*/ 8230 w 23188"/>
                  <a:gd name="connsiteY15" fmla="*/ 2572 h 21088"/>
                  <a:gd name="connsiteX16" fmla="*/ 8058 w 23188"/>
                  <a:gd name="connsiteY16" fmla="*/ 2572 h 21088"/>
                  <a:gd name="connsiteX17" fmla="*/ 6001 w 23188"/>
                  <a:gd name="connsiteY17" fmla="*/ 2915 h 21088"/>
                  <a:gd name="connsiteX18" fmla="*/ 4286 w 23188"/>
                  <a:gd name="connsiteY18" fmla="*/ 3600 h 21088"/>
                  <a:gd name="connsiteX19" fmla="*/ 4115 w 23188"/>
                  <a:gd name="connsiteY19" fmla="*/ 3600 h 21088"/>
                  <a:gd name="connsiteX20" fmla="*/ 2743 w 23188"/>
                  <a:gd name="connsiteY20" fmla="*/ 4629 h 21088"/>
                  <a:gd name="connsiteX21" fmla="*/ 514 w 23188"/>
                  <a:gd name="connsiteY21" fmla="*/ 8230 h 21088"/>
                  <a:gd name="connsiteX22" fmla="*/ 343 w 23188"/>
                  <a:gd name="connsiteY22" fmla="*/ 8573 h 21088"/>
                  <a:gd name="connsiteX23" fmla="*/ 0 w 23188"/>
                  <a:gd name="connsiteY23" fmla="*/ 10458 h 21088"/>
                  <a:gd name="connsiteX24" fmla="*/ 0 w 23188"/>
                  <a:gd name="connsiteY24" fmla="*/ 11144 h 21088"/>
                  <a:gd name="connsiteX25" fmla="*/ 514 w 23188"/>
                  <a:gd name="connsiteY25" fmla="*/ 13887 h 21088"/>
                  <a:gd name="connsiteX26" fmla="*/ 1372 w 23188"/>
                  <a:gd name="connsiteY26" fmla="*/ 15945 h 21088"/>
                  <a:gd name="connsiteX27" fmla="*/ 1715 w 23188"/>
                  <a:gd name="connsiteY27" fmla="*/ 16459 h 21088"/>
                  <a:gd name="connsiteX28" fmla="*/ 3086 w 23188"/>
                  <a:gd name="connsiteY28" fmla="*/ 18173 h 21088"/>
                  <a:gd name="connsiteX29" fmla="*/ 4801 w 23188"/>
                  <a:gd name="connsiteY29" fmla="*/ 19545 h 21088"/>
                  <a:gd name="connsiteX30" fmla="*/ 5315 w 23188"/>
                  <a:gd name="connsiteY30" fmla="*/ 19888 h 21088"/>
                  <a:gd name="connsiteX31" fmla="*/ 7544 w 23188"/>
                  <a:gd name="connsiteY31" fmla="*/ 20745 h 21088"/>
                  <a:gd name="connsiteX32" fmla="*/ 9944 w 23188"/>
                  <a:gd name="connsiteY32" fmla="*/ 21088 h 21088"/>
                  <a:gd name="connsiteX33" fmla="*/ 10801 w 23188"/>
                  <a:gd name="connsiteY33" fmla="*/ 21088 h 21088"/>
                  <a:gd name="connsiteX34" fmla="*/ 16974 w 23188"/>
                  <a:gd name="connsiteY34" fmla="*/ 19202 h 21088"/>
                  <a:gd name="connsiteX35" fmla="*/ 21431 w 23188"/>
                  <a:gd name="connsiteY35" fmla="*/ 14744 h 21088"/>
                  <a:gd name="connsiteX36" fmla="*/ 21774 w 23188"/>
                  <a:gd name="connsiteY36" fmla="*/ 14059 h 21088"/>
                  <a:gd name="connsiteX37" fmla="*/ 22632 w 23188"/>
                  <a:gd name="connsiteY37" fmla="*/ 11830 h 21088"/>
                  <a:gd name="connsiteX38" fmla="*/ 22975 w 23188"/>
                  <a:gd name="connsiteY38" fmla="*/ 9430 h 21088"/>
                  <a:gd name="connsiteX39" fmla="*/ 22975 w 23188"/>
                  <a:gd name="connsiteY39" fmla="*/ 8573 h 21088"/>
                  <a:gd name="connsiteX40" fmla="*/ 23146 w 23188"/>
                  <a:gd name="connsiteY40" fmla="*/ 6515 h 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188" h="21088">
                    <a:moveTo>
                      <a:pt x="23146" y="6515"/>
                    </a:moveTo>
                    <a:cubicBezTo>
                      <a:pt x="23146" y="6344"/>
                      <a:pt x="23146" y="6344"/>
                      <a:pt x="22975" y="6172"/>
                    </a:cubicBezTo>
                    <a:cubicBezTo>
                      <a:pt x="22803" y="5486"/>
                      <a:pt x="22460" y="4972"/>
                      <a:pt x="22289" y="4286"/>
                    </a:cubicBezTo>
                    <a:cubicBezTo>
                      <a:pt x="22289" y="4115"/>
                      <a:pt x="22117" y="3943"/>
                      <a:pt x="22117" y="3943"/>
                    </a:cubicBezTo>
                    <a:cubicBezTo>
                      <a:pt x="21774" y="3429"/>
                      <a:pt x="21260" y="2743"/>
                      <a:pt x="20746" y="2229"/>
                    </a:cubicBezTo>
                    <a:cubicBezTo>
                      <a:pt x="19888" y="1372"/>
                      <a:pt x="19203" y="1028"/>
                      <a:pt x="18174" y="686"/>
                    </a:cubicBezTo>
                    <a:cubicBezTo>
                      <a:pt x="17659" y="514"/>
                      <a:pt x="17317" y="343"/>
                      <a:pt x="16802" y="171"/>
                    </a:cubicBezTo>
                    <a:cubicBezTo>
                      <a:pt x="16117" y="0"/>
                      <a:pt x="15431" y="0"/>
                      <a:pt x="14916" y="0"/>
                    </a:cubicBezTo>
                    <a:cubicBezTo>
                      <a:pt x="14745" y="0"/>
                      <a:pt x="14745" y="0"/>
                      <a:pt x="14573" y="0"/>
                    </a:cubicBezTo>
                    <a:cubicBezTo>
                      <a:pt x="13888" y="0"/>
                      <a:pt x="13202" y="171"/>
                      <a:pt x="12516" y="171"/>
                    </a:cubicBezTo>
                    <a:cubicBezTo>
                      <a:pt x="12345" y="171"/>
                      <a:pt x="12345" y="171"/>
                      <a:pt x="12173" y="171"/>
                    </a:cubicBezTo>
                    <a:cubicBezTo>
                      <a:pt x="12002" y="171"/>
                      <a:pt x="12002" y="171"/>
                      <a:pt x="11830" y="343"/>
                    </a:cubicBezTo>
                    <a:cubicBezTo>
                      <a:pt x="11316" y="514"/>
                      <a:pt x="10630" y="857"/>
                      <a:pt x="10116" y="1028"/>
                    </a:cubicBezTo>
                    <a:cubicBezTo>
                      <a:pt x="9944" y="1028"/>
                      <a:pt x="9944" y="1200"/>
                      <a:pt x="9944" y="1200"/>
                    </a:cubicBezTo>
                    <a:cubicBezTo>
                      <a:pt x="9430" y="1543"/>
                      <a:pt x="8916" y="1886"/>
                      <a:pt x="8401" y="2400"/>
                    </a:cubicBezTo>
                    <a:cubicBezTo>
                      <a:pt x="8401" y="2400"/>
                      <a:pt x="8230" y="2572"/>
                      <a:pt x="8230" y="2572"/>
                    </a:cubicBezTo>
                    <a:cubicBezTo>
                      <a:pt x="8058" y="2572"/>
                      <a:pt x="8058" y="2572"/>
                      <a:pt x="8058" y="2572"/>
                    </a:cubicBezTo>
                    <a:cubicBezTo>
                      <a:pt x="7372" y="2743"/>
                      <a:pt x="6687" y="2743"/>
                      <a:pt x="6001" y="2915"/>
                    </a:cubicBezTo>
                    <a:cubicBezTo>
                      <a:pt x="5487" y="3086"/>
                      <a:pt x="4801" y="3257"/>
                      <a:pt x="4286" y="3600"/>
                    </a:cubicBezTo>
                    <a:cubicBezTo>
                      <a:pt x="4286" y="3600"/>
                      <a:pt x="4286" y="3600"/>
                      <a:pt x="4115" y="3600"/>
                    </a:cubicBezTo>
                    <a:cubicBezTo>
                      <a:pt x="3772" y="3772"/>
                      <a:pt x="3086" y="4457"/>
                      <a:pt x="2743" y="4629"/>
                    </a:cubicBezTo>
                    <a:cubicBezTo>
                      <a:pt x="1715" y="5829"/>
                      <a:pt x="1200" y="6686"/>
                      <a:pt x="514" y="8230"/>
                    </a:cubicBezTo>
                    <a:cubicBezTo>
                      <a:pt x="514" y="8401"/>
                      <a:pt x="514" y="8401"/>
                      <a:pt x="343" y="8573"/>
                    </a:cubicBezTo>
                    <a:cubicBezTo>
                      <a:pt x="172" y="9087"/>
                      <a:pt x="172" y="9944"/>
                      <a:pt x="0" y="10458"/>
                    </a:cubicBezTo>
                    <a:cubicBezTo>
                      <a:pt x="0" y="10630"/>
                      <a:pt x="0" y="10801"/>
                      <a:pt x="0" y="11144"/>
                    </a:cubicBezTo>
                    <a:cubicBezTo>
                      <a:pt x="0" y="12002"/>
                      <a:pt x="172" y="13030"/>
                      <a:pt x="514" y="13887"/>
                    </a:cubicBezTo>
                    <a:cubicBezTo>
                      <a:pt x="686" y="14573"/>
                      <a:pt x="1029" y="15259"/>
                      <a:pt x="1372" y="15945"/>
                    </a:cubicBezTo>
                    <a:cubicBezTo>
                      <a:pt x="1543" y="16116"/>
                      <a:pt x="1543" y="16288"/>
                      <a:pt x="1715" y="16459"/>
                    </a:cubicBezTo>
                    <a:cubicBezTo>
                      <a:pt x="2058" y="16973"/>
                      <a:pt x="2572" y="17659"/>
                      <a:pt x="3086" y="18173"/>
                    </a:cubicBezTo>
                    <a:cubicBezTo>
                      <a:pt x="3601" y="18688"/>
                      <a:pt x="4286" y="19202"/>
                      <a:pt x="4801" y="19545"/>
                    </a:cubicBezTo>
                    <a:cubicBezTo>
                      <a:pt x="4972" y="19717"/>
                      <a:pt x="5144" y="19717"/>
                      <a:pt x="5315" y="19888"/>
                    </a:cubicBezTo>
                    <a:cubicBezTo>
                      <a:pt x="6001" y="20231"/>
                      <a:pt x="6687" y="20574"/>
                      <a:pt x="7544" y="20745"/>
                    </a:cubicBezTo>
                    <a:cubicBezTo>
                      <a:pt x="8401" y="20917"/>
                      <a:pt x="9087" y="21088"/>
                      <a:pt x="9944" y="21088"/>
                    </a:cubicBezTo>
                    <a:cubicBezTo>
                      <a:pt x="10287" y="21088"/>
                      <a:pt x="10459" y="21088"/>
                      <a:pt x="10801" y="21088"/>
                    </a:cubicBezTo>
                    <a:cubicBezTo>
                      <a:pt x="13030" y="20917"/>
                      <a:pt x="15088" y="20402"/>
                      <a:pt x="16974" y="19202"/>
                    </a:cubicBezTo>
                    <a:cubicBezTo>
                      <a:pt x="18860" y="18002"/>
                      <a:pt x="20231" y="16631"/>
                      <a:pt x="21431" y="14744"/>
                    </a:cubicBezTo>
                    <a:cubicBezTo>
                      <a:pt x="21603" y="14573"/>
                      <a:pt x="21774" y="14230"/>
                      <a:pt x="21774" y="14059"/>
                    </a:cubicBezTo>
                    <a:cubicBezTo>
                      <a:pt x="22117" y="13373"/>
                      <a:pt x="22460" y="12516"/>
                      <a:pt x="22632" y="11830"/>
                    </a:cubicBezTo>
                    <a:cubicBezTo>
                      <a:pt x="22803" y="10973"/>
                      <a:pt x="22975" y="10287"/>
                      <a:pt x="22975" y="9430"/>
                    </a:cubicBezTo>
                    <a:cubicBezTo>
                      <a:pt x="22975" y="9087"/>
                      <a:pt x="22975" y="8915"/>
                      <a:pt x="22975" y="8573"/>
                    </a:cubicBezTo>
                    <a:cubicBezTo>
                      <a:pt x="23317" y="7886"/>
                      <a:pt x="23146" y="7201"/>
                      <a:pt x="23146" y="6515"/>
                    </a:cubicBezTo>
                    <a:close/>
                  </a:path>
                </a:pathLst>
              </a:custGeom>
              <a:solidFill>
                <a:srgbClr val="FFFFFF"/>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2157949-E716-47C4-8CCD-DCAADB0B8614}"/>
                  </a:ext>
                </a:extLst>
              </p:cNvPr>
              <p:cNvSpPr/>
              <p:nvPr/>
            </p:nvSpPr>
            <p:spPr>
              <a:xfrm>
                <a:off x="8290045" y="4854949"/>
                <a:ext cx="21241" cy="22288"/>
              </a:xfrm>
              <a:custGeom>
                <a:avLst/>
                <a:gdLst>
                  <a:gd name="connsiteX0" fmla="*/ 21088 w 21241"/>
                  <a:gd name="connsiteY0" fmla="*/ 4972 h 22288"/>
                  <a:gd name="connsiteX1" fmla="*/ 19374 w 21241"/>
                  <a:gd name="connsiteY1" fmla="*/ 2057 h 22288"/>
                  <a:gd name="connsiteX2" fmla="*/ 16459 w 21241"/>
                  <a:gd name="connsiteY2" fmla="*/ 343 h 22288"/>
                  <a:gd name="connsiteX3" fmla="*/ 14230 w 21241"/>
                  <a:gd name="connsiteY3" fmla="*/ 0 h 22288"/>
                  <a:gd name="connsiteX4" fmla="*/ 13716 w 21241"/>
                  <a:gd name="connsiteY4" fmla="*/ 0 h 22288"/>
                  <a:gd name="connsiteX5" fmla="*/ 9601 w 21241"/>
                  <a:gd name="connsiteY5" fmla="*/ 1200 h 22288"/>
                  <a:gd name="connsiteX6" fmla="*/ 9259 w 21241"/>
                  <a:gd name="connsiteY6" fmla="*/ 1372 h 22288"/>
                  <a:gd name="connsiteX7" fmla="*/ 7544 w 21241"/>
                  <a:gd name="connsiteY7" fmla="*/ 2572 h 22288"/>
                  <a:gd name="connsiteX8" fmla="*/ 5830 w 21241"/>
                  <a:gd name="connsiteY8" fmla="*/ 4629 h 22288"/>
                  <a:gd name="connsiteX9" fmla="*/ 5144 w 21241"/>
                  <a:gd name="connsiteY9" fmla="*/ 5830 h 22288"/>
                  <a:gd name="connsiteX10" fmla="*/ 3601 w 21241"/>
                  <a:gd name="connsiteY10" fmla="*/ 6344 h 22288"/>
                  <a:gd name="connsiteX11" fmla="*/ 3258 w 21241"/>
                  <a:gd name="connsiteY11" fmla="*/ 6515 h 22288"/>
                  <a:gd name="connsiteX12" fmla="*/ 2572 w 21241"/>
                  <a:gd name="connsiteY12" fmla="*/ 7030 h 22288"/>
                  <a:gd name="connsiteX13" fmla="*/ 857 w 21241"/>
                  <a:gd name="connsiteY13" fmla="*/ 8744 h 22288"/>
                  <a:gd name="connsiteX14" fmla="*/ 0 w 21241"/>
                  <a:gd name="connsiteY14" fmla="*/ 12173 h 22288"/>
                  <a:gd name="connsiteX15" fmla="*/ 0 w 21241"/>
                  <a:gd name="connsiteY15" fmla="*/ 12688 h 22288"/>
                  <a:gd name="connsiteX16" fmla="*/ 1200 w 21241"/>
                  <a:gd name="connsiteY16" fmla="*/ 17659 h 22288"/>
                  <a:gd name="connsiteX17" fmla="*/ 1715 w 21241"/>
                  <a:gd name="connsiteY17" fmla="*/ 18517 h 22288"/>
                  <a:gd name="connsiteX18" fmla="*/ 3086 w 21241"/>
                  <a:gd name="connsiteY18" fmla="*/ 20231 h 22288"/>
                  <a:gd name="connsiteX19" fmla="*/ 3772 w 21241"/>
                  <a:gd name="connsiteY19" fmla="*/ 20917 h 22288"/>
                  <a:gd name="connsiteX20" fmla="*/ 5144 w 21241"/>
                  <a:gd name="connsiteY20" fmla="*/ 21774 h 22288"/>
                  <a:gd name="connsiteX21" fmla="*/ 7715 w 21241"/>
                  <a:gd name="connsiteY21" fmla="*/ 22289 h 22288"/>
                  <a:gd name="connsiteX22" fmla="*/ 11830 w 21241"/>
                  <a:gd name="connsiteY22" fmla="*/ 21260 h 22288"/>
                  <a:gd name="connsiteX23" fmla="*/ 14059 w 21241"/>
                  <a:gd name="connsiteY23" fmla="*/ 20060 h 22288"/>
                  <a:gd name="connsiteX24" fmla="*/ 16631 w 21241"/>
                  <a:gd name="connsiteY24" fmla="*/ 18002 h 22288"/>
                  <a:gd name="connsiteX25" fmla="*/ 20060 w 21241"/>
                  <a:gd name="connsiteY25" fmla="*/ 12173 h 22288"/>
                  <a:gd name="connsiteX26" fmla="*/ 20746 w 21241"/>
                  <a:gd name="connsiteY26" fmla="*/ 8573 h 22288"/>
                  <a:gd name="connsiteX27" fmla="*/ 21088 w 21241"/>
                  <a:gd name="connsiteY27" fmla="*/ 4972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41" h="22288">
                    <a:moveTo>
                      <a:pt x="21088" y="4972"/>
                    </a:moveTo>
                    <a:cubicBezTo>
                      <a:pt x="20746" y="3943"/>
                      <a:pt x="20231" y="2915"/>
                      <a:pt x="19374" y="2057"/>
                    </a:cubicBezTo>
                    <a:cubicBezTo>
                      <a:pt x="18517" y="1200"/>
                      <a:pt x="17659" y="686"/>
                      <a:pt x="16459" y="343"/>
                    </a:cubicBezTo>
                    <a:cubicBezTo>
                      <a:pt x="15773" y="172"/>
                      <a:pt x="15088" y="0"/>
                      <a:pt x="14230" y="0"/>
                    </a:cubicBezTo>
                    <a:cubicBezTo>
                      <a:pt x="14059" y="0"/>
                      <a:pt x="13888" y="0"/>
                      <a:pt x="13716" y="0"/>
                    </a:cubicBezTo>
                    <a:cubicBezTo>
                      <a:pt x="12173" y="172"/>
                      <a:pt x="11144" y="343"/>
                      <a:pt x="9601" y="1200"/>
                    </a:cubicBezTo>
                    <a:cubicBezTo>
                      <a:pt x="9430" y="1200"/>
                      <a:pt x="9259" y="1372"/>
                      <a:pt x="9259" y="1372"/>
                    </a:cubicBezTo>
                    <a:cubicBezTo>
                      <a:pt x="8744" y="1715"/>
                      <a:pt x="8058" y="2229"/>
                      <a:pt x="7544" y="2572"/>
                    </a:cubicBezTo>
                    <a:cubicBezTo>
                      <a:pt x="6858" y="3086"/>
                      <a:pt x="6344" y="3943"/>
                      <a:pt x="5830" y="4629"/>
                    </a:cubicBezTo>
                    <a:cubicBezTo>
                      <a:pt x="5658" y="4972"/>
                      <a:pt x="5315" y="5486"/>
                      <a:pt x="5144" y="5830"/>
                    </a:cubicBezTo>
                    <a:cubicBezTo>
                      <a:pt x="4629" y="6001"/>
                      <a:pt x="4115" y="6172"/>
                      <a:pt x="3601" y="6344"/>
                    </a:cubicBezTo>
                    <a:cubicBezTo>
                      <a:pt x="3429" y="6344"/>
                      <a:pt x="3429" y="6515"/>
                      <a:pt x="3258" y="6515"/>
                    </a:cubicBezTo>
                    <a:cubicBezTo>
                      <a:pt x="2915" y="6687"/>
                      <a:pt x="2743" y="6858"/>
                      <a:pt x="2572" y="7030"/>
                    </a:cubicBezTo>
                    <a:cubicBezTo>
                      <a:pt x="1886" y="7544"/>
                      <a:pt x="1372" y="8058"/>
                      <a:pt x="857" y="8744"/>
                    </a:cubicBezTo>
                    <a:cubicBezTo>
                      <a:pt x="172" y="9773"/>
                      <a:pt x="0" y="10973"/>
                      <a:pt x="0" y="12173"/>
                    </a:cubicBezTo>
                    <a:cubicBezTo>
                      <a:pt x="0" y="12344"/>
                      <a:pt x="0" y="12516"/>
                      <a:pt x="0" y="12688"/>
                    </a:cubicBezTo>
                    <a:cubicBezTo>
                      <a:pt x="0" y="14573"/>
                      <a:pt x="514" y="16117"/>
                      <a:pt x="1200" y="17659"/>
                    </a:cubicBezTo>
                    <a:cubicBezTo>
                      <a:pt x="1372" y="18002"/>
                      <a:pt x="1543" y="18174"/>
                      <a:pt x="1715" y="18517"/>
                    </a:cubicBezTo>
                    <a:cubicBezTo>
                      <a:pt x="2057" y="19031"/>
                      <a:pt x="2572" y="19717"/>
                      <a:pt x="3086" y="20231"/>
                    </a:cubicBezTo>
                    <a:cubicBezTo>
                      <a:pt x="3258" y="20403"/>
                      <a:pt x="3601" y="20574"/>
                      <a:pt x="3772" y="20917"/>
                    </a:cubicBezTo>
                    <a:cubicBezTo>
                      <a:pt x="4115" y="21260"/>
                      <a:pt x="4629" y="21603"/>
                      <a:pt x="5144" y="21774"/>
                    </a:cubicBezTo>
                    <a:cubicBezTo>
                      <a:pt x="6001" y="22117"/>
                      <a:pt x="6687" y="22289"/>
                      <a:pt x="7715" y="22289"/>
                    </a:cubicBezTo>
                    <a:cubicBezTo>
                      <a:pt x="9259" y="22289"/>
                      <a:pt x="10459" y="21774"/>
                      <a:pt x="11830" y="21260"/>
                    </a:cubicBezTo>
                    <a:cubicBezTo>
                      <a:pt x="12688" y="20917"/>
                      <a:pt x="13373" y="20574"/>
                      <a:pt x="14059" y="20060"/>
                    </a:cubicBezTo>
                    <a:cubicBezTo>
                      <a:pt x="14916" y="19374"/>
                      <a:pt x="15945" y="18688"/>
                      <a:pt x="16631" y="18002"/>
                    </a:cubicBezTo>
                    <a:cubicBezTo>
                      <a:pt x="18345" y="16288"/>
                      <a:pt x="19374" y="14402"/>
                      <a:pt x="20060" y="12173"/>
                    </a:cubicBezTo>
                    <a:cubicBezTo>
                      <a:pt x="20403" y="10973"/>
                      <a:pt x="20574" y="9773"/>
                      <a:pt x="20746" y="8573"/>
                    </a:cubicBezTo>
                    <a:cubicBezTo>
                      <a:pt x="21431" y="7544"/>
                      <a:pt x="21260" y="6344"/>
                      <a:pt x="21088" y="4972"/>
                    </a:cubicBezTo>
                    <a:close/>
                  </a:path>
                </a:pathLst>
              </a:custGeom>
              <a:solidFill>
                <a:srgbClr val="FFFFFF"/>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78E6898E-053B-4A21-94C2-A25622733FD9}"/>
                  </a:ext>
                </a:extLst>
              </p:cNvPr>
              <p:cNvSpPr/>
              <p:nvPr/>
            </p:nvSpPr>
            <p:spPr>
              <a:xfrm>
                <a:off x="7556411" y="4634807"/>
                <a:ext cx="21275" cy="23127"/>
              </a:xfrm>
              <a:custGeom>
                <a:avLst/>
                <a:gdLst>
                  <a:gd name="connsiteX0" fmla="*/ 20917 w 21275"/>
                  <a:gd name="connsiteY0" fmla="*/ 8573 h 23127"/>
                  <a:gd name="connsiteX1" fmla="*/ 20574 w 21275"/>
                  <a:gd name="connsiteY1" fmla="*/ 7201 h 23127"/>
                  <a:gd name="connsiteX2" fmla="*/ 18688 w 21275"/>
                  <a:gd name="connsiteY2" fmla="*/ 3257 h 23127"/>
                  <a:gd name="connsiteX3" fmla="*/ 16973 w 21275"/>
                  <a:gd name="connsiteY3" fmla="*/ 1372 h 23127"/>
                  <a:gd name="connsiteX4" fmla="*/ 14744 w 21275"/>
                  <a:gd name="connsiteY4" fmla="*/ 171 h 23127"/>
                  <a:gd name="connsiteX5" fmla="*/ 13030 w 21275"/>
                  <a:gd name="connsiteY5" fmla="*/ 0 h 23127"/>
                  <a:gd name="connsiteX6" fmla="*/ 9773 w 21275"/>
                  <a:gd name="connsiteY6" fmla="*/ 857 h 23127"/>
                  <a:gd name="connsiteX7" fmla="*/ 7201 w 21275"/>
                  <a:gd name="connsiteY7" fmla="*/ 2572 h 23127"/>
                  <a:gd name="connsiteX8" fmla="*/ 5658 w 21275"/>
                  <a:gd name="connsiteY8" fmla="*/ 4286 h 23127"/>
                  <a:gd name="connsiteX9" fmla="*/ 4286 w 21275"/>
                  <a:gd name="connsiteY9" fmla="*/ 6344 h 23127"/>
                  <a:gd name="connsiteX10" fmla="*/ 3772 w 21275"/>
                  <a:gd name="connsiteY10" fmla="*/ 6515 h 23127"/>
                  <a:gd name="connsiteX11" fmla="*/ 1028 w 21275"/>
                  <a:gd name="connsiteY11" fmla="*/ 9258 h 23127"/>
                  <a:gd name="connsiteX12" fmla="*/ 0 w 21275"/>
                  <a:gd name="connsiteY12" fmla="*/ 13202 h 23127"/>
                  <a:gd name="connsiteX13" fmla="*/ 343 w 21275"/>
                  <a:gd name="connsiteY13" fmla="*/ 15602 h 23127"/>
                  <a:gd name="connsiteX14" fmla="*/ 1372 w 21275"/>
                  <a:gd name="connsiteY14" fmla="*/ 17831 h 23127"/>
                  <a:gd name="connsiteX15" fmla="*/ 8230 w 21275"/>
                  <a:gd name="connsiteY15" fmla="*/ 22803 h 23127"/>
                  <a:gd name="connsiteX16" fmla="*/ 13373 w 21275"/>
                  <a:gd name="connsiteY16" fmla="*/ 22803 h 23127"/>
                  <a:gd name="connsiteX17" fmla="*/ 15773 w 21275"/>
                  <a:gd name="connsiteY17" fmla="*/ 21774 h 23127"/>
                  <a:gd name="connsiteX18" fmla="*/ 17488 w 21275"/>
                  <a:gd name="connsiteY18" fmla="*/ 20574 h 23127"/>
                  <a:gd name="connsiteX19" fmla="*/ 18002 w 21275"/>
                  <a:gd name="connsiteY19" fmla="*/ 20060 h 23127"/>
                  <a:gd name="connsiteX20" fmla="*/ 21260 w 21275"/>
                  <a:gd name="connsiteY20" fmla="*/ 11315 h 23127"/>
                  <a:gd name="connsiteX21" fmla="*/ 20917 w 21275"/>
                  <a:gd name="connsiteY21" fmla="*/ 8573 h 2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5" h="23127">
                    <a:moveTo>
                      <a:pt x="20917" y="8573"/>
                    </a:moveTo>
                    <a:cubicBezTo>
                      <a:pt x="20917" y="8058"/>
                      <a:pt x="20745" y="7715"/>
                      <a:pt x="20574" y="7201"/>
                    </a:cubicBezTo>
                    <a:cubicBezTo>
                      <a:pt x="20060" y="5829"/>
                      <a:pt x="19545" y="4457"/>
                      <a:pt x="18688" y="3257"/>
                    </a:cubicBezTo>
                    <a:cubicBezTo>
                      <a:pt x="18345" y="2572"/>
                      <a:pt x="17659" y="1886"/>
                      <a:pt x="16973" y="1372"/>
                    </a:cubicBezTo>
                    <a:cubicBezTo>
                      <a:pt x="16288" y="857"/>
                      <a:pt x="15602" y="343"/>
                      <a:pt x="14744" y="171"/>
                    </a:cubicBezTo>
                    <a:lnTo>
                      <a:pt x="13030" y="0"/>
                    </a:lnTo>
                    <a:cubicBezTo>
                      <a:pt x="11830" y="0"/>
                      <a:pt x="10801" y="343"/>
                      <a:pt x="9773" y="857"/>
                    </a:cubicBezTo>
                    <a:cubicBezTo>
                      <a:pt x="8915" y="1372"/>
                      <a:pt x="8058" y="2057"/>
                      <a:pt x="7201" y="2572"/>
                    </a:cubicBezTo>
                    <a:cubicBezTo>
                      <a:pt x="6686" y="3086"/>
                      <a:pt x="6172" y="3600"/>
                      <a:pt x="5658" y="4286"/>
                    </a:cubicBezTo>
                    <a:cubicBezTo>
                      <a:pt x="5144" y="4972"/>
                      <a:pt x="4801" y="5658"/>
                      <a:pt x="4286" y="6344"/>
                    </a:cubicBezTo>
                    <a:cubicBezTo>
                      <a:pt x="4115" y="6344"/>
                      <a:pt x="3943" y="6515"/>
                      <a:pt x="3772" y="6515"/>
                    </a:cubicBezTo>
                    <a:cubicBezTo>
                      <a:pt x="2743" y="7029"/>
                      <a:pt x="1543" y="8401"/>
                      <a:pt x="1028" y="9258"/>
                    </a:cubicBezTo>
                    <a:cubicBezTo>
                      <a:pt x="343" y="10458"/>
                      <a:pt x="0" y="11830"/>
                      <a:pt x="0" y="13202"/>
                    </a:cubicBezTo>
                    <a:cubicBezTo>
                      <a:pt x="0" y="14059"/>
                      <a:pt x="171" y="14916"/>
                      <a:pt x="343" y="15602"/>
                    </a:cubicBezTo>
                    <a:cubicBezTo>
                      <a:pt x="686" y="16288"/>
                      <a:pt x="857" y="17145"/>
                      <a:pt x="1372" y="17831"/>
                    </a:cubicBezTo>
                    <a:cubicBezTo>
                      <a:pt x="2915" y="20231"/>
                      <a:pt x="5315" y="22117"/>
                      <a:pt x="8230" y="22803"/>
                    </a:cubicBezTo>
                    <a:cubicBezTo>
                      <a:pt x="9944" y="23146"/>
                      <a:pt x="11659" y="23317"/>
                      <a:pt x="13373" y="22803"/>
                    </a:cubicBezTo>
                    <a:cubicBezTo>
                      <a:pt x="14230" y="22631"/>
                      <a:pt x="14916" y="22289"/>
                      <a:pt x="15773" y="21774"/>
                    </a:cubicBezTo>
                    <a:cubicBezTo>
                      <a:pt x="16288" y="21431"/>
                      <a:pt x="16973" y="20917"/>
                      <a:pt x="17488" y="20574"/>
                    </a:cubicBezTo>
                    <a:cubicBezTo>
                      <a:pt x="17659" y="20402"/>
                      <a:pt x="17831" y="20231"/>
                      <a:pt x="18002" y="20060"/>
                    </a:cubicBezTo>
                    <a:cubicBezTo>
                      <a:pt x="20231" y="17659"/>
                      <a:pt x="21431" y="14573"/>
                      <a:pt x="21260" y="11315"/>
                    </a:cubicBezTo>
                    <a:cubicBezTo>
                      <a:pt x="21260" y="10458"/>
                      <a:pt x="21088" y="9430"/>
                      <a:pt x="20917" y="8573"/>
                    </a:cubicBezTo>
                    <a:close/>
                  </a:path>
                </a:pathLst>
              </a:custGeom>
              <a:solidFill>
                <a:srgbClr val="FFFFFF"/>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0B16ACFD-AE3C-4574-81E7-478EA885DB0A}"/>
                  </a:ext>
                </a:extLst>
              </p:cNvPr>
              <p:cNvSpPr/>
              <p:nvPr/>
            </p:nvSpPr>
            <p:spPr>
              <a:xfrm>
                <a:off x="7210939" y="4593036"/>
                <a:ext cx="19459" cy="20554"/>
              </a:xfrm>
              <a:custGeom>
                <a:avLst/>
                <a:gdLst>
                  <a:gd name="connsiteX0" fmla="*/ 19202 w 19459"/>
                  <a:gd name="connsiteY0" fmla="*/ 8853 h 20554"/>
                  <a:gd name="connsiteX1" fmla="*/ 15259 w 19459"/>
                  <a:gd name="connsiteY1" fmla="*/ 3710 h 20554"/>
                  <a:gd name="connsiteX2" fmla="*/ 13373 w 19459"/>
                  <a:gd name="connsiteY2" fmla="*/ 3024 h 20554"/>
                  <a:gd name="connsiteX3" fmla="*/ 12516 w 19459"/>
                  <a:gd name="connsiteY3" fmla="*/ 1824 h 20554"/>
                  <a:gd name="connsiteX4" fmla="*/ 9944 w 19459"/>
                  <a:gd name="connsiteY4" fmla="*/ 281 h 20554"/>
                  <a:gd name="connsiteX5" fmla="*/ 4629 w 19459"/>
                  <a:gd name="connsiteY5" fmla="*/ 967 h 20554"/>
                  <a:gd name="connsiteX6" fmla="*/ 2572 w 19459"/>
                  <a:gd name="connsiteY6" fmla="*/ 2853 h 20554"/>
                  <a:gd name="connsiteX7" fmla="*/ 1715 w 19459"/>
                  <a:gd name="connsiteY7" fmla="*/ 4053 h 20554"/>
                  <a:gd name="connsiteX8" fmla="*/ 686 w 19459"/>
                  <a:gd name="connsiteY8" fmla="*/ 6453 h 20554"/>
                  <a:gd name="connsiteX9" fmla="*/ 343 w 19459"/>
                  <a:gd name="connsiteY9" fmla="*/ 7482 h 20554"/>
                  <a:gd name="connsiteX10" fmla="*/ 0 w 19459"/>
                  <a:gd name="connsiteY10" fmla="*/ 10225 h 20554"/>
                  <a:gd name="connsiteX11" fmla="*/ 343 w 19459"/>
                  <a:gd name="connsiteY11" fmla="*/ 12968 h 20554"/>
                  <a:gd name="connsiteX12" fmla="*/ 514 w 19459"/>
                  <a:gd name="connsiteY12" fmla="*/ 13825 h 20554"/>
                  <a:gd name="connsiteX13" fmla="*/ 1715 w 19459"/>
                  <a:gd name="connsiteY13" fmla="*/ 16226 h 20554"/>
                  <a:gd name="connsiteX14" fmla="*/ 3429 w 19459"/>
                  <a:gd name="connsiteY14" fmla="*/ 18112 h 20554"/>
                  <a:gd name="connsiteX15" fmla="*/ 5144 w 19459"/>
                  <a:gd name="connsiteY15" fmla="*/ 19312 h 20554"/>
                  <a:gd name="connsiteX16" fmla="*/ 7029 w 19459"/>
                  <a:gd name="connsiteY16" fmla="*/ 20169 h 20554"/>
                  <a:gd name="connsiteX17" fmla="*/ 12002 w 19459"/>
                  <a:gd name="connsiteY17" fmla="*/ 20169 h 20554"/>
                  <a:gd name="connsiteX18" fmla="*/ 16288 w 19459"/>
                  <a:gd name="connsiteY18" fmla="*/ 17769 h 20554"/>
                  <a:gd name="connsiteX19" fmla="*/ 16973 w 19459"/>
                  <a:gd name="connsiteY19" fmla="*/ 17083 h 20554"/>
                  <a:gd name="connsiteX20" fmla="*/ 18345 w 19459"/>
                  <a:gd name="connsiteY20" fmla="*/ 15025 h 20554"/>
                  <a:gd name="connsiteX21" fmla="*/ 19202 w 19459"/>
                  <a:gd name="connsiteY21" fmla="*/ 12625 h 20554"/>
                  <a:gd name="connsiteX22" fmla="*/ 19202 w 19459"/>
                  <a:gd name="connsiteY22" fmla="*/ 8853 h 2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59" h="20554">
                    <a:moveTo>
                      <a:pt x="19202" y="8853"/>
                    </a:moveTo>
                    <a:cubicBezTo>
                      <a:pt x="18860" y="6625"/>
                      <a:pt x="17145" y="4738"/>
                      <a:pt x="15259" y="3710"/>
                    </a:cubicBezTo>
                    <a:cubicBezTo>
                      <a:pt x="14744" y="3367"/>
                      <a:pt x="14059" y="3196"/>
                      <a:pt x="13373" y="3024"/>
                    </a:cubicBezTo>
                    <a:cubicBezTo>
                      <a:pt x="13202" y="2681"/>
                      <a:pt x="12859" y="2167"/>
                      <a:pt x="12516" y="1824"/>
                    </a:cubicBezTo>
                    <a:cubicBezTo>
                      <a:pt x="11830" y="1138"/>
                      <a:pt x="10973" y="624"/>
                      <a:pt x="9944" y="281"/>
                    </a:cubicBezTo>
                    <a:cubicBezTo>
                      <a:pt x="8058" y="-233"/>
                      <a:pt x="6172" y="-62"/>
                      <a:pt x="4629" y="967"/>
                    </a:cubicBezTo>
                    <a:cubicBezTo>
                      <a:pt x="3600" y="1652"/>
                      <a:pt x="3257" y="1995"/>
                      <a:pt x="2572" y="2853"/>
                    </a:cubicBezTo>
                    <a:cubicBezTo>
                      <a:pt x="2229" y="3196"/>
                      <a:pt x="2057" y="3538"/>
                      <a:pt x="1715" y="4053"/>
                    </a:cubicBezTo>
                    <a:cubicBezTo>
                      <a:pt x="1200" y="4738"/>
                      <a:pt x="1028" y="5596"/>
                      <a:pt x="686" y="6453"/>
                    </a:cubicBezTo>
                    <a:cubicBezTo>
                      <a:pt x="514" y="6796"/>
                      <a:pt x="514" y="7139"/>
                      <a:pt x="343" y="7482"/>
                    </a:cubicBezTo>
                    <a:cubicBezTo>
                      <a:pt x="171" y="8339"/>
                      <a:pt x="0" y="9196"/>
                      <a:pt x="0" y="10225"/>
                    </a:cubicBezTo>
                    <a:cubicBezTo>
                      <a:pt x="0" y="11082"/>
                      <a:pt x="171" y="12111"/>
                      <a:pt x="343" y="12968"/>
                    </a:cubicBezTo>
                    <a:cubicBezTo>
                      <a:pt x="343" y="13311"/>
                      <a:pt x="514" y="13654"/>
                      <a:pt x="514" y="13825"/>
                    </a:cubicBezTo>
                    <a:cubicBezTo>
                      <a:pt x="857" y="14683"/>
                      <a:pt x="1200" y="15540"/>
                      <a:pt x="1715" y="16226"/>
                    </a:cubicBezTo>
                    <a:cubicBezTo>
                      <a:pt x="2229" y="16912"/>
                      <a:pt x="2743" y="17597"/>
                      <a:pt x="3429" y="18112"/>
                    </a:cubicBezTo>
                    <a:cubicBezTo>
                      <a:pt x="3943" y="18454"/>
                      <a:pt x="4457" y="18969"/>
                      <a:pt x="5144" y="19312"/>
                    </a:cubicBezTo>
                    <a:cubicBezTo>
                      <a:pt x="5658" y="19655"/>
                      <a:pt x="6686" y="19998"/>
                      <a:pt x="7029" y="20169"/>
                    </a:cubicBezTo>
                    <a:cubicBezTo>
                      <a:pt x="8573" y="20683"/>
                      <a:pt x="10458" y="20683"/>
                      <a:pt x="12002" y="20169"/>
                    </a:cubicBezTo>
                    <a:cubicBezTo>
                      <a:pt x="13716" y="19655"/>
                      <a:pt x="14916" y="18797"/>
                      <a:pt x="16288" y="17769"/>
                    </a:cubicBezTo>
                    <a:cubicBezTo>
                      <a:pt x="16459" y="17597"/>
                      <a:pt x="16631" y="17426"/>
                      <a:pt x="16973" y="17083"/>
                    </a:cubicBezTo>
                    <a:cubicBezTo>
                      <a:pt x="17488" y="16569"/>
                      <a:pt x="18002" y="15883"/>
                      <a:pt x="18345" y="15025"/>
                    </a:cubicBezTo>
                    <a:cubicBezTo>
                      <a:pt x="18688" y="14340"/>
                      <a:pt x="19031" y="13483"/>
                      <a:pt x="19202" y="12625"/>
                    </a:cubicBezTo>
                    <a:cubicBezTo>
                      <a:pt x="19545" y="11425"/>
                      <a:pt x="19545" y="10568"/>
                      <a:pt x="19202" y="8853"/>
                    </a:cubicBezTo>
                    <a:close/>
                  </a:path>
                </a:pathLst>
              </a:custGeom>
              <a:solidFill>
                <a:srgbClr val="FFFFFF"/>
              </a:solidFill>
              <a:ln w="1715" cap="flat">
                <a:noFill/>
                <a:prstDash val="solid"/>
                <a:miter/>
              </a:ln>
            </p:spPr>
            <p:txBody>
              <a:bodyPr rtlCol="0" anchor="ctr"/>
              <a:lstStyle/>
              <a:p>
                <a:endParaRPr lang="en-US"/>
              </a:p>
            </p:txBody>
          </p:sp>
        </p:grpSp>
      </p:grpSp>
      <p:pic>
        <p:nvPicPr>
          <p:cNvPr id="108" name="Picture 10" descr="Cute chef girl smiling in uniform mascot gesturing ok sign cartoon art  illustration 2335552 Vector Art at Vecteezy">
            <a:extLst>
              <a:ext uri="{FF2B5EF4-FFF2-40B4-BE49-F238E27FC236}">
                <a16:creationId xmlns:a16="http://schemas.microsoft.com/office/drawing/2014/main" id="{7F3155F5-94E1-4BFD-B751-775848EEF3FC}"/>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flipH="1">
            <a:off x="8718504" y="3318411"/>
            <a:ext cx="4266773" cy="38699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3253"/>
                                        </p:tgtEl>
                                        <p:attrNameLst>
                                          <p:attrName>style.visibility</p:attrName>
                                        </p:attrNameLst>
                                      </p:cBhvr>
                                      <p:to>
                                        <p:strVal val="visible"/>
                                      </p:to>
                                    </p:set>
                                    <p:anim calcmode="discrete" valueType="clr">
                                      <p:cBhvr override="childStyle">
                                        <p:cTn id="7" dur="80"/>
                                        <p:tgtEl>
                                          <p:spTgt spid="5325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3253"/>
                                        </p:tgtEl>
                                        <p:attrNameLst>
                                          <p:attrName>fillcolor</p:attrName>
                                        </p:attrNameLst>
                                      </p:cBhvr>
                                      <p:tavLst>
                                        <p:tav tm="0">
                                          <p:val>
                                            <p:clrVal>
                                              <a:schemeClr val="accent2"/>
                                            </p:clrVal>
                                          </p:val>
                                        </p:tav>
                                        <p:tav tm="50000">
                                          <p:val>
                                            <p:clrVal>
                                              <a:schemeClr val="hlink"/>
                                            </p:clrVal>
                                          </p:val>
                                        </p:tav>
                                      </p:tavLst>
                                    </p:anim>
                                    <p:set>
                                      <p:cBhvr>
                                        <p:cTn id="9" dur="80"/>
                                        <p:tgtEl>
                                          <p:spTgt spid="5325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3257"/>
                                        </p:tgtEl>
                                        <p:attrNameLst>
                                          <p:attrName>style.visibility</p:attrName>
                                        </p:attrNameLst>
                                      </p:cBhvr>
                                      <p:to>
                                        <p:strVal val="visible"/>
                                      </p:to>
                                    </p:set>
                                    <p:animEffect transition="in" filter="barn(inVertical)">
                                      <p:cBhvr>
                                        <p:cTn id="14" dur="500"/>
                                        <p:tgtEl>
                                          <p:spTgt spid="53257"/>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par>
                          <p:cTn id="20" fill="hold">
                            <p:stCondLst>
                              <p:cond delay="500"/>
                            </p:stCondLst>
                            <p:childTnLst>
                              <p:par>
                                <p:cTn id="21" presetID="53" presetClass="entr" presetSubtype="16" fill="hold" nodeType="afterEffect">
                                  <p:stCondLst>
                                    <p:cond delay="0"/>
                                  </p:stCondLst>
                                  <p:childTnLst>
                                    <p:set>
                                      <p:cBhvr>
                                        <p:cTn id="22" dur="1" fill="hold">
                                          <p:stCondLst>
                                            <p:cond delay="0"/>
                                          </p:stCondLst>
                                        </p:cTn>
                                        <p:tgtEl>
                                          <p:spTgt spid="70"/>
                                        </p:tgtEl>
                                        <p:attrNameLst>
                                          <p:attrName>style.visibility</p:attrName>
                                        </p:attrNameLst>
                                      </p:cBhvr>
                                      <p:to>
                                        <p:strVal val="visible"/>
                                      </p:to>
                                    </p:set>
                                    <p:anim calcmode="lin" valueType="num">
                                      <p:cBhvr>
                                        <p:cTn id="23" dur="500" fill="hold"/>
                                        <p:tgtEl>
                                          <p:spTgt spid="70"/>
                                        </p:tgtEl>
                                        <p:attrNameLst>
                                          <p:attrName>ppt_w</p:attrName>
                                        </p:attrNameLst>
                                      </p:cBhvr>
                                      <p:tavLst>
                                        <p:tav tm="0">
                                          <p:val>
                                            <p:fltVal val="0"/>
                                          </p:val>
                                        </p:tav>
                                        <p:tav tm="100000">
                                          <p:val>
                                            <p:strVal val="#ppt_w"/>
                                          </p:val>
                                        </p:tav>
                                      </p:tavLst>
                                    </p:anim>
                                    <p:anim calcmode="lin" valueType="num">
                                      <p:cBhvr>
                                        <p:cTn id="24" dur="500" fill="hold"/>
                                        <p:tgtEl>
                                          <p:spTgt spid="70"/>
                                        </p:tgtEl>
                                        <p:attrNameLst>
                                          <p:attrName>ppt_h</p:attrName>
                                        </p:attrNameLst>
                                      </p:cBhvr>
                                      <p:tavLst>
                                        <p:tav tm="0">
                                          <p:val>
                                            <p:fltVal val="0"/>
                                          </p:val>
                                        </p:tav>
                                        <p:tav tm="100000">
                                          <p:val>
                                            <p:strVal val="#ppt_h"/>
                                          </p:val>
                                        </p:tav>
                                      </p:tavLst>
                                    </p:anim>
                                    <p:animEffect transition="in" filter="fade">
                                      <p:cBhvr>
                                        <p:cTn id="25" dur="500"/>
                                        <p:tgtEl>
                                          <p:spTgt spid="70"/>
                                        </p:tgtEl>
                                      </p:cBhvr>
                                    </p:animEffect>
                                  </p:childTnLst>
                                </p:cTn>
                              </p:par>
                              <p:par>
                                <p:cTn id="26" presetID="32" presetClass="emph" presetSubtype="0" repeatCount="4000" fill="hold" nodeType="withEffect">
                                  <p:stCondLst>
                                    <p:cond delay="0"/>
                                  </p:stCondLst>
                                  <p:childTnLst>
                                    <p:animRot by="120000">
                                      <p:cBhvr>
                                        <p:cTn id="27" dur="100" fill="hold">
                                          <p:stCondLst>
                                            <p:cond delay="0"/>
                                          </p:stCondLst>
                                        </p:cTn>
                                        <p:tgtEl>
                                          <p:spTgt spid="70"/>
                                        </p:tgtEl>
                                        <p:attrNameLst>
                                          <p:attrName>r</p:attrName>
                                        </p:attrNameLst>
                                      </p:cBhvr>
                                    </p:animRot>
                                    <p:animRot by="-240000">
                                      <p:cBhvr>
                                        <p:cTn id="28" dur="200" fill="hold">
                                          <p:stCondLst>
                                            <p:cond delay="200"/>
                                          </p:stCondLst>
                                        </p:cTn>
                                        <p:tgtEl>
                                          <p:spTgt spid="70"/>
                                        </p:tgtEl>
                                        <p:attrNameLst>
                                          <p:attrName>r</p:attrName>
                                        </p:attrNameLst>
                                      </p:cBhvr>
                                    </p:animRot>
                                    <p:animRot by="240000">
                                      <p:cBhvr>
                                        <p:cTn id="29" dur="200" fill="hold">
                                          <p:stCondLst>
                                            <p:cond delay="400"/>
                                          </p:stCondLst>
                                        </p:cTn>
                                        <p:tgtEl>
                                          <p:spTgt spid="70"/>
                                        </p:tgtEl>
                                        <p:attrNameLst>
                                          <p:attrName>r</p:attrName>
                                        </p:attrNameLst>
                                      </p:cBhvr>
                                    </p:animRot>
                                    <p:animRot by="-240000">
                                      <p:cBhvr>
                                        <p:cTn id="30" dur="200" fill="hold">
                                          <p:stCondLst>
                                            <p:cond delay="600"/>
                                          </p:stCondLst>
                                        </p:cTn>
                                        <p:tgtEl>
                                          <p:spTgt spid="70"/>
                                        </p:tgtEl>
                                        <p:attrNameLst>
                                          <p:attrName>r</p:attrName>
                                        </p:attrNameLst>
                                      </p:cBhvr>
                                    </p:animRot>
                                    <p:animRot by="120000">
                                      <p:cBhvr>
                                        <p:cTn id="31" dur="200" fill="hold">
                                          <p:stCondLst>
                                            <p:cond delay="800"/>
                                          </p:stCondLst>
                                        </p:cTn>
                                        <p:tgtEl>
                                          <p:spTgt spid="70"/>
                                        </p:tgtEl>
                                        <p:attrNameLst>
                                          <p:attrName>r</p:attrName>
                                        </p:attrNameLst>
                                      </p:cBhvr>
                                    </p:animRot>
                                  </p:childTnLst>
                                </p:cTn>
                              </p:par>
                              <p:par>
                                <p:cTn id="32" presetID="53" presetClass="entr" presetSubtype="16"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 calcmode="lin" valueType="num">
                                      <p:cBhvr>
                                        <p:cTn id="34" dur="500" fill="hold"/>
                                        <p:tgtEl>
                                          <p:spTgt spid="10"/>
                                        </p:tgtEl>
                                        <p:attrNameLst>
                                          <p:attrName>ppt_w</p:attrName>
                                        </p:attrNameLst>
                                      </p:cBhvr>
                                      <p:tavLst>
                                        <p:tav tm="0">
                                          <p:val>
                                            <p:fltVal val="0"/>
                                          </p:val>
                                        </p:tav>
                                        <p:tav tm="100000">
                                          <p:val>
                                            <p:strVal val="#ppt_w"/>
                                          </p:val>
                                        </p:tav>
                                      </p:tavLst>
                                    </p:anim>
                                    <p:anim calcmode="lin" valueType="num">
                                      <p:cBhvr>
                                        <p:cTn id="35" dur="500" fill="hold"/>
                                        <p:tgtEl>
                                          <p:spTgt spid="10"/>
                                        </p:tgtEl>
                                        <p:attrNameLst>
                                          <p:attrName>ppt_h</p:attrName>
                                        </p:attrNameLst>
                                      </p:cBhvr>
                                      <p:tavLst>
                                        <p:tav tm="0">
                                          <p:val>
                                            <p:fltVal val="0"/>
                                          </p:val>
                                        </p:tav>
                                        <p:tav tm="100000">
                                          <p:val>
                                            <p:strVal val="#ppt_h"/>
                                          </p:val>
                                        </p:tav>
                                      </p:tavLst>
                                    </p:anim>
                                    <p:animEffect transition="in" filter="fade">
                                      <p:cBhvr>
                                        <p:cTn id="36" dur="500"/>
                                        <p:tgtEl>
                                          <p:spTgt spid="10"/>
                                        </p:tgtEl>
                                      </p:cBhvr>
                                    </p:animEffect>
                                  </p:childTnLst>
                                </p:cTn>
                              </p:par>
                              <p:par>
                                <p:cTn id="37" presetID="32" presetClass="emph" presetSubtype="0" repeatCount="4000" fill="hold" nodeType="withEffect">
                                  <p:stCondLst>
                                    <p:cond delay="0"/>
                                  </p:stCondLst>
                                  <p:childTnLst>
                                    <p:animRot by="120000">
                                      <p:cBhvr>
                                        <p:cTn id="38" dur="100" fill="hold">
                                          <p:stCondLst>
                                            <p:cond delay="0"/>
                                          </p:stCondLst>
                                        </p:cTn>
                                        <p:tgtEl>
                                          <p:spTgt spid="10"/>
                                        </p:tgtEl>
                                        <p:attrNameLst>
                                          <p:attrName>r</p:attrName>
                                        </p:attrNameLst>
                                      </p:cBhvr>
                                    </p:animRot>
                                    <p:animRot by="-240000">
                                      <p:cBhvr>
                                        <p:cTn id="39" dur="200" fill="hold">
                                          <p:stCondLst>
                                            <p:cond delay="200"/>
                                          </p:stCondLst>
                                        </p:cTn>
                                        <p:tgtEl>
                                          <p:spTgt spid="10"/>
                                        </p:tgtEl>
                                        <p:attrNameLst>
                                          <p:attrName>r</p:attrName>
                                        </p:attrNameLst>
                                      </p:cBhvr>
                                    </p:animRot>
                                    <p:animRot by="240000">
                                      <p:cBhvr>
                                        <p:cTn id="40" dur="200" fill="hold">
                                          <p:stCondLst>
                                            <p:cond delay="400"/>
                                          </p:stCondLst>
                                        </p:cTn>
                                        <p:tgtEl>
                                          <p:spTgt spid="10"/>
                                        </p:tgtEl>
                                        <p:attrNameLst>
                                          <p:attrName>r</p:attrName>
                                        </p:attrNameLst>
                                      </p:cBhvr>
                                    </p:animRot>
                                    <p:animRot by="-240000">
                                      <p:cBhvr>
                                        <p:cTn id="41" dur="200" fill="hold">
                                          <p:stCondLst>
                                            <p:cond delay="600"/>
                                          </p:stCondLst>
                                        </p:cTn>
                                        <p:tgtEl>
                                          <p:spTgt spid="10"/>
                                        </p:tgtEl>
                                        <p:attrNameLst>
                                          <p:attrName>r</p:attrName>
                                        </p:attrNameLst>
                                      </p:cBhvr>
                                    </p:animRot>
                                    <p:animRot by="120000">
                                      <p:cBhvr>
                                        <p:cTn id="42"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3" grpId="0"/>
      <p:bldP spid="5325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Picture 10" descr="Cute chef girl smiling in uniform mascot gesturing ok sign cartoon art  illustration 2335552 Vector Art at Vecteezy">
            <a:extLst>
              <a:ext uri="{FF2B5EF4-FFF2-40B4-BE49-F238E27FC236}">
                <a16:creationId xmlns:a16="http://schemas.microsoft.com/office/drawing/2014/main" id="{71B28EBB-A2E0-4360-B793-A072C85EB536}"/>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757248" y="2182812"/>
            <a:ext cx="5476895" cy="4967464"/>
          </a:xfrm>
          <a:prstGeom prst="rect">
            <a:avLst/>
          </a:prstGeom>
          <a:noFill/>
          <a:extLst>
            <a:ext uri="{909E8E84-426E-40DD-AFC4-6F175D3DCCD1}">
              <a14:hiddenFill xmlns:a14="http://schemas.microsoft.com/office/drawing/2010/main">
                <a:solidFill>
                  <a:srgbClr val="FFFFFF"/>
                </a:solidFill>
              </a14:hiddenFill>
            </a:ext>
          </a:extLst>
        </p:spPr>
      </p:pic>
      <p:sp>
        <p:nvSpPr>
          <p:cNvPr id="30724" name="Text Box 6">
            <a:extLst>
              <a:ext uri="{FF2B5EF4-FFF2-40B4-BE49-F238E27FC236}">
                <a16:creationId xmlns:a16="http://schemas.microsoft.com/office/drawing/2014/main" id="{0001AC0F-B83F-438B-9628-388929ED3BEF}"/>
              </a:ext>
            </a:extLst>
          </p:cNvPr>
          <p:cNvSpPr txBox="1">
            <a:spLocks noChangeArrowheads="1"/>
          </p:cNvSpPr>
          <p:nvPr/>
        </p:nvSpPr>
        <p:spPr bwMode="auto">
          <a:xfrm>
            <a:off x="4881603" y="2971799"/>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endParaRPr lang="en-US" altLang="en-US" sz="2800"/>
          </a:p>
        </p:txBody>
      </p:sp>
      <p:sp>
        <p:nvSpPr>
          <p:cNvPr id="30725" name="Text Box 8">
            <a:extLst>
              <a:ext uri="{FF2B5EF4-FFF2-40B4-BE49-F238E27FC236}">
                <a16:creationId xmlns:a16="http://schemas.microsoft.com/office/drawing/2014/main" id="{1D984A8C-584C-4AEF-B8A4-363BCC42D159}"/>
              </a:ext>
            </a:extLst>
          </p:cNvPr>
          <p:cNvSpPr txBox="1">
            <a:spLocks noChangeArrowheads="1"/>
          </p:cNvSpPr>
          <p:nvPr/>
        </p:nvSpPr>
        <p:spPr bwMode="auto">
          <a:xfrm>
            <a:off x="7624803" y="2362199"/>
            <a:ext cx="426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endParaRPr lang="en-US" altLang="en-US" sz="2800"/>
          </a:p>
        </p:txBody>
      </p:sp>
      <p:sp>
        <p:nvSpPr>
          <p:cNvPr id="30726" name="Text Box 9">
            <a:extLst>
              <a:ext uri="{FF2B5EF4-FFF2-40B4-BE49-F238E27FC236}">
                <a16:creationId xmlns:a16="http://schemas.microsoft.com/office/drawing/2014/main" id="{0ADEA949-1B90-4B45-A8A6-7B5D9FF3BD4C}"/>
              </a:ext>
            </a:extLst>
          </p:cNvPr>
          <p:cNvSpPr txBox="1">
            <a:spLocks noChangeArrowheads="1"/>
          </p:cNvSpPr>
          <p:nvPr/>
        </p:nvSpPr>
        <p:spPr bwMode="auto">
          <a:xfrm>
            <a:off x="4881603" y="1828799"/>
            <a:ext cx="60293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000" b="1">
                <a:latin typeface="Times New Roman" panose="02020603050405020304" pitchFamily="18" charset="0"/>
                <a:cs typeface="Times New Roman" panose="02020603050405020304" pitchFamily="18" charset="0"/>
              </a:rPr>
              <a:t>  9,3 x 6,7 + 9,3 x 3,3</a:t>
            </a:r>
          </a:p>
        </p:txBody>
      </p:sp>
      <p:sp>
        <p:nvSpPr>
          <p:cNvPr id="7" name="Text Box 17">
            <a:extLst>
              <a:ext uri="{FF2B5EF4-FFF2-40B4-BE49-F238E27FC236}">
                <a16:creationId xmlns:a16="http://schemas.microsoft.com/office/drawing/2014/main" id="{2DA0D1C3-77B7-4B51-AEE3-AD8DB02830CD}"/>
              </a:ext>
            </a:extLst>
          </p:cNvPr>
          <p:cNvSpPr txBox="1">
            <a:spLocks noChangeArrowheads="1"/>
          </p:cNvSpPr>
          <p:nvPr/>
        </p:nvSpPr>
        <p:spPr bwMode="auto">
          <a:xfrm>
            <a:off x="4881603" y="2714624"/>
            <a:ext cx="5486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000" b="1">
                <a:latin typeface="Times New Roman" panose="02020603050405020304" pitchFamily="18" charset="0"/>
                <a:cs typeface="Times New Roman" panose="02020603050405020304" pitchFamily="18" charset="0"/>
              </a:rPr>
              <a:t>= 9,3 x ( 6,7 + 3,3 )</a:t>
            </a:r>
          </a:p>
        </p:txBody>
      </p:sp>
      <p:sp>
        <p:nvSpPr>
          <p:cNvPr id="8" name="Text Box 18">
            <a:extLst>
              <a:ext uri="{FF2B5EF4-FFF2-40B4-BE49-F238E27FC236}">
                <a16:creationId xmlns:a16="http://schemas.microsoft.com/office/drawing/2014/main" id="{26794893-03B5-4554-9A87-F117A9CE8AB3}"/>
              </a:ext>
            </a:extLst>
          </p:cNvPr>
          <p:cNvSpPr txBox="1">
            <a:spLocks noChangeArrowheads="1"/>
          </p:cNvSpPr>
          <p:nvPr/>
        </p:nvSpPr>
        <p:spPr bwMode="auto">
          <a:xfrm>
            <a:off x="4881603" y="3600449"/>
            <a:ext cx="5105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000" b="1">
                <a:latin typeface="Times New Roman" panose="02020603050405020304" pitchFamily="18" charset="0"/>
                <a:cs typeface="Times New Roman" panose="02020603050405020304" pitchFamily="18" charset="0"/>
              </a:rPr>
              <a:t>=     9,3 x 10</a:t>
            </a:r>
          </a:p>
        </p:txBody>
      </p:sp>
      <p:sp>
        <p:nvSpPr>
          <p:cNvPr id="9" name="Text Box 19">
            <a:extLst>
              <a:ext uri="{FF2B5EF4-FFF2-40B4-BE49-F238E27FC236}">
                <a16:creationId xmlns:a16="http://schemas.microsoft.com/office/drawing/2014/main" id="{56D5FA7D-DCA9-4CBF-9D4E-44A869F447A2}"/>
              </a:ext>
            </a:extLst>
          </p:cNvPr>
          <p:cNvSpPr txBox="1">
            <a:spLocks noChangeArrowheads="1"/>
          </p:cNvSpPr>
          <p:nvPr/>
        </p:nvSpPr>
        <p:spPr bwMode="auto">
          <a:xfrm>
            <a:off x="4881603" y="4479925"/>
            <a:ext cx="4343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000" b="1">
                <a:latin typeface="Times New Roman" panose="02020603050405020304" pitchFamily="18" charset="0"/>
                <a:cs typeface="Times New Roman" panose="02020603050405020304" pitchFamily="18" charset="0"/>
              </a:rPr>
              <a:t>=        93  </a:t>
            </a:r>
          </a:p>
        </p:txBody>
      </p:sp>
      <p:sp>
        <p:nvSpPr>
          <p:cNvPr id="12" name="Rectangle 5">
            <a:extLst>
              <a:ext uri="{FF2B5EF4-FFF2-40B4-BE49-F238E27FC236}">
                <a16:creationId xmlns:a16="http://schemas.microsoft.com/office/drawing/2014/main" id="{B52B9C29-06D2-4C5B-BD3B-A01B3364087F}"/>
              </a:ext>
            </a:extLst>
          </p:cNvPr>
          <p:cNvSpPr>
            <a:spLocks noGrp="1" noChangeArrowheads="1"/>
          </p:cNvSpPr>
          <p:nvPr>
            <p:ph type="body" idx="1"/>
          </p:nvPr>
        </p:nvSpPr>
        <p:spPr>
          <a:xfrm>
            <a:off x="838200" y="762000"/>
            <a:ext cx="10515600" cy="750094"/>
          </a:xfrm>
          <a:noFill/>
        </p:spPr>
        <p:txBody>
          <a:bodyPr>
            <a:normAutofit/>
          </a:bodyPr>
          <a:lstStyle/>
          <a:p>
            <a:pPr algn="ctr" eaLnBrk="1" hangingPunct="1">
              <a:buFontTx/>
              <a:buNone/>
            </a:pPr>
            <a:r>
              <a:rPr lang="en-US" altLang="en-US" sz="4800" b="1">
                <a:solidFill>
                  <a:srgbClr val="C00000"/>
                </a:solidFill>
                <a:latin typeface="Times New Roman" panose="02020603050405020304" pitchFamily="18" charset="0"/>
                <a:cs typeface="Times New Roman" panose="02020603050405020304" pitchFamily="18" charset="0"/>
              </a:rPr>
              <a:t>4. b) Tính bằng cách thuận tiện nhất:</a:t>
            </a:r>
          </a:p>
        </p:txBody>
      </p:sp>
      <p:grpSp>
        <p:nvGrpSpPr>
          <p:cNvPr id="42" name="Graphic 3">
            <a:extLst>
              <a:ext uri="{FF2B5EF4-FFF2-40B4-BE49-F238E27FC236}">
                <a16:creationId xmlns:a16="http://schemas.microsoft.com/office/drawing/2014/main" id="{AF3841FF-C76C-466A-B88E-E070128A6476}"/>
              </a:ext>
            </a:extLst>
          </p:cNvPr>
          <p:cNvGrpSpPr/>
          <p:nvPr/>
        </p:nvGrpSpPr>
        <p:grpSpPr>
          <a:xfrm>
            <a:off x="2844336" y="4882864"/>
            <a:ext cx="1321728" cy="2025968"/>
            <a:chOff x="6109524" y="4553767"/>
            <a:chExt cx="1321728" cy="2025968"/>
          </a:xfrm>
        </p:grpSpPr>
        <p:grpSp>
          <p:nvGrpSpPr>
            <p:cNvPr id="43" name="Graphic 3">
              <a:extLst>
                <a:ext uri="{FF2B5EF4-FFF2-40B4-BE49-F238E27FC236}">
                  <a16:creationId xmlns:a16="http://schemas.microsoft.com/office/drawing/2014/main" id="{89176A5B-D36D-4935-B1BC-31321CAF001E}"/>
                </a:ext>
              </a:extLst>
            </p:cNvPr>
            <p:cNvGrpSpPr/>
            <p:nvPr/>
          </p:nvGrpSpPr>
          <p:grpSpPr>
            <a:xfrm>
              <a:off x="6124680" y="4803513"/>
              <a:ext cx="1301940" cy="1059289"/>
              <a:chOff x="6124680" y="4803513"/>
              <a:chExt cx="1301940" cy="1059289"/>
            </a:xfrm>
          </p:grpSpPr>
          <p:sp>
            <p:nvSpPr>
              <p:cNvPr id="73" name="Freeform: Shape 72">
                <a:extLst>
                  <a:ext uri="{FF2B5EF4-FFF2-40B4-BE49-F238E27FC236}">
                    <a16:creationId xmlns:a16="http://schemas.microsoft.com/office/drawing/2014/main" id="{5606872D-5EB8-4780-9318-E7E772BB8C0B}"/>
                  </a:ext>
                </a:extLst>
              </p:cNvPr>
              <p:cNvSpPr/>
              <p:nvPr/>
            </p:nvSpPr>
            <p:spPr>
              <a:xfrm>
                <a:off x="6696417" y="4980622"/>
                <a:ext cx="4800" cy="8400"/>
              </a:xfrm>
              <a:custGeom>
                <a:avLst/>
                <a:gdLst>
                  <a:gd name="connsiteX0" fmla="*/ 0 w 4800"/>
                  <a:gd name="connsiteY0" fmla="*/ 0 h 8400"/>
                  <a:gd name="connsiteX1" fmla="*/ 4801 w 4800"/>
                  <a:gd name="connsiteY1" fmla="*/ 8401 h 8400"/>
                  <a:gd name="connsiteX2" fmla="*/ 0 w 4800"/>
                  <a:gd name="connsiteY2" fmla="*/ 0 h 8400"/>
                </a:gdLst>
                <a:ahLst/>
                <a:cxnLst>
                  <a:cxn ang="0">
                    <a:pos x="connsiteX0" y="connsiteY0"/>
                  </a:cxn>
                  <a:cxn ang="0">
                    <a:pos x="connsiteX1" y="connsiteY1"/>
                  </a:cxn>
                  <a:cxn ang="0">
                    <a:pos x="connsiteX2" y="connsiteY2"/>
                  </a:cxn>
                </a:cxnLst>
                <a:rect l="l" t="t" r="r" b="b"/>
                <a:pathLst>
                  <a:path w="4800" h="8400">
                    <a:moveTo>
                      <a:pt x="0" y="0"/>
                    </a:moveTo>
                    <a:cubicBezTo>
                      <a:pt x="1372" y="2915"/>
                      <a:pt x="2915" y="5658"/>
                      <a:pt x="4801" y="8401"/>
                    </a:cubicBezTo>
                    <a:cubicBezTo>
                      <a:pt x="3086" y="5658"/>
                      <a:pt x="1543" y="2915"/>
                      <a:pt x="0" y="0"/>
                    </a:cubicBezTo>
                    <a:close/>
                  </a:path>
                </a:pathLst>
              </a:custGeom>
              <a:no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451A931E-71EF-4A91-94CF-8B8475108B4D}"/>
                  </a:ext>
                </a:extLst>
              </p:cNvPr>
              <p:cNvSpPr/>
              <p:nvPr/>
            </p:nvSpPr>
            <p:spPr>
              <a:xfrm>
                <a:off x="6250934" y="5324357"/>
                <a:ext cx="1080713" cy="315560"/>
              </a:xfrm>
              <a:custGeom>
                <a:avLst/>
                <a:gdLst>
                  <a:gd name="connsiteX0" fmla="*/ 198081 w 1080713"/>
                  <a:gd name="connsiteY0" fmla="*/ 250168 h 315560"/>
                  <a:gd name="connsiteX1" fmla="*/ 707287 w 1080713"/>
                  <a:gd name="connsiteY1" fmla="*/ 315490 h 315560"/>
                  <a:gd name="connsiteX2" fmla="*/ 1016241 w 1080713"/>
                  <a:gd name="connsiteY2" fmla="*/ 250854 h 315560"/>
                  <a:gd name="connsiteX3" fmla="*/ 1034929 w 1080713"/>
                  <a:gd name="connsiteY3" fmla="*/ 232680 h 315560"/>
                  <a:gd name="connsiteX4" fmla="*/ 1080020 w 1080713"/>
                  <a:gd name="connsiteY4" fmla="*/ 137525 h 315560"/>
                  <a:gd name="connsiteX5" fmla="*/ 1028756 w 1080713"/>
                  <a:gd name="connsiteY5" fmla="*/ 21796 h 315560"/>
                  <a:gd name="connsiteX6" fmla="*/ 929658 w 1080713"/>
                  <a:gd name="connsiteY6" fmla="*/ 22 h 315560"/>
                  <a:gd name="connsiteX7" fmla="*/ 907027 w 1080713"/>
                  <a:gd name="connsiteY7" fmla="*/ 51457 h 315560"/>
                  <a:gd name="connsiteX8" fmla="*/ 805014 w 1080713"/>
                  <a:gd name="connsiteY8" fmla="*/ 91234 h 315560"/>
                  <a:gd name="connsiteX9" fmla="*/ 152133 w 1080713"/>
                  <a:gd name="connsiteY9" fmla="*/ 114551 h 315560"/>
                  <a:gd name="connsiteX10" fmla="*/ 78923 w 1080713"/>
                  <a:gd name="connsiteY10" fmla="*/ 58830 h 315560"/>
                  <a:gd name="connsiteX11" fmla="*/ 15144 w 1080713"/>
                  <a:gd name="connsiteY11" fmla="*/ 91405 h 315560"/>
                  <a:gd name="connsiteX12" fmla="*/ 1428 w 1080713"/>
                  <a:gd name="connsiteY12" fmla="*/ 158442 h 315560"/>
                  <a:gd name="connsiteX13" fmla="*/ 9658 w 1080713"/>
                  <a:gd name="connsiteY13" fmla="*/ 183988 h 315560"/>
                  <a:gd name="connsiteX14" fmla="*/ 198081 w 1080713"/>
                  <a:gd name="connsiteY14" fmla="*/ 250168 h 315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0713" h="315560">
                    <a:moveTo>
                      <a:pt x="198081" y="250168"/>
                    </a:moveTo>
                    <a:cubicBezTo>
                      <a:pt x="501547" y="276743"/>
                      <a:pt x="465372" y="313604"/>
                      <a:pt x="707287" y="315490"/>
                    </a:cubicBezTo>
                    <a:cubicBezTo>
                      <a:pt x="899483" y="317033"/>
                      <a:pt x="966520" y="293202"/>
                      <a:pt x="1016241" y="250854"/>
                    </a:cubicBezTo>
                    <a:cubicBezTo>
                      <a:pt x="1022927" y="245196"/>
                      <a:pt x="1029099" y="239195"/>
                      <a:pt x="1034929" y="232680"/>
                    </a:cubicBezTo>
                    <a:cubicBezTo>
                      <a:pt x="1059103" y="206105"/>
                      <a:pt x="1076248" y="173187"/>
                      <a:pt x="1080020" y="137525"/>
                    </a:cubicBezTo>
                    <a:cubicBezTo>
                      <a:pt x="1084649" y="93463"/>
                      <a:pt x="1065961" y="45971"/>
                      <a:pt x="1028756" y="21796"/>
                    </a:cubicBezTo>
                    <a:cubicBezTo>
                      <a:pt x="999953" y="3109"/>
                      <a:pt x="964120" y="-320"/>
                      <a:pt x="929658" y="22"/>
                    </a:cubicBezTo>
                    <a:cubicBezTo>
                      <a:pt x="925715" y="19911"/>
                      <a:pt x="918171" y="37741"/>
                      <a:pt x="907027" y="51457"/>
                    </a:cubicBezTo>
                    <a:cubicBezTo>
                      <a:pt x="878737" y="86090"/>
                      <a:pt x="830389" y="89348"/>
                      <a:pt x="805014" y="91234"/>
                    </a:cubicBezTo>
                    <a:cubicBezTo>
                      <a:pt x="464514" y="116608"/>
                      <a:pt x="327526" y="197190"/>
                      <a:pt x="152133" y="114551"/>
                    </a:cubicBezTo>
                    <a:cubicBezTo>
                      <a:pt x="118185" y="98606"/>
                      <a:pt x="92296" y="80947"/>
                      <a:pt x="78923" y="58830"/>
                    </a:cubicBezTo>
                    <a:cubicBezTo>
                      <a:pt x="56463" y="62430"/>
                      <a:pt x="30917" y="70145"/>
                      <a:pt x="15144" y="91405"/>
                    </a:cubicBezTo>
                    <a:cubicBezTo>
                      <a:pt x="1599" y="110093"/>
                      <a:pt x="-2516" y="135468"/>
                      <a:pt x="1428" y="158442"/>
                    </a:cubicBezTo>
                    <a:cubicBezTo>
                      <a:pt x="2971" y="167529"/>
                      <a:pt x="5714" y="176273"/>
                      <a:pt x="9658" y="183988"/>
                    </a:cubicBezTo>
                    <a:cubicBezTo>
                      <a:pt x="37432" y="238510"/>
                      <a:pt x="123329" y="243481"/>
                      <a:pt x="198081" y="250168"/>
                    </a:cubicBezTo>
                    <a:close/>
                  </a:path>
                </a:pathLst>
              </a:custGeom>
              <a:solidFill>
                <a:srgbClr val="FFD3B6"/>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2704AACB-D187-4A38-A75B-665A4D443C1A}"/>
                  </a:ext>
                </a:extLst>
              </p:cNvPr>
              <p:cNvSpPr/>
              <p:nvPr/>
            </p:nvSpPr>
            <p:spPr>
              <a:xfrm>
                <a:off x="7098810" y="5217223"/>
                <a:ext cx="16630" cy="46463"/>
              </a:xfrm>
              <a:custGeom>
                <a:avLst/>
                <a:gdLst>
                  <a:gd name="connsiteX0" fmla="*/ 8744 w 16630"/>
                  <a:gd name="connsiteY0" fmla="*/ 31547 h 46463"/>
                  <a:gd name="connsiteX1" fmla="*/ 16631 w 16630"/>
                  <a:gd name="connsiteY1" fmla="*/ 0 h 46463"/>
                  <a:gd name="connsiteX2" fmla="*/ 0 w 16630"/>
                  <a:gd name="connsiteY2" fmla="*/ 46463 h 46463"/>
                  <a:gd name="connsiteX3" fmla="*/ 8744 w 16630"/>
                  <a:gd name="connsiteY3" fmla="*/ 31547 h 46463"/>
                </a:gdLst>
                <a:ahLst/>
                <a:cxnLst>
                  <a:cxn ang="0">
                    <a:pos x="connsiteX0" y="connsiteY0"/>
                  </a:cxn>
                  <a:cxn ang="0">
                    <a:pos x="connsiteX1" y="connsiteY1"/>
                  </a:cxn>
                  <a:cxn ang="0">
                    <a:pos x="connsiteX2" y="connsiteY2"/>
                  </a:cxn>
                  <a:cxn ang="0">
                    <a:pos x="connsiteX3" y="connsiteY3"/>
                  </a:cxn>
                </a:cxnLst>
                <a:rect l="l" t="t" r="r" b="b"/>
                <a:pathLst>
                  <a:path w="16630" h="46463">
                    <a:moveTo>
                      <a:pt x="8744" y="31547"/>
                    </a:moveTo>
                    <a:cubicBezTo>
                      <a:pt x="13202" y="21603"/>
                      <a:pt x="15602" y="10973"/>
                      <a:pt x="16631" y="0"/>
                    </a:cubicBezTo>
                    <a:cubicBezTo>
                      <a:pt x="13888" y="16631"/>
                      <a:pt x="8573" y="32747"/>
                      <a:pt x="0" y="46463"/>
                    </a:cubicBezTo>
                    <a:cubicBezTo>
                      <a:pt x="3429" y="41834"/>
                      <a:pt x="6344" y="36862"/>
                      <a:pt x="8744" y="31547"/>
                    </a:cubicBezTo>
                    <a:close/>
                  </a:path>
                </a:pathLst>
              </a:custGeom>
              <a:solidFill>
                <a:srgbClr val="FFAAA5"/>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B77CC4D5-C4F3-4605-8A80-359B70E9646F}"/>
                  </a:ext>
                </a:extLst>
              </p:cNvPr>
              <p:cNvSpPr/>
              <p:nvPr/>
            </p:nvSpPr>
            <p:spPr>
              <a:xfrm>
                <a:off x="6320208" y="5167845"/>
                <a:ext cx="863286" cy="307414"/>
              </a:xfrm>
              <a:custGeom>
                <a:avLst/>
                <a:gdLst>
                  <a:gd name="connsiteX0" fmla="*/ 82687 w 863286"/>
                  <a:gd name="connsiteY0" fmla="*/ 271063 h 307414"/>
                  <a:gd name="connsiteX1" fmla="*/ 735568 w 863286"/>
                  <a:gd name="connsiteY1" fmla="*/ 247745 h 307414"/>
                  <a:gd name="connsiteX2" fmla="*/ 837581 w 863286"/>
                  <a:gd name="connsiteY2" fmla="*/ 207969 h 307414"/>
                  <a:gd name="connsiteX3" fmla="*/ 860212 w 863286"/>
                  <a:gd name="connsiteY3" fmla="*/ 156534 h 307414"/>
                  <a:gd name="connsiteX4" fmla="*/ 810149 w 863286"/>
                  <a:gd name="connsiteY4" fmla="*/ 1715 h 307414"/>
                  <a:gd name="connsiteX5" fmla="*/ 807920 w 863286"/>
                  <a:gd name="connsiteY5" fmla="*/ 0 h 307414"/>
                  <a:gd name="connsiteX6" fmla="*/ 800377 w 863286"/>
                  <a:gd name="connsiteY6" fmla="*/ 85554 h 307414"/>
                  <a:gd name="connsiteX7" fmla="*/ 732311 w 863286"/>
                  <a:gd name="connsiteY7" fmla="*/ 141961 h 307414"/>
                  <a:gd name="connsiteX8" fmla="*/ 635956 w 863286"/>
                  <a:gd name="connsiteY8" fmla="*/ 154134 h 307414"/>
                  <a:gd name="connsiteX9" fmla="*/ 525713 w 863286"/>
                  <a:gd name="connsiteY9" fmla="*/ 159449 h 307414"/>
                  <a:gd name="connsiteX10" fmla="*/ 371237 w 863286"/>
                  <a:gd name="connsiteY10" fmla="*/ 166993 h 307414"/>
                  <a:gd name="connsiteX11" fmla="*/ 261166 w 863286"/>
                  <a:gd name="connsiteY11" fmla="*/ 166649 h 307414"/>
                  <a:gd name="connsiteX12" fmla="*/ 147323 w 863286"/>
                  <a:gd name="connsiteY12" fmla="*/ 135788 h 307414"/>
                  <a:gd name="connsiteX13" fmla="*/ 139437 w 863286"/>
                  <a:gd name="connsiteY13" fmla="*/ 132017 h 307414"/>
                  <a:gd name="connsiteX14" fmla="*/ 78743 w 863286"/>
                  <a:gd name="connsiteY14" fmla="*/ 86068 h 307414"/>
                  <a:gd name="connsiteX15" fmla="*/ 72571 w 863286"/>
                  <a:gd name="connsiteY15" fmla="*/ 74410 h 307414"/>
                  <a:gd name="connsiteX16" fmla="*/ 56969 w 863286"/>
                  <a:gd name="connsiteY16" fmla="*/ 85039 h 307414"/>
                  <a:gd name="connsiteX17" fmla="*/ 1076 w 863286"/>
                  <a:gd name="connsiteY17" fmla="*/ 192538 h 307414"/>
                  <a:gd name="connsiteX18" fmla="*/ 9649 w 863286"/>
                  <a:gd name="connsiteY18" fmla="*/ 215170 h 307414"/>
                  <a:gd name="connsiteX19" fmla="*/ 82687 w 863286"/>
                  <a:gd name="connsiteY19" fmla="*/ 271063 h 307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63286" h="307414">
                    <a:moveTo>
                      <a:pt x="82687" y="271063"/>
                    </a:moveTo>
                    <a:cubicBezTo>
                      <a:pt x="258080" y="353701"/>
                      <a:pt x="395069" y="273120"/>
                      <a:pt x="735568" y="247745"/>
                    </a:cubicBezTo>
                    <a:cubicBezTo>
                      <a:pt x="760943" y="245860"/>
                      <a:pt x="809292" y="242602"/>
                      <a:pt x="837581" y="207969"/>
                    </a:cubicBezTo>
                    <a:cubicBezTo>
                      <a:pt x="848725" y="194253"/>
                      <a:pt x="856269" y="176422"/>
                      <a:pt x="860212" y="156534"/>
                    </a:cubicBezTo>
                    <a:cubicBezTo>
                      <a:pt x="870671" y="103042"/>
                      <a:pt x="854555" y="36005"/>
                      <a:pt x="810149" y="1715"/>
                    </a:cubicBezTo>
                    <a:cubicBezTo>
                      <a:pt x="809463" y="1200"/>
                      <a:pt x="808606" y="686"/>
                      <a:pt x="807920" y="0"/>
                    </a:cubicBezTo>
                    <a:cubicBezTo>
                      <a:pt x="812035" y="28632"/>
                      <a:pt x="811692" y="59150"/>
                      <a:pt x="800377" y="85554"/>
                    </a:cubicBezTo>
                    <a:cubicBezTo>
                      <a:pt x="787861" y="114700"/>
                      <a:pt x="761629" y="132874"/>
                      <a:pt x="732311" y="141961"/>
                    </a:cubicBezTo>
                    <a:cubicBezTo>
                      <a:pt x="701278" y="151562"/>
                      <a:pt x="668188" y="152591"/>
                      <a:pt x="635956" y="154134"/>
                    </a:cubicBezTo>
                    <a:cubicBezTo>
                      <a:pt x="599266" y="155848"/>
                      <a:pt x="562575" y="157734"/>
                      <a:pt x="525713" y="159449"/>
                    </a:cubicBezTo>
                    <a:cubicBezTo>
                      <a:pt x="474107" y="164421"/>
                      <a:pt x="422501" y="167507"/>
                      <a:pt x="371237" y="166993"/>
                    </a:cubicBezTo>
                    <a:cubicBezTo>
                      <a:pt x="334547" y="168707"/>
                      <a:pt x="297856" y="170250"/>
                      <a:pt x="261166" y="166649"/>
                    </a:cubicBezTo>
                    <a:cubicBezTo>
                      <a:pt x="221733" y="162706"/>
                      <a:pt x="183328" y="152419"/>
                      <a:pt x="147323" y="135788"/>
                    </a:cubicBezTo>
                    <a:cubicBezTo>
                      <a:pt x="144752" y="134588"/>
                      <a:pt x="142009" y="133388"/>
                      <a:pt x="139437" y="132017"/>
                    </a:cubicBezTo>
                    <a:cubicBezTo>
                      <a:pt x="114748" y="122244"/>
                      <a:pt x="92459" y="108185"/>
                      <a:pt x="78743" y="86068"/>
                    </a:cubicBezTo>
                    <a:cubicBezTo>
                      <a:pt x="76343" y="82296"/>
                      <a:pt x="74457" y="78353"/>
                      <a:pt x="72571" y="74410"/>
                    </a:cubicBezTo>
                    <a:cubicBezTo>
                      <a:pt x="67256" y="77667"/>
                      <a:pt x="61941" y="81268"/>
                      <a:pt x="56969" y="85039"/>
                    </a:cubicBezTo>
                    <a:cubicBezTo>
                      <a:pt x="51140" y="89497"/>
                      <a:pt x="-8696" y="138875"/>
                      <a:pt x="1076" y="192538"/>
                    </a:cubicBezTo>
                    <a:cubicBezTo>
                      <a:pt x="2620" y="200597"/>
                      <a:pt x="5534" y="207969"/>
                      <a:pt x="9649" y="215170"/>
                    </a:cubicBezTo>
                    <a:cubicBezTo>
                      <a:pt x="22851" y="237458"/>
                      <a:pt x="48740" y="255118"/>
                      <a:pt x="82687" y="271063"/>
                    </a:cubicBezTo>
                    <a:close/>
                  </a:path>
                </a:pathLst>
              </a:custGeom>
              <a:solidFill>
                <a:srgbClr val="FFAAA5"/>
              </a:solidFill>
              <a:ln w="1715" cap="flat">
                <a:noFill/>
                <a:prstDash val="solid"/>
                <a:miter/>
              </a:ln>
            </p:spPr>
            <p:txBody>
              <a:bodyPr rtlCol="0" anchor="ctr"/>
              <a:lstStyle/>
              <a:p>
                <a:endParaRPr lang="en-US"/>
              </a:p>
            </p:txBody>
          </p:sp>
          <p:grpSp>
            <p:nvGrpSpPr>
              <p:cNvPr id="77" name="Graphic 3">
                <a:extLst>
                  <a:ext uri="{FF2B5EF4-FFF2-40B4-BE49-F238E27FC236}">
                    <a16:creationId xmlns:a16="http://schemas.microsoft.com/office/drawing/2014/main" id="{9F4B4F98-2EFA-4238-B729-33C96A18DA87}"/>
                  </a:ext>
                </a:extLst>
              </p:cNvPr>
              <p:cNvGrpSpPr/>
              <p:nvPr/>
            </p:nvGrpSpPr>
            <p:grpSpPr>
              <a:xfrm>
                <a:off x="6124680" y="4803513"/>
                <a:ext cx="1301940" cy="1059289"/>
                <a:chOff x="6124680" y="4803513"/>
                <a:chExt cx="1301940" cy="1059289"/>
              </a:xfrm>
              <a:solidFill>
                <a:srgbClr val="FF7A78"/>
              </a:solidFill>
            </p:grpSpPr>
            <p:sp>
              <p:nvSpPr>
                <p:cNvPr id="78" name="Freeform: Shape 77">
                  <a:extLst>
                    <a:ext uri="{FF2B5EF4-FFF2-40B4-BE49-F238E27FC236}">
                      <a16:creationId xmlns:a16="http://schemas.microsoft.com/office/drawing/2014/main" id="{D4F3DAB7-1C9D-4BEF-B900-E6E3FAE60613}"/>
                    </a:ext>
                  </a:extLst>
                </p:cNvPr>
                <p:cNvSpPr/>
                <p:nvPr/>
              </p:nvSpPr>
              <p:spPr>
                <a:xfrm>
                  <a:off x="6124680" y="5482799"/>
                  <a:ext cx="1301940" cy="380002"/>
                </a:xfrm>
                <a:custGeom>
                  <a:avLst/>
                  <a:gdLst>
                    <a:gd name="connsiteX0" fmla="*/ 1264224 w 1301940"/>
                    <a:gd name="connsiteY0" fmla="*/ 80925 h 380002"/>
                    <a:gd name="connsiteX1" fmla="*/ 1219647 w 1301940"/>
                    <a:gd name="connsiteY1" fmla="*/ 71495 h 380002"/>
                    <a:gd name="connsiteX2" fmla="*/ 1161011 w 1301940"/>
                    <a:gd name="connsiteY2" fmla="*/ 74238 h 380002"/>
                    <a:gd name="connsiteX3" fmla="*/ 1142323 w 1301940"/>
                    <a:gd name="connsiteY3" fmla="*/ 92412 h 380002"/>
                    <a:gd name="connsiteX4" fmla="*/ 833370 w 1301940"/>
                    <a:gd name="connsiteY4" fmla="*/ 157048 h 380002"/>
                    <a:gd name="connsiteX5" fmla="*/ 324164 w 1301940"/>
                    <a:gd name="connsiteY5" fmla="*/ 91726 h 380002"/>
                    <a:gd name="connsiteX6" fmla="*/ 135740 w 1301940"/>
                    <a:gd name="connsiteY6" fmla="*/ 25546 h 380002"/>
                    <a:gd name="connsiteX7" fmla="*/ 127510 w 1301940"/>
                    <a:gd name="connsiteY7" fmla="*/ 0 h 380002"/>
                    <a:gd name="connsiteX8" fmla="*/ 113451 w 1301940"/>
                    <a:gd name="connsiteY8" fmla="*/ 3943 h 380002"/>
                    <a:gd name="connsiteX9" fmla="*/ 42814 w 1301940"/>
                    <a:gd name="connsiteY9" fmla="*/ 42348 h 380002"/>
                    <a:gd name="connsiteX10" fmla="*/ 22240 w 1301940"/>
                    <a:gd name="connsiteY10" fmla="*/ 231115 h 380002"/>
                    <a:gd name="connsiteX11" fmla="*/ 165229 w 1301940"/>
                    <a:gd name="connsiteY11" fmla="*/ 297123 h 380002"/>
                    <a:gd name="connsiteX12" fmla="*/ 301189 w 1301940"/>
                    <a:gd name="connsiteY12" fmla="*/ 349415 h 380002"/>
                    <a:gd name="connsiteX13" fmla="*/ 509501 w 1301940"/>
                    <a:gd name="connsiteY13" fmla="*/ 378562 h 380002"/>
                    <a:gd name="connsiteX14" fmla="*/ 986132 w 1301940"/>
                    <a:gd name="connsiteY14" fmla="*/ 355073 h 380002"/>
                    <a:gd name="connsiteX15" fmla="*/ 1291827 w 1301940"/>
                    <a:gd name="connsiteY15" fmla="*/ 202997 h 380002"/>
                    <a:gd name="connsiteX16" fmla="*/ 1264224 w 1301940"/>
                    <a:gd name="connsiteY16" fmla="*/ 80925 h 380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01940" h="380002">
                      <a:moveTo>
                        <a:pt x="1264224" y="80925"/>
                      </a:moveTo>
                      <a:cubicBezTo>
                        <a:pt x="1250679" y="73895"/>
                        <a:pt x="1234906" y="72009"/>
                        <a:pt x="1219647" y="71495"/>
                      </a:cubicBezTo>
                      <a:cubicBezTo>
                        <a:pt x="1200101" y="70809"/>
                        <a:pt x="1180556" y="71838"/>
                        <a:pt x="1161011" y="74238"/>
                      </a:cubicBezTo>
                      <a:cubicBezTo>
                        <a:pt x="1155182" y="80753"/>
                        <a:pt x="1148838" y="86754"/>
                        <a:pt x="1142323" y="92412"/>
                      </a:cubicBezTo>
                      <a:cubicBezTo>
                        <a:pt x="1092431" y="134760"/>
                        <a:pt x="1025565" y="158591"/>
                        <a:pt x="833370" y="157048"/>
                      </a:cubicBezTo>
                      <a:cubicBezTo>
                        <a:pt x="591454" y="154991"/>
                        <a:pt x="627630" y="118301"/>
                        <a:pt x="324164" y="91726"/>
                      </a:cubicBezTo>
                      <a:cubicBezTo>
                        <a:pt x="249411" y="85211"/>
                        <a:pt x="163515" y="80067"/>
                        <a:pt x="135740" y="25546"/>
                      </a:cubicBezTo>
                      <a:cubicBezTo>
                        <a:pt x="131797" y="17831"/>
                        <a:pt x="129053" y="9087"/>
                        <a:pt x="127510" y="0"/>
                      </a:cubicBezTo>
                      <a:cubicBezTo>
                        <a:pt x="122881" y="1372"/>
                        <a:pt x="118252" y="2572"/>
                        <a:pt x="113451" y="3943"/>
                      </a:cubicBezTo>
                      <a:cubicBezTo>
                        <a:pt x="97678" y="8744"/>
                        <a:pt x="67674" y="16631"/>
                        <a:pt x="42814" y="42348"/>
                      </a:cubicBezTo>
                      <a:cubicBezTo>
                        <a:pt x="-3478" y="90183"/>
                        <a:pt x="-15136" y="179337"/>
                        <a:pt x="22240" y="231115"/>
                      </a:cubicBezTo>
                      <a:cubicBezTo>
                        <a:pt x="37499" y="252375"/>
                        <a:pt x="51558" y="254089"/>
                        <a:pt x="165229" y="297123"/>
                      </a:cubicBezTo>
                      <a:cubicBezTo>
                        <a:pt x="282158" y="341357"/>
                        <a:pt x="268613" y="341014"/>
                        <a:pt x="301189" y="349415"/>
                      </a:cubicBezTo>
                      <a:cubicBezTo>
                        <a:pt x="399944" y="374790"/>
                        <a:pt x="479669" y="377704"/>
                        <a:pt x="509501" y="378562"/>
                      </a:cubicBezTo>
                      <a:cubicBezTo>
                        <a:pt x="721070" y="384734"/>
                        <a:pt x="830112" y="369989"/>
                        <a:pt x="986132" y="355073"/>
                      </a:cubicBezTo>
                      <a:cubicBezTo>
                        <a:pt x="1105461" y="343586"/>
                        <a:pt x="1245021" y="313240"/>
                        <a:pt x="1291827" y="202997"/>
                      </a:cubicBezTo>
                      <a:cubicBezTo>
                        <a:pt x="1310172" y="160649"/>
                        <a:pt x="1305029" y="102184"/>
                        <a:pt x="1264224" y="80925"/>
                      </a:cubicBezTo>
                      <a:close/>
                    </a:path>
                  </a:pathLst>
                </a:custGeom>
                <a:solidFill>
                  <a:srgbClr val="FF7A78"/>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5B4A0AE8-FDBA-457F-BD2A-EDA7D576059B}"/>
                    </a:ext>
                  </a:extLst>
                </p:cNvPr>
                <p:cNvSpPr/>
                <p:nvPr/>
              </p:nvSpPr>
              <p:spPr>
                <a:xfrm>
                  <a:off x="6384320" y="4803513"/>
                  <a:ext cx="746044" cy="533571"/>
                </a:xfrm>
                <a:custGeom>
                  <a:avLst/>
                  <a:gdLst>
                    <a:gd name="connsiteX0" fmla="*/ 75153 w 746044"/>
                    <a:gd name="connsiteY0" fmla="*/ 496692 h 533571"/>
                    <a:gd name="connsiteX1" fmla="*/ 83040 w 746044"/>
                    <a:gd name="connsiteY1" fmla="*/ 500464 h 533571"/>
                    <a:gd name="connsiteX2" fmla="*/ 196883 w 746044"/>
                    <a:gd name="connsiteY2" fmla="*/ 531325 h 533571"/>
                    <a:gd name="connsiteX3" fmla="*/ 306954 w 746044"/>
                    <a:gd name="connsiteY3" fmla="*/ 531668 h 533571"/>
                    <a:gd name="connsiteX4" fmla="*/ 461430 w 746044"/>
                    <a:gd name="connsiteY4" fmla="*/ 524124 h 533571"/>
                    <a:gd name="connsiteX5" fmla="*/ 571673 w 746044"/>
                    <a:gd name="connsiteY5" fmla="*/ 518809 h 533571"/>
                    <a:gd name="connsiteX6" fmla="*/ 668028 w 746044"/>
                    <a:gd name="connsiteY6" fmla="*/ 506636 h 533571"/>
                    <a:gd name="connsiteX7" fmla="*/ 736093 w 746044"/>
                    <a:gd name="connsiteY7" fmla="*/ 450229 h 533571"/>
                    <a:gd name="connsiteX8" fmla="*/ 743637 w 746044"/>
                    <a:gd name="connsiteY8" fmla="*/ 364675 h 533571"/>
                    <a:gd name="connsiteX9" fmla="*/ 740551 w 746044"/>
                    <a:gd name="connsiteY9" fmla="*/ 347016 h 533571"/>
                    <a:gd name="connsiteX10" fmla="*/ 722205 w 746044"/>
                    <a:gd name="connsiteY10" fmla="*/ 300896 h 533571"/>
                    <a:gd name="connsiteX11" fmla="*/ 684144 w 746044"/>
                    <a:gd name="connsiteY11" fmla="*/ 269178 h 533571"/>
                    <a:gd name="connsiteX12" fmla="*/ 634766 w 746044"/>
                    <a:gd name="connsiteY12" fmla="*/ 254776 h 533571"/>
                    <a:gd name="connsiteX13" fmla="*/ 575959 w 746044"/>
                    <a:gd name="connsiteY13" fmla="*/ 245004 h 533571"/>
                    <a:gd name="connsiteX14" fmla="*/ 452515 w 746044"/>
                    <a:gd name="connsiteY14" fmla="*/ 227344 h 533571"/>
                    <a:gd name="connsiteX15" fmla="*/ 347759 w 746044"/>
                    <a:gd name="connsiteY15" fmla="*/ 198369 h 533571"/>
                    <a:gd name="connsiteX16" fmla="*/ 321527 w 746044"/>
                    <a:gd name="connsiteY16" fmla="*/ 163565 h 533571"/>
                    <a:gd name="connsiteX17" fmla="*/ 325985 w 746044"/>
                    <a:gd name="connsiteY17" fmla="*/ 117444 h 533571"/>
                    <a:gd name="connsiteX18" fmla="*/ 348273 w 746044"/>
                    <a:gd name="connsiteY18" fmla="*/ 70810 h 533571"/>
                    <a:gd name="connsiteX19" fmla="*/ 352045 w 746044"/>
                    <a:gd name="connsiteY19" fmla="*/ 56065 h 533571"/>
                    <a:gd name="connsiteX20" fmla="*/ 353760 w 746044"/>
                    <a:gd name="connsiteY20" fmla="*/ 47836 h 533571"/>
                    <a:gd name="connsiteX21" fmla="*/ 343301 w 746044"/>
                    <a:gd name="connsiteY21" fmla="*/ 8403 h 533571"/>
                    <a:gd name="connsiteX22" fmla="*/ 340901 w 746044"/>
                    <a:gd name="connsiteY22" fmla="*/ 5831 h 533571"/>
                    <a:gd name="connsiteX23" fmla="*/ 332500 w 746044"/>
                    <a:gd name="connsiteY23" fmla="*/ 687 h 533571"/>
                    <a:gd name="connsiteX24" fmla="*/ 327528 w 746044"/>
                    <a:gd name="connsiteY24" fmla="*/ 1 h 533571"/>
                    <a:gd name="connsiteX25" fmla="*/ 315526 w 746044"/>
                    <a:gd name="connsiteY25" fmla="*/ 32406 h 533571"/>
                    <a:gd name="connsiteX26" fmla="*/ 268720 w 746044"/>
                    <a:gd name="connsiteY26" fmla="*/ 71667 h 533571"/>
                    <a:gd name="connsiteX27" fmla="*/ 219000 w 746044"/>
                    <a:gd name="connsiteY27" fmla="*/ 94128 h 533571"/>
                    <a:gd name="connsiteX28" fmla="*/ 178023 w 746044"/>
                    <a:gd name="connsiteY28" fmla="*/ 116244 h 533571"/>
                    <a:gd name="connsiteX29" fmla="*/ 45150 w 746044"/>
                    <a:gd name="connsiteY29" fmla="*/ 248433 h 533571"/>
                    <a:gd name="connsiteX30" fmla="*/ 9488 w 746044"/>
                    <a:gd name="connsiteY30" fmla="*/ 333643 h 533571"/>
                    <a:gd name="connsiteX31" fmla="*/ 9145 w 746044"/>
                    <a:gd name="connsiteY31" fmla="*/ 335358 h 533571"/>
                    <a:gd name="connsiteX32" fmla="*/ 8459 w 746044"/>
                    <a:gd name="connsiteY32" fmla="*/ 337929 h 533571"/>
                    <a:gd name="connsiteX33" fmla="*/ 8631 w 746044"/>
                    <a:gd name="connsiteY33" fmla="*/ 438913 h 533571"/>
                    <a:gd name="connsiteX34" fmla="*/ 14803 w 746044"/>
                    <a:gd name="connsiteY34" fmla="*/ 450572 h 533571"/>
                    <a:gd name="connsiteX35" fmla="*/ 75153 w 746044"/>
                    <a:gd name="connsiteY35" fmla="*/ 496692 h 533571"/>
                    <a:gd name="connsiteX36" fmla="*/ 723234 w 746044"/>
                    <a:gd name="connsiteY36" fmla="*/ 445257 h 533571"/>
                    <a:gd name="connsiteX37" fmla="*/ 714490 w 746044"/>
                    <a:gd name="connsiteY37" fmla="*/ 460173 h 533571"/>
                    <a:gd name="connsiteX38" fmla="*/ 731121 w 746044"/>
                    <a:gd name="connsiteY38" fmla="*/ 413710 h 533571"/>
                    <a:gd name="connsiteX39" fmla="*/ 723234 w 746044"/>
                    <a:gd name="connsiteY39" fmla="*/ 445257 h 533571"/>
                    <a:gd name="connsiteX40" fmla="*/ 316898 w 746044"/>
                    <a:gd name="connsiteY40" fmla="*/ 185510 h 533571"/>
                    <a:gd name="connsiteX41" fmla="*/ 312097 w 746044"/>
                    <a:gd name="connsiteY41" fmla="*/ 177109 h 533571"/>
                    <a:gd name="connsiteX42" fmla="*/ 316898 w 746044"/>
                    <a:gd name="connsiteY42" fmla="*/ 185510 h 533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46044" h="533571">
                      <a:moveTo>
                        <a:pt x="75153" y="496692"/>
                      </a:moveTo>
                      <a:cubicBezTo>
                        <a:pt x="77725" y="498064"/>
                        <a:pt x="80468" y="499264"/>
                        <a:pt x="83040" y="500464"/>
                      </a:cubicBezTo>
                      <a:cubicBezTo>
                        <a:pt x="119045" y="517095"/>
                        <a:pt x="157449" y="527382"/>
                        <a:pt x="196883" y="531325"/>
                      </a:cubicBezTo>
                      <a:cubicBezTo>
                        <a:pt x="233402" y="534925"/>
                        <a:pt x="270263" y="533554"/>
                        <a:pt x="306954" y="531668"/>
                      </a:cubicBezTo>
                      <a:cubicBezTo>
                        <a:pt x="358217" y="532182"/>
                        <a:pt x="409824" y="529096"/>
                        <a:pt x="461430" y="524124"/>
                      </a:cubicBezTo>
                      <a:cubicBezTo>
                        <a:pt x="498120" y="522409"/>
                        <a:pt x="534811" y="520524"/>
                        <a:pt x="571673" y="518809"/>
                      </a:cubicBezTo>
                      <a:cubicBezTo>
                        <a:pt x="603905" y="517266"/>
                        <a:pt x="636995" y="516409"/>
                        <a:pt x="668028" y="506636"/>
                      </a:cubicBezTo>
                      <a:cubicBezTo>
                        <a:pt x="697517" y="497378"/>
                        <a:pt x="723749" y="479376"/>
                        <a:pt x="736093" y="450229"/>
                      </a:cubicBezTo>
                      <a:cubicBezTo>
                        <a:pt x="747409" y="423826"/>
                        <a:pt x="747752" y="393308"/>
                        <a:pt x="743637" y="364675"/>
                      </a:cubicBezTo>
                      <a:cubicBezTo>
                        <a:pt x="742779" y="358675"/>
                        <a:pt x="741751" y="352845"/>
                        <a:pt x="740551" y="347016"/>
                      </a:cubicBezTo>
                      <a:cubicBezTo>
                        <a:pt x="737122" y="330900"/>
                        <a:pt x="731635" y="314612"/>
                        <a:pt x="722205" y="300896"/>
                      </a:cubicBezTo>
                      <a:cubicBezTo>
                        <a:pt x="712605" y="287009"/>
                        <a:pt x="699403" y="276379"/>
                        <a:pt x="684144" y="269178"/>
                      </a:cubicBezTo>
                      <a:cubicBezTo>
                        <a:pt x="668370" y="261977"/>
                        <a:pt x="651568" y="257862"/>
                        <a:pt x="634766" y="254776"/>
                      </a:cubicBezTo>
                      <a:cubicBezTo>
                        <a:pt x="615221" y="251175"/>
                        <a:pt x="595676" y="248089"/>
                        <a:pt x="575959" y="245004"/>
                      </a:cubicBezTo>
                      <a:cubicBezTo>
                        <a:pt x="534982" y="238488"/>
                        <a:pt x="493834" y="232659"/>
                        <a:pt x="452515" y="227344"/>
                      </a:cubicBezTo>
                      <a:cubicBezTo>
                        <a:pt x="417024" y="222886"/>
                        <a:pt x="377420" y="220657"/>
                        <a:pt x="347759" y="198369"/>
                      </a:cubicBezTo>
                      <a:cubicBezTo>
                        <a:pt x="336100" y="189625"/>
                        <a:pt x="325985" y="177452"/>
                        <a:pt x="321527" y="163565"/>
                      </a:cubicBezTo>
                      <a:cubicBezTo>
                        <a:pt x="316383" y="147963"/>
                        <a:pt x="319470" y="132189"/>
                        <a:pt x="325985" y="117444"/>
                      </a:cubicBezTo>
                      <a:cubicBezTo>
                        <a:pt x="332843" y="101671"/>
                        <a:pt x="342615" y="87098"/>
                        <a:pt x="348273" y="70810"/>
                      </a:cubicBezTo>
                      <a:cubicBezTo>
                        <a:pt x="349988" y="66009"/>
                        <a:pt x="351188" y="61038"/>
                        <a:pt x="352045" y="56065"/>
                      </a:cubicBezTo>
                      <a:cubicBezTo>
                        <a:pt x="352731" y="53322"/>
                        <a:pt x="353417" y="50751"/>
                        <a:pt x="353760" y="47836"/>
                      </a:cubicBezTo>
                      <a:cubicBezTo>
                        <a:pt x="355988" y="33606"/>
                        <a:pt x="351702" y="17661"/>
                        <a:pt x="343301" y="8403"/>
                      </a:cubicBezTo>
                      <a:cubicBezTo>
                        <a:pt x="342615" y="7545"/>
                        <a:pt x="341758" y="6688"/>
                        <a:pt x="340901" y="5831"/>
                      </a:cubicBezTo>
                      <a:cubicBezTo>
                        <a:pt x="338501" y="3602"/>
                        <a:pt x="335414" y="1545"/>
                        <a:pt x="332500" y="687"/>
                      </a:cubicBezTo>
                      <a:cubicBezTo>
                        <a:pt x="330614" y="173"/>
                        <a:pt x="329071" y="344"/>
                        <a:pt x="327528" y="1"/>
                      </a:cubicBezTo>
                      <a:cubicBezTo>
                        <a:pt x="325642" y="-170"/>
                        <a:pt x="326328" y="17489"/>
                        <a:pt x="315526" y="32406"/>
                      </a:cubicBezTo>
                      <a:cubicBezTo>
                        <a:pt x="303353" y="49207"/>
                        <a:pt x="281751" y="64981"/>
                        <a:pt x="268720" y="71667"/>
                      </a:cubicBezTo>
                      <a:cubicBezTo>
                        <a:pt x="252432" y="79897"/>
                        <a:pt x="235459" y="86412"/>
                        <a:pt x="219000" y="94128"/>
                      </a:cubicBezTo>
                      <a:cubicBezTo>
                        <a:pt x="204941" y="100814"/>
                        <a:pt x="191225" y="108186"/>
                        <a:pt x="178023" y="116244"/>
                      </a:cubicBezTo>
                      <a:cubicBezTo>
                        <a:pt x="124531" y="149163"/>
                        <a:pt x="77553" y="194254"/>
                        <a:pt x="45150" y="248433"/>
                      </a:cubicBezTo>
                      <a:cubicBezTo>
                        <a:pt x="29376" y="274836"/>
                        <a:pt x="17032" y="303639"/>
                        <a:pt x="9488" y="333643"/>
                      </a:cubicBezTo>
                      <a:cubicBezTo>
                        <a:pt x="9317" y="334158"/>
                        <a:pt x="9145" y="334843"/>
                        <a:pt x="9145" y="335358"/>
                      </a:cubicBezTo>
                      <a:cubicBezTo>
                        <a:pt x="8973" y="336215"/>
                        <a:pt x="8631" y="337072"/>
                        <a:pt x="8459" y="337929"/>
                      </a:cubicBezTo>
                      <a:cubicBezTo>
                        <a:pt x="-799" y="371019"/>
                        <a:pt x="-4743" y="408052"/>
                        <a:pt x="8631" y="438913"/>
                      </a:cubicBezTo>
                      <a:cubicBezTo>
                        <a:pt x="10345" y="442857"/>
                        <a:pt x="12402" y="446800"/>
                        <a:pt x="14803" y="450572"/>
                      </a:cubicBezTo>
                      <a:cubicBezTo>
                        <a:pt x="28176" y="472860"/>
                        <a:pt x="50465" y="486919"/>
                        <a:pt x="75153" y="496692"/>
                      </a:cubicBezTo>
                      <a:close/>
                      <a:moveTo>
                        <a:pt x="723234" y="445257"/>
                      </a:moveTo>
                      <a:cubicBezTo>
                        <a:pt x="720834" y="450572"/>
                        <a:pt x="717919" y="455544"/>
                        <a:pt x="714490" y="460173"/>
                      </a:cubicBezTo>
                      <a:cubicBezTo>
                        <a:pt x="723063" y="446457"/>
                        <a:pt x="728378" y="430512"/>
                        <a:pt x="731121" y="413710"/>
                      </a:cubicBezTo>
                      <a:cubicBezTo>
                        <a:pt x="730092" y="424512"/>
                        <a:pt x="727692" y="435313"/>
                        <a:pt x="723234" y="445257"/>
                      </a:cubicBezTo>
                      <a:close/>
                      <a:moveTo>
                        <a:pt x="316898" y="185510"/>
                      </a:moveTo>
                      <a:cubicBezTo>
                        <a:pt x="315012" y="182938"/>
                        <a:pt x="313469" y="180024"/>
                        <a:pt x="312097" y="177109"/>
                      </a:cubicBezTo>
                      <a:cubicBezTo>
                        <a:pt x="313640" y="180024"/>
                        <a:pt x="315183" y="182767"/>
                        <a:pt x="316898" y="185510"/>
                      </a:cubicBezTo>
                      <a:close/>
                    </a:path>
                  </a:pathLst>
                </a:custGeom>
                <a:solidFill>
                  <a:srgbClr val="FF7A78"/>
                </a:solidFill>
                <a:ln w="1715" cap="flat">
                  <a:noFill/>
                  <a:prstDash val="solid"/>
                  <a:miter/>
                </a:ln>
              </p:spPr>
              <p:txBody>
                <a:bodyPr rtlCol="0" anchor="ctr"/>
                <a:lstStyle/>
                <a:p>
                  <a:endParaRPr lang="en-US"/>
                </a:p>
              </p:txBody>
            </p:sp>
          </p:grpSp>
        </p:grpSp>
        <p:sp>
          <p:nvSpPr>
            <p:cNvPr id="44" name="Freeform: Shape 43">
              <a:extLst>
                <a:ext uri="{FF2B5EF4-FFF2-40B4-BE49-F238E27FC236}">
                  <a16:creationId xmlns:a16="http://schemas.microsoft.com/office/drawing/2014/main" id="{C6545A44-B4EB-4E63-AF3E-FF5422BE1592}"/>
                </a:ext>
              </a:extLst>
            </p:cNvPr>
            <p:cNvSpPr/>
            <p:nvPr/>
          </p:nvSpPr>
          <p:spPr>
            <a:xfrm>
              <a:off x="6109524" y="5652626"/>
              <a:ext cx="1321557" cy="927026"/>
            </a:xfrm>
            <a:custGeom>
              <a:avLst/>
              <a:gdLst>
                <a:gd name="connsiteX0" fmla="*/ 5850 w 1321557"/>
                <a:gd name="connsiteY0" fmla="*/ 10539 h 927026"/>
                <a:gd name="connsiteX1" fmla="*/ 283256 w 1321557"/>
                <a:gd name="connsiteY1" fmla="*/ 872246 h 927026"/>
                <a:gd name="connsiteX2" fmla="*/ 705880 w 1321557"/>
                <a:gd name="connsiteY2" fmla="*/ 926939 h 927026"/>
                <a:gd name="connsiteX3" fmla="*/ 1042608 w 1321557"/>
                <a:gd name="connsiteY3" fmla="*/ 882876 h 927026"/>
                <a:gd name="connsiteX4" fmla="*/ 1268065 w 1321557"/>
                <a:gd name="connsiteY4" fmla="*/ 253826 h 927026"/>
                <a:gd name="connsiteX5" fmla="*/ 1321557 w 1321557"/>
                <a:gd name="connsiteY5" fmla="*/ 10367 h 927026"/>
                <a:gd name="connsiteX6" fmla="*/ 1265321 w 1321557"/>
                <a:gd name="connsiteY6" fmla="*/ 18597 h 927026"/>
                <a:gd name="connsiteX7" fmla="*/ 1237718 w 1321557"/>
                <a:gd name="connsiteY7" fmla="*/ 87177 h 927026"/>
                <a:gd name="connsiteX8" fmla="*/ 1171024 w 1321557"/>
                <a:gd name="connsiteY8" fmla="*/ 41400 h 927026"/>
                <a:gd name="connsiteX9" fmla="*/ 1103473 w 1321557"/>
                <a:gd name="connsiteY9" fmla="*/ 103293 h 927026"/>
                <a:gd name="connsiteX10" fmla="*/ 1041751 w 1321557"/>
                <a:gd name="connsiteY10" fmla="*/ 58887 h 927026"/>
                <a:gd name="connsiteX11" fmla="*/ 979686 w 1321557"/>
                <a:gd name="connsiteY11" fmla="*/ 125581 h 927026"/>
                <a:gd name="connsiteX12" fmla="*/ 928422 w 1321557"/>
                <a:gd name="connsiteY12" fmla="*/ 60259 h 927026"/>
                <a:gd name="connsiteX13" fmla="*/ 867043 w 1321557"/>
                <a:gd name="connsiteY13" fmla="*/ 116494 h 927026"/>
                <a:gd name="connsiteX14" fmla="*/ 810808 w 1321557"/>
                <a:gd name="connsiteY14" fmla="*/ 50658 h 927026"/>
                <a:gd name="connsiteX15" fmla="*/ 734341 w 1321557"/>
                <a:gd name="connsiteY15" fmla="*/ 114951 h 927026"/>
                <a:gd name="connsiteX16" fmla="*/ 666275 w 1321557"/>
                <a:gd name="connsiteY16" fmla="*/ 45686 h 927026"/>
                <a:gd name="connsiteX17" fmla="*/ 591180 w 1321557"/>
                <a:gd name="connsiteY17" fmla="*/ 111865 h 927026"/>
                <a:gd name="connsiteX18" fmla="*/ 504255 w 1321557"/>
                <a:gd name="connsiteY18" fmla="*/ 55458 h 927026"/>
                <a:gd name="connsiteX19" fmla="*/ 449905 w 1321557"/>
                <a:gd name="connsiteY19" fmla="*/ 135697 h 927026"/>
                <a:gd name="connsiteX20" fmla="*/ 385783 w 1321557"/>
                <a:gd name="connsiteY20" fmla="*/ 47400 h 927026"/>
                <a:gd name="connsiteX21" fmla="*/ 283084 w 1321557"/>
                <a:gd name="connsiteY21" fmla="*/ 97292 h 927026"/>
                <a:gd name="connsiteX22" fmla="*/ 197702 w 1321557"/>
                <a:gd name="connsiteY22" fmla="*/ 33684 h 927026"/>
                <a:gd name="connsiteX23" fmla="*/ 155697 w 1321557"/>
                <a:gd name="connsiteY23" fmla="*/ 39685 h 927026"/>
                <a:gd name="connsiteX24" fmla="*/ 113006 w 1321557"/>
                <a:gd name="connsiteY24" fmla="*/ 85119 h 927026"/>
                <a:gd name="connsiteX25" fmla="*/ 66029 w 1321557"/>
                <a:gd name="connsiteY25" fmla="*/ 20997 h 927026"/>
                <a:gd name="connsiteX26" fmla="*/ 5850 w 1321557"/>
                <a:gd name="connsiteY26" fmla="*/ 10539 h 927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321557" h="927026">
                  <a:moveTo>
                    <a:pt x="5850" y="10539"/>
                  </a:moveTo>
                  <a:cubicBezTo>
                    <a:pt x="-45585" y="47229"/>
                    <a:pt x="258396" y="851844"/>
                    <a:pt x="283256" y="872246"/>
                  </a:cubicBezTo>
                  <a:cubicBezTo>
                    <a:pt x="356122" y="932254"/>
                    <a:pt x="574035" y="926082"/>
                    <a:pt x="705880" y="926939"/>
                  </a:cubicBezTo>
                  <a:cubicBezTo>
                    <a:pt x="910420" y="928310"/>
                    <a:pt x="992716" y="913566"/>
                    <a:pt x="1042608" y="882876"/>
                  </a:cubicBezTo>
                  <a:cubicBezTo>
                    <a:pt x="1049809" y="878418"/>
                    <a:pt x="1141192" y="800409"/>
                    <a:pt x="1268065" y="253826"/>
                  </a:cubicBezTo>
                  <a:cubicBezTo>
                    <a:pt x="1282981" y="189704"/>
                    <a:pt x="1321557" y="89920"/>
                    <a:pt x="1321557" y="10367"/>
                  </a:cubicBezTo>
                  <a:cubicBezTo>
                    <a:pt x="1321557" y="-6950"/>
                    <a:pt x="1296526" y="-1463"/>
                    <a:pt x="1265321" y="18597"/>
                  </a:cubicBezTo>
                  <a:cubicBezTo>
                    <a:pt x="1237718" y="36256"/>
                    <a:pt x="1237204" y="82376"/>
                    <a:pt x="1237718" y="87177"/>
                  </a:cubicBezTo>
                  <a:cubicBezTo>
                    <a:pt x="1239947" y="55801"/>
                    <a:pt x="1201542" y="33856"/>
                    <a:pt x="1171024" y="41400"/>
                  </a:cubicBezTo>
                  <a:cubicBezTo>
                    <a:pt x="1140506" y="49115"/>
                    <a:pt x="1118903" y="76032"/>
                    <a:pt x="1103473" y="103293"/>
                  </a:cubicBezTo>
                  <a:cubicBezTo>
                    <a:pt x="1111702" y="73289"/>
                    <a:pt x="1071240" y="48772"/>
                    <a:pt x="1041751" y="58887"/>
                  </a:cubicBezTo>
                  <a:cubicBezTo>
                    <a:pt x="1012261" y="69003"/>
                    <a:pt x="994602" y="98321"/>
                    <a:pt x="979686" y="125581"/>
                  </a:cubicBezTo>
                  <a:cubicBezTo>
                    <a:pt x="977629" y="91120"/>
                    <a:pt x="962712" y="63174"/>
                    <a:pt x="928422" y="60259"/>
                  </a:cubicBezTo>
                  <a:cubicBezTo>
                    <a:pt x="894132" y="57344"/>
                    <a:pt x="874587" y="82890"/>
                    <a:pt x="867043" y="116494"/>
                  </a:cubicBezTo>
                  <a:cubicBezTo>
                    <a:pt x="852470" y="88720"/>
                    <a:pt x="840469" y="60430"/>
                    <a:pt x="810808" y="50658"/>
                  </a:cubicBezTo>
                  <a:cubicBezTo>
                    <a:pt x="780975" y="40885"/>
                    <a:pt x="732284" y="83576"/>
                    <a:pt x="734341" y="114951"/>
                  </a:cubicBezTo>
                  <a:cubicBezTo>
                    <a:pt x="732284" y="84090"/>
                    <a:pt x="698679" y="45686"/>
                    <a:pt x="666275" y="45686"/>
                  </a:cubicBezTo>
                  <a:cubicBezTo>
                    <a:pt x="642272" y="45686"/>
                    <a:pt x="607125" y="85291"/>
                    <a:pt x="591180" y="111865"/>
                  </a:cubicBezTo>
                  <a:cubicBezTo>
                    <a:pt x="585865" y="76375"/>
                    <a:pt x="534430" y="41571"/>
                    <a:pt x="504255" y="55458"/>
                  </a:cubicBezTo>
                  <a:cubicBezTo>
                    <a:pt x="473908" y="69346"/>
                    <a:pt x="460021" y="103979"/>
                    <a:pt x="449905" y="135697"/>
                  </a:cubicBezTo>
                  <a:cubicBezTo>
                    <a:pt x="436018" y="92149"/>
                    <a:pt x="420416" y="61116"/>
                    <a:pt x="385783" y="47400"/>
                  </a:cubicBezTo>
                  <a:cubicBezTo>
                    <a:pt x="351322" y="33684"/>
                    <a:pt x="289257" y="60773"/>
                    <a:pt x="283084" y="97292"/>
                  </a:cubicBezTo>
                  <a:cubicBezTo>
                    <a:pt x="279484" y="64717"/>
                    <a:pt x="223077" y="37285"/>
                    <a:pt x="197702" y="33684"/>
                  </a:cubicBezTo>
                  <a:cubicBezTo>
                    <a:pt x="187072" y="32141"/>
                    <a:pt x="168041" y="32141"/>
                    <a:pt x="155697" y="39685"/>
                  </a:cubicBezTo>
                  <a:cubicBezTo>
                    <a:pt x="130322" y="54944"/>
                    <a:pt x="113006" y="85119"/>
                    <a:pt x="113006" y="85119"/>
                  </a:cubicBezTo>
                  <a:cubicBezTo>
                    <a:pt x="113006" y="85119"/>
                    <a:pt x="99976" y="43457"/>
                    <a:pt x="66029" y="20997"/>
                  </a:cubicBezTo>
                  <a:cubicBezTo>
                    <a:pt x="46483" y="8481"/>
                    <a:pt x="11165" y="6766"/>
                    <a:pt x="5850" y="10539"/>
                  </a:cubicBezTo>
                  <a:close/>
                </a:path>
              </a:pathLst>
            </a:custGeom>
            <a:solidFill>
              <a:srgbClr val="FCE6BD"/>
            </a:solidFill>
            <a:ln w="1715" cap="flat">
              <a:noFill/>
              <a:prstDash val="solid"/>
              <a:miter/>
            </a:ln>
          </p:spPr>
          <p:txBody>
            <a:bodyPr rtlCol="0" anchor="ctr"/>
            <a:lstStyle/>
            <a:p>
              <a:endParaRPr lang="en-US"/>
            </a:p>
          </p:txBody>
        </p:sp>
        <p:grpSp>
          <p:nvGrpSpPr>
            <p:cNvPr id="45" name="Graphic 3">
              <a:extLst>
                <a:ext uri="{FF2B5EF4-FFF2-40B4-BE49-F238E27FC236}">
                  <a16:creationId xmlns:a16="http://schemas.microsoft.com/office/drawing/2014/main" id="{BF64E148-2CBB-47DF-91CF-9E0EFEECECAA}"/>
                </a:ext>
              </a:extLst>
            </p:cNvPr>
            <p:cNvGrpSpPr/>
            <p:nvPr/>
          </p:nvGrpSpPr>
          <p:grpSpPr>
            <a:xfrm>
              <a:off x="6109695" y="4553767"/>
              <a:ext cx="1321557" cy="2025968"/>
              <a:chOff x="6109695" y="4553767"/>
              <a:chExt cx="1321557" cy="2025968"/>
            </a:xfrm>
            <a:solidFill>
              <a:srgbClr val="FFD57E"/>
            </a:solidFill>
          </p:grpSpPr>
          <p:sp>
            <p:nvSpPr>
              <p:cNvPr id="62" name="Freeform: Shape 61">
                <a:extLst>
                  <a:ext uri="{FF2B5EF4-FFF2-40B4-BE49-F238E27FC236}">
                    <a16:creationId xmlns:a16="http://schemas.microsoft.com/office/drawing/2014/main" id="{1F37E438-6901-4680-87EE-1A29E8446F4E}"/>
                  </a:ext>
                </a:extLst>
              </p:cNvPr>
              <p:cNvSpPr/>
              <p:nvPr/>
            </p:nvSpPr>
            <p:spPr>
              <a:xfrm>
                <a:off x="6546276" y="4553767"/>
                <a:ext cx="376690" cy="387750"/>
              </a:xfrm>
              <a:custGeom>
                <a:avLst/>
                <a:gdLst>
                  <a:gd name="connsiteX0" fmla="*/ 334451 w 376690"/>
                  <a:gd name="connsiteY0" fmla="*/ 219400 h 387750"/>
                  <a:gd name="connsiteX1" fmla="*/ 280787 w 376690"/>
                  <a:gd name="connsiteY1" fmla="*/ 194883 h 387750"/>
                  <a:gd name="connsiteX2" fmla="*/ 295703 w 376690"/>
                  <a:gd name="connsiteY2" fmla="*/ 183738 h 387750"/>
                  <a:gd name="connsiteX3" fmla="*/ 343880 w 376690"/>
                  <a:gd name="connsiteY3" fmla="*/ 132818 h 387750"/>
                  <a:gd name="connsiteX4" fmla="*/ 351253 w 376690"/>
                  <a:gd name="connsiteY4" fmla="*/ 75725 h 387750"/>
                  <a:gd name="connsiteX5" fmla="*/ 291417 w 376690"/>
                  <a:gd name="connsiteY5" fmla="*/ 81726 h 387750"/>
                  <a:gd name="connsiteX6" fmla="*/ 274615 w 376690"/>
                  <a:gd name="connsiteY6" fmla="*/ 91155 h 387750"/>
                  <a:gd name="connsiteX7" fmla="*/ 231923 w 376690"/>
                  <a:gd name="connsiteY7" fmla="*/ 129903 h 387750"/>
                  <a:gd name="connsiteX8" fmla="*/ 226780 w 376690"/>
                  <a:gd name="connsiteY8" fmla="*/ 136075 h 387750"/>
                  <a:gd name="connsiteX9" fmla="*/ 226780 w 376690"/>
                  <a:gd name="connsiteY9" fmla="*/ 116358 h 387750"/>
                  <a:gd name="connsiteX10" fmla="*/ 206206 w 376690"/>
                  <a:gd name="connsiteY10" fmla="*/ 24119 h 387750"/>
                  <a:gd name="connsiteX11" fmla="*/ 149285 w 376690"/>
                  <a:gd name="connsiteY11" fmla="*/ 8859 h 387750"/>
                  <a:gd name="connsiteX12" fmla="*/ 132311 w 376690"/>
                  <a:gd name="connsiteY12" fmla="*/ 98528 h 387750"/>
                  <a:gd name="connsiteX13" fmla="*/ 138483 w 376690"/>
                  <a:gd name="connsiteY13" fmla="*/ 130246 h 387750"/>
                  <a:gd name="connsiteX14" fmla="*/ 106765 w 376690"/>
                  <a:gd name="connsiteY14" fmla="*/ 112758 h 387750"/>
                  <a:gd name="connsiteX15" fmla="*/ 3038 w 376690"/>
                  <a:gd name="connsiteY15" fmla="*/ 125617 h 387750"/>
                  <a:gd name="connsiteX16" fmla="*/ 62017 w 376690"/>
                  <a:gd name="connsiteY16" fmla="*/ 200541 h 387750"/>
                  <a:gd name="connsiteX17" fmla="*/ 102822 w 376690"/>
                  <a:gd name="connsiteY17" fmla="*/ 216657 h 387750"/>
                  <a:gd name="connsiteX18" fmla="*/ 59102 w 376690"/>
                  <a:gd name="connsiteY18" fmla="*/ 248547 h 387750"/>
                  <a:gd name="connsiteX19" fmla="*/ 15211 w 376690"/>
                  <a:gd name="connsiteY19" fmla="*/ 335300 h 387750"/>
                  <a:gd name="connsiteX20" fmla="*/ 113966 w 376690"/>
                  <a:gd name="connsiteY20" fmla="*/ 325699 h 387750"/>
                  <a:gd name="connsiteX21" fmla="*/ 137112 w 376690"/>
                  <a:gd name="connsiteY21" fmla="*/ 307182 h 387750"/>
                  <a:gd name="connsiteX22" fmla="*/ 167973 w 376690"/>
                  <a:gd name="connsiteY22" fmla="*/ 284037 h 387750"/>
                  <a:gd name="connsiteX23" fmla="*/ 168316 w 376690"/>
                  <a:gd name="connsiteY23" fmla="*/ 289180 h 387750"/>
                  <a:gd name="connsiteX24" fmla="*/ 169859 w 376690"/>
                  <a:gd name="connsiteY24" fmla="*/ 313355 h 387750"/>
                  <a:gd name="connsiteX25" fmla="*/ 178431 w 376690"/>
                  <a:gd name="connsiteY25" fmla="*/ 341644 h 387750"/>
                  <a:gd name="connsiteX26" fmla="*/ 190090 w 376690"/>
                  <a:gd name="connsiteY26" fmla="*/ 370962 h 387750"/>
                  <a:gd name="connsiteX27" fmla="*/ 231409 w 376690"/>
                  <a:gd name="connsiteY27" fmla="*/ 382963 h 387750"/>
                  <a:gd name="connsiteX28" fmla="*/ 245468 w 376690"/>
                  <a:gd name="connsiteY28" fmla="*/ 366675 h 387750"/>
                  <a:gd name="connsiteX29" fmla="*/ 254898 w 376690"/>
                  <a:gd name="connsiteY29" fmla="*/ 344044 h 387750"/>
                  <a:gd name="connsiteX30" fmla="*/ 255584 w 376690"/>
                  <a:gd name="connsiteY30" fmla="*/ 331871 h 387750"/>
                  <a:gd name="connsiteX31" fmla="*/ 252326 w 376690"/>
                  <a:gd name="connsiteY31" fmla="*/ 275807 h 387750"/>
                  <a:gd name="connsiteX32" fmla="*/ 277701 w 376690"/>
                  <a:gd name="connsiteY32" fmla="*/ 289523 h 387750"/>
                  <a:gd name="connsiteX33" fmla="*/ 370455 w 376690"/>
                  <a:gd name="connsiteY33" fmla="*/ 291581 h 387750"/>
                  <a:gd name="connsiteX34" fmla="*/ 334451 w 376690"/>
                  <a:gd name="connsiteY34" fmla="*/ 219400 h 387750"/>
                  <a:gd name="connsiteX35" fmla="*/ 213064 w 376690"/>
                  <a:gd name="connsiteY35" fmla="*/ 219915 h 387750"/>
                  <a:gd name="connsiteX36" fmla="*/ 205520 w 376690"/>
                  <a:gd name="connsiteY36" fmla="*/ 224886 h 387750"/>
                  <a:gd name="connsiteX37" fmla="*/ 203806 w 376690"/>
                  <a:gd name="connsiteY37" fmla="*/ 226086 h 387750"/>
                  <a:gd name="connsiteX38" fmla="*/ 177403 w 376690"/>
                  <a:gd name="connsiteY38" fmla="*/ 232430 h 387750"/>
                  <a:gd name="connsiteX39" fmla="*/ 173459 w 376690"/>
                  <a:gd name="connsiteY39" fmla="*/ 230716 h 387750"/>
                  <a:gd name="connsiteX40" fmla="*/ 159572 w 376690"/>
                  <a:gd name="connsiteY40" fmla="*/ 222315 h 387750"/>
                  <a:gd name="connsiteX41" fmla="*/ 163515 w 376690"/>
                  <a:gd name="connsiteY41" fmla="*/ 172080 h 387750"/>
                  <a:gd name="connsiteX42" fmla="*/ 187690 w 376690"/>
                  <a:gd name="connsiteY42" fmla="*/ 166936 h 387750"/>
                  <a:gd name="connsiteX43" fmla="*/ 194033 w 376690"/>
                  <a:gd name="connsiteY43" fmla="*/ 165736 h 387750"/>
                  <a:gd name="connsiteX44" fmla="*/ 213064 w 376690"/>
                  <a:gd name="connsiteY44" fmla="*/ 219915 h 387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6690" h="387750">
                    <a:moveTo>
                      <a:pt x="334451" y="219400"/>
                    </a:moveTo>
                    <a:cubicBezTo>
                      <a:pt x="317992" y="207741"/>
                      <a:pt x="299818" y="200198"/>
                      <a:pt x="280787" y="194883"/>
                    </a:cubicBezTo>
                    <a:cubicBezTo>
                      <a:pt x="287131" y="190254"/>
                      <a:pt x="292274" y="186310"/>
                      <a:pt x="295703" y="183738"/>
                    </a:cubicBezTo>
                    <a:cubicBezTo>
                      <a:pt x="314048" y="169508"/>
                      <a:pt x="332393" y="153392"/>
                      <a:pt x="343880" y="132818"/>
                    </a:cubicBezTo>
                    <a:cubicBezTo>
                      <a:pt x="352282" y="117730"/>
                      <a:pt x="361711" y="91841"/>
                      <a:pt x="351253" y="75725"/>
                    </a:cubicBezTo>
                    <a:cubicBezTo>
                      <a:pt x="336337" y="52922"/>
                      <a:pt x="312848" y="63381"/>
                      <a:pt x="291417" y="81726"/>
                    </a:cubicBezTo>
                    <a:cubicBezTo>
                      <a:pt x="285244" y="84297"/>
                      <a:pt x="279415" y="87726"/>
                      <a:pt x="274615" y="91155"/>
                    </a:cubicBezTo>
                    <a:cubicBezTo>
                      <a:pt x="258841" y="102128"/>
                      <a:pt x="244268" y="115158"/>
                      <a:pt x="231923" y="129903"/>
                    </a:cubicBezTo>
                    <a:cubicBezTo>
                      <a:pt x="230209" y="131789"/>
                      <a:pt x="228494" y="133847"/>
                      <a:pt x="226780" y="136075"/>
                    </a:cubicBezTo>
                    <a:cubicBezTo>
                      <a:pt x="226951" y="128703"/>
                      <a:pt x="226951" y="122016"/>
                      <a:pt x="226780" y="116358"/>
                    </a:cubicBezTo>
                    <a:cubicBezTo>
                      <a:pt x="226437" y="85326"/>
                      <a:pt x="220436" y="51894"/>
                      <a:pt x="206206" y="24119"/>
                    </a:cubicBezTo>
                    <a:cubicBezTo>
                      <a:pt x="194890" y="1830"/>
                      <a:pt x="170373" y="-8800"/>
                      <a:pt x="149285" y="8859"/>
                    </a:cubicBezTo>
                    <a:cubicBezTo>
                      <a:pt x="125796" y="28576"/>
                      <a:pt x="129053" y="71267"/>
                      <a:pt x="132311" y="98528"/>
                    </a:cubicBezTo>
                    <a:cubicBezTo>
                      <a:pt x="133683" y="109329"/>
                      <a:pt x="135740" y="119787"/>
                      <a:pt x="138483" y="130246"/>
                    </a:cubicBezTo>
                    <a:cubicBezTo>
                      <a:pt x="128711" y="123216"/>
                      <a:pt x="118081" y="117387"/>
                      <a:pt x="106765" y="112758"/>
                    </a:cubicBezTo>
                    <a:cubicBezTo>
                      <a:pt x="79676" y="101785"/>
                      <a:pt x="20354" y="92870"/>
                      <a:pt x="3038" y="125617"/>
                    </a:cubicBezTo>
                    <a:cubicBezTo>
                      <a:pt x="-13250" y="156306"/>
                      <a:pt x="40243" y="189054"/>
                      <a:pt x="62017" y="200541"/>
                    </a:cubicBezTo>
                    <a:cubicBezTo>
                      <a:pt x="75047" y="207399"/>
                      <a:pt x="88763" y="212885"/>
                      <a:pt x="102822" y="216657"/>
                    </a:cubicBezTo>
                    <a:cubicBezTo>
                      <a:pt x="87220" y="225744"/>
                      <a:pt x="72475" y="236373"/>
                      <a:pt x="59102" y="248547"/>
                    </a:cubicBezTo>
                    <a:cubicBezTo>
                      <a:pt x="40071" y="265863"/>
                      <a:pt x="-3306" y="306325"/>
                      <a:pt x="15211" y="335300"/>
                    </a:cubicBezTo>
                    <a:cubicBezTo>
                      <a:pt x="34756" y="365990"/>
                      <a:pt x="92020" y="340444"/>
                      <a:pt x="113966" y="325699"/>
                    </a:cubicBezTo>
                    <a:cubicBezTo>
                      <a:pt x="121853" y="320384"/>
                      <a:pt x="129568" y="314212"/>
                      <a:pt x="137112" y="307182"/>
                    </a:cubicBezTo>
                    <a:cubicBezTo>
                      <a:pt x="148770" y="300839"/>
                      <a:pt x="159400" y="292781"/>
                      <a:pt x="167973" y="284037"/>
                    </a:cubicBezTo>
                    <a:cubicBezTo>
                      <a:pt x="168144" y="285751"/>
                      <a:pt x="168144" y="287466"/>
                      <a:pt x="168316" y="289180"/>
                    </a:cubicBezTo>
                    <a:cubicBezTo>
                      <a:pt x="168144" y="299810"/>
                      <a:pt x="168830" y="308554"/>
                      <a:pt x="169859" y="313355"/>
                    </a:cubicBezTo>
                    <a:cubicBezTo>
                      <a:pt x="171573" y="321927"/>
                      <a:pt x="174316" y="332043"/>
                      <a:pt x="178431" y="341644"/>
                    </a:cubicBezTo>
                    <a:cubicBezTo>
                      <a:pt x="180832" y="351931"/>
                      <a:pt x="184603" y="362046"/>
                      <a:pt x="190090" y="370962"/>
                    </a:cubicBezTo>
                    <a:cubicBezTo>
                      <a:pt x="199005" y="385535"/>
                      <a:pt x="215979" y="393422"/>
                      <a:pt x="231409" y="382963"/>
                    </a:cubicBezTo>
                    <a:cubicBezTo>
                      <a:pt x="237410" y="379020"/>
                      <a:pt x="241868" y="373191"/>
                      <a:pt x="245468" y="366675"/>
                    </a:cubicBezTo>
                    <a:cubicBezTo>
                      <a:pt x="250440" y="361189"/>
                      <a:pt x="254041" y="353474"/>
                      <a:pt x="254898" y="344044"/>
                    </a:cubicBezTo>
                    <a:cubicBezTo>
                      <a:pt x="255241" y="340101"/>
                      <a:pt x="255584" y="335986"/>
                      <a:pt x="255584" y="331871"/>
                    </a:cubicBezTo>
                    <a:cubicBezTo>
                      <a:pt x="257984" y="313183"/>
                      <a:pt x="256098" y="294324"/>
                      <a:pt x="252326" y="275807"/>
                    </a:cubicBezTo>
                    <a:cubicBezTo>
                      <a:pt x="260384" y="280950"/>
                      <a:pt x="268785" y="285580"/>
                      <a:pt x="277701" y="289523"/>
                    </a:cubicBezTo>
                    <a:cubicBezTo>
                      <a:pt x="302218" y="300324"/>
                      <a:pt x="349024" y="316784"/>
                      <a:pt x="370455" y="291581"/>
                    </a:cubicBezTo>
                    <a:cubicBezTo>
                      <a:pt x="391715" y="266892"/>
                      <a:pt x="353310" y="232773"/>
                      <a:pt x="334451" y="219400"/>
                    </a:cubicBezTo>
                    <a:close/>
                    <a:moveTo>
                      <a:pt x="213064" y="219915"/>
                    </a:moveTo>
                    <a:cubicBezTo>
                      <a:pt x="210664" y="221972"/>
                      <a:pt x="208092" y="223686"/>
                      <a:pt x="205520" y="224886"/>
                    </a:cubicBezTo>
                    <a:cubicBezTo>
                      <a:pt x="205006" y="225229"/>
                      <a:pt x="204320" y="225744"/>
                      <a:pt x="203806" y="226086"/>
                    </a:cubicBezTo>
                    <a:cubicBezTo>
                      <a:pt x="196948" y="232259"/>
                      <a:pt x="187518" y="235516"/>
                      <a:pt x="177403" y="232430"/>
                    </a:cubicBezTo>
                    <a:cubicBezTo>
                      <a:pt x="176031" y="231916"/>
                      <a:pt x="174659" y="231402"/>
                      <a:pt x="173459" y="230716"/>
                    </a:cubicBezTo>
                    <a:cubicBezTo>
                      <a:pt x="168316" y="229173"/>
                      <a:pt x="163515" y="226601"/>
                      <a:pt x="159572" y="222315"/>
                    </a:cubicBezTo>
                    <a:cubicBezTo>
                      <a:pt x="146370" y="208256"/>
                      <a:pt x="148256" y="183738"/>
                      <a:pt x="163515" y="172080"/>
                    </a:cubicBezTo>
                    <a:cubicBezTo>
                      <a:pt x="171059" y="166251"/>
                      <a:pt x="179631" y="165051"/>
                      <a:pt x="187690" y="166936"/>
                    </a:cubicBezTo>
                    <a:cubicBezTo>
                      <a:pt x="189747" y="166251"/>
                      <a:pt x="191804" y="165908"/>
                      <a:pt x="194033" y="165736"/>
                    </a:cubicBezTo>
                    <a:cubicBezTo>
                      <a:pt x="222837" y="164708"/>
                      <a:pt x="233295" y="202427"/>
                      <a:pt x="213064" y="219915"/>
                    </a:cubicBezTo>
                    <a:close/>
                  </a:path>
                </a:pathLst>
              </a:custGeom>
              <a:solidFill>
                <a:srgbClr val="FFD57E"/>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87C47E96-BF58-42F1-8B64-55F168E27473}"/>
                  </a:ext>
                </a:extLst>
              </p:cNvPr>
              <p:cNvSpPr/>
              <p:nvPr/>
            </p:nvSpPr>
            <p:spPr>
              <a:xfrm>
                <a:off x="6109695" y="5661575"/>
                <a:ext cx="355607" cy="895701"/>
              </a:xfrm>
              <a:custGeom>
                <a:avLst/>
                <a:gdLst>
                  <a:gd name="connsiteX0" fmla="*/ 302630 w 355607"/>
                  <a:gd name="connsiteY0" fmla="*/ 765570 h 895701"/>
                  <a:gd name="connsiteX1" fmla="*/ 239536 w 355607"/>
                  <a:gd name="connsiteY1" fmla="*/ 581948 h 895701"/>
                  <a:gd name="connsiteX2" fmla="*/ 185187 w 355607"/>
                  <a:gd name="connsiteY2" fmla="*/ 395067 h 895701"/>
                  <a:gd name="connsiteX3" fmla="*/ 135981 w 355607"/>
                  <a:gd name="connsiteY3" fmla="*/ 206129 h 895701"/>
                  <a:gd name="connsiteX4" fmla="*/ 113178 w 355607"/>
                  <a:gd name="connsiteY4" fmla="*/ 112003 h 895701"/>
                  <a:gd name="connsiteX5" fmla="*/ 100833 w 355607"/>
                  <a:gd name="connsiteY5" fmla="*/ 50624 h 895701"/>
                  <a:gd name="connsiteX6" fmla="*/ 66029 w 355607"/>
                  <a:gd name="connsiteY6" fmla="*/ 12562 h 895701"/>
                  <a:gd name="connsiteX7" fmla="*/ 5850 w 355607"/>
                  <a:gd name="connsiteY7" fmla="*/ 1761 h 895701"/>
                  <a:gd name="connsiteX8" fmla="*/ 283256 w 355607"/>
                  <a:gd name="connsiteY8" fmla="*/ 863469 h 895701"/>
                  <a:gd name="connsiteX9" fmla="*/ 355608 w 355607"/>
                  <a:gd name="connsiteY9" fmla="*/ 895701 h 895701"/>
                  <a:gd name="connsiteX10" fmla="*/ 302630 w 355607"/>
                  <a:gd name="connsiteY10" fmla="*/ 765570 h 895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607" h="895701">
                    <a:moveTo>
                      <a:pt x="302630" y="765570"/>
                    </a:moveTo>
                    <a:cubicBezTo>
                      <a:pt x="279656" y="705049"/>
                      <a:pt x="258738" y="643670"/>
                      <a:pt x="239536" y="581948"/>
                    </a:cubicBezTo>
                    <a:cubicBezTo>
                      <a:pt x="220162" y="520054"/>
                      <a:pt x="202332" y="457646"/>
                      <a:pt x="185187" y="395067"/>
                    </a:cubicBezTo>
                    <a:cubicBezTo>
                      <a:pt x="168042" y="332316"/>
                      <a:pt x="151754" y="269223"/>
                      <a:pt x="135981" y="206129"/>
                    </a:cubicBezTo>
                    <a:cubicBezTo>
                      <a:pt x="128265" y="174754"/>
                      <a:pt x="120721" y="143379"/>
                      <a:pt x="113178" y="112003"/>
                    </a:cubicBezTo>
                    <a:cubicBezTo>
                      <a:pt x="108206" y="91601"/>
                      <a:pt x="103748" y="71198"/>
                      <a:pt x="100833" y="50624"/>
                    </a:cubicBezTo>
                    <a:cubicBezTo>
                      <a:pt x="93289" y="37937"/>
                      <a:pt x="81974" y="23192"/>
                      <a:pt x="66029" y="12562"/>
                    </a:cubicBezTo>
                    <a:cubicBezTo>
                      <a:pt x="46483" y="-297"/>
                      <a:pt x="11165" y="-2011"/>
                      <a:pt x="5850" y="1761"/>
                    </a:cubicBezTo>
                    <a:cubicBezTo>
                      <a:pt x="-45585" y="38451"/>
                      <a:pt x="258396" y="843066"/>
                      <a:pt x="283256" y="863469"/>
                    </a:cubicBezTo>
                    <a:cubicBezTo>
                      <a:pt x="300401" y="877527"/>
                      <a:pt x="325433" y="887986"/>
                      <a:pt x="355608" y="895701"/>
                    </a:cubicBezTo>
                    <a:cubicBezTo>
                      <a:pt x="336577" y="852839"/>
                      <a:pt x="319089" y="809290"/>
                      <a:pt x="302630" y="765570"/>
                    </a:cubicBezTo>
                    <a:close/>
                  </a:path>
                </a:pathLst>
              </a:custGeom>
              <a:solidFill>
                <a:srgbClr val="FFD57E"/>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94C78CFF-FCD6-4F01-8021-E82E7C8C2BA0}"/>
                  </a:ext>
                </a:extLst>
              </p:cNvPr>
              <p:cNvSpPr/>
              <p:nvPr/>
            </p:nvSpPr>
            <p:spPr>
              <a:xfrm>
                <a:off x="6228188" y="5685842"/>
                <a:ext cx="297979" cy="882921"/>
              </a:xfrm>
              <a:custGeom>
                <a:avLst/>
                <a:gdLst>
                  <a:gd name="connsiteX0" fmla="*/ 291808 w 297979"/>
                  <a:gd name="connsiteY0" fmla="*/ 863205 h 882921"/>
                  <a:gd name="connsiteX1" fmla="*/ 266776 w 297979"/>
                  <a:gd name="connsiteY1" fmla="*/ 773365 h 882921"/>
                  <a:gd name="connsiteX2" fmla="*/ 228886 w 297979"/>
                  <a:gd name="connsiteY2" fmla="*/ 591971 h 882921"/>
                  <a:gd name="connsiteX3" fmla="*/ 200253 w 297979"/>
                  <a:gd name="connsiteY3" fmla="*/ 408177 h 882921"/>
                  <a:gd name="connsiteX4" fmla="*/ 172478 w 297979"/>
                  <a:gd name="connsiteY4" fmla="*/ 216496 h 882921"/>
                  <a:gd name="connsiteX5" fmla="*/ 157220 w 297979"/>
                  <a:gd name="connsiteY5" fmla="*/ 46417 h 882921"/>
                  <a:gd name="connsiteX6" fmla="*/ 79038 w 297979"/>
                  <a:gd name="connsiteY6" fmla="*/ 812 h 882921"/>
                  <a:gd name="connsiteX7" fmla="*/ 37033 w 297979"/>
                  <a:gd name="connsiteY7" fmla="*/ 6812 h 882921"/>
                  <a:gd name="connsiteX8" fmla="*/ 0 w 297979"/>
                  <a:gd name="connsiteY8" fmla="*/ 43674 h 882921"/>
                  <a:gd name="connsiteX9" fmla="*/ 14573 w 297979"/>
                  <a:gd name="connsiteY9" fmla="*/ 109511 h 882921"/>
                  <a:gd name="connsiteX10" fmla="*/ 38405 w 297979"/>
                  <a:gd name="connsiteY10" fmla="*/ 203808 h 882921"/>
                  <a:gd name="connsiteX11" fmla="*/ 88468 w 297979"/>
                  <a:gd name="connsiteY11" fmla="*/ 391546 h 882921"/>
                  <a:gd name="connsiteX12" fmla="*/ 144361 w 297979"/>
                  <a:gd name="connsiteY12" fmla="*/ 576026 h 882921"/>
                  <a:gd name="connsiteX13" fmla="*/ 208997 w 297979"/>
                  <a:gd name="connsiteY13" fmla="*/ 758278 h 882921"/>
                  <a:gd name="connsiteX14" fmla="*/ 245345 w 297979"/>
                  <a:gd name="connsiteY14" fmla="*/ 847432 h 882921"/>
                  <a:gd name="connsiteX15" fmla="*/ 258203 w 297979"/>
                  <a:gd name="connsiteY15" fmla="*/ 876235 h 882921"/>
                  <a:gd name="connsiteX16" fmla="*/ 297980 w 297979"/>
                  <a:gd name="connsiteY16" fmla="*/ 882922 h 882921"/>
                  <a:gd name="connsiteX17" fmla="*/ 291808 w 297979"/>
                  <a:gd name="connsiteY17" fmla="*/ 863205 h 882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97979" h="882921">
                    <a:moveTo>
                      <a:pt x="291808" y="863205"/>
                    </a:moveTo>
                    <a:cubicBezTo>
                      <a:pt x="282549" y="833544"/>
                      <a:pt x="274320" y="803540"/>
                      <a:pt x="266776" y="773365"/>
                    </a:cubicBezTo>
                    <a:cubicBezTo>
                      <a:pt x="251688" y="713358"/>
                      <a:pt x="239516" y="652836"/>
                      <a:pt x="228886" y="591971"/>
                    </a:cubicBezTo>
                    <a:cubicBezTo>
                      <a:pt x="218256" y="530935"/>
                      <a:pt x="209169" y="469556"/>
                      <a:pt x="200253" y="408177"/>
                    </a:cubicBezTo>
                    <a:cubicBezTo>
                      <a:pt x="191167" y="344226"/>
                      <a:pt x="180537" y="280446"/>
                      <a:pt x="172478" y="216496"/>
                    </a:cubicBezTo>
                    <a:cubicBezTo>
                      <a:pt x="165449" y="160088"/>
                      <a:pt x="160134" y="103339"/>
                      <a:pt x="157220" y="46417"/>
                    </a:cubicBezTo>
                    <a:cubicBezTo>
                      <a:pt x="140417" y="22243"/>
                      <a:pt x="99612" y="3726"/>
                      <a:pt x="79038" y="812"/>
                    </a:cubicBezTo>
                    <a:cubicBezTo>
                      <a:pt x="68408" y="-732"/>
                      <a:pt x="49377" y="-732"/>
                      <a:pt x="37033" y="6812"/>
                    </a:cubicBezTo>
                    <a:cubicBezTo>
                      <a:pt x="20231" y="16928"/>
                      <a:pt x="7029" y="33558"/>
                      <a:pt x="0" y="43674"/>
                    </a:cubicBezTo>
                    <a:cubicBezTo>
                      <a:pt x="4286" y="65791"/>
                      <a:pt x="9601" y="87737"/>
                      <a:pt x="14573" y="109511"/>
                    </a:cubicBezTo>
                    <a:cubicBezTo>
                      <a:pt x="21774" y="141058"/>
                      <a:pt x="30347" y="172433"/>
                      <a:pt x="38405" y="203808"/>
                    </a:cubicBezTo>
                    <a:cubicBezTo>
                      <a:pt x="54521" y="266559"/>
                      <a:pt x="70980" y="329138"/>
                      <a:pt x="88468" y="391546"/>
                    </a:cubicBezTo>
                    <a:cubicBezTo>
                      <a:pt x="105956" y="453440"/>
                      <a:pt x="124301" y="514990"/>
                      <a:pt x="144361" y="576026"/>
                    </a:cubicBezTo>
                    <a:cubicBezTo>
                      <a:pt x="164420" y="637234"/>
                      <a:pt x="185680" y="698099"/>
                      <a:pt x="208997" y="758278"/>
                    </a:cubicBezTo>
                    <a:cubicBezTo>
                      <a:pt x="220656" y="788110"/>
                      <a:pt x="232658" y="817942"/>
                      <a:pt x="245345" y="847432"/>
                    </a:cubicBezTo>
                    <a:cubicBezTo>
                      <a:pt x="249460" y="857033"/>
                      <a:pt x="253746" y="866634"/>
                      <a:pt x="258203" y="876235"/>
                    </a:cubicBezTo>
                    <a:cubicBezTo>
                      <a:pt x="270891" y="878807"/>
                      <a:pt x="284264" y="881036"/>
                      <a:pt x="297980" y="882922"/>
                    </a:cubicBezTo>
                    <a:cubicBezTo>
                      <a:pt x="295922" y="876235"/>
                      <a:pt x="293865" y="869720"/>
                      <a:pt x="291808" y="863205"/>
                    </a:cubicBezTo>
                    <a:close/>
                  </a:path>
                </a:pathLst>
              </a:custGeom>
              <a:solidFill>
                <a:srgbClr val="FFD57E"/>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C89286D0-8D91-4899-AA29-7CBF3B11548C}"/>
                  </a:ext>
                </a:extLst>
              </p:cNvPr>
              <p:cNvSpPr/>
              <p:nvPr/>
            </p:nvSpPr>
            <p:spPr>
              <a:xfrm>
                <a:off x="6401352" y="5696768"/>
                <a:ext cx="165106" cy="876452"/>
              </a:xfrm>
              <a:custGeom>
                <a:avLst/>
                <a:gdLst>
                  <a:gd name="connsiteX0" fmla="*/ 162363 w 165106"/>
                  <a:gd name="connsiteY0" fmla="*/ 835305 h 876452"/>
                  <a:gd name="connsiteX1" fmla="*/ 156534 w 165106"/>
                  <a:gd name="connsiteY1" fmla="*/ 734492 h 876452"/>
                  <a:gd name="connsiteX2" fmla="*/ 147790 w 165106"/>
                  <a:gd name="connsiteY2" fmla="*/ 374961 h 876452"/>
                  <a:gd name="connsiteX3" fmla="*/ 154305 w 165106"/>
                  <a:gd name="connsiteY3" fmla="*/ 80239 h 876452"/>
                  <a:gd name="connsiteX4" fmla="*/ 94126 w 165106"/>
                  <a:gd name="connsiteY4" fmla="*/ 3601 h 876452"/>
                  <a:gd name="connsiteX5" fmla="*/ 0 w 165106"/>
                  <a:gd name="connsiteY5" fmla="*/ 34633 h 876452"/>
                  <a:gd name="connsiteX6" fmla="*/ 0 w 165106"/>
                  <a:gd name="connsiteY6" fmla="*/ 35662 h 876452"/>
                  <a:gd name="connsiteX7" fmla="*/ 19374 w 165106"/>
                  <a:gd name="connsiteY7" fmla="*/ 228200 h 876452"/>
                  <a:gd name="connsiteX8" fmla="*/ 47149 w 165106"/>
                  <a:gd name="connsiteY8" fmla="*/ 416453 h 876452"/>
                  <a:gd name="connsiteX9" fmla="*/ 76466 w 165106"/>
                  <a:gd name="connsiteY9" fmla="*/ 600075 h 876452"/>
                  <a:gd name="connsiteX10" fmla="*/ 115900 w 165106"/>
                  <a:gd name="connsiteY10" fmla="*/ 780098 h 876452"/>
                  <a:gd name="connsiteX11" fmla="*/ 141617 w 165106"/>
                  <a:gd name="connsiteY11" fmla="*/ 867880 h 876452"/>
                  <a:gd name="connsiteX12" fmla="*/ 143846 w 165106"/>
                  <a:gd name="connsiteY12" fmla="*/ 874395 h 876452"/>
                  <a:gd name="connsiteX13" fmla="*/ 165106 w 165106"/>
                  <a:gd name="connsiteY13" fmla="*/ 876453 h 876452"/>
                  <a:gd name="connsiteX14" fmla="*/ 162363 w 165106"/>
                  <a:gd name="connsiteY14" fmla="*/ 835305 h 876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65106" h="876452">
                    <a:moveTo>
                      <a:pt x="162363" y="835305"/>
                    </a:moveTo>
                    <a:cubicBezTo>
                      <a:pt x="160134" y="801701"/>
                      <a:pt x="158248" y="768096"/>
                      <a:pt x="156534" y="734492"/>
                    </a:cubicBezTo>
                    <a:cubicBezTo>
                      <a:pt x="150533" y="614820"/>
                      <a:pt x="147790" y="494976"/>
                      <a:pt x="147790" y="374961"/>
                    </a:cubicBezTo>
                    <a:cubicBezTo>
                      <a:pt x="147790" y="276549"/>
                      <a:pt x="150019" y="178480"/>
                      <a:pt x="154305" y="80239"/>
                    </a:cubicBezTo>
                    <a:cubicBezTo>
                      <a:pt x="141275" y="42863"/>
                      <a:pt x="125501" y="16117"/>
                      <a:pt x="94126" y="3601"/>
                    </a:cubicBezTo>
                    <a:cubicBezTo>
                      <a:pt x="66008" y="-7543"/>
                      <a:pt x="19374" y="8402"/>
                      <a:pt x="0" y="34633"/>
                    </a:cubicBezTo>
                    <a:cubicBezTo>
                      <a:pt x="0" y="34976"/>
                      <a:pt x="0" y="35319"/>
                      <a:pt x="0" y="35662"/>
                    </a:cubicBezTo>
                    <a:cubicBezTo>
                      <a:pt x="3600" y="100127"/>
                      <a:pt x="10630" y="164249"/>
                      <a:pt x="19374" y="228200"/>
                    </a:cubicBezTo>
                    <a:cubicBezTo>
                      <a:pt x="27946" y="291122"/>
                      <a:pt x="38062" y="353702"/>
                      <a:pt x="47149" y="416453"/>
                    </a:cubicBezTo>
                    <a:cubicBezTo>
                      <a:pt x="56064" y="477831"/>
                      <a:pt x="65494" y="539039"/>
                      <a:pt x="76466" y="600075"/>
                    </a:cubicBezTo>
                    <a:cubicBezTo>
                      <a:pt x="87440" y="660597"/>
                      <a:pt x="100127" y="720776"/>
                      <a:pt x="115900" y="780098"/>
                    </a:cubicBezTo>
                    <a:cubicBezTo>
                      <a:pt x="123615" y="809587"/>
                      <a:pt x="132188" y="838905"/>
                      <a:pt x="141617" y="867880"/>
                    </a:cubicBezTo>
                    <a:cubicBezTo>
                      <a:pt x="142304" y="870109"/>
                      <a:pt x="142989" y="872166"/>
                      <a:pt x="143846" y="874395"/>
                    </a:cubicBezTo>
                    <a:cubicBezTo>
                      <a:pt x="150876" y="875252"/>
                      <a:pt x="157905" y="875939"/>
                      <a:pt x="165106" y="876453"/>
                    </a:cubicBezTo>
                    <a:cubicBezTo>
                      <a:pt x="164078" y="862737"/>
                      <a:pt x="163220" y="849021"/>
                      <a:pt x="162363" y="835305"/>
                    </a:cubicBezTo>
                    <a:close/>
                  </a:path>
                </a:pathLst>
              </a:custGeom>
              <a:solidFill>
                <a:srgbClr val="FFD57E"/>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1F08D781-DC85-4401-AE88-A9057CF38078}"/>
                  </a:ext>
                </a:extLst>
              </p:cNvPr>
              <p:cNvSpPr/>
              <p:nvPr/>
            </p:nvSpPr>
            <p:spPr>
              <a:xfrm>
                <a:off x="6566199" y="5705152"/>
                <a:ext cx="134333" cy="872698"/>
              </a:xfrm>
              <a:custGeom>
                <a:avLst/>
                <a:gdLst>
                  <a:gd name="connsiteX0" fmla="*/ 80327 w 134333"/>
                  <a:gd name="connsiteY0" fmla="*/ 843209 h 872698"/>
                  <a:gd name="connsiteX1" fmla="*/ 89585 w 134333"/>
                  <a:gd name="connsiteY1" fmla="*/ 739825 h 872698"/>
                  <a:gd name="connsiteX2" fmla="*/ 117360 w 134333"/>
                  <a:gd name="connsiteY2" fmla="*/ 368978 h 872698"/>
                  <a:gd name="connsiteX3" fmla="*/ 134334 w 134333"/>
                  <a:gd name="connsiteY3" fmla="*/ 58825 h 872698"/>
                  <a:gd name="connsiteX4" fmla="*/ 47408 w 134333"/>
                  <a:gd name="connsiteY4" fmla="*/ 3104 h 872698"/>
                  <a:gd name="connsiteX5" fmla="*/ 5403 w 134333"/>
                  <a:gd name="connsiteY5" fmla="*/ 50424 h 872698"/>
                  <a:gd name="connsiteX6" fmla="*/ 1631 w 134333"/>
                  <a:gd name="connsiteY6" fmla="*/ 206958 h 872698"/>
                  <a:gd name="connsiteX7" fmla="*/ 2660 w 134333"/>
                  <a:gd name="connsiteY7" fmla="*/ 566489 h 872698"/>
                  <a:gd name="connsiteX8" fmla="*/ 9861 w 134333"/>
                  <a:gd name="connsiteY8" fmla="*/ 746168 h 872698"/>
                  <a:gd name="connsiteX9" fmla="*/ 15176 w 134333"/>
                  <a:gd name="connsiteY9" fmla="*/ 836008 h 872698"/>
                  <a:gd name="connsiteX10" fmla="*/ 17576 w 134333"/>
                  <a:gd name="connsiteY10" fmla="*/ 869441 h 872698"/>
                  <a:gd name="connsiteX11" fmla="*/ 77241 w 134333"/>
                  <a:gd name="connsiteY11" fmla="*/ 872699 h 872698"/>
                  <a:gd name="connsiteX12" fmla="*/ 80327 w 134333"/>
                  <a:gd name="connsiteY12" fmla="*/ 843209 h 872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333" h="872698">
                    <a:moveTo>
                      <a:pt x="80327" y="843209"/>
                    </a:moveTo>
                    <a:cubicBezTo>
                      <a:pt x="83584" y="808748"/>
                      <a:pt x="86671" y="774286"/>
                      <a:pt x="89585" y="739825"/>
                    </a:cubicBezTo>
                    <a:cubicBezTo>
                      <a:pt x="100387" y="616209"/>
                      <a:pt x="109474" y="492594"/>
                      <a:pt x="117360" y="368978"/>
                    </a:cubicBezTo>
                    <a:cubicBezTo>
                      <a:pt x="124047" y="265594"/>
                      <a:pt x="129704" y="162210"/>
                      <a:pt x="134334" y="58825"/>
                    </a:cubicBezTo>
                    <a:cubicBezTo>
                      <a:pt x="128504" y="23507"/>
                      <a:pt x="77584" y="-10612"/>
                      <a:pt x="47408" y="3104"/>
                    </a:cubicBezTo>
                    <a:cubicBezTo>
                      <a:pt x="27520" y="12191"/>
                      <a:pt x="14833" y="30193"/>
                      <a:pt x="5403" y="50424"/>
                    </a:cubicBezTo>
                    <a:cubicBezTo>
                      <a:pt x="3860" y="102545"/>
                      <a:pt x="2660" y="154837"/>
                      <a:pt x="1631" y="206958"/>
                    </a:cubicBezTo>
                    <a:cubicBezTo>
                      <a:pt x="-769" y="326802"/>
                      <a:pt x="-598" y="446645"/>
                      <a:pt x="2660" y="566489"/>
                    </a:cubicBezTo>
                    <a:cubicBezTo>
                      <a:pt x="4203" y="626496"/>
                      <a:pt x="6604" y="686332"/>
                      <a:pt x="9861" y="746168"/>
                    </a:cubicBezTo>
                    <a:cubicBezTo>
                      <a:pt x="11404" y="776172"/>
                      <a:pt x="13290" y="806004"/>
                      <a:pt x="15176" y="836008"/>
                    </a:cubicBezTo>
                    <a:cubicBezTo>
                      <a:pt x="15862" y="847152"/>
                      <a:pt x="16719" y="858297"/>
                      <a:pt x="17576" y="869441"/>
                    </a:cubicBezTo>
                    <a:cubicBezTo>
                      <a:pt x="37121" y="870984"/>
                      <a:pt x="57181" y="871841"/>
                      <a:pt x="77241" y="872699"/>
                    </a:cubicBezTo>
                    <a:cubicBezTo>
                      <a:pt x="78441" y="862926"/>
                      <a:pt x="79298" y="852982"/>
                      <a:pt x="80327" y="843209"/>
                    </a:cubicBezTo>
                    <a:close/>
                  </a:path>
                </a:pathLst>
              </a:custGeom>
              <a:solidFill>
                <a:srgbClr val="FFD57E"/>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9B9291B0-3B11-4A3C-A88B-41EE21075A9E}"/>
                  </a:ext>
                </a:extLst>
              </p:cNvPr>
              <p:cNvSpPr/>
              <p:nvPr/>
            </p:nvSpPr>
            <p:spPr>
              <a:xfrm>
                <a:off x="6660927" y="5698312"/>
                <a:ext cx="166478" cy="880909"/>
              </a:xfrm>
              <a:custGeom>
                <a:avLst/>
                <a:gdLst>
                  <a:gd name="connsiteX0" fmla="*/ 77667 w 166478"/>
                  <a:gd name="connsiteY0" fmla="*/ 831189 h 880909"/>
                  <a:gd name="connsiteX1" fmla="*/ 95669 w 166478"/>
                  <a:gd name="connsiteY1" fmla="*/ 727291 h 880909"/>
                  <a:gd name="connsiteX2" fmla="*/ 147790 w 166478"/>
                  <a:gd name="connsiteY2" fmla="*/ 357130 h 880909"/>
                  <a:gd name="connsiteX3" fmla="*/ 166478 w 166478"/>
                  <a:gd name="connsiteY3" fmla="*/ 30175 h 880909"/>
                  <a:gd name="connsiteX4" fmla="*/ 114872 w 166478"/>
                  <a:gd name="connsiteY4" fmla="*/ 0 h 880909"/>
                  <a:gd name="connsiteX5" fmla="*/ 55378 w 166478"/>
                  <a:gd name="connsiteY5" fmla="*/ 44063 h 880909"/>
                  <a:gd name="connsiteX6" fmla="*/ 48520 w 166478"/>
                  <a:gd name="connsiteY6" fmla="*/ 213798 h 880909"/>
                  <a:gd name="connsiteX7" fmla="*/ 25375 w 166478"/>
                  <a:gd name="connsiteY7" fmla="*/ 584645 h 880909"/>
                  <a:gd name="connsiteX8" fmla="*/ 9944 w 166478"/>
                  <a:gd name="connsiteY8" fmla="*/ 771011 h 880909"/>
                  <a:gd name="connsiteX9" fmla="*/ 1543 w 166478"/>
                  <a:gd name="connsiteY9" fmla="*/ 863079 h 880909"/>
                  <a:gd name="connsiteX10" fmla="*/ 0 w 166478"/>
                  <a:gd name="connsiteY10" fmla="*/ 879881 h 880909"/>
                  <a:gd name="connsiteX11" fmla="*/ 68580 w 166478"/>
                  <a:gd name="connsiteY11" fmla="*/ 880910 h 880909"/>
                  <a:gd name="connsiteX12" fmla="*/ 77667 w 166478"/>
                  <a:gd name="connsiteY12" fmla="*/ 831189 h 880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6478" h="880909">
                    <a:moveTo>
                      <a:pt x="77667" y="831189"/>
                    </a:moveTo>
                    <a:cubicBezTo>
                      <a:pt x="83839" y="796556"/>
                      <a:pt x="89840" y="761924"/>
                      <a:pt x="95669" y="727291"/>
                    </a:cubicBezTo>
                    <a:cubicBezTo>
                      <a:pt x="116414" y="604361"/>
                      <a:pt x="135103" y="481088"/>
                      <a:pt x="147790" y="357130"/>
                    </a:cubicBezTo>
                    <a:cubicBezTo>
                      <a:pt x="159106" y="248603"/>
                      <a:pt x="166135" y="139389"/>
                      <a:pt x="166478" y="30175"/>
                    </a:cubicBezTo>
                    <a:cubicBezTo>
                      <a:pt x="153276" y="13202"/>
                      <a:pt x="133903" y="0"/>
                      <a:pt x="114872" y="0"/>
                    </a:cubicBezTo>
                    <a:cubicBezTo>
                      <a:pt x="97041" y="0"/>
                      <a:pt x="73038" y="21945"/>
                      <a:pt x="55378" y="44063"/>
                    </a:cubicBezTo>
                    <a:cubicBezTo>
                      <a:pt x="53492" y="100641"/>
                      <a:pt x="51263" y="157220"/>
                      <a:pt x="48520" y="213798"/>
                    </a:cubicBezTo>
                    <a:cubicBezTo>
                      <a:pt x="42520" y="337585"/>
                      <a:pt x="34804" y="461201"/>
                      <a:pt x="25375" y="584645"/>
                    </a:cubicBezTo>
                    <a:cubicBezTo>
                      <a:pt x="20574" y="646709"/>
                      <a:pt x="15431" y="708946"/>
                      <a:pt x="9944" y="771011"/>
                    </a:cubicBezTo>
                    <a:cubicBezTo>
                      <a:pt x="7201" y="801700"/>
                      <a:pt x="4458" y="832390"/>
                      <a:pt x="1543" y="863079"/>
                    </a:cubicBezTo>
                    <a:cubicBezTo>
                      <a:pt x="1029" y="868565"/>
                      <a:pt x="514" y="874223"/>
                      <a:pt x="0" y="879881"/>
                    </a:cubicBezTo>
                    <a:cubicBezTo>
                      <a:pt x="23146" y="880567"/>
                      <a:pt x="46292" y="880739"/>
                      <a:pt x="68580" y="880910"/>
                    </a:cubicBezTo>
                    <a:cubicBezTo>
                      <a:pt x="71666" y="864451"/>
                      <a:pt x="74752" y="847820"/>
                      <a:pt x="77667" y="831189"/>
                    </a:cubicBezTo>
                    <a:close/>
                  </a:path>
                </a:pathLst>
              </a:custGeom>
              <a:solidFill>
                <a:srgbClr val="FFD57E"/>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E3AF3F17-228D-433E-B8CA-1B66A21FA285}"/>
                  </a:ext>
                </a:extLst>
              </p:cNvPr>
              <p:cNvSpPr/>
              <p:nvPr/>
            </p:nvSpPr>
            <p:spPr>
              <a:xfrm>
                <a:off x="6747167" y="5702205"/>
                <a:ext cx="224085" cy="877531"/>
              </a:xfrm>
              <a:custGeom>
                <a:avLst/>
                <a:gdLst>
                  <a:gd name="connsiteX0" fmla="*/ 98412 w 224085"/>
                  <a:gd name="connsiteY0" fmla="*/ 732656 h 877531"/>
                  <a:gd name="connsiteX1" fmla="*/ 144875 w 224085"/>
                  <a:gd name="connsiteY1" fmla="*/ 558463 h 877531"/>
                  <a:gd name="connsiteX2" fmla="*/ 179336 w 224085"/>
                  <a:gd name="connsiteY2" fmla="*/ 380669 h 877531"/>
                  <a:gd name="connsiteX3" fmla="*/ 205740 w 224085"/>
                  <a:gd name="connsiteY3" fmla="*/ 201675 h 877531"/>
                  <a:gd name="connsiteX4" fmla="*/ 224085 w 224085"/>
                  <a:gd name="connsiteY4" fmla="*/ 56457 h 877531"/>
                  <a:gd name="connsiteX5" fmla="*/ 173336 w 224085"/>
                  <a:gd name="connsiteY5" fmla="*/ 1422 h 877531"/>
                  <a:gd name="connsiteX6" fmla="*/ 96869 w 224085"/>
                  <a:gd name="connsiteY6" fmla="*/ 65716 h 877531"/>
                  <a:gd name="connsiteX7" fmla="*/ 95669 w 224085"/>
                  <a:gd name="connsiteY7" fmla="*/ 57829 h 877531"/>
                  <a:gd name="connsiteX8" fmla="*/ 91897 w 224085"/>
                  <a:gd name="connsiteY8" fmla="*/ 189846 h 877531"/>
                  <a:gd name="connsiteX9" fmla="*/ 76295 w 224085"/>
                  <a:gd name="connsiteY9" fmla="*/ 376726 h 877531"/>
                  <a:gd name="connsiteX10" fmla="*/ 51949 w 224085"/>
                  <a:gd name="connsiteY10" fmla="*/ 564464 h 877531"/>
                  <a:gd name="connsiteX11" fmla="*/ 22117 w 224085"/>
                  <a:gd name="connsiteY11" fmla="*/ 750315 h 877531"/>
                  <a:gd name="connsiteX12" fmla="*/ 6001 w 224085"/>
                  <a:gd name="connsiteY12" fmla="*/ 843070 h 877531"/>
                  <a:gd name="connsiteX13" fmla="*/ 0 w 224085"/>
                  <a:gd name="connsiteY13" fmla="*/ 877360 h 877531"/>
                  <a:gd name="connsiteX14" fmla="*/ 46120 w 224085"/>
                  <a:gd name="connsiteY14" fmla="*/ 877531 h 877531"/>
                  <a:gd name="connsiteX15" fmla="*/ 98412 w 224085"/>
                  <a:gd name="connsiteY15" fmla="*/ 732656 h 877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4085" h="877531">
                    <a:moveTo>
                      <a:pt x="98412" y="732656"/>
                    </a:moveTo>
                    <a:cubicBezTo>
                      <a:pt x="116414" y="675220"/>
                      <a:pt x="131674" y="617099"/>
                      <a:pt x="144875" y="558463"/>
                    </a:cubicBezTo>
                    <a:cubicBezTo>
                      <a:pt x="158248" y="499484"/>
                      <a:pt x="169564" y="440163"/>
                      <a:pt x="179336" y="380669"/>
                    </a:cubicBezTo>
                    <a:cubicBezTo>
                      <a:pt x="189281" y="321176"/>
                      <a:pt x="197682" y="261511"/>
                      <a:pt x="205740" y="201675"/>
                    </a:cubicBezTo>
                    <a:cubicBezTo>
                      <a:pt x="212084" y="153327"/>
                      <a:pt x="218256" y="104806"/>
                      <a:pt x="224085" y="56457"/>
                    </a:cubicBezTo>
                    <a:cubicBezTo>
                      <a:pt x="211569" y="32454"/>
                      <a:pt x="199225" y="9994"/>
                      <a:pt x="173336" y="1422"/>
                    </a:cubicBezTo>
                    <a:cubicBezTo>
                      <a:pt x="143504" y="-8351"/>
                      <a:pt x="94812" y="34340"/>
                      <a:pt x="96869" y="65716"/>
                    </a:cubicBezTo>
                    <a:cubicBezTo>
                      <a:pt x="96698" y="63144"/>
                      <a:pt x="96355" y="60572"/>
                      <a:pt x="95669" y="57829"/>
                    </a:cubicBezTo>
                    <a:cubicBezTo>
                      <a:pt x="95498" y="101892"/>
                      <a:pt x="94298" y="145954"/>
                      <a:pt x="91897" y="189846"/>
                    </a:cubicBezTo>
                    <a:cubicBezTo>
                      <a:pt x="88468" y="252253"/>
                      <a:pt x="83153" y="314661"/>
                      <a:pt x="76295" y="376726"/>
                    </a:cubicBezTo>
                    <a:cubicBezTo>
                      <a:pt x="69437" y="439477"/>
                      <a:pt x="61208" y="502056"/>
                      <a:pt x="51949" y="564464"/>
                    </a:cubicBezTo>
                    <a:cubicBezTo>
                      <a:pt x="42863" y="626529"/>
                      <a:pt x="32747" y="688422"/>
                      <a:pt x="22117" y="750315"/>
                    </a:cubicBezTo>
                    <a:cubicBezTo>
                      <a:pt x="16802" y="781176"/>
                      <a:pt x="11487" y="812209"/>
                      <a:pt x="6001" y="843070"/>
                    </a:cubicBezTo>
                    <a:cubicBezTo>
                      <a:pt x="3943" y="854557"/>
                      <a:pt x="2057" y="865873"/>
                      <a:pt x="0" y="877360"/>
                    </a:cubicBezTo>
                    <a:cubicBezTo>
                      <a:pt x="15945" y="877360"/>
                      <a:pt x="31375" y="877360"/>
                      <a:pt x="46120" y="877531"/>
                    </a:cubicBezTo>
                    <a:cubicBezTo>
                      <a:pt x="65665" y="829868"/>
                      <a:pt x="82982" y="781691"/>
                      <a:pt x="98412" y="732656"/>
                    </a:cubicBezTo>
                    <a:close/>
                  </a:path>
                </a:pathLst>
              </a:custGeom>
              <a:solidFill>
                <a:srgbClr val="FFD57E"/>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1C144F35-39A0-45E4-83AF-172B741C09B7}"/>
                  </a:ext>
                </a:extLst>
              </p:cNvPr>
              <p:cNvSpPr/>
              <p:nvPr/>
            </p:nvSpPr>
            <p:spPr>
              <a:xfrm>
                <a:off x="6812489" y="5712685"/>
                <a:ext cx="273977" cy="867051"/>
              </a:xfrm>
              <a:custGeom>
                <a:avLst/>
                <a:gdLst>
                  <a:gd name="connsiteX0" fmla="*/ 41320 w 273977"/>
                  <a:gd name="connsiteY0" fmla="*/ 867051 h 867051"/>
                  <a:gd name="connsiteX1" fmla="*/ 91897 w 273977"/>
                  <a:gd name="connsiteY1" fmla="*/ 727491 h 867051"/>
                  <a:gd name="connsiteX2" fmla="*/ 145047 w 273977"/>
                  <a:gd name="connsiteY2" fmla="*/ 547640 h 867051"/>
                  <a:gd name="connsiteX3" fmla="*/ 196482 w 273977"/>
                  <a:gd name="connsiteY3" fmla="*/ 366246 h 867051"/>
                  <a:gd name="connsiteX4" fmla="*/ 243116 w 273977"/>
                  <a:gd name="connsiteY4" fmla="*/ 184509 h 867051"/>
                  <a:gd name="connsiteX5" fmla="*/ 273977 w 273977"/>
                  <a:gd name="connsiteY5" fmla="*/ 45291 h 867051"/>
                  <a:gd name="connsiteX6" fmla="*/ 225628 w 273977"/>
                  <a:gd name="connsiteY6" fmla="*/ 200 h 867051"/>
                  <a:gd name="connsiteX7" fmla="*/ 177622 w 273977"/>
                  <a:gd name="connsiteY7" fmla="*/ 23689 h 867051"/>
                  <a:gd name="connsiteX8" fmla="*/ 176594 w 273977"/>
                  <a:gd name="connsiteY8" fmla="*/ 33290 h 867051"/>
                  <a:gd name="connsiteX9" fmla="*/ 154648 w 273977"/>
                  <a:gd name="connsiteY9" fmla="*/ 214855 h 867051"/>
                  <a:gd name="connsiteX10" fmla="*/ 127387 w 273977"/>
                  <a:gd name="connsiteY10" fmla="*/ 395906 h 867051"/>
                  <a:gd name="connsiteX11" fmla="*/ 91383 w 273977"/>
                  <a:gd name="connsiteY11" fmla="*/ 574214 h 867051"/>
                  <a:gd name="connsiteX12" fmla="*/ 42863 w 273977"/>
                  <a:gd name="connsiteY12" fmla="*/ 748751 h 867051"/>
                  <a:gd name="connsiteX13" fmla="*/ 12688 w 273977"/>
                  <a:gd name="connsiteY13" fmla="*/ 833961 h 867051"/>
                  <a:gd name="connsiteX14" fmla="*/ 0 w 273977"/>
                  <a:gd name="connsiteY14" fmla="*/ 867051 h 867051"/>
                  <a:gd name="connsiteX15" fmla="*/ 2915 w 273977"/>
                  <a:gd name="connsiteY15" fmla="*/ 867051 h 867051"/>
                  <a:gd name="connsiteX16" fmla="*/ 41320 w 273977"/>
                  <a:gd name="connsiteY16" fmla="*/ 867051 h 867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73977" h="867051">
                    <a:moveTo>
                      <a:pt x="41320" y="867051"/>
                    </a:moveTo>
                    <a:cubicBezTo>
                      <a:pt x="62236" y="822131"/>
                      <a:pt x="77153" y="774811"/>
                      <a:pt x="91897" y="727491"/>
                    </a:cubicBezTo>
                    <a:cubicBezTo>
                      <a:pt x="110414" y="667826"/>
                      <a:pt x="127559" y="607647"/>
                      <a:pt x="145047" y="547640"/>
                    </a:cubicBezTo>
                    <a:cubicBezTo>
                      <a:pt x="162706" y="487289"/>
                      <a:pt x="180023" y="426939"/>
                      <a:pt x="196482" y="366246"/>
                    </a:cubicBezTo>
                    <a:cubicBezTo>
                      <a:pt x="212941" y="305895"/>
                      <a:pt x="228543" y="245374"/>
                      <a:pt x="243116" y="184509"/>
                    </a:cubicBezTo>
                    <a:cubicBezTo>
                      <a:pt x="254089" y="138217"/>
                      <a:pt x="264547" y="91926"/>
                      <a:pt x="273977" y="45291"/>
                    </a:cubicBezTo>
                    <a:cubicBezTo>
                      <a:pt x="267976" y="20602"/>
                      <a:pt x="252889" y="2429"/>
                      <a:pt x="225628" y="200"/>
                    </a:cubicBezTo>
                    <a:cubicBezTo>
                      <a:pt x="203854" y="-1514"/>
                      <a:pt x="188081" y="7915"/>
                      <a:pt x="177622" y="23689"/>
                    </a:cubicBezTo>
                    <a:cubicBezTo>
                      <a:pt x="177280" y="26946"/>
                      <a:pt x="176937" y="30032"/>
                      <a:pt x="176594" y="33290"/>
                    </a:cubicBezTo>
                    <a:cubicBezTo>
                      <a:pt x="169564" y="93812"/>
                      <a:pt x="162535" y="154333"/>
                      <a:pt x="154648" y="214855"/>
                    </a:cubicBezTo>
                    <a:cubicBezTo>
                      <a:pt x="146590" y="275377"/>
                      <a:pt x="137674" y="335728"/>
                      <a:pt x="127387" y="395906"/>
                    </a:cubicBezTo>
                    <a:cubicBezTo>
                      <a:pt x="117100" y="455571"/>
                      <a:pt x="105271" y="515236"/>
                      <a:pt x="91383" y="574214"/>
                    </a:cubicBezTo>
                    <a:cubicBezTo>
                      <a:pt x="77496" y="633022"/>
                      <a:pt x="61551" y="691315"/>
                      <a:pt x="42863" y="748751"/>
                    </a:cubicBezTo>
                    <a:cubicBezTo>
                      <a:pt x="33604" y="777383"/>
                      <a:pt x="23489" y="805843"/>
                      <a:pt x="12688" y="833961"/>
                    </a:cubicBezTo>
                    <a:cubicBezTo>
                      <a:pt x="8573" y="844934"/>
                      <a:pt x="4286" y="855907"/>
                      <a:pt x="0" y="867051"/>
                    </a:cubicBezTo>
                    <a:cubicBezTo>
                      <a:pt x="1029" y="867051"/>
                      <a:pt x="2058" y="867051"/>
                      <a:pt x="2915" y="867051"/>
                    </a:cubicBezTo>
                    <a:cubicBezTo>
                      <a:pt x="16117" y="867051"/>
                      <a:pt x="28975" y="867051"/>
                      <a:pt x="41320" y="867051"/>
                    </a:cubicBezTo>
                    <a:close/>
                  </a:path>
                </a:pathLst>
              </a:custGeom>
              <a:solidFill>
                <a:srgbClr val="FFD57E"/>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88FB978-B95B-4629-AADA-00685EB00296}"/>
                  </a:ext>
                </a:extLst>
              </p:cNvPr>
              <p:cNvSpPr/>
              <p:nvPr/>
            </p:nvSpPr>
            <p:spPr>
              <a:xfrm>
                <a:off x="6872668" y="5709196"/>
                <a:ext cx="330384" cy="870026"/>
              </a:xfrm>
              <a:custGeom>
                <a:avLst/>
                <a:gdLst>
                  <a:gd name="connsiteX0" fmla="*/ 68408 w 330384"/>
                  <a:gd name="connsiteY0" fmla="*/ 852367 h 870026"/>
                  <a:gd name="connsiteX1" fmla="*/ 142475 w 330384"/>
                  <a:gd name="connsiteY1" fmla="*/ 690347 h 870026"/>
                  <a:gd name="connsiteX2" fmla="*/ 205397 w 330384"/>
                  <a:gd name="connsiteY2" fmla="*/ 523526 h 870026"/>
                  <a:gd name="connsiteX3" fmla="*/ 259918 w 330384"/>
                  <a:gd name="connsiteY3" fmla="*/ 352590 h 870026"/>
                  <a:gd name="connsiteX4" fmla="*/ 307067 w 330384"/>
                  <a:gd name="connsiteY4" fmla="*/ 173596 h 870026"/>
                  <a:gd name="connsiteX5" fmla="*/ 330384 w 330384"/>
                  <a:gd name="connsiteY5" fmla="*/ 14834 h 870026"/>
                  <a:gd name="connsiteX6" fmla="*/ 278778 w 330384"/>
                  <a:gd name="connsiteY6" fmla="*/ 2318 h 870026"/>
                  <a:gd name="connsiteX7" fmla="*/ 231115 w 330384"/>
                  <a:gd name="connsiteY7" fmla="*/ 44494 h 870026"/>
                  <a:gd name="connsiteX8" fmla="*/ 193910 w 330384"/>
                  <a:gd name="connsiteY8" fmla="*/ 215773 h 870026"/>
                  <a:gd name="connsiteX9" fmla="*/ 146075 w 330384"/>
                  <a:gd name="connsiteY9" fmla="*/ 399053 h 870026"/>
                  <a:gd name="connsiteX10" fmla="*/ 94126 w 330384"/>
                  <a:gd name="connsiteY10" fmla="*/ 580276 h 870026"/>
                  <a:gd name="connsiteX11" fmla="*/ 41148 w 330384"/>
                  <a:gd name="connsiteY11" fmla="*/ 757898 h 870026"/>
                  <a:gd name="connsiteX12" fmla="*/ 12344 w 330384"/>
                  <a:gd name="connsiteY12" fmla="*/ 840880 h 870026"/>
                  <a:gd name="connsiteX13" fmla="*/ 0 w 330384"/>
                  <a:gd name="connsiteY13" fmla="*/ 870026 h 870026"/>
                  <a:gd name="connsiteX14" fmla="*/ 60350 w 330384"/>
                  <a:gd name="connsiteY14" fmla="*/ 868655 h 870026"/>
                  <a:gd name="connsiteX15" fmla="*/ 68408 w 330384"/>
                  <a:gd name="connsiteY15" fmla="*/ 852367 h 870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0384" h="870026">
                    <a:moveTo>
                      <a:pt x="68408" y="852367"/>
                    </a:moveTo>
                    <a:cubicBezTo>
                      <a:pt x="94983" y="799218"/>
                      <a:pt x="119843" y="745211"/>
                      <a:pt x="142475" y="690347"/>
                    </a:cubicBezTo>
                    <a:cubicBezTo>
                      <a:pt x="165106" y="635483"/>
                      <a:pt x="186023" y="579762"/>
                      <a:pt x="205397" y="523526"/>
                    </a:cubicBezTo>
                    <a:cubicBezTo>
                      <a:pt x="224942" y="466947"/>
                      <a:pt x="242945" y="410026"/>
                      <a:pt x="259918" y="352590"/>
                    </a:cubicBezTo>
                    <a:cubicBezTo>
                      <a:pt x="277406" y="293440"/>
                      <a:pt x="293694" y="233947"/>
                      <a:pt x="307067" y="173596"/>
                    </a:cubicBezTo>
                    <a:cubicBezTo>
                      <a:pt x="318725" y="121304"/>
                      <a:pt x="327984" y="68326"/>
                      <a:pt x="330384" y="14834"/>
                    </a:cubicBezTo>
                    <a:cubicBezTo>
                      <a:pt x="317697" y="2489"/>
                      <a:pt x="296266" y="-3683"/>
                      <a:pt x="278778" y="2318"/>
                    </a:cubicBezTo>
                    <a:cubicBezTo>
                      <a:pt x="258204" y="9347"/>
                      <a:pt x="243287" y="25978"/>
                      <a:pt x="231115" y="44494"/>
                    </a:cubicBezTo>
                    <a:cubicBezTo>
                      <a:pt x="220142" y="101930"/>
                      <a:pt x="207626" y="158852"/>
                      <a:pt x="193910" y="215773"/>
                    </a:cubicBezTo>
                    <a:cubicBezTo>
                      <a:pt x="179165" y="277152"/>
                      <a:pt x="162878" y="338188"/>
                      <a:pt x="146075" y="399053"/>
                    </a:cubicBezTo>
                    <a:cubicBezTo>
                      <a:pt x="129273" y="459575"/>
                      <a:pt x="111957" y="519925"/>
                      <a:pt x="94126" y="580276"/>
                    </a:cubicBezTo>
                    <a:cubicBezTo>
                      <a:pt x="76638" y="639597"/>
                      <a:pt x="59665" y="699090"/>
                      <a:pt x="41148" y="757898"/>
                    </a:cubicBezTo>
                    <a:cubicBezTo>
                      <a:pt x="32404" y="785844"/>
                      <a:pt x="23146" y="813791"/>
                      <a:pt x="12344" y="840880"/>
                    </a:cubicBezTo>
                    <a:cubicBezTo>
                      <a:pt x="8401" y="850653"/>
                      <a:pt x="4286" y="860425"/>
                      <a:pt x="0" y="870026"/>
                    </a:cubicBezTo>
                    <a:cubicBezTo>
                      <a:pt x="21774" y="869855"/>
                      <a:pt x="41662" y="869340"/>
                      <a:pt x="60350" y="868655"/>
                    </a:cubicBezTo>
                    <a:cubicBezTo>
                      <a:pt x="63094" y="863511"/>
                      <a:pt x="65665" y="857853"/>
                      <a:pt x="68408" y="852367"/>
                    </a:cubicBezTo>
                    <a:close/>
                  </a:path>
                </a:pathLst>
              </a:custGeom>
              <a:solidFill>
                <a:srgbClr val="FFD57E"/>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5AB58D64-357E-4887-96F9-6258E95AF238}"/>
                  </a:ext>
                </a:extLst>
              </p:cNvPr>
              <p:cNvSpPr/>
              <p:nvPr/>
            </p:nvSpPr>
            <p:spPr>
              <a:xfrm>
                <a:off x="7036574" y="5652712"/>
                <a:ext cx="394677" cy="917765"/>
              </a:xfrm>
              <a:custGeom>
                <a:avLst/>
                <a:gdLst>
                  <a:gd name="connsiteX0" fmla="*/ 338442 w 394677"/>
                  <a:gd name="connsiteY0" fmla="*/ 18510 h 917765"/>
                  <a:gd name="connsiteX1" fmla="*/ 317525 w 394677"/>
                  <a:gd name="connsiteY1" fmla="*/ 46457 h 917765"/>
                  <a:gd name="connsiteX2" fmla="*/ 297294 w 394677"/>
                  <a:gd name="connsiteY2" fmla="*/ 253740 h 917765"/>
                  <a:gd name="connsiteX3" fmla="*/ 237287 w 394677"/>
                  <a:gd name="connsiteY3" fmla="*/ 450907 h 917765"/>
                  <a:gd name="connsiteX4" fmla="*/ 153619 w 394677"/>
                  <a:gd name="connsiteY4" fmla="*/ 640702 h 917765"/>
                  <a:gd name="connsiteX5" fmla="*/ 55035 w 394677"/>
                  <a:gd name="connsiteY5" fmla="*/ 823639 h 917765"/>
                  <a:gd name="connsiteX6" fmla="*/ 2572 w 394677"/>
                  <a:gd name="connsiteY6" fmla="*/ 913308 h 917765"/>
                  <a:gd name="connsiteX7" fmla="*/ 0 w 394677"/>
                  <a:gd name="connsiteY7" fmla="*/ 917766 h 917765"/>
                  <a:gd name="connsiteX8" fmla="*/ 115729 w 394677"/>
                  <a:gd name="connsiteY8" fmla="*/ 882961 h 917765"/>
                  <a:gd name="connsiteX9" fmla="*/ 341186 w 394677"/>
                  <a:gd name="connsiteY9" fmla="*/ 253911 h 917765"/>
                  <a:gd name="connsiteX10" fmla="*/ 394678 w 394677"/>
                  <a:gd name="connsiteY10" fmla="*/ 10452 h 917765"/>
                  <a:gd name="connsiteX11" fmla="*/ 338442 w 394677"/>
                  <a:gd name="connsiteY11" fmla="*/ 18510 h 91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94677" h="917765">
                    <a:moveTo>
                      <a:pt x="338442" y="18510"/>
                    </a:moveTo>
                    <a:cubicBezTo>
                      <a:pt x="328155" y="25026"/>
                      <a:pt x="321640" y="35655"/>
                      <a:pt x="317525" y="46457"/>
                    </a:cubicBezTo>
                    <a:cubicBezTo>
                      <a:pt x="323526" y="116065"/>
                      <a:pt x="312725" y="186017"/>
                      <a:pt x="297294" y="253740"/>
                    </a:cubicBezTo>
                    <a:cubicBezTo>
                      <a:pt x="282035" y="320777"/>
                      <a:pt x="261632" y="386614"/>
                      <a:pt x="237287" y="450907"/>
                    </a:cubicBezTo>
                    <a:cubicBezTo>
                      <a:pt x="212769" y="515544"/>
                      <a:pt x="184480" y="578809"/>
                      <a:pt x="153619" y="640702"/>
                    </a:cubicBezTo>
                    <a:cubicBezTo>
                      <a:pt x="122758" y="702767"/>
                      <a:pt x="89497" y="763461"/>
                      <a:pt x="55035" y="823639"/>
                    </a:cubicBezTo>
                    <a:cubicBezTo>
                      <a:pt x="37719" y="853643"/>
                      <a:pt x="20231" y="883476"/>
                      <a:pt x="2572" y="913308"/>
                    </a:cubicBezTo>
                    <a:cubicBezTo>
                      <a:pt x="1715" y="914851"/>
                      <a:pt x="857" y="916222"/>
                      <a:pt x="0" y="917766"/>
                    </a:cubicBezTo>
                    <a:cubicBezTo>
                      <a:pt x="55378" y="910393"/>
                      <a:pt x="89840" y="898906"/>
                      <a:pt x="115729" y="882961"/>
                    </a:cubicBezTo>
                    <a:cubicBezTo>
                      <a:pt x="122930" y="878503"/>
                      <a:pt x="214313" y="800494"/>
                      <a:pt x="341186" y="253911"/>
                    </a:cubicBezTo>
                    <a:cubicBezTo>
                      <a:pt x="356102" y="189789"/>
                      <a:pt x="394678" y="90005"/>
                      <a:pt x="394678" y="10452"/>
                    </a:cubicBezTo>
                    <a:cubicBezTo>
                      <a:pt x="394678" y="-7036"/>
                      <a:pt x="369475" y="-1378"/>
                      <a:pt x="338442" y="18510"/>
                    </a:cubicBezTo>
                    <a:close/>
                  </a:path>
                </a:pathLst>
              </a:custGeom>
              <a:solidFill>
                <a:srgbClr val="FFD57E"/>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A5DD16DF-4B97-47DB-9F75-ACB1109A99EE}"/>
                  </a:ext>
                </a:extLst>
              </p:cNvPr>
              <p:cNvSpPr/>
              <p:nvPr/>
            </p:nvSpPr>
            <p:spPr>
              <a:xfrm>
                <a:off x="6952049" y="5692475"/>
                <a:ext cx="386445" cy="885203"/>
              </a:xfrm>
              <a:custGeom>
                <a:avLst/>
                <a:gdLst>
                  <a:gd name="connsiteX0" fmla="*/ 136131 w 386445"/>
                  <a:gd name="connsiteY0" fmla="*/ 755073 h 885203"/>
                  <a:gd name="connsiteX1" fmla="*/ 232658 w 386445"/>
                  <a:gd name="connsiteY1" fmla="*/ 573165 h 885203"/>
                  <a:gd name="connsiteX2" fmla="*/ 312725 w 386445"/>
                  <a:gd name="connsiteY2" fmla="*/ 385941 h 885203"/>
                  <a:gd name="connsiteX3" fmla="*/ 369475 w 386445"/>
                  <a:gd name="connsiteY3" fmla="*/ 189460 h 885203"/>
                  <a:gd name="connsiteX4" fmla="*/ 385763 w 386445"/>
                  <a:gd name="connsiteY4" fmla="*/ 19724 h 885203"/>
                  <a:gd name="connsiteX5" fmla="*/ 328841 w 386445"/>
                  <a:gd name="connsiteY5" fmla="*/ 1551 h 885203"/>
                  <a:gd name="connsiteX6" fmla="*/ 265061 w 386445"/>
                  <a:gd name="connsiteY6" fmla="*/ 56757 h 885203"/>
                  <a:gd name="connsiteX7" fmla="*/ 239687 w 386445"/>
                  <a:gd name="connsiteY7" fmla="*/ 215177 h 885203"/>
                  <a:gd name="connsiteX8" fmla="*/ 191167 w 386445"/>
                  <a:gd name="connsiteY8" fmla="*/ 394514 h 885203"/>
                  <a:gd name="connsiteX9" fmla="*/ 135446 w 386445"/>
                  <a:gd name="connsiteY9" fmla="*/ 565964 h 885203"/>
                  <a:gd name="connsiteX10" fmla="*/ 70123 w 386445"/>
                  <a:gd name="connsiteY10" fmla="*/ 735185 h 885203"/>
                  <a:gd name="connsiteX11" fmla="*/ 33776 w 386445"/>
                  <a:gd name="connsiteY11" fmla="*/ 816967 h 885203"/>
                  <a:gd name="connsiteX12" fmla="*/ 0 w 386445"/>
                  <a:gd name="connsiteY12" fmla="*/ 885204 h 885203"/>
                  <a:gd name="connsiteX13" fmla="*/ 62750 w 386445"/>
                  <a:gd name="connsiteY13" fmla="*/ 880575 h 885203"/>
                  <a:gd name="connsiteX14" fmla="*/ 136131 w 386445"/>
                  <a:gd name="connsiteY14" fmla="*/ 755073 h 885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6445" h="885203">
                    <a:moveTo>
                      <a:pt x="136131" y="755073"/>
                    </a:moveTo>
                    <a:cubicBezTo>
                      <a:pt x="170078" y="695409"/>
                      <a:pt x="202654" y="634887"/>
                      <a:pt x="232658" y="573165"/>
                    </a:cubicBezTo>
                    <a:cubicBezTo>
                      <a:pt x="262319" y="512128"/>
                      <a:pt x="289579" y="449721"/>
                      <a:pt x="312725" y="385941"/>
                    </a:cubicBezTo>
                    <a:cubicBezTo>
                      <a:pt x="336042" y="321819"/>
                      <a:pt x="355416" y="256325"/>
                      <a:pt x="369475" y="189460"/>
                    </a:cubicBezTo>
                    <a:cubicBezTo>
                      <a:pt x="381133" y="133910"/>
                      <a:pt x="388849" y="76645"/>
                      <a:pt x="385763" y="19724"/>
                    </a:cubicBezTo>
                    <a:cubicBezTo>
                      <a:pt x="372732" y="4465"/>
                      <a:pt x="349072" y="-3593"/>
                      <a:pt x="328841" y="1551"/>
                    </a:cubicBezTo>
                    <a:cubicBezTo>
                      <a:pt x="300895" y="8580"/>
                      <a:pt x="280321" y="31897"/>
                      <a:pt x="265061" y="56757"/>
                    </a:cubicBezTo>
                    <a:cubicBezTo>
                      <a:pt x="261118" y="110078"/>
                      <a:pt x="251689" y="163056"/>
                      <a:pt x="239687" y="215177"/>
                    </a:cubicBezTo>
                    <a:cubicBezTo>
                      <a:pt x="225800" y="275527"/>
                      <a:pt x="208997" y="335192"/>
                      <a:pt x="191167" y="394514"/>
                    </a:cubicBezTo>
                    <a:cubicBezTo>
                      <a:pt x="173850" y="452121"/>
                      <a:pt x="155505" y="509214"/>
                      <a:pt x="135446" y="565964"/>
                    </a:cubicBezTo>
                    <a:cubicBezTo>
                      <a:pt x="115386" y="623057"/>
                      <a:pt x="93611" y="679464"/>
                      <a:pt x="70123" y="735185"/>
                    </a:cubicBezTo>
                    <a:cubicBezTo>
                      <a:pt x="58464" y="762617"/>
                      <a:pt x="46463" y="789877"/>
                      <a:pt x="33776" y="816967"/>
                    </a:cubicBezTo>
                    <a:cubicBezTo>
                      <a:pt x="22974" y="839941"/>
                      <a:pt x="12173" y="862915"/>
                      <a:pt x="0" y="885204"/>
                    </a:cubicBezTo>
                    <a:cubicBezTo>
                      <a:pt x="23317" y="884175"/>
                      <a:pt x="44063" y="882632"/>
                      <a:pt x="62750" y="880575"/>
                    </a:cubicBezTo>
                    <a:cubicBezTo>
                      <a:pt x="87611" y="838912"/>
                      <a:pt x="112128" y="797079"/>
                      <a:pt x="136131" y="755073"/>
                    </a:cubicBezTo>
                    <a:close/>
                  </a:path>
                </a:pathLst>
              </a:custGeom>
              <a:solidFill>
                <a:srgbClr val="FFD57E"/>
              </a:solidFill>
              <a:ln w="1715" cap="flat">
                <a:noFill/>
                <a:prstDash val="solid"/>
                <a:miter/>
              </a:ln>
            </p:spPr>
            <p:txBody>
              <a:bodyPr rtlCol="0" anchor="ctr"/>
              <a:lstStyle/>
              <a:p>
                <a:endParaRPr lang="en-US"/>
              </a:p>
            </p:txBody>
          </p:sp>
        </p:grpSp>
        <p:grpSp>
          <p:nvGrpSpPr>
            <p:cNvPr id="46" name="Graphic 3">
              <a:extLst>
                <a:ext uri="{FF2B5EF4-FFF2-40B4-BE49-F238E27FC236}">
                  <a16:creationId xmlns:a16="http://schemas.microsoft.com/office/drawing/2014/main" id="{319B161F-7766-4E72-914B-856939E6BD7D}"/>
                </a:ext>
              </a:extLst>
            </p:cNvPr>
            <p:cNvGrpSpPr/>
            <p:nvPr/>
          </p:nvGrpSpPr>
          <p:grpSpPr>
            <a:xfrm>
              <a:off x="6214450" y="4894745"/>
              <a:ext cx="1107622" cy="785578"/>
              <a:chOff x="6214450" y="4894745"/>
              <a:chExt cx="1107622" cy="785578"/>
            </a:xfrm>
            <a:solidFill>
              <a:srgbClr val="FFFFFF"/>
            </a:solidFill>
          </p:grpSpPr>
          <p:sp>
            <p:nvSpPr>
              <p:cNvPr id="47" name="Freeform: Shape 46">
                <a:extLst>
                  <a:ext uri="{FF2B5EF4-FFF2-40B4-BE49-F238E27FC236}">
                    <a16:creationId xmlns:a16="http://schemas.microsoft.com/office/drawing/2014/main" id="{78363D4B-9E1E-4E43-85FC-7BA0455241A9}"/>
                  </a:ext>
                </a:extLst>
              </p:cNvPr>
              <p:cNvSpPr/>
              <p:nvPr/>
            </p:nvSpPr>
            <p:spPr>
              <a:xfrm>
                <a:off x="6662283" y="4894745"/>
                <a:ext cx="33068" cy="31896"/>
              </a:xfrm>
              <a:custGeom>
                <a:avLst/>
                <a:gdLst>
                  <a:gd name="connsiteX0" fmla="*/ 32249 w 33068"/>
                  <a:gd name="connsiteY0" fmla="*/ 11124 h 31896"/>
                  <a:gd name="connsiteX1" fmla="*/ 28305 w 33068"/>
                  <a:gd name="connsiteY1" fmla="*/ 4438 h 31896"/>
                  <a:gd name="connsiteX2" fmla="*/ 21790 w 33068"/>
                  <a:gd name="connsiteY2" fmla="*/ 495 h 31896"/>
                  <a:gd name="connsiteX3" fmla="*/ 13389 w 33068"/>
                  <a:gd name="connsiteY3" fmla="*/ 666 h 31896"/>
                  <a:gd name="connsiteX4" fmla="*/ 8931 w 33068"/>
                  <a:gd name="connsiteY4" fmla="*/ 2723 h 31896"/>
                  <a:gd name="connsiteX5" fmla="*/ 6017 w 33068"/>
                  <a:gd name="connsiteY5" fmla="*/ 5295 h 31896"/>
                  <a:gd name="connsiteX6" fmla="*/ 2588 w 33068"/>
                  <a:gd name="connsiteY6" fmla="*/ 9410 h 31896"/>
                  <a:gd name="connsiteX7" fmla="*/ 16 w 33068"/>
                  <a:gd name="connsiteY7" fmla="*/ 17982 h 31896"/>
                  <a:gd name="connsiteX8" fmla="*/ 3445 w 33068"/>
                  <a:gd name="connsiteY8" fmla="*/ 28098 h 31896"/>
                  <a:gd name="connsiteX9" fmla="*/ 8589 w 33068"/>
                  <a:gd name="connsiteY9" fmla="*/ 31356 h 31896"/>
                  <a:gd name="connsiteX10" fmla="*/ 14761 w 33068"/>
                  <a:gd name="connsiteY10" fmla="*/ 31527 h 31896"/>
                  <a:gd name="connsiteX11" fmla="*/ 14932 w 33068"/>
                  <a:gd name="connsiteY11" fmla="*/ 31527 h 31896"/>
                  <a:gd name="connsiteX12" fmla="*/ 17161 w 33068"/>
                  <a:gd name="connsiteY12" fmla="*/ 31870 h 31896"/>
                  <a:gd name="connsiteX13" fmla="*/ 24876 w 33068"/>
                  <a:gd name="connsiteY13" fmla="*/ 30327 h 31896"/>
                  <a:gd name="connsiteX14" fmla="*/ 30706 w 33068"/>
                  <a:gd name="connsiteY14" fmla="*/ 25012 h 31896"/>
                  <a:gd name="connsiteX15" fmla="*/ 32934 w 33068"/>
                  <a:gd name="connsiteY15" fmla="*/ 17640 h 31896"/>
                  <a:gd name="connsiteX16" fmla="*/ 32249 w 33068"/>
                  <a:gd name="connsiteY16" fmla="*/ 11124 h 31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068" h="31896">
                    <a:moveTo>
                      <a:pt x="32249" y="11124"/>
                    </a:moveTo>
                    <a:cubicBezTo>
                      <a:pt x="31392" y="8553"/>
                      <a:pt x="30191" y="6324"/>
                      <a:pt x="28305" y="4438"/>
                    </a:cubicBezTo>
                    <a:cubicBezTo>
                      <a:pt x="26591" y="2552"/>
                      <a:pt x="24190" y="1181"/>
                      <a:pt x="21790" y="495"/>
                    </a:cubicBezTo>
                    <a:cubicBezTo>
                      <a:pt x="19218" y="-191"/>
                      <a:pt x="16132" y="-191"/>
                      <a:pt x="13389" y="666"/>
                    </a:cubicBezTo>
                    <a:cubicBezTo>
                      <a:pt x="11846" y="1009"/>
                      <a:pt x="10303" y="1695"/>
                      <a:pt x="8931" y="2723"/>
                    </a:cubicBezTo>
                    <a:cubicBezTo>
                      <a:pt x="7903" y="3409"/>
                      <a:pt x="6874" y="4438"/>
                      <a:pt x="6017" y="5295"/>
                    </a:cubicBezTo>
                    <a:cubicBezTo>
                      <a:pt x="4645" y="6495"/>
                      <a:pt x="3445" y="7867"/>
                      <a:pt x="2588" y="9410"/>
                    </a:cubicBezTo>
                    <a:cubicBezTo>
                      <a:pt x="1045" y="11982"/>
                      <a:pt x="187" y="15068"/>
                      <a:pt x="16" y="17982"/>
                    </a:cubicBezTo>
                    <a:cubicBezTo>
                      <a:pt x="-155" y="21755"/>
                      <a:pt x="1045" y="25184"/>
                      <a:pt x="3445" y="28098"/>
                    </a:cubicBezTo>
                    <a:cubicBezTo>
                      <a:pt x="4817" y="29641"/>
                      <a:pt x="6703" y="30670"/>
                      <a:pt x="8589" y="31356"/>
                    </a:cubicBezTo>
                    <a:cubicBezTo>
                      <a:pt x="10646" y="32042"/>
                      <a:pt x="12703" y="31870"/>
                      <a:pt x="14761" y="31527"/>
                    </a:cubicBezTo>
                    <a:cubicBezTo>
                      <a:pt x="14761" y="31527"/>
                      <a:pt x="14932" y="31527"/>
                      <a:pt x="14932" y="31527"/>
                    </a:cubicBezTo>
                    <a:cubicBezTo>
                      <a:pt x="15618" y="31698"/>
                      <a:pt x="16475" y="31698"/>
                      <a:pt x="17161" y="31870"/>
                    </a:cubicBezTo>
                    <a:cubicBezTo>
                      <a:pt x="19904" y="32042"/>
                      <a:pt x="22476" y="31356"/>
                      <a:pt x="24876" y="30327"/>
                    </a:cubicBezTo>
                    <a:cubicBezTo>
                      <a:pt x="27277" y="29298"/>
                      <a:pt x="29163" y="27241"/>
                      <a:pt x="30706" y="25012"/>
                    </a:cubicBezTo>
                    <a:cubicBezTo>
                      <a:pt x="32077" y="22783"/>
                      <a:pt x="32763" y="20211"/>
                      <a:pt x="32934" y="17640"/>
                    </a:cubicBezTo>
                    <a:cubicBezTo>
                      <a:pt x="33277" y="15411"/>
                      <a:pt x="32934" y="13182"/>
                      <a:pt x="32249" y="11124"/>
                    </a:cubicBezTo>
                    <a:close/>
                  </a:path>
                </a:pathLst>
              </a:custGeom>
              <a:solidFill>
                <a:srgbClr val="FFFFFF"/>
              </a:solidFill>
              <a:ln w="171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A1F78452-477A-4846-AD90-B604FF23A1F8}"/>
                  </a:ext>
                </a:extLst>
              </p:cNvPr>
              <p:cNvSpPr/>
              <p:nvPr/>
            </p:nvSpPr>
            <p:spPr>
              <a:xfrm>
                <a:off x="6465456" y="5125567"/>
                <a:ext cx="35721" cy="35571"/>
              </a:xfrm>
              <a:custGeom>
                <a:avLst/>
                <a:gdLst>
                  <a:gd name="connsiteX0" fmla="*/ 33623 w 35721"/>
                  <a:gd name="connsiteY0" fmla="*/ 8331 h 35571"/>
                  <a:gd name="connsiteX1" fmla="*/ 21278 w 35721"/>
                  <a:gd name="connsiteY1" fmla="*/ 273 h 35571"/>
                  <a:gd name="connsiteX2" fmla="*/ 12020 w 35721"/>
                  <a:gd name="connsiteY2" fmla="*/ 1131 h 35571"/>
                  <a:gd name="connsiteX3" fmla="*/ 2933 w 35721"/>
                  <a:gd name="connsiteY3" fmla="*/ 8160 h 35571"/>
                  <a:gd name="connsiteX4" fmla="*/ 18 w 35721"/>
                  <a:gd name="connsiteY4" fmla="*/ 17933 h 35571"/>
                  <a:gd name="connsiteX5" fmla="*/ 13392 w 35721"/>
                  <a:gd name="connsiteY5" fmla="*/ 34735 h 35571"/>
                  <a:gd name="connsiteX6" fmla="*/ 23850 w 35721"/>
                  <a:gd name="connsiteY6" fmla="*/ 34735 h 35571"/>
                  <a:gd name="connsiteX7" fmla="*/ 32766 w 35721"/>
                  <a:gd name="connsiteY7" fmla="*/ 27705 h 35571"/>
                  <a:gd name="connsiteX8" fmla="*/ 33623 w 35721"/>
                  <a:gd name="connsiteY8" fmla="*/ 8331 h 355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5721" h="35571">
                    <a:moveTo>
                      <a:pt x="33623" y="8331"/>
                    </a:moveTo>
                    <a:cubicBezTo>
                      <a:pt x="31222" y="3531"/>
                      <a:pt x="26422" y="788"/>
                      <a:pt x="21278" y="273"/>
                    </a:cubicBezTo>
                    <a:cubicBezTo>
                      <a:pt x="18192" y="-241"/>
                      <a:pt x="14935" y="-69"/>
                      <a:pt x="12020" y="1131"/>
                    </a:cubicBezTo>
                    <a:cubicBezTo>
                      <a:pt x="8248" y="2674"/>
                      <a:pt x="5334" y="4902"/>
                      <a:pt x="2933" y="8160"/>
                    </a:cubicBezTo>
                    <a:cubicBezTo>
                      <a:pt x="876" y="10903"/>
                      <a:pt x="-153" y="14504"/>
                      <a:pt x="18" y="17933"/>
                    </a:cubicBezTo>
                    <a:cubicBezTo>
                      <a:pt x="361" y="25820"/>
                      <a:pt x="6019" y="32163"/>
                      <a:pt x="13392" y="34735"/>
                    </a:cubicBezTo>
                    <a:cubicBezTo>
                      <a:pt x="16649" y="35763"/>
                      <a:pt x="20592" y="35935"/>
                      <a:pt x="23850" y="34735"/>
                    </a:cubicBezTo>
                    <a:cubicBezTo>
                      <a:pt x="27622" y="33363"/>
                      <a:pt x="30537" y="30963"/>
                      <a:pt x="32766" y="27705"/>
                    </a:cubicBezTo>
                    <a:cubicBezTo>
                      <a:pt x="36366" y="22047"/>
                      <a:pt x="36709" y="14332"/>
                      <a:pt x="33623" y="8331"/>
                    </a:cubicBezTo>
                    <a:close/>
                  </a:path>
                </a:pathLst>
              </a:custGeom>
              <a:solidFill>
                <a:srgbClr val="FFFFFF"/>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80FD1FC6-DF18-4E07-B7AD-6DE9A4635DC7}"/>
                  </a:ext>
                </a:extLst>
              </p:cNvPr>
              <p:cNvSpPr/>
              <p:nvPr/>
            </p:nvSpPr>
            <p:spPr>
              <a:xfrm>
                <a:off x="6759114" y="5158396"/>
                <a:ext cx="33207" cy="32154"/>
              </a:xfrm>
              <a:custGeom>
                <a:avLst/>
                <a:gdLst>
                  <a:gd name="connsiteX0" fmla="*/ 31429 w 33207"/>
                  <a:gd name="connsiteY0" fmla="*/ 8935 h 32154"/>
                  <a:gd name="connsiteX1" fmla="*/ 17199 w 33207"/>
                  <a:gd name="connsiteY1" fmla="*/ 20 h 32154"/>
                  <a:gd name="connsiteX2" fmla="*/ 8112 w 33207"/>
                  <a:gd name="connsiteY2" fmla="*/ 3621 h 32154"/>
                  <a:gd name="connsiteX3" fmla="*/ 4169 w 33207"/>
                  <a:gd name="connsiteY3" fmla="*/ 9107 h 32154"/>
                  <a:gd name="connsiteX4" fmla="*/ 3826 w 33207"/>
                  <a:gd name="connsiteY4" fmla="*/ 9279 h 32154"/>
                  <a:gd name="connsiteX5" fmla="*/ 568 w 33207"/>
                  <a:gd name="connsiteY5" fmla="*/ 14250 h 32154"/>
                  <a:gd name="connsiteX6" fmla="*/ 225 w 33207"/>
                  <a:gd name="connsiteY6" fmla="*/ 20423 h 32154"/>
                  <a:gd name="connsiteX7" fmla="*/ 4855 w 33207"/>
                  <a:gd name="connsiteY7" fmla="*/ 28138 h 32154"/>
                  <a:gd name="connsiteX8" fmla="*/ 9998 w 33207"/>
                  <a:gd name="connsiteY8" fmla="*/ 31224 h 32154"/>
                  <a:gd name="connsiteX9" fmla="*/ 14456 w 33207"/>
                  <a:gd name="connsiteY9" fmla="*/ 32081 h 32154"/>
                  <a:gd name="connsiteX10" fmla="*/ 28858 w 33207"/>
                  <a:gd name="connsiteY10" fmla="*/ 26424 h 32154"/>
                  <a:gd name="connsiteX11" fmla="*/ 32801 w 33207"/>
                  <a:gd name="connsiteY11" fmla="*/ 18879 h 32154"/>
                  <a:gd name="connsiteX12" fmla="*/ 31429 w 33207"/>
                  <a:gd name="connsiteY12" fmla="*/ 8935 h 32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207" h="32154">
                    <a:moveTo>
                      <a:pt x="31429" y="8935"/>
                    </a:moveTo>
                    <a:cubicBezTo>
                      <a:pt x="28858" y="3792"/>
                      <a:pt x="23028" y="-323"/>
                      <a:pt x="17199" y="20"/>
                    </a:cubicBezTo>
                    <a:cubicBezTo>
                      <a:pt x="13770" y="192"/>
                      <a:pt x="10855" y="1392"/>
                      <a:pt x="8112" y="3621"/>
                    </a:cubicBezTo>
                    <a:cubicBezTo>
                      <a:pt x="6398" y="5163"/>
                      <a:pt x="5026" y="7050"/>
                      <a:pt x="4169" y="9107"/>
                    </a:cubicBezTo>
                    <a:cubicBezTo>
                      <a:pt x="3997" y="9107"/>
                      <a:pt x="3997" y="9279"/>
                      <a:pt x="3826" y="9279"/>
                    </a:cubicBezTo>
                    <a:cubicBezTo>
                      <a:pt x="2283" y="10650"/>
                      <a:pt x="1254" y="12364"/>
                      <a:pt x="568" y="14250"/>
                    </a:cubicBezTo>
                    <a:cubicBezTo>
                      <a:pt x="-118" y="16308"/>
                      <a:pt x="-118" y="18365"/>
                      <a:pt x="225" y="20423"/>
                    </a:cubicBezTo>
                    <a:cubicBezTo>
                      <a:pt x="740" y="23337"/>
                      <a:pt x="2626" y="26252"/>
                      <a:pt x="4855" y="28138"/>
                    </a:cubicBezTo>
                    <a:cubicBezTo>
                      <a:pt x="6569" y="29509"/>
                      <a:pt x="7940" y="30367"/>
                      <a:pt x="9998" y="31224"/>
                    </a:cubicBezTo>
                    <a:cubicBezTo>
                      <a:pt x="11369" y="31738"/>
                      <a:pt x="12913" y="32081"/>
                      <a:pt x="14456" y="32081"/>
                    </a:cubicBezTo>
                    <a:cubicBezTo>
                      <a:pt x="19599" y="32595"/>
                      <a:pt x="25429" y="30367"/>
                      <a:pt x="28858" y="26424"/>
                    </a:cubicBezTo>
                    <a:cubicBezTo>
                      <a:pt x="30743" y="24366"/>
                      <a:pt x="32287" y="21623"/>
                      <a:pt x="32801" y="18879"/>
                    </a:cubicBezTo>
                    <a:cubicBezTo>
                      <a:pt x="33658" y="15450"/>
                      <a:pt x="33144" y="12193"/>
                      <a:pt x="31429" y="8935"/>
                    </a:cubicBez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2A4B38B7-758D-4317-9DCB-5A9F701015BE}"/>
                  </a:ext>
                </a:extLst>
              </p:cNvPr>
              <p:cNvSpPr/>
              <p:nvPr/>
            </p:nvSpPr>
            <p:spPr>
              <a:xfrm>
                <a:off x="6543545" y="5307851"/>
                <a:ext cx="33947" cy="36982"/>
              </a:xfrm>
              <a:custGeom>
                <a:avLst/>
                <a:gdLst>
                  <a:gd name="connsiteX0" fmla="*/ 33886 w 33947"/>
                  <a:gd name="connsiteY0" fmla="*/ 18928 h 36982"/>
                  <a:gd name="connsiteX1" fmla="*/ 23256 w 33947"/>
                  <a:gd name="connsiteY1" fmla="*/ 2126 h 36982"/>
                  <a:gd name="connsiteX2" fmla="*/ 9540 w 33947"/>
                  <a:gd name="connsiteY2" fmla="*/ 1440 h 36982"/>
                  <a:gd name="connsiteX3" fmla="*/ 3196 w 33947"/>
                  <a:gd name="connsiteY3" fmla="*/ 12242 h 36982"/>
                  <a:gd name="connsiteX4" fmla="*/ 1139 w 33947"/>
                  <a:gd name="connsiteY4" fmla="*/ 16013 h 36982"/>
                  <a:gd name="connsiteX5" fmla="*/ 5768 w 33947"/>
                  <a:gd name="connsiteY5" fmla="*/ 33673 h 36982"/>
                  <a:gd name="connsiteX6" fmla="*/ 18284 w 33947"/>
                  <a:gd name="connsiteY6" fmla="*/ 36759 h 36982"/>
                  <a:gd name="connsiteX7" fmla="*/ 31485 w 33947"/>
                  <a:gd name="connsiteY7" fmla="*/ 30244 h 36982"/>
                  <a:gd name="connsiteX8" fmla="*/ 33200 w 33947"/>
                  <a:gd name="connsiteY8" fmla="*/ 24415 h 36982"/>
                  <a:gd name="connsiteX9" fmla="*/ 33886 w 33947"/>
                  <a:gd name="connsiteY9" fmla="*/ 18928 h 3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947" h="36982">
                    <a:moveTo>
                      <a:pt x="33886" y="18928"/>
                    </a:moveTo>
                    <a:cubicBezTo>
                      <a:pt x="33371" y="12070"/>
                      <a:pt x="29428" y="5384"/>
                      <a:pt x="23256" y="2126"/>
                    </a:cubicBezTo>
                    <a:cubicBezTo>
                      <a:pt x="18970" y="-103"/>
                      <a:pt x="13826" y="-960"/>
                      <a:pt x="9540" y="1440"/>
                    </a:cubicBezTo>
                    <a:cubicBezTo>
                      <a:pt x="5597" y="3669"/>
                      <a:pt x="3882" y="7955"/>
                      <a:pt x="3196" y="12242"/>
                    </a:cubicBezTo>
                    <a:cubicBezTo>
                      <a:pt x="2339" y="13442"/>
                      <a:pt x="1653" y="14642"/>
                      <a:pt x="1139" y="16013"/>
                    </a:cubicBezTo>
                    <a:cubicBezTo>
                      <a:pt x="-1433" y="22186"/>
                      <a:pt x="453" y="29558"/>
                      <a:pt x="5768" y="33673"/>
                    </a:cubicBezTo>
                    <a:cubicBezTo>
                      <a:pt x="9368" y="36587"/>
                      <a:pt x="13998" y="37445"/>
                      <a:pt x="18284" y="36759"/>
                    </a:cubicBezTo>
                    <a:cubicBezTo>
                      <a:pt x="23427" y="37273"/>
                      <a:pt x="28742" y="35044"/>
                      <a:pt x="31485" y="30244"/>
                    </a:cubicBezTo>
                    <a:cubicBezTo>
                      <a:pt x="32514" y="28529"/>
                      <a:pt x="33029" y="26472"/>
                      <a:pt x="33200" y="24415"/>
                    </a:cubicBezTo>
                    <a:cubicBezTo>
                      <a:pt x="33886" y="22700"/>
                      <a:pt x="34057" y="20814"/>
                      <a:pt x="33886" y="18928"/>
                    </a:cubicBezTo>
                    <a:close/>
                  </a:path>
                </a:pathLst>
              </a:custGeom>
              <a:solidFill>
                <a:srgbClr val="FFFFFF"/>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809AB360-EC4D-443B-A8E4-1D295AA7553E}"/>
                  </a:ext>
                </a:extLst>
              </p:cNvPr>
              <p:cNvSpPr/>
              <p:nvPr/>
            </p:nvSpPr>
            <p:spPr>
              <a:xfrm>
                <a:off x="6966189" y="5326432"/>
                <a:ext cx="34018" cy="39711"/>
              </a:xfrm>
              <a:custGeom>
                <a:avLst/>
                <a:gdLst>
                  <a:gd name="connsiteX0" fmla="*/ 31809 w 34018"/>
                  <a:gd name="connsiteY0" fmla="*/ 11149 h 39711"/>
                  <a:gd name="connsiteX1" fmla="*/ 12263 w 34018"/>
                  <a:gd name="connsiteY1" fmla="*/ 691 h 39711"/>
                  <a:gd name="connsiteX2" fmla="*/ 91 w 34018"/>
                  <a:gd name="connsiteY2" fmla="*/ 19207 h 39711"/>
                  <a:gd name="connsiteX3" fmla="*/ 605 w 34018"/>
                  <a:gd name="connsiteY3" fmla="*/ 21779 h 39711"/>
                  <a:gd name="connsiteX4" fmla="*/ 1976 w 34018"/>
                  <a:gd name="connsiteY4" fmla="*/ 32066 h 39711"/>
                  <a:gd name="connsiteX5" fmla="*/ 10720 w 34018"/>
                  <a:gd name="connsiteY5" fmla="*/ 38924 h 39711"/>
                  <a:gd name="connsiteX6" fmla="*/ 16207 w 34018"/>
                  <a:gd name="connsiteY6" fmla="*/ 39610 h 39711"/>
                  <a:gd name="connsiteX7" fmla="*/ 21007 w 34018"/>
                  <a:gd name="connsiteY7" fmla="*/ 39267 h 39711"/>
                  <a:gd name="connsiteX8" fmla="*/ 23579 w 34018"/>
                  <a:gd name="connsiteY8" fmla="*/ 38066 h 39711"/>
                  <a:gd name="connsiteX9" fmla="*/ 29237 w 34018"/>
                  <a:gd name="connsiteY9" fmla="*/ 33780 h 39711"/>
                  <a:gd name="connsiteX10" fmla="*/ 31809 w 34018"/>
                  <a:gd name="connsiteY10" fmla="*/ 11149 h 3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018" h="39711">
                    <a:moveTo>
                      <a:pt x="31809" y="11149"/>
                    </a:moveTo>
                    <a:cubicBezTo>
                      <a:pt x="28551" y="3776"/>
                      <a:pt x="20493" y="-2053"/>
                      <a:pt x="12263" y="691"/>
                    </a:cubicBezTo>
                    <a:cubicBezTo>
                      <a:pt x="4548" y="3262"/>
                      <a:pt x="-767" y="11149"/>
                      <a:pt x="91" y="19207"/>
                    </a:cubicBezTo>
                    <a:cubicBezTo>
                      <a:pt x="262" y="20064"/>
                      <a:pt x="262" y="20921"/>
                      <a:pt x="605" y="21779"/>
                    </a:cubicBezTo>
                    <a:cubicBezTo>
                      <a:pt x="-81" y="25379"/>
                      <a:pt x="262" y="28808"/>
                      <a:pt x="1976" y="32066"/>
                    </a:cubicBezTo>
                    <a:cubicBezTo>
                      <a:pt x="3862" y="35495"/>
                      <a:pt x="7120" y="37723"/>
                      <a:pt x="10720" y="38924"/>
                    </a:cubicBezTo>
                    <a:cubicBezTo>
                      <a:pt x="12435" y="39438"/>
                      <a:pt x="14321" y="39781"/>
                      <a:pt x="16207" y="39610"/>
                    </a:cubicBezTo>
                    <a:cubicBezTo>
                      <a:pt x="17750" y="39781"/>
                      <a:pt x="19464" y="39781"/>
                      <a:pt x="21007" y="39267"/>
                    </a:cubicBezTo>
                    <a:cubicBezTo>
                      <a:pt x="21865" y="38924"/>
                      <a:pt x="22722" y="38410"/>
                      <a:pt x="23579" y="38066"/>
                    </a:cubicBezTo>
                    <a:cubicBezTo>
                      <a:pt x="25808" y="37038"/>
                      <a:pt x="27865" y="35666"/>
                      <a:pt x="29237" y="33780"/>
                    </a:cubicBezTo>
                    <a:cubicBezTo>
                      <a:pt x="34895" y="27265"/>
                      <a:pt x="35238" y="18521"/>
                      <a:pt x="31809" y="11149"/>
                    </a:cubicBezTo>
                    <a:close/>
                  </a:path>
                </a:pathLst>
              </a:custGeom>
              <a:solidFill>
                <a:srgbClr val="FFFFFF"/>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BB7E74B0-5E37-4057-8E52-48AEDAA11A0B}"/>
                  </a:ext>
                </a:extLst>
              </p:cNvPr>
              <p:cNvSpPr/>
              <p:nvPr/>
            </p:nvSpPr>
            <p:spPr>
              <a:xfrm>
                <a:off x="6330232" y="5458115"/>
                <a:ext cx="35658" cy="35870"/>
              </a:xfrm>
              <a:custGeom>
                <a:avLst/>
                <a:gdLst>
                  <a:gd name="connsiteX0" fmla="*/ 34944 w 35658"/>
                  <a:gd name="connsiteY0" fmla="*/ 12682 h 35870"/>
                  <a:gd name="connsiteX1" fmla="*/ 21914 w 35658"/>
                  <a:gd name="connsiteY1" fmla="*/ 338 h 35870"/>
                  <a:gd name="connsiteX2" fmla="*/ 12484 w 35658"/>
                  <a:gd name="connsiteY2" fmla="*/ 852 h 35870"/>
                  <a:gd name="connsiteX3" fmla="*/ 4598 w 35658"/>
                  <a:gd name="connsiteY3" fmla="*/ 5824 h 35870"/>
                  <a:gd name="connsiteX4" fmla="*/ 1169 w 35658"/>
                  <a:gd name="connsiteY4" fmla="*/ 23655 h 35870"/>
                  <a:gd name="connsiteX5" fmla="*/ 6484 w 35658"/>
                  <a:gd name="connsiteY5" fmla="*/ 31542 h 35870"/>
                  <a:gd name="connsiteX6" fmla="*/ 16599 w 35658"/>
                  <a:gd name="connsiteY6" fmla="*/ 35828 h 35870"/>
                  <a:gd name="connsiteX7" fmla="*/ 23457 w 35658"/>
                  <a:gd name="connsiteY7" fmla="*/ 34800 h 35870"/>
                  <a:gd name="connsiteX8" fmla="*/ 30830 w 35658"/>
                  <a:gd name="connsiteY8" fmla="*/ 30513 h 35870"/>
                  <a:gd name="connsiteX9" fmla="*/ 34944 w 35658"/>
                  <a:gd name="connsiteY9" fmla="*/ 12682 h 35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658" h="35870">
                    <a:moveTo>
                      <a:pt x="34944" y="12682"/>
                    </a:moveTo>
                    <a:cubicBezTo>
                      <a:pt x="33230" y="6681"/>
                      <a:pt x="28258" y="1538"/>
                      <a:pt x="21914" y="338"/>
                    </a:cubicBezTo>
                    <a:cubicBezTo>
                      <a:pt x="18828" y="-177"/>
                      <a:pt x="15570" y="-177"/>
                      <a:pt x="12484" y="852"/>
                    </a:cubicBezTo>
                    <a:cubicBezTo>
                      <a:pt x="9570" y="1881"/>
                      <a:pt x="6655" y="3424"/>
                      <a:pt x="4598" y="5824"/>
                    </a:cubicBezTo>
                    <a:cubicBezTo>
                      <a:pt x="140" y="10625"/>
                      <a:pt x="-1232" y="17483"/>
                      <a:pt x="1169" y="23655"/>
                    </a:cubicBezTo>
                    <a:cubicBezTo>
                      <a:pt x="2369" y="26741"/>
                      <a:pt x="4083" y="29484"/>
                      <a:pt x="6484" y="31542"/>
                    </a:cubicBezTo>
                    <a:cubicBezTo>
                      <a:pt x="9570" y="33942"/>
                      <a:pt x="12656" y="35485"/>
                      <a:pt x="16599" y="35828"/>
                    </a:cubicBezTo>
                    <a:cubicBezTo>
                      <a:pt x="18828" y="36000"/>
                      <a:pt x="21228" y="35657"/>
                      <a:pt x="23457" y="34800"/>
                    </a:cubicBezTo>
                    <a:cubicBezTo>
                      <a:pt x="26200" y="33942"/>
                      <a:pt x="28772" y="32571"/>
                      <a:pt x="30830" y="30513"/>
                    </a:cubicBezTo>
                    <a:cubicBezTo>
                      <a:pt x="35287" y="25884"/>
                      <a:pt x="36659" y="18855"/>
                      <a:pt x="34944" y="12682"/>
                    </a:cubicBezTo>
                    <a:close/>
                  </a:path>
                </a:pathLst>
              </a:custGeom>
              <a:solidFill>
                <a:srgbClr val="FFFFFF"/>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B459593D-25E5-46BC-A24D-BB54EE86ACF7}"/>
                  </a:ext>
                </a:extLst>
              </p:cNvPr>
              <p:cNvSpPr/>
              <p:nvPr/>
            </p:nvSpPr>
            <p:spPr>
              <a:xfrm>
                <a:off x="6812170" y="5488606"/>
                <a:ext cx="35262" cy="46830"/>
              </a:xfrm>
              <a:custGeom>
                <a:avLst/>
                <a:gdLst>
                  <a:gd name="connsiteX0" fmla="*/ 28437 w 35262"/>
                  <a:gd name="connsiteY0" fmla="*/ 8766 h 46830"/>
                  <a:gd name="connsiteX1" fmla="*/ 16264 w 35262"/>
                  <a:gd name="connsiteY1" fmla="*/ 23 h 46830"/>
                  <a:gd name="connsiteX2" fmla="*/ 4091 w 35262"/>
                  <a:gd name="connsiteY2" fmla="*/ 7566 h 46830"/>
                  <a:gd name="connsiteX3" fmla="*/ 833 w 35262"/>
                  <a:gd name="connsiteY3" fmla="*/ 29684 h 46830"/>
                  <a:gd name="connsiteX4" fmla="*/ 17807 w 35262"/>
                  <a:gd name="connsiteY4" fmla="*/ 46829 h 46830"/>
                  <a:gd name="connsiteX5" fmla="*/ 26208 w 35262"/>
                  <a:gd name="connsiteY5" fmla="*/ 42714 h 46830"/>
                  <a:gd name="connsiteX6" fmla="*/ 34266 w 35262"/>
                  <a:gd name="connsiteY6" fmla="*/ 32427 h 46830"/>
                  <a:gd name="connsiteX7" fmla="*/ 28437 w 35262"/>
                  <a:gd name="connsiteY7" fmla="*/ 8766 h 4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262" h="46830">
                    <a:moveTo>
                      <a:pt x="28437" y="8766"/>
                    </a:moveTo>
                    <a:cubicBezTo>
                      <a:pt x="25351" y="4652"/>
                      <a:pt x="21922" y="537"/>
                      <a:pt x="16264" y="23"/>
                    </a:cubicBezTo>
                    <a:cubicBezTo>
                      <a:pt x="10949" y="-320"/>
                      <a:pt x="6834" y="3280"/>
                      <a:pt x="4091" y="7566"/>
                    </a:cubicBezTo>
                    <a:cubicBezTo>
                      <a:pt x="-24" y="14081"/>
                      <a:pt x="-881" y="22311"/>
                      <a:pt x="833" y="29684"/>
                    </a:cubicBezTo>
                    <a:cubicBezTo>
                      <a:pt x="2720" y="37399"/>
                      <a:pt x="8891" y="47000"/>
                      <a:pt x="17807" y="46829"/>
                    </a:cubicBezTo>
                    <a:cubicBezTo>
                      <a:pt x="21407" y="46657"/>
                      <a:pt x="24151" y="45114"/>
                      <a:pt x="26208" y="42714"/>
                    </a:cubicBezTo>
                    <a:cubicBezTo>
                      <a:pt x="29980" y="40313"/>
                      <a:pt x="32894" y="36542"/>
                      <a:pt x="34266" y="32427"/>
                    </a:cubicBezTo>
                    <a:cubicBezTo>
                      <a:pt x="37181" y="24368"/>
                      <a:pt x="33238" y="15282"/>
                      <a:pt x="28437" y="8766"/>
                    </a:cubicBezTo>
                    <a:close/>
                  </a:path>
                </a:pathLst>
              </a:custGeom>
              <a:solidFill>
                <a:srgbClr val="FFFFFF"/>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84D8FE52-AA0F-4BEE-A7D6-4A91DB4F1931}"/>
                  </a:ext>
                </a:extLst>
              </p:cNvPr>
              <p:cNvSpPr/>
              <p:nvPr/>
            </p:nvSpPr>
            <p:spPr>
              <a:xfrm>
                <a:off x="7194541" y="5376635"/>
                <a:ext cx="34597" cy="36769"/>
              </a:xfrm>
              <a:custGeom>
                <a:avLst/>
                <a:gdLst>
                  <a:gd name="connsiteX0" fmla="*/ 34572 w 34597"/>
                  <a:gd name="connsiteY0" fmla="*/ 17696 h 36769"/>
                  <a:gd name="connsiteX1" fmla="*/ 31657 w 34597"/>
                  <a:gd name="connsiteY1" fmla="*/ 8266 h 36769"/>
                  <a:gd name="connsiteX2" fmla="*/ 24456 w 34597"/>
                  <a:gd name="connsiteY2" fmla="*/ 1408 h 36769"/>
                  <a:gd name="connsiteX3" fmla="*/ 11255 w 34597"/>
                  <a:gd name="connsiteY3" fmla="*/ 2094 h 36769"/>
                  <a:gd name="connsiteX4" fmla="*/ 4568 w 34597"/>
                  <a:gd name="connsiteY4" fmla="*/ 10152 h 36769"/>
                  <a:gd name="connsiteX5" fmla="*/ 2853 w 34597"/>
                  <a:gd name="connsiteY5" fmla="*/ 12209 h 36769"/>
                  <a:gd name="connsiteX6" fmla="*/ 2682 w 34597"/>
                  <a:gd name="connsiteY6" fmla="*/ 29526 h 36769"/>
                  <a:gd name="connsiteX7" fmla="*/ 10912 w 34597"/>
                  <a:gd name="connsiteY7" fmla="*/ 35698 h 36769"/>
                  <a:gd name="connsiteX8" fmla="*/ 18113 w 34597"/>
                  <a:gd name="connsiteY8" fmla="*/ 36726 h 36769"/>
                  <a:gd name="connsiteX9" fmla="*/ 26685 w 34597"/>
                  <a:gd name="connsiteY9" fmla="*/ 33983 h 36769"/>
                  <a:gd name="connsiteX10" fmla="*/ 32686 w 34597"/>
                  <a:gd name="connsiteY10" fmla="*/ 26954 h 36769"/>
                  <a:gd name="connsiteX11" fmla="*/ 34572 w 34597"/>
                  <a:gd name="connsiteY11" fmla="*/ 17696 h 36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597" h="36769">
                    <a:moveTo>
                      <a:pt x="34572" y="17696"/>
                    </a:moveTo>
                    <a:cubicBezTo>
                      <a:pt x="34229" y="14438"/>
                      <a:pt x="33543" y="11181"/>
                      <a:pt x="31657" y="8266"/>
                    </a:cubicBezTo>
                    <a:cubicBezTo>
                      <a:pt x="29943" y="5523"/>
                      <a:pt x="27371" y="2780"/>
                      <a:pt x="24456" y="1408"/>
                    </a:cubicBezTo>
                    <a:cubicBezTo>
                      <a:pt x="20170" y="-649"/>
                      <a:pt x="15369" y="-478"/>
                      <a:pt x="11255" y="2094"/>
                    </a:cubicBezTo>
                    <a:cubicBezTo>
                      <a:pt x="8169" y="4151"/>
                      <a:pt x="5940" y="6894"/>
                      <a:pt x="4568" y="10152"/>
                    </a:cubicBezTo>
                    <a:cubicBezTo>
                      <a:pt x="3882" y="10838"/>
                      <a:pt x="3368" y="11523"/>
                      <a:pt x="2853" y="12209"/>
                    </a:cubicBezTo>
                    <a:cubicBezTo>
                      <a:pt x="-747" y="17181"/>
                      <a:pt x="-1090" y="24554"/>
                      <a:pt x="2682" y="29526"/>
                    </a:cubicBezTo>
                    <a:cubicBezTo>
                      <a:pt x="4911" y="32440"/>
                      <a:pt x="7483" y="34326"/>
                      <a:pt x="10912" y="35698"/>
                    </a:cubicBezTo>
                    <a:cubicBezTo>
                      <a:pt x="13140" y="36555"/>
                      <a:pt x="15712" y="36898"/>
                      <a:pt x="18113" y="36726"/>
                    </a:cubicBezTo>
                    <a:cubicBezTo>
                      <a:pt x="21199" y="36555"/>
                      <a:pt x="24114" y="35698"/>
                      <a:pt x="26685" y="33983"/>
                    </a:cubicBezTo>
                    <a:cubicBezTo>
                      <a:pt x="29257" y="32269"/>
                      <a:pt x="31314" y="29868"/>
                      <a:pt x="32686" y="26954"/>
                    </a:cubicBezTo>
                    <a:cubicBezTo>
                      <a:pt x="34058" y="24211"/>
                      <a:pt x="34743" y="20953"/>
                      <a:pt x="34572" y="17696"/>
                    </a:cubicBezTo>
                    <a:close/>
                  </a:path>
                </a:pathLst>
              </a:custGeom>
              <a:solidFill>
                <a:srgbClr val="FFFFFF"/>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EFAD35E3-CBE0-4587-8414-B0134A111D5C}"/>
                  </a:ext>
                </a:extLst>
              </p:cNvPr>
              <p:cNvSpPr/>
              <p:nvPr/>
            </p:nvSpPr>
            <p:spPr>
              <a:xfrm>
                <a:off x="7082917" y="5533331"/>
                <a:ext cx="36147" cy="35398"/>
              </a:xfrm>
              <a:custGeom>
                <a:avLst/>
                <a:gdLst>
                  <a:gd name="connsiteX0" fmla="*/ 35439 w 36147"/>
                  <a:gd name="connsiteY0" fmla="*/ 11704 h 35398"/>
                  <a:gd name="connsiteX1" fmla="*/ 29096 w 36147"/>
                  <a:gd name="connsiteY1" fmla="*/ 3303 h 35398"/>
                  <a:gd name="connsiteX2" fmla="*/ 14522 w 36147"/>
                  <a:gd name="connsiteY2" fmla="*/ 389 h 35398"/>
                  <a:gd name="connsiteX3" fmla="*/ 8522 w 36147"/>
                  <a:gd name="connsiteY3" fmla="*/ 1931 h 35398"/>
                  <a:gd name="connsiteX4" fmla="*/ 978 w 36147"/>
                  <a:gd name="connsiteY4" fmla="*/ 10676 h 35398"/>
                  <a:gd name="connsiteX5" fmla="*/ 463 w 36147"/>
                  <a:gd name="connsiteY5" fmla="*/ 20448 h 35398"/>
                  <a:gd name="connsiteX6" fmla="*/ 4749 w 36147"/>
                  <a:gd name="connsiteY6" fmla="*/ 29021 h 35398"/>
                  <a:gd name="connsiteX7" fmla="*/ 22409 w 36147"/>
                  <a:gd name="connsiteY7" fmla="*/ 34850 h 35398"/>
                  <a:gd name="connsiteX8" fmla="*/ 35439 w 36147"/>
                  <a:gd name="connsiteY8" fmla="*/ 21477 h 35398"/>
                  <a:gd name="connsiteX9" fmla="*/ 35439 w 36147"/>
                  <a:gd name="connsiteY9" fmla="*/ 11704 h 3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147" h="35398">
                    <a:moveTo>
                      <a:pt x="35439" y="11704"/>
                    </a:moveTo>
                    <a:cubicBezTo>
                      <a:pt x="34239" y="8104"/>
                      <a:pt x="32181" y="5532"/>
                      <a:pt x="29096" y="3303"/>
                    </a:cubicBezTo>
                    <a:cubicBezTo>
                      <a:pt x="25152" y="389"/>
                      <a:pt x="19494" y="-640"/>
                      <a:pt x="14522" y="389"/>
                    </a:cubicBezTo>
                    <a:cubicBezTo>
                      <a:pt x="12465" y="389"/>
                      <a:pt x="10407" y="1074"/>
                      <a:pt x="8522" y="1931"/>
                    </a:cubicBezTo>
                    <a:cubicBezTo>
                      <a:pt x="4921" y="3646"/>
                      <a:pt x="2349" y="7075"/>
                      <a:pt x="978" y="10676"/>
                    </a:cubicBezTo>
                    <a:cubicBezTo>
                      <a:pt x="-222" y="13761"/>
                      <a:pt x="-222" y="17190"/>
                      <a:pt x="463" y="20448"/>
                    </a:cubicBezTo>
                    <a:cubicBezTo>
                      <a:pt x="1149" y="23706"/>
                      <a:pt x="2864" y="26620"/>
                      <a:pt x="4749" y="29021"/>
                    </a:cubicBezTo>
                    <a:cubicBezTo>
                      <a:pt x="8865" y="34164"/>
                      <a:pt x="16065" y="36564"/>
                      <a:pt x="22409" y="34850"/>
                    </a:cubicBezTo>
                    <a:cubicBezTo>
                      <a:pt x="28752" y="33135"/>
                      <a:pt x="33725" y="27821"/>
                      <a:pt x="35439" y="21477"/>
                    </a:cubicBezTo>
                    <a:cubicBezTo>
                      <a:pt x="36297" y="18391"/>
                      <a:pt x="36468" y="14790"/>
                      <a:pt x="35439" y="11704"/>
                    </a:cubicBezTo>
                    <a:close/>
                  </a:path>
                </a:pathLst>
              </a:custGeom>
              <a:solidFill>
                <a:srgbClr val="FFFFFF"/>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44EB2EB8-6749-444E-90F9-DD2898F9E7F7}"/>
                  </a:ext>
                </a:extLst>
              </p:cNvPr>
              <p:cNvSpPr/>
              <p:nvPr/>
            </p:nvSpPr>
            <p:spPr>
              <a:xfrm>
                <a:off x="6511297" y="5548165"/>
                <a:ext cx="32335" cy="37204"/>
              </a:xfrm>
              <a:custGeom>
                <a:avLst/>
                <a:gdLst>
                  <a:gd name="connsiteX0" fmla="*/ 31501 w 32335"/>
                  <a:gd name="connsiteY0" fmla="*/ 15215 h 37204"/>
                  <a:gd name="connsiteX1" fmla="*/ 20357 w 32335"/>
                  <a:gd name="connsiteY1" fmla="*/ 2186 h 37204"/>
                  <a:gd name="connsiteX2" fmla="*/ 8012 w 32335"/>
                  <a:gd name="connsiteY2" fmla="*/ 1328 h 37204"/>
                  <a:gd name="connsiteX3" fmla="*/ 1326 w 32335"/>
                  <a:gd name="connsiteY3" fmla="*/ 10586 h 37204"/>
                  <a:gd name="connsiteX4" fmla="*/ 3383 w 32335"/>
                  <a:gd name="connsiteY4" fmla="*/ 28246 h 37204"/>
                  <a:gd name="connsiteX5" fmla="*/ 4755 w 32335"/>
                  <a:gd name="connsiteY5" fmla="*/ 29789 h 37204"/>
                  <a:gd name="connsiteX6" fmla="*/ 9898 w 32335"/>
                  <a:gd name="connsiteY6" fmla="*/ 35447 h 37204"/>
                  <a:gd name="connsiteX7" fmla="*/ 27386 w 32335"/>
                  <a:gd name="connsiteY7" fmla="*/ 32361 h 37204"/>
                  <a:gd name="connsiteX8" fmla="*/ 31501 w 32335"/>
                  <a:gd name="connsiteY8" fmla="*/ 15215 h 3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335" h="37204">
                    <a:moveTo>
                      <a:pt x="31501" y="15215"/>
                    </a:moveTo>
                    <a:cubicBezTo>
                      <a:pt x="29615" y="9729"/>
                      <a:pt x="25500" y="5100"/>
                      <a:pt x="20357" y="2186"/>
                    </a:cubicBezTo>
                    <a:cubicBezTo>
                      <a:pt x="16584" y="128"/>
                      <a:pt x="11955" y="-1072"/>
                      <a:pt x="8012" y="1328"/>
                    </a:cubicBezTo>
                    <a:cubicBezTo>
                      <a:pt x="4583" y="3214"/>
                      <a:pt x="2697" y="6986"/>
                      <a:pt x="1326" y="10586"/>
                    </a:cubicBezTo>
                    <a:cubicBezTo>
                      <a:pt x="-903" y="16416"/>
                      <a:pt x="-389" y="23274"/>
                      <a:pt x="3383" y="28246"/>
                    </a:cubicBezTo>
                    <a:cubicBezTo>
                      <a:pt x="3726" y="28760"/>
                      <a:pt x="4240" y="29275"/>
                      <a:pt x="4755" y="29789"/>
                    </a:cubicBezTo>
                    <a:cubicBezTo>
                      <a:pt x="5783" y="32189"/>
                      <a:pt x="7669" y="34247"/>
                      <a:pt x="9898" y="35447"/>
                    </a:cubicBezTo>
                    <a:cubicBezTo>
                      <a:pt x="15556" y="38876"/>
                      <a:pt x="22928" y="36990"/>
                      <a:pt x="27386" y="32361"/>
                    </a:cubicBezTo>
                    <a:cubicBezTo>
                      <a:pt x="31672" y="27903"/>
                      <a:pt x="33558" y="21216"/>
                      <a:pt x="31501" y="15215"/>
                    </a:cubicBezTo>
                    <a:close/>
                  </a:path>
                </a:pathLst>
              </a:custGeom>
              <a:solidFill>
                <a:srgbClr val="FFFFFF"/>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CFF0808D-0B26-4C6D-8F6B-6B64AC4A4E1B}"/>
                  </a:ext>
                </a:extLst>
              </p:cNvPr>
              <p:cNvSpPr/>
              <p:nvPr/>
            </p:nvSpPr>
            <p:spPr>
              <a:xfrm>
                <a:off x="6214450" y="5580757"/>
                <a:ext cx="32953" cy="32929"/>
              </a:xfrm>
              <a:custGeom>
                <a:avLst/>
                <a:gdLst>
                  <a:gd name="connsiteX0" fmla="*/ 31911 w 32953"/>
                  <a:gd name="connsiteY0" fmla="*/ 12456 h 32929"/>
                  <a:gd name="connsiteX1" fmla="*/ 31568 w 32953"/>
                  <a:gd name="connsiteY1" fmla="*/ 11427 h 32929"/>
                  <a:gd name="connsiteX2" fmla="*/ 29511 w 32953"/>
                  <a:gd name="connsiteY2" fmla="*/ 7312 h 32929"/>
                  <a:gd name="connsiteX3" fmla="*/ 25225 w 32953"/>
                  <a:gd name="connsiteY3" fmla="*/ 3026 h 32929"/>
                  <a:gd name="connsiteX4" fmla="*/ 8080 w 32953"/>
                  <a:gd name="connsiteY4" fmla="*/ 2169 h 32929"/>
                  <a:gd name="connsiteX5" fmla="*/ 2079 w 32953"/>
                  <a:gd name="connsiteY5" fmla="*/ 8512 h 32929"/>
                  <a:gd name="connsiteX6" fmla="*/ 22 w 32953"/>
                  <a:gd name="connsiteY6" fmla="*/ 17257 h 32929"/>
                  <a:gd name="connsiteX7" fmla="*/ 3279 w 32953"/>
                  <a:gd name="connsiteY7" fmla="*/ 26172 h 32929"/>
                  <a:gd name="connsiteX8" fmla="*/ 10994 w 32953"/>
                  <a:gd name="connsiteY8" fmla="*/ 31830 h 32929"/>
                  <a:gd name="connsiteX9" fmla="*/ 14595 w 32953"/>
                  <a:gd name="connsiteY9" fmla="*/ 32687 h 32929"/>
                  <a:gd name="connsiteX10" fmla="*/ 18367 w 32953"/>
                  <a:gd name="connsiteY10" fmla="*/ 32858 h 32929"/>
                  <a:gd name="connsiteX11" fmla="*/ 23510 w 32953"/>
                  <a:gd name="connsiteY11" fmla="*/ 31658 h 32929"/>
                  <a:gd name="connsiteX12" fmla="*/ 27968 w 32953"/>
                  <a:gd name="connsiteY12" fmla="*/ 28744 h 32929"/>
                  <a:gd name="connsiteX13" fmla="*/ 32597 w 32953"/>
                  <a:gd name="connsiteY13" fmla="*/ 20857 h 32929"/>
                  <a:gd name="connsiteX14" fmla="*/ 31911 w 32953"/>
                  <a:gd name="connsiteY14" fmla="*/ 12456 h 329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953" h="32929">
                    <a:moveTo>
                      <a:pt x="31911" y="12456"/>
                    </a:moveTo>
                    <a:cubicBezTo>
                      <a:pt x="31740" y="12113"/>
                      <a:pt x="31740" y="11770"/>
                      <a:pt x="31568" y="11427"/>
                    </a:cubicBezTo>
                    <a:cubicBezTo>
                      <a:pt x="31054" y="10055"/>
                      <a:pt x="30540" y="8512"/>
                      <a:pt x="29511" y="7312"/>
                    </a:cubicBezTo>
                    <a:cubicBezTo>
                      <a:pt x="28139" y="5598"/>
                      <a:pt x="26939" y="4398"/>
                      <a:pt x="25225" y="3026"/>
                    </a:cubicBezTo>
                    <a:cubicBezTo>
                      <a:pt x="20424" y="-574"/>
                      <a:pt x="13223" y="-1089"/>
                      <a:pt x="8080" y="2169"/>
                    </a:cubicBezTo>
                    <a:cubicBezTo>
                      <a:pt x="5679" y="3712"/>
                      <a:pt x="3451" y="5941"/>
                      <a:pt x="2079" y="8512"/>
                    </a:cubicBezTo>
                    <a:cubicBezTo>
                      <a:pt x="707" y="11256"/>
                      <a:pt x="-150" y="14170"/>
                      <a:pt x="22" y="17257"/>
                    </a:cubicBezTo>
                    <a:cubicBezTo>
                      <a:pt x="193" y="20514"/>
                      <a:pt x="1222" y="23600"/>
                      <a:pt x="3279" y="26172"/>
                    </a:cubicBezTo>
                    <a:cubicBezTo>
                      <a:pt x="5336" y="28915"/>
                      <a:pt x="7908" y="30629"/>
                      <a:pt x="10994" y="31830"/>
                    </a:cubicBezTo>
                    <a:cubicBezTo>
                      <a:pt x="12194" y="32344"/>
                      <a:pt x="13395" y="32515"/>
                      <a:pt x="14595" y="32687"/>
                    </a:cubicBezTo>
                    <a:cubicBezTo>
                      <a:pt x="15795" y="32858"/>
                      <a:pt x="16995" y="33030"/>
                      <a:pt x="18367" y="32858"/>
                    </a:cubicBezTo>
                    <a:cubicBezTo>
                      <a:pt x="20253" y="32687"/>
                      <a:pt x="21796" y="32344"/>
                      <a:pt x="23510" y="31658"/>
                    </a:cubicBezTo>
                    <a:cubicBezTo>
                      <a:pt x="25225" y="30973"/>
                      <a:pt x="26597" y="30115"/>
                      <a:pt x="27968" y="28744"/>
                    </a:cubicBezTo>
                    <a:cubicBezTo>
                      <a:pt x="30197" y="26858"/>
                      <a:pt x="32083" y="23771"/>
                      <a:pt x="32597" y="20857"/>
                    </a:cubicBezTo>
                    <a:cubicBezTo>
                      <a:pt x="33283" y="17771"/>
                      <a:pt x="32940" y="15028"/>
                      <a:pt x="31911" y="12456"/>
                    </a:cubicBezTo>
                    <a:close/>
                  </a:path>
                </a:pathLst>
              </a:custGeom>
              <a:solidFill>
                <a:srgbClr val="FFFFFF"/>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8B7FE85E-3A92-4D8A-9D0E-89C1F62A2264}"/>
                  </a:ext>
                </a:extLst>
              </p:cNvPr>
              <p:cNvSpPr/>
              <p:nvPr/>
            </p:nvSpPr>
            <p:spPr>
              <a:xfrm>
                <a:off x="7289669" y="5599702"/>
                <a:ext cx="32403" cy="38775"/>
              </a:xfrm>
              <a:custGeom>
                <a:avLst/>
                <a:gdLst>
                  <a:gd name="connsiteX0" fmla="*/ 27569 w 32403"/>
                  <a:gd name="connsiteY0" fmla="*/ 7227 h 38775"/>
                  <a:gd name="connsiteX1" fmla="*/ 20539 w 32403"/>
                  <a:gd name="connsiteY1" fmla="*/ 1398 h 38775"/>
                  <a:gd name="connsiteX2" fmla="*/ 14367 w 32403"/>
                  <a:gd name="connsiteY2" fmla="*/ 27 h 38775"/>
                  <a:gd name="connsiteX3" fmla="*/ 7166 w 32403"/>
                  <a:gd name="connsiteY3" fmla="*/ 3112 h 38775"/>
                  <a:gd name="connsiteX4" fmla="*/ 2194 w 32403"/>
                  <a:gd name="connsiteY4" fmla="*/ 12028 h 38775"/>
                  <a:gd name="connsiteX5" fmla="*/ 1165 w 32403"/>
                  <a:gd name="connsiteY5" fmla="*/ 18714 h 38775"/>
                  <a:gd name="connsiteX6" fmla="*/ 651 w 32403"/>
                  <a:gd name="connsiteY6" fmla="*/ 19914 h 38775"/>
                  <a:gd name="connsiteX7" fmla="*/ 4251 w 32403"/>
                  <a:gd name="connsiteY7" fmla="*/ 34831 h 38775"/>
                  <a:gd name="connsiteX8" fmla="*/ 32026 w 32403"/>
                  <a:gd name="connsiteY8" fmla="*/ 24887 h 38775"/>
                  <a:gd name="connsiteX9" fmla="*/ 27569 w 32403"/>
                  <a:gd name="connsiteY9" fmla="*/ 7227 h 38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403" h="38775">
                    <a:moveTo>
                      <a:pt x="27569" y="7227"/>
                    </a:moveTo>
                    <a:cubicBezTo>
                      <a:pt x="25683" y="4827"/>
                      <a:pt x="23454" y="2598"/>
                      <a:pt x="20539" y="1398"/>
                    </a:cubicBezTo>
                    <a:cubicBezTo>
                      <a:pt x="18653" y="541"/>
                      <a:pt x="16596" y="-145"/>
                      <a:pt x="14367" y="27"/>
                    </a:cubicBezTo>
                    <a:cubicBezTo>
                      <a:pt x="11624" y="198"/>
                      <a:pt x="9224" y="1227"/>
                      <a:pt x="7166" y="3112"/>
                    </a:cubicBezTo>
                    <a:cubicBezTo>
                      <a:pt x="4766" y="5341"/>
                      <a:pt x="3223" y="8942"/>
                      <a:pt x="2194" y="12028"/>
                    </a:cubicBezTo>
                    <a:cubicBezTo>
                      <a:pt x="1508" y="14257"/>
                      <a:pt x="1165" y="16485"/>
                      <a:pt x="1165" y="18714"/>
                    </a:cubicBezTo>
                    <a:cubicBezTo>
                      <a:pt x="994" y="19057"/>
                      <a:pt x="822" y="19572"/>
                      <a:pt x="651" y="19914"/>
                    </a:cubicBezTo>
                    <a:cubicBezTo>
                      <a:pt x="-892" y="24887"/>
                      <a:pt x="308" y="31230"/>
                      <a:pt x="4251" y="34831"/>
                    </a:cubicBezTo>
                    <a:cubicBezTo>
                      <a:pt x="13510" y="43403"/>
                      <a:pt x="29798" y="37059"/>
                      <a:pt x="32026" y="24887"/>
                    </a:cubicBezTo>
                    <a:cubicBezTo>
                      <a:pt x="33227" y="18543"/>
                      <a:pt x="31512" y="12371"/>
                      <a:pt x="27569" y="7227"/>
                    </a:cubicBezTo>
                    <a:close/>
                  </a:path>
                </a:pathLst>
              </a:custGeom>
              <a:solidFill>
                <a:srgbClr val="FFFFFF"/>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39DE39CB-A92B-49F1-969B-6F6726CE64CB}"/>
                  </a:ext>
                </a:extLst>
              </p:cNvPr>
              <p:cNvSpPr/>
              <p:nvPr/>
            </p:nvSpPr>
            <p:spPr>
              <a:xfrm>
                <a:off x="6933190" y="5141181"/>
                <a:ext cx="34383" cy="33302"/>
              </a:xfrm>
              <a:custGeom>
                <a:avLst/>
                <a:gdLst>
                  <a:gd name="connsiteX0" fmla="*/ 34118 w 34383"/>
                  <a:gd name="connsiteY0" fmla="*/ 12948 h 33302"/>
                  <a:gd name="connsiteX1" fmla="*/ 26746 w 34383"/>
                  <a:gd name="connsiteY1" fmla="*/ 2490 h 33302"/>
                  <a:gd name="connsiteX2" fmla="*/ 14059 w 34383"/>
                  <a:gd name="connsiteY2" fmla="*/ 775 h 33302"/>
                  <a:gd name="connsiteX3" fmla="*/ 7715 w 34383"/>
                  <a:gd name="connsiteY3" fmla="*/ 5062 h 33302"/>
                  <a:gd name="connsiteX4" fmla="*/ 4457 w 34383"/>
                  <a:gd name="connsiteY4" fmla="*/ 9691 h 33302"/>
                  <a:gd name="connsiteX5" fmla="*/ 1886 w 34383"/>
                  <a:gd name="connsiteY5" fmla="*/ 12605 h 33302"/>
                  <a:gd name="connsiteX6" fmla="*/ 0 w 34383"/>
                  <a:gd name="connsiteY6" fmla="*/ 19463 h 33302"/>
                  <a:gd name="connsiteX7" fmla="*/ 7544 w 34383"/>
                  <a:gd name="connsiteY7" fmla="*/ 31293 h 33302"/>
                  <a:gd name="connsiteX8" fmla="*/ 20574 w 34383"/>
                  <a:gd name="connsiteY8" fmla="*/ 32665 h 33302"/>
                  <a:gd name="connsiteX9" fmla="*/ 30175 w 34383"/>
                  <a:gd name="connsiteY9" fmla="*/ 26493 h 33302"/>
                  <a:gd name="connsiteX10" fmla="*/ 33604 w 34383"/>
                  <a:gd name="connsiteY10" fmla="*/ 20321 h 33302"/>
                  <a:gd name="connsiteX11" fmla="*/ 34118 w 34383"/>
                  <a:gd name="connsiteY11" fmla="*/ 12948 h 33302"/>
                  <a:gd name="connsiteX12" fmla="*/ 17659 w 34383"/>
                  <a:gd name="connsiteY12" fmla="*/ 15005 h 33302"/>
                  <a:gd name="connsiteX13" fmla="*/ 18173 w 34383"/>
                  <a:gd name="connsiteY13" fmla="*/ 14491 h 33302"/>
                  <a:gd name="connsiteX14" fmla="*/ 18688 w 34383"/>
                  <a:gd name="connsiteY14" fmla="*/ 14148 h 33302"/>
                  <a:gd name="connsiteX15" fmla="*/ 18688 w 34383"/>
                  <a:gd name="connsiteY15" fmla="*/ 14148 h 33302"/>
                  <a:gd name="connsiteX16" fmla="*/ 18860 w 34383"/>
                  <a:gd name="connsiteY16" fmla="*/ 14148 h 33302"/>
                  <a:gd name="connsiteX17" fmla="*/ 19374 w 34383"/>
                  <a:gd name="connsiteY17" fmla="*/ 14491 h 33302"/>
                  <a:gd name="connsiteX18" fmla="*/ 20060 w 34383"/>
                  <a:gd name="connsiteY18" fmla="*/ 15177 h 33302"/>
                  <a:gd name="connsiteX19" fmla="*/ 20574 w 34383"/>
                  <a:gd name="connsiteY19" fmla="*/ 16034 h 33302"/>
                  <a:gd name="connsiteX20" fmla="*/ 20574 w 34383"/>
                  <a:gd name="connsiteY20" fmla="*/ 16034 h 33302"/>
                  <a:gd name="connsiteX21" fmla="*/ 20574 w 34383"/>
                  <a:gd name="connsiteY21" fmla="*/ 16377 h 33302"/>
                  <a:gd name="connsiteX22" fmla="*/ 20402 w 34383"/>
                  <a:gd name="connsiteY22" fmla="*/ 16892 h 33302"/>
                  <a:gd name="connsiteX23" fmla="*/ 20060 w 34383"/>
                  <a:gd name="connsiteY23" fmla="*/ 17577 h 33302"/>
                  <a:gd name="connsiteX24" fmla="*/ 19031 w 34383"/>
                  <a:gd name="connsiteY24" fmla="*/ 18606 h 33302"/>
                  <a:gd name="connsiteX25" fmla="*/ 16631 w 34383"/>
                  <a:gd name="connsiteY25" fmla="*/ 17234 h 33302"/>
                  <a:gd name="connsiteX26" fmla="*/ 16973 w 34383"/>
                  <a:gd name="connsiteY26" fmla="*/ 16034 h 33302"/>
                  <a:gd name="connsiteX27" fmla="*/ 17659 w 34383"/>
                  <a:gd name="connsiteY27" fmla="*/ 15005 h 33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4383" h="33302">
                    <a:moveTo>
                      <a:pt x="34118" y="12948"/>
                    </a:moveTo>
                    <a:cubicBezTo>
                      <a:pt x="33433" y="8662"/>
                      <a:pt x="30347" y="4890"/>
                      <a:pt x="26746" y="2490"/>
                    </a:cubicBezTo>
                    <a:cubicBezTo>
                      <a:pt x="23146" y="89"/>
                      <a:pt x="18173" y="-768"/>
                      <a:pt x="14059" y="775"/>
                    </a:cubicBezTo>
                    <a:cubicBezTo>
                      <a:pt x="11659" y="1804"/>
                      <a:pt x="9430" y="3004"/>
                      <a:pt x="7715" y="5062"/>
                    </a:cubicBezTo>
                    <a:cubicBezTo>
                      <a:pt x="6515" y="6433"/>
                      <a:pt x="5315" y="7976"/>
                      <a:pt x="4457" y="9691"/>
                    </a:cubicBezTo>
                    <a:cubicBezTo>
                      <a:pt x="3429" y="10548"/>
                      <a:pt x="2572" y="11405"/>
                      <a:pt x="1886" y="12605"/>
                    </a:cubicBezTo>
                    <a:cubicBezTo>
                      <a:pt x="686" y="14491"/>
                      <a:pt x="0" y="17063"/>
                      <a:pt x="0" y="19463"/>
                    </a:cubicBezTo>
                    <a:cubicBezTo>
                      <a:pt x="171" y="24435"/>
                      <a:pt x="3086" y="29065"/>
                      <a:pt x="7544" y="31293"/>
                    </a:cubicBezTo>
                    <a:cubicBezTo>
                      <a:pt x="11659" y="33351"/>
                      <a:pt x="16116" y="33865"/>
                      <a:pt x="20574" y="32665"/>
                    </a:cubicBezTo>
                    <a:cubicBezTo>
                      <a:pt x="24174" y="31636"/>
                      <a:pt x="27946" y="29579"/>
                      <a:pt x="30175" y="26493"/>
                    </a:cubicBezTo>
                    <a:cubicBezTo>
                      <a:pt x="31718" y="24607"/>
                      <a:pt x="32918" y="22721"/>
                      <a:pt x="33604" y="20321"/>
                    </a:cubicBezTo>
                    <a:cubicBezTo>
                      <a:pt x="34633" y="17920"/>
                      <a:pt x="34461" y="15520"/>
                      <a:pt x="34118" y="12948"/>
                    </a:cubicBezTo>
                    <a:close/>
                    <a:moveTo>
                      <a:pt x="17659" y="15005"/>
                    </a:moveTo>
                    <a:cubicBezTo>
                      <a:pt x="17831" y="14834"/>
                      <a:pt x="18002" y="14663"/>
                      <a:pt x="18173" y="14491"/>
                    </a:cubicBezTo>
                    <a:cubicBezTo>
                      <a:pt x="18345" y="14320"/>
                      <a:pt x="18517" y="14320"/>
                      <a:pt x="18688" y="14148"/>
                    </a:cubicBezTo>
                    <a:cubicBezTo>
                      <a:pt x="18688" y="14148"/>
                      <a:pt x="18688" y="14148"/>
                      <a:pt x="18688" y="14148"/>
                    </a:cubicBezTo>
                    <a:cubicBezTo>
                      <a:pt x="18688" y="14148"/>
                      <a:pt x="18860" y="14148"/>
                      <a:pt x="18860" y="14148"/>
                    </a:cubicBezTo>
                    <a:cubicBezTo>
                      <a:pt x="19031" y="14320"/>
                      <a:pt x="19202" y="14320"/>
                      <a:pt x="19374" y="14491"/>
                    </a:cubicBezTo>
                    <a:cubicBezTo>
                      <a:pt x="19545" y="14663"/>
                      <a:pt x="19888" y="14834"/>
                      <a:pt x="20060" y="15177"/>
                    </a:cubicBezTo>
                    <a:cubicBezTo>
                      <a:pt x="20231" y="15520"/>
                      <a:pt x="20402" y="15691"/>
                      <a:pt x="20574" y="16034"/>
                    </a:cubicBezTo>
                    <a:cubicBezTo>
                      <a:pt x="20574" y="16034"/>
                      <a:pt x="20574" y="16034"/>
                      <a:pt x="20574" y="16034"/>
                    </a:cubicBezTo>
                    <a:cubicBezTo>
                      <a:pt x="20574" y="16206"/>
                      <a:pt x="20574" y="16206"/>
                      <a:pt x="20574" y="16377"/>
                    </a:cubicBezTo>
                    <a:cubicBezTo>
                      <a:pt x="20574" y="16549"/>
                      <a:pt x="20402" y="16720"/>
                      <a:pt x="20402" y="16892"/>
                    </a:cubicBezTo>
                    <a:cubicBezTo>
                      <a:pt x="20231" y="17063"/>
                      <a:pt x="20231" y="17406"/>
                      <a:pt x="20060" y="17577"/>
                    </a:cubicBezTo>
                    <a:cubicBezTo>
                      <a:pt x="19717" y="17920"/>
                      <a:pt x="19374" y="18263"/>
                      <a:pt x="19031" y="18606"/>
                    </a:cubicBezTo>
                    <a:cubicBezTo>
                      <a:pt x="18345" y="17920"/>
                      <a:pt x="17488" y="17406"/>
                      <a:pt x="16631" y="17234"/>
                    </a:cubicBezTo>
                    <a:cubicBezTo>
                      <a:pt x="16802" y="16892"/>
                      <a:pt x="16973" y="16377"/>
                      <a:pt x="16973" y="16034"/>
                    </a:cubicBezTo>
                    <a:cubicBezTo>
                      <a:pt x="17145" y="15520"/>
                      <a:pt x="17488" y="15177"/>
                      <a:pt x="17659" y="15005"/>
                    </a:cubicBez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346D10C3-BF29-43DA-98F4-A1A48B0FFD3F}"/>
                  </a:ext>
                </a:extLst>
              </p:cNvPr>
              <p:cNvSpPr/>
              <p:nvPr/>
            </p:nvSpPr>
            <p:spPr>
              <a:xfrm>
                <a:off x="6610622" y="5065080"/>
                <a:ext cx="31306" cy="34272"/>
              </a:xfrm>
              <a:custGeom>
                <a:avLst/>
                <a:gdLst>
                  <a:gd name="connsiteX0" fmla="*/ 31274 w 31306"/>
                  <a:gd name="connsiteY0" fmla="*/ 16525 h 34272"/>
                  <a:gd name="connsiteX1" fmla="*/ 22530 w 31306"/>
                  <a:gd name="connsiteY1" fmla="*/ 2124 h 34272"/>
                  <a:gd name="connsiteX2" fmla="*/ 14129 w 31306"/>
                  <a:gd name="connsiteY2" fmla="*/ 66 h 34272"/>
                  <a:gd name="connsiteX3" fmla="*/ 4871 w 31306"/>
                  <a:gd name="connsiteY3" fmla="*/ 4010 h 34272"/>
                  <a:gd name="connsiteX4" fmla="*/ 413 w 31306"/>
                  <a:gd name="connsiteY4" fmla="*/ 11039 h 34272"/>
                  <a:gd name="connsiteX5" fmla="*/ 1613 w 31306"/>
                  <a:gd name="connsiteY5" fmla="*/ 20983 h 34272"/>
                  <a:gd name="connsiteX6" fmla="*/ 2299 w 31306"/>
                  <a:gd name="connsiteY6" fmla="*/ 22183 h 34272"/>
                  <a:gd name="connsiteX7" fmla="*/ 8643 w 31306"/>
                  <a:gd name="connsiteY7" fmla="*/ 32470 h 34272"/>
                  <a:gd name="connsiteX8" fmla="*/ 16187 w 31306"/>
                  <a:gd name="connsiteY8" fmla="*/ 34185 h 34272"/>
                  <a:gd name="connsiteX9" fmla="*/ 25102 w 31306"/>
                  <a:gd name="connsiteY9" fmla="*/ 30413 h 34272"/>
                  <a:gd name="connsiteX10" fmla="*/ 31274 w 31306"/>
                  <a:gd name="connsiteY10" fmla="*/ 16525 h 34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06" h="34272">
                    <a:moveTo>
                      <a:pt x="31274" y="16525"/>
                    </a:moveTo>
                    <a:cubicBezTo>
                      <a:pt x="30760" y="10696"/>
                      <a:pt x="27674" y="5210"/>
                      <a:pt x="22530" y="2124"/>
                    </a:cubicBezTo>
                    <a:cubicBezTo>
                      <a:pt x="20130" y="752"/>
                      <a:pt x="17044" y="-276"/>
                      <a:pt x="14129" y="66"/>
                    </a:cubicBezTo>
                    <a:cubicBezTo>
                      <a:pt x="10529" y="409"/>
                      <a:pt x="7614" y="1609"/>
                      <a:pt x="4871" y="4010"/>
                    </a:cubicBezTo>
                    <a:cubicBezTo>
                      <a:pt x="2813" y="5724"/>
                      <a:pt x="1099" y="8467"/>
                      <a:pt x="413" y="11039"/>
                    </a:cubicBezTo>
                    <a:cubicBezTo>
                      <a:pt x="-444" y="14468"/>
                      <a:pt x="70" y="17897"/>
                      <a:pt x="1613" y="20983"/>
                    </a:cubicBezTo>
                    <a:cubicBezTo>
                      <a:pt x="1785" y="21498"/>
                      <a:pt x="2127" y="21841"/>
                      <a:pt x="2299" y="22183"/>
                    </a:cubicBezTo>
                    <a:cubicBezTo>
                      <a:pt x="2813" y="26298"/>
                      <a:pt x="5042" y="30241"/>
                      <a:pt x="8643" y="32470"/>
                    </a:cubicBezTo>
                    <a:cubicBezTo>
                      <a:pt x="10872" y="33842"/>
                      <a:pt x="13615" y="34528"/>
                      <a:pt x="16187" y="34185"/>
                    </a:cubicBezTo>
                    <a:cubicBezTo>
                      <a:pt x="19616" y="33842"/>
                      <a:pt x="22530" y="32642"/>
                      <a:pt x="25102" y="30413"/>
                    </a:cubicBezTo>
                    <a:cubicBezTo>
                      <a:pt x="29217" y="27327"/>
                      <a:pt x="31617" y="21669"/>
                      <a:pt x="31274" y="16525"/>
                    </a:cubicBezTo>
                    <a:close/>
                  </a:path>
                </a:pathLst>
              </a:custGeom>
              <a:solidFill>
                <a:srgbClr val="FFFFFF"/>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3F5DD255-998D-425A-8B6C-4D74C12358C0}"/>
                  </a:ext>
                </a:extLst>
              </p:cNvPr>
              <p:cNvSpPr/>
              <p:nvPr/>
            </p:nvSpPr>
            <p:spPr>
              <a:xfrm>
                <a:off x="6690062" y="5640176"/>
                <a:ext cx="34692" cy="40147"/>
              </a:xfrm>
              <a:custGeom>
                <a:avLst/>
                <a:gdLst>
                  <a:gd name="connsiteX0" fmla="*/ 31558 w 34692"/>
                  <a:gd name="connsiteY0" fmla="*/ 12015 h 40147"/>
                  <a:gd name="connsiteX1" fmla="*/ 14927 w 34692"/>
                  <a:gd name="connsiteY1" fmla="*/ 14 h 40147"/>
                  <a:gd name="connsiteX2" fmla="*/ 11 w 34692"/>
                  <a:gd name="connsiteY2" fmla="*/ 13730 h 40147"/>
                  <a:gd name="connsiteX3" fmla="*/ 1554 w 34692"/>
                  <a:gd name="connsiteY3" fmla="*/ 19731 h 40147"/>
                  <a:gd name="connsiteX4" fmla="*/ 4298 w 34692"/>
                  <a:gd name="connsiteY4" fmla="*/ 28132 h 40147"/>
                  <a:gd name="connsiteX5" fmla="*/ 20928 w 34692"/>
                  <a:gd name="connsiteY5" fmla="*/ 40134 h 40147"/>
                  <a:gd name="connsiteX6" fmla="*/ 34301 w 34692"/>
                  <a:gd name="connsiteY6" fmla="*/ 28646 h 40147"/>
                  <a:gd name="connsiteX7" fmla="*/ 31558 w 34692"/>
                  <a:gd name="connsiteY7" fmla="*/ 12015 h 40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92" h="40147">
                    <a:moveTo>
                      <a:pt x="31558" y="12015"/>
                    </a:moveTo>
                    <a:cubicBezTo>
                      <a:pt x="28129" y="5672"/>
                      <a:pt x="22471" y="357"/>
                      <a:pt x="14927" y="14"/>
                    </a:cubicBezTo>
                    <a:cubicBezTo>
                      <a:pt x="7212" y="-329"/>
                      <a:pt x="-332" y="5672"/>
                      <a:pt x="11" y="13730"/>
                    </a:cubicBezTo>
                    <a:cubicBezTo>
                      <a:pt x="183" y="15959"/>
                      <a:pt x="697" y="17845"/>
                      <a:pt x="1554" y="19731"/>
                    </a:cubicBezTo>
                    <a:cubicBezTo>
                      <a:pt x="1897" y="22645"/>
                      <a:pt x="2926" y="25560"/>
                      <a:pt x="4298" y="28132"/>
                    </a:cubicBezTo>
                    <a:cubicBezTo>
                      <a:pt x="7384" y="34304"/>
                      <a:pt x="13556" y="40476"/>
                      <a:pt x="20928" y="40134"/>
                    </a:cubicBezTo>
                    <a:cubicBezTo>
                      <a:pt x="27615" y="39790"/>
                      <a:pt x="32930" y="35161"/>
                      <a:pt x="34301" y="28646"/>
                    </a:cubicBezTo>
                    <a:cubicBezTo>
                      <a:pt x="35330" y="22989"/>
                      <a:pt x="34301" y="17159"/>
                      <a:pt x="31558" y="12015"/>
                    </a:cubicBezTo>
                    <a:close/>
                  </a:path>
                </a:pathLst>
              </a:custGeom>
              <a:solidFill>
                <a:srgbClr val="FFFFFF"/>
              </a:solidFill>
              <a:ln w="1715" cap="flat">
                <a:noFill/>
                <a:prstDash val="solid"/>
                <a:miter/>
              </a:ln>
            </p:spPr>
            <p:txBody>
              <a:bodyPr rtlCol="0" anchor="ctr"/>
              <a:lstStyle/>
              <a:p>
                <a:endParaRPr lang="en-US"/>
              </a:p>
            </p:txBody>
          </p:sp>
        </p:grpSp>
      </p:grpSp>
      <p:cxnSp>
        <p:nvCxnSpPr>
          <p:cNvPr id="6" name="Straight Connector 5">
            <a:extLst>
              <a:ext uri="{FF2B5EF4-FFF2-40B4-BE49-F238E27FC236}">
                <a16:creationId xmlns:a16="http://schemas.microsoft.com/office/drawing/2014/main" id="{46A62655-E6D4-4370-AA27-7D81E6E3C7F7}"/>
              </a:ext>
            </a:extLst>
          </p:cNvPr>
          <p:cNvCxnSpPr>
            <a:cxnSpLocks/>
          </p:cNvCxnSpPr>
          <p:nvPr/>
        </p:nvCxnSpPr>
        <p:spPr>
          <a:xfrm>
            <a:off x="5181600" y="25146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71771B31-AB20-49C6-A1E4-93879E3E4687}"/>
              </a:ext>
            </a:extLst>
          </p:cNvPr>
          <p:cNvCxnSpPr>
            <a:cxnSpLocks/>
          </p:cNvCxnSpPr>
          <p:nvPr/>
        </p:nvCxnSpPr>
        <p:spPr>
          <a:xfrm>
            <a:off x="7467600" y="2514600"/>
            <a:ext cx="7620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24AEA330-5378-4559-B237-752A9440599F}"/>
              </a:ext>
            </a:extLst>
          </p:cNvPr>
          <p:cNvCxnSpPr>
            <a:cxnSpLocks/>
          </p:cNvCxnSpPr>
          <p:nvPr/>
        </p:nvCxnSpPr>
        <p:spPr>
          <a:xfrm>
            <a:off x="6324600" y="2511424"/>
            <a:ext cx="76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a:extLst>
              <a:ext uri="{FF2B5EF4-FFF2-40B4-BE49-F238E27FC236}">
                <a16:creationId xmlns:a16="http://schemas.microsoft.com/office/drawing/2014/main" id="{A9F21A45-967C-4FD9-A19D-EA890C75065D}"/>
              </a:ext>
            </a:extLst>
          </p:cNvPr>
          <p:cNvCxnSpPr>
            <a:cxnSpLocks/>
          </p:cNvCxnSpPr>
          <p:nvPr/>
        </p:nvCxnSpPr>
        <p:spPr>
          <a:xfrm>
            <a:off x="8610600" y="2511424"/>
            <a:ext cx="76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1" name="Left Brace 10">
            <a:extLst>
              <a:ext uri="{FF2B5EF4-FFF2-40B4-BE49-F238E27FC236}">
                <a16:creationId xmlns:a16="http://schemas.microsoft.com/office/drawing/2014/main" id="{338C8D64-645A-4F56-A1AD-43C4AB2CBA24}"/>
              </a:ext>
            </a:extLst>
          </p:cNvPr>
          <p:cNvSpPr/>
          <p:nvPr/>
        </p:nvSpPr>
        <p:spPr>
          <a:xfrm rot="16200000">
            <a:off x="7650966" y="1671249"/>
            <a:ext cx="434182" cy="2247086"/>
          </a:xfrm>
          <a:prstGeom prst="leftBrace">
            <a:avLst>
              <a:gd name="adj1" fmla="val 3452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6"/>
                                        </p:tgtEl>
                                        <p:attrNameLst>
                                          <p:attrName>style.visibility</p:attrName>
                                        </p:attrNameLst>
                                      </p:cBhvr>
                                      <p:to>
                                        <p:strVal val="visible"/>
                                      </p:to>
                                    </p:set>
                                    <p:animEffect transition="in" filter="wipe(down)">
                                      <p:cBhvr>
                                        <p:cTn id="7" dur="500"/>
                                        <p:tgtEl>
                                          <p:spTgt spid="307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9"/>
                                        </p:tgtEl>
                                        <p:attrNameLst>
                                          <p:attrName>style.visibility</p:attrName>
                                        </p:attrNameLst>
                                      </p:cBhvr>
                                      <p:to>
                                        <p:strVal val="visible"/>
                                      </p:to>
                                    </p:set>
                                    <p:animEffect transition="in" filter="wipe(left)">
                                      <p:cBhvr>
                                        <p:cTn id="17" dur="500"/>
                                        <p:tgtEl>
                                          <p:spTgt spid="17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80"/>
                                        </p:tgtEl>
                                        <p:attrNameLst>
                                          <p:attrName>style.visibility</p:attrName>
                                        </p:attrNameLst>
                                      </p:cBhvr>
                                      <p:to>
                                        <p:strVal val="visible"/>
                                      </p:to>
                                    </p:set>
                                    <p:animEffect transition="in" filter="wipe(left)">
                                      <p:cBhvr>
                                        <p:cTn id="22" dur="500"/>
                                        <p:tgtEl>
                                          <p:spTgt spid="18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81"/>
                                        </p:tgtEl>
                                        <p:attrNameLst>
                                          <p:attrName>style.visibility</p:attrName>
                                        </p:attrNameLst>
                                      </p:cBhvr>
                                      <p:to>
                                        <p:strVal val="visible"/>
                                      </p:to>
                                    </p:set>
                                    <p:animEffect transition="in" filter="wipe(left)">
                                      <p:cBhvr>
                                        <p:cTn id="27" dur="500"/>
                                        <p:tgtEl>
                                          <p:spTgt spid="18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500"/>
                                        <p:tgtEl>
                                          <p:spTgt spid="9"/>
                                        </p:tgtEl>
                                      </p:cBhvr>
                                    </p:animEffect>
                                  </p:childTnLst>
                                </p:cTn>
                              </p:par>
                            </p:childTnLst>
                          </p:cTn>
                        </p:par>
                        <p:par>
                          <p:cTn id="46" fill="hold">
                            <p:stCondLst>
                              <p:cond delay="500"/>
                            </p:stCondLst>
                            <p:childTnLst>
                              <p:par>
                                <p:cTn id="47" presetID="53" presetClass="entr" presetSubtype="16" fill="hold" nodeType="after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32" presetClass="emph" presetSubtype="0" repeatCount="4000" fill="hold" nodeType="withEffect">
                                  <p:stCondLst>
                                    <p:cond delay="0"/>
                                  </p:stCondLst>
                                  <p:childTnLst>
                                    <p:animRot by="120000">
                                      <p:cBhvr>
                                        <p:cTn id="53" dur="100" fill="hold">
                                          <p:stCondLst>
                                            <p:cond delay="0"/>
                                          </p:stCondLst>
                                        </p:cTn>
                                        <p:tgtEl>
                                          <p:spTgt spid="42"/>
                                        </p:tgtEl>
                                        <p:attrNameLst>
                                          <p:attrName>r</p:attrName>
                                        </p:attrNameLst>
                                      </p:cBhvr>
                                    </p:animRot>
                                    <p:animRot by="-240000">
                                      <p:cBhvr>
                                        <p:cTn id="54" dur="200" fill="hold">
                                          <p:stCondLst>
                                            <p:cond delay="200"/>
                                          </p:stCondLst>
                                        </p:cTn>
                                        <p:tgtEl>
                                          <p:spTgt spid="42"/>
                                        </p:tgtEl>
                                        <p:attrNameLst>
                                          <p:attrName>r</p:attrName>
                                        </p:attrNameLst>
                                      </p:cBhvr>
                                    </p:animRot>
                                    <p:animRot by="240000">
                                      <p:cBhvr>
                                        <p:cTn id="55" dur="200" fill="hold">
                                          <p:stCondLst>
                                            <p:cond delay="400"/>
                                          </p:stCondLst>
                                        </p:cTn>
                                        <p:tgtEl>
                                          <p:spTgt spid="42"/>
                                        </p:tgtEl>
                                        <p:attrNameLst>
                                          <p:attrName>r</p:attrName>
                                        </p:attrNameLst>
                                      </p:cBhvr>
                                    </p:animRot>
                                    <p:animRot by="-240000">
                                      <p:cBhvr>
                                        <p:cTn id="56" dur="200" fill="hold">
                                          <p:stCondLst>
                                            <p:cond delay="600"/>
                                          </p:stCondLst>
                                        </p:cTn>
                                        <p:tgtEl>
                                          <p:spTgt spid="42"/>
                                        </p:tgtEl>
                                        <p:attrNameLst>
                                          <p:attrName>r</p:attrName>
                                        </p:attrNameLst>
                                      </p:cBhvr>
                                    </p:animRot>
                                    <p:animRot by="120000">
                                      <p:cBhvr>
                                        <p:cTn id="57"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6" grpId="0"/>
      <p:bldP spid="7" grpId="0"/>
      <p:bldP spid="8" grpId="0"/>
      <p:bldP spid="9" grpId="0"/>
      <p:bldP spid="1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6">
            <a:extLst>
              <a:ext uri="{FF2B5EF4-FFF2-40B4-BE49-F238E27FC236}">
                <a16:creationId xmlns:a16="http://schemas.microsoft.com/office/drawing/2014/main" id="{8D40B966-3C0F-43E0-BFA6-8E3149CE6AE8}"/>
              </a:ext>
            </a:extLst>
          </p:cNvPr>
          <p:cNvSpPr txBox="1">
            <a:spLocks noChangeArrowheads="1"/>
          </p:cNvSpPr>
          <p:nvPr/>
        </p:nvSpPr>
        <p:spPr bwMode="auto">
          <a:xfrm>
            <a:off x="2608642" y="2989637"/>
            <a:ext cx="4267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endParaRPr lang="en-US" altLang="en-US" sz="4400">
              <a:latin typeface="Times New Roman" panose="02020603050405020304" pitchFamily="18" charset="0"/>
              <a:cs typeface="Times New Roman" panose="02020603050405020304" pitchFamily="18" charset="0"/>
            </a:endParaRPr>
          </a:p>
        </p:txBody>
      </p:sp>
      <p:sp>
        <p:nvSpPr>
          <p:cNvPr id="31750" name="Text Box 9">
            <a:extLst>
              <a:ext uri="{FF2B5EF4-FFF2-40B4-BE49-F238E27FC236}">
                <a16:creationId xmlns:a16="http://schemas.microsoft.com/office/drawing/2014/main" id="{40D04DE3-7D54-42C1-BACB-70190336BC66}"/>
              </a:ext>
            </a:extLst>
          </p:cNvPr>
          <p:cNvSpPr txBox="1">
            <a:spLocks noChangeArrowheads="1"/>
          </p:cNvSpPr>
          <p:nvPr/>
        </p:nvSpPr>
        <p:spPr bwMode="auto">
          <a:xfrm>
            <a:off x="2606985" y="1791839"/>
            <a:ext cx="602932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400" b="1">
                <a:latin typeface="Times New Roman" panose="02020603050405020304" pitchFamily="18" charset="0"/>
                <a:cs typeface="Times New Roman" panose="02020603050405020304" pitchFamily="18" charset="0"/>
              </a:rPr>
              <a:t>  7,8 x 0,35 + 0,35 x 2,2</a:t>
            </a:r>
          </a:p>
        </p:txBody>
      </p:sp>
      <p:sp>
        <p:nvSpPr>
          <p:cNvPr id="7" name="Text Box 17">
            <a:extLst>
              <a:ext uri="{FF2B5EF4-FFF2-40B4-BE49-F238E27FC236}">
                <a16:creationId xmlns:a16="http://schemas.microsoft.com/office/drawing/2014/main" id="{B7B21AEA-FD96-490B-9365-78D936B5585B}"/>
              </a:ext>
            </a:extLst>
          </p:cNvPr>
          <p:cNvSpPr txBox="1">
            <a:spLocks noChangeArrowheads="1"/>
          </p:cNvSpPr>
          <p:nvPr/>
        </p:nvSpPr>
        <p:spPr bwMode="auto">
          <a:xfrm>
            <a:off x="2624359" y="2912970"/>
            <a:ext cx="5486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400" b="1">
                <a:latin typeface="Times New Roman" panose="02020603050405020304" pitchFamily="18" charset="0"/>
                <a:cs typeface="Times New Roman" panose="02020603050405020304" pitchFamily="18" charset="0"/>
              </a:rPr>
              <a:t>= 0,35 x ( 7,8 + 2,2 )</a:t>
            </a:r>
          </a:p>
        </p:txBody>
      </p:sp>
      <p:sp>
        <p:nvSpPr>
          <p:cNvPr id="8" name="Text Box 18">
            <a:extLst>
              <a:ext uri="{FF2B5EF4-FFF2-40B4-BE49-F238E27FC236}">
                <a16:creationId xmlns:a16="http://schemas.microsoft.com/office/drawing/2014/main" id="{704B81BE-552C-4D02-8FAB-27B360E8F481}"/>
              </a:ext>
            </a:extLst>
          </p:cNvPr>
          <p:cNvSpPr txBox="1">
            <a:spLocks noChangeArrowheads="1"/>
          </p:cNvSpPr>
          <p:nvPr/>
        </p:nvSpPr>
        <p:spPr bwMode="auto">
          <a:xfrm>
            <a:off x="2624359" y="3659095"/>
            <a:ext cx="5105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400" b="1">
                <a:latin typeface="Times New Roman" panose="02020603050405020304" pitchFamily="18" charset="0"/>
                <a:cs typeface="Times New Roman" panose="02020603050405020304" pitchFamily="18" charset="0"/>
              </a:rPr>
              <a:t>=     0,35 x 10</a:t>
            </a:r>
          </a:p>
        </p:txBody>
      </p:sp>
      <p:sp>
        <p:nvSpPr>
          <p:cNvPr id="9" name="Text Box 19">
            <a:extLst>
              <a:ext uri="{FF2B5EF4-FFF2-40B4-BE49-F238E27FC236}">
                <a16:creationId xmlns:a16="http://schemas.microsoft.com/office/drawing/2014/main" id="{5590FF88-DF99-4746-BBD8-85603D449C6F}"/>
              </a:ext>
            </a:extLst>
          </p:cNvPr>
          <p:cNvSpPr txBox="1">
            <a:spLocks noChangeArrowheads="1"/>
          </p:cNvSpPr>
          <p:nvPr/>
        </p:nvSpPr>
        <p:spPr bwMode="auto">
          <a:xfrm>
            <a:off x="2624359" y="4497295"/>
            <a:ext cx="4343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a:spcBef>
                <a:spcPct val="50000"/>
              </a:spcBef>
              <a:buFontTx/>
              <a:buNone/>
            </a:pPr>
            <a:r>
              <a:rPr lang="en-US" altLang="en-US" sz="4400" b="1">
                <a:latin typeface="Times New Roman" panose="02020603050405020304" pitchFamily="18" charset="0"/>
                <a:cs typeface="Times New Roman" panose="02020603050405020304" pitchFamily="18" charset="0"/>
              </a:rPr>
              <a:t>=        3,5  </a:t>
            </a:r>
          </a:p>
        </p:txBody>
      </p:sp>
      <p:sp>
        <p:nvSpPr>
          <p:cNvPr id="12" name="Rectangle 5">
            <a:extLst>
              <a:ext uri="{FF2B5EF4-FFF2-40B4-BE49-F238E27FC236}">
                <a16:creationId xmlns:a16="http://schemas.microsoft.com/office/drawing/2014/main" id="{FEA8308A-7FC6-4197-8BCD-1CF22E830706}"/>
              </a:ext>
            </a:extLst>
          </p:cNvPr>
          <p:cNvSpPr>
            <a:spLocks noGrp="1" noChangeArrowheads="1"/>
          </p:cNvSpPr>
          <p:nvPr>
            <p:ph type="body" idx="1"/>
          </p:nvPr>
        </p:nvSpPr>
        <p:spPr>
          <a:xfrm>
            <a:off x="838200" y="762000"/>
            <a:ext cx="10515600" cy="750094"/>
          </a:xfrm>
          <a:noFill/>
        </p:spPr>
        <p:txBody>
          <a:bodyPr>
            <a:normAutofit/>
          </a:bodyPr>
          <a:lstStyle/>
          <a:p>
            <a:pPr algn="ctr" eaLnBrk="1" hangingPunct="1">
              <a:buFontTx/>
              <a:buNone/>
            </a:pPr>
            <a:r>
              <a:rPr lang="en-US" altLang="en-US" sz="4800" b="1">
                <a:solidFill>
                  <a:srgbClr val="C00000"/>
                </a:solidFill>
                <a:latin typeface="Times New Roman" panose="02020603050405020304" pitchFamily="18" charset="0"/>
                <a:cs typeface="Times New Roman" panose="02020603050405020304" pitchFamily="18" charset="0"/>
              </a:rPr>
              <a:t>4. b) Tính bằng cách thuận tiện nhất:</a:t>
            </a:r>
          </a:p>
        </p:txBody>
      </p:sp>
      <p:grpSp>
        <p:nvGrpSpPr>
          <p:cNvPr id="42" name="Graphic 3">
            <a:extLst>
              <a:ext uri="{FF2B5EF4-FFF2-40B4-BE49-F238E27FC236}">
                <a16:creationId xmlns:a16="http://schemas.microsoft.com/office/drawing/2014/main" id="{0DA12A32-BD27-42B3-B2E2-CAD267E7BD3C}"/>
              </a:ext>
            </a:extLst>
          </p:cNvPr>
          <p:cNvGrpSpPr/>
          <p:nvPr/>
        </p:nvGrpSpPr>
        <p:grpSpPr>
          <a:xfrm>
            <a:off x="7901714" y="4938669"/>
            <a:ext cx="1594711" cy="1832833"/>
            <a:chOff x="7035090" y="3261023"/>
            <a:chExt cx="1594711" cy="1832833"/>
          </a:xfrm>
        </p:grpSpPr>
        <p:sp>
          <p:nvSpPr>
            <p:cNvPr id="43" name="Freeform: Shape 42">
              <a:extLst>
                <a:ext uri="{FF2B5EF4-FFF2-40B4-BE49-F238E27FC236}">
                  <a16:creationId xmlns:a16="http://schemas.microsoft.com/office/drawing/2014/main" id="{810395D4-E371-4D8F-B2A7-BB2B9976E487}"/>
                </a:ext>
              </a:extLst>
            </p:cNvPr>
            <p:cNvSpPr/>
            <p:nvPr/>
          </p:nvSpPr>
          <p:spPr>
            <a:xfrm>
              <a:off x="7035090" y="3788107"/>
              <a:ext cx="1594711" cy="879866"/>
            </a:xfrm>
            <a:custGeom>
              <a:avLst/>
              <a:gdLst>
                <a:gd name="connsiteX0" fmla="*/ 1577624 w 1594711"/>
                <a:gd name="connsiteY0" fmla="*/ 547006 h 879866"/>
                <a:gd name="connsiteX1" fmla="*/ 1392972 w 1594711"/>
                <a:gd name="connsiteY1" fmla="*/ 410531 h 879866"/>
                <a:gd name="connsiteX2" fmla="*/ 1316849 w 1594711"/>
                <a:gd name="connsiteY2" fmla="*/ 200677 h 879866"/>
                <a:gd name="connsiteX3" fmla="*/ 1211064 w 1594711"/>
                <a:gd name="connsiteY3" fmla="*/ 151642 h 879866"/>
                <a:gd name="connsiteX4" fmla="*/ 1155171 w 1594711"/>
                <a:gd name="connsiteY4" fmla="*/ 84776 h 879866"/>
                <a:gd name="connsiteX5" fmla="*/ 849133 w 1594711"/>
                <a:gd name="connsiteY5" fmla="*/ 34370 h 879866"/>
                <a:gd name="connsiteX6" fmla="*/ 642364 w 1594711"/>
                <a:gd name="connsiteY6" fmla="*/ 1452 h 879866"/>
                <a:gd name="connsiteX7" fmla="*/ 453255 w 1594711"/>
                <a:gd name="connsiteY7" fmla="*/ 160214 h 879866"/>
                <a:gd name="connsiteX8" fmla="*/ 410564 w 1594711"/>
                <a:gd name="connsiteY8" fmla="*/ 219193 h 879866"/>
                <a:gd name="connsiteX9" fmla="*/ 348499 w 1594711"/>
                <a:gd name="connsiteY9" fmla="*/ 234109 h 879866"/>
                <a:gd name="connsiteX10" fmla="*/ 125442 w 1594711"/>
                <a:gd name="connsiteY10" fmla="*/ 477911 h 879866"/>
                <a:gd name="connsiteX11" fmla="*/ 123214 w 1594711"/>
                <a:gd name="connsiteY11" fmla="*/ 468653 h 879866"/>
                <a:gd name="connsiteX12" fmla="*/ 3542 w 1594711"/>
                <a:gd name="connsiteY12" fmla="*/ 592954 h 879866"/>
                <a:gd name="connsiteX13" fmla="*/ 72464 w 1594711"/>
                <a:gd name="connsiteY13" fmla="*/ 743488 h 879866"/>
                <a:gd name="connsiteX14" fmla="*/ 144816 w 1594711"/>
                <a:gd name="connsiteY14" fmla="*/ 757032 h 879866"/>
                <a:gd name="connsiteX15" fmla="*/ 184764 w 1594711"/>
                <a:gd name="connsiteY15" fmla="*/ 760975 h 879866"/>
                <a:gd name="connsiteX16" fmla="*/ 453255 w 1594711"/>
                <a:gd name="connsiteY16" fmla="*/ 834013 h 879866"/>
                <a:gd name="connsiteX17" fmla="*/ 571898 w 1594711"/>
                <a:gd name="connsiteY17" fmla="*/ 805552 h 879866"/>
                <a:gd name="connsiteX18" fmla="*/ 762551 w 1594711"/>
                <a:gd name="connsiteY18" fmla="*/ 866932 h 879866"/>
                <a:gd name="connsiteX19" fmla="*/ 1135797 w 1594711"/>
                <a:gd name="connsiteY19" fmla="*/ 854073 h 879866"/>
                <a:gd name="connsiteX20" fmla="*/ 1265585 w 1594711"/>
                <a:gd name="connsiteY20" fmla="*/ 868132 h 879866"/>
                <a:gd name="connsiteX21" fmla="*/ 1302790 w 1594711"/>
                <a:gd name="connsiteY21" fmla="*/ 831784 h 879866"/>
                <a:gd name="connsiteX22" fmla="*/ 1399830 w 1594711"/>
                <a:gd name="connsiteY22" fmla="*/ 862131 h 879866"/>
                <a:gd name="connsiteX23" fmla="*/ 1429148 w 1594711"/>
                <a:gd name="connsiteY23" fmla="*/ 875161 h 879866"/>
                <a:gd name="connsiteX24" fmla="*/ 1561851 w 1594711"/>
                <a:gd name="connsiteY24" fmla="*/ 783950 h 879866"/>
                <a:gd name="connsiteX25" fmla="*/ 1577624 w 1594711"/>
                <a:gd name="connsiteY25" fmla="*/ 547006 h 879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94711" h="879866">
                  <a:moveTo>
                    <a:pt x="1577624" y="547006"/>
                  </a:moveTo>
                  <a:cubicBezTo>
                    <a:pt x="1548135" y="471225"/>
                    <a:pt x="1474240" y="411046"/>
                    <a:pt x="1392972" y="410531"/>
                  </a:cubicBezTo>
                  <a:cubicBezTo>
                    <a:pt x="1424519" y="335093"/>
                    <a:pt x="1389372" y="238396"/>
                    <a:pt x="1316849" y="200677"/>
                  </a:cubicBezTo>
                  <a:cubicBezTo>
                    <a:pt x="1282216" y="182674"/>
                    <a:pt x="1240896" y="176845"/>
                    <a:pt x="1211064" y="151642"/>
                  </a:cubicBezTo>
                  <a:cubicBezTo>
                    <a:pt x="1188776" y="132954"/>
                    <a:pt x="1175574" y="105522"/>
                    <a:pt x="1155171" y="84776"/>
                  </a:cubicBezTo>
                  <a:cubicBezTo>
                    <a:pt x="1080933" y="8824"/>
                    <a:pt x="954746" y="47229"/>
                    <a:pt x="849133" y="34370"/>
                  </a:cubicBezTo>
                  <a:cubicBezTo>
                    <a:pt x="779524" y="25969"/>
                    <a:pt x="711973" y="-7292"/>
                    <a:pt x="642364" y="1452"/>
                  </a:cubicBezTo>
                  <a:cubicBezTo>
                    <a:pt x="557325" y="12082"/>
                    <a:pt x="491831" y="83576"/>
                    <a:pt x="453255" y="160214"/>
                  </a:cubicBezTo>
                  <a:cubicBezTo>
                    <a:pt x="442111" y="182160"/>
                    <a:pt x="431481" y="206335"/>
                    <a:pt x="410564" y="219193"/>
                  </a:cubicBezTo>
                  <a:cubicBezTo>
                    <a:pt x="392390" y="230509"/>
                    <a:pt x="369759" y="231195"/>
                    <a:pt x="348499" y="234109"/>
                  </a:cubicBezTo>
                  <a:cubicBezTo>
                    <a:pt x="230370" y="250740"/>
                    <a:pt x="131615" y="358582"/>
                    <a:pt x="125442" y="477911"/>
                  </a:cubicBezTo>
                  <a:lnTo>
                    <a:pt x="123214" y="468653"/>
                  </a:lnTo>
                  <a:cubicBezTo>
                    <a:pt x="66635" y="488713"/>
                    <a:pt x="17429" y="534661"/>
                    <a:pt x="3542" y="592954"/>
                  </a:cubicBezTo>
                  <a:cubicBezTo>
                    <a:pt x="-10346" y="651247"/>
                    <a:pt x="17429" y="719656"/>
                    <a:pt x="72464" y="743488"/>
                  </a:cubicBezTo>
                  <a:cubicBezTo>
                    <a:pt x="95267" y="753260"/>
                    <a:pt x="119956" y="755317"/>
                    <a:pt x="144816" y="757032"/>
                  </a:cubicBezTo>
                  <a:cubicBezTo>
                    <a:pt x="158189" y="758061"/>
                    <a:pt x="171734" y="758918"/>
                    <a:pt x="184764" y="760975"/>
                  </a:cubicBezTo>
                  <a:cubicBezTo>
                    <a:pt x="277347" y="775206"/>
                    <a:pt x="360329" y="846186"/>
                    <a:pt x="453255" y="834013"/>
                  </a:cubicBezTo>
                  <a:cubicBezTo>
                    <a:pt x="493717" y="828698"/>
                    <a:pt x="531265" y="807610"/>
                    <a:pt x="571898" y="805552"/>
                  </a:cubicBezTo>
                  <a:cubicBezTo>
                    <a:pt x="639107" y="802123"/>
                    <a:pt x="697400" y="850301"/>
                    <a:pt x="762551" y="866932"/>
                  </a:cubicBezTo>
                  <a:cubicBezTo>
                    <a:pt x="884452" y="897793"/>
                    <a:pt x="1015954" y="816182"/>
                    <a:pt x="1135797" y="854073"/>
                  </a:cubicBezTo>
                  <a:cubicBezTo>
                    <a:pt x="1179174" y="867789"/>
                    <a:pt x="1229409" y="895735"/>
                    <a:pt x="1265585" y="868132"/>
                  </a:cubicBezTo>
                  <a:cubicBezTo>
                    <a:pt x="1279473" y="857502"/>
                    <a:pt x="1287702" y="840357"/>
                    <a:pt x="1302790" y="831784"/>
                  </a:cubicBezTo>
                  <a:cubicBezTo>
                    <a:pt x="1334508" y="814125"/>
                    <a:pt x="1366226" y="842757"/>
                    <a:pt x="1399830" y="862131"/>
                  </a:cubicBezTo>
                  <a:cubicBezTo>
                    <a:pt x="1409432" y="867617"/>
                    <a:pt x="1419204" y="872418"/>
                    <a:pt x="1429148" y="875161"/>
                  </a:cubicBezTo>
                  <a:cubicBezTo>
                    <a:pt x="1485555" y="890763"/>
                    <a:pt x="1537333" y="837099"/>
                    <a:pt x="1561851" y="783950"/>
                  </a:cubicBezTo>
                  <a:cubicBezTo>
                    <a:pt x="1596483" y="709883"/>
                    <a:pt x="1606942" y="622615"/>
                    <a:pt x="1577624" y="547006"/>
                  </a:cubicBezTo>
                  <a:close/>
                </a:path>
              </a:pathLst>
            </a:custGeom>
            <a:solidFill>
              <a:srgbClr val="FFD57E"/>
            </a:solidFill>
            <a:ln w="1715" cap="flat">
              <a:noFill/>
              <a:prstDash val="solid"/>
              <a:miter/>
            </a:ln>
          </p:spPr>
          <p:txBody>
            <a:bodyPr rtlCol="0" anchor="ctr"/>
            <a:lstStyle/>
            <a:p>
              <a:endParaRPr lang="en-US"/>
            </a:p>
          </p:txBody>
        </p:sp>
        <p:grpSp>
          <p:nvGrpSpPr>
            <p:cNvPr id="44" name="Graphic 3">
              <a:extLst>
                <a:ext uri="{FF2B5EF4-FFF2-40B4-BE49-F238E27FC236}">
                  <a16:creationId xmlns:a16="http://schemas.microsoft.com/office/drawing/2014/main" id="{8CC4A367-A150-46A9-A19A-B3A73F3BC328}"/>
                </a:ext>
              </a:extLst>
            </p:cNvPr>
            <p:cNvGrpSpPr/>
            <p:nvPr/>
          </p:nvGrpSpPr>
          <p:grpSpPr>
            <a:xfrm>
              <a:off x="7180249" y="3575076"/>
              <a:ext cx="1254842" cy="1518780"/>
              <a:chOff x="7180249" y="3575076"/>
              <a:chExt cx="1254842" cy="1518780"/>
            </a:xfrm>
            <a:solidFill>
              <a:srgbClr val="EA6E70"/>
            </a:solidFill>
          </p:grpSpPr>
          <p:sp>
            <p:nvSpPr>
              <p:cNvPr id="100" name="Freeform: Shape 99">
                <a:extLst>
                  <a:ext uri="{FF2B5EF4-FFF2-40B4-BE49-F238E27FC236}">
                    <a16:creationId xmlns:a16="http://schemas.microsoft.com/office/drawing/2014/main" id="{F500A2E4-B45F-4C2E-BDD5-6365083532D0}"/>
                  </a:ext>
                </a:extLst>
              </p:cNvPr>
              <p:cNvSpPr/>
              <p:nvPr/>
            </p:nvSpPr>
            <p:spPr>
              <a:xfrm>
                <a:off x="7180249" y="4544796"/>
                <a:ext cx="1254842" cy="549060"/>
              </a:xfrm>
              <a:custGeom>
                <a:avLst/>
                <a:gdLst>
                  <a:gd name="connsiteX0" fmla="*/ 1157974 w 1254842"/>
                  <a:gd name="connsiteY0" fmla="*/ 74752 h 549060"/>
                  <a:gd name="connsiteX1" fmla="*/ 1120769 w 1254842"/>
                  <a:gd name="connsiteY1" fmla="*/ 111100 h 549060"/>
                  <a:gd name="connsiteX2" fmla="*/ 990981 w 1254842"/>
                  <a:gd name="connsiteY2" fmla="*/ 97040 h 549060"/>
                  <a:gd name="connsiteX3" fmla="*/ 617734 w 1254842"/>
                  <a:gd name="connsiteY3" fmla="*/ 109899 h 549060"/>
                  <a:gd name="connsiteX4" fmla="*/ 427082 w 1254842"/>
                  <a:gd name="connsiteY4" fmla="*/ 48520 h 549060"/>
                  <a:gd name="connsiteX5" fmla="*/ 308439 w 1254842"/>
                  <a:gd name="connsiteY5" fmla="*/ 76981 h 549060"/>
                  <a:gd name="connsiteX6" fmla="*/ 39948 w 1254842"/>
                  <a:gd name="connsiteY6" fmla="*/ 3943 h 549060"/>
                  <a:gd name="connsiteX7" fmla="*/ 0 w 1254842"/>
                  <a:gd name="connsiteY7" fmla="*/ 0 h 549060"/>
                  <a:gd name="connsiteX8" fmla="*/ 103384 w 1254842"/>
                  <a:gd name="connsiteY8" fmla="*/ 271405 h 549060"/>
                  <a:gd name="connsiteX9" fmla="*/ 253060 w 1254842"/>
                  <a:gd name="connsiteY9" fmla="*/ 463429 h 549060"/>
                  <a:gd name="connsiteX10" fmla="*/ 452800 w 1254842"/>
                  <a:gd name="connsiteY10" fmla="*/ 526694 h 549060"/>
                  <a:gd name="connsiteX11" fmla="*/ 859308 w 1254842"/>
                  <a:gd name="connsiteY11" fmla="*/ 524808 h 549060"/>
                  <a:gd name="connsiteX12" fmla="*/ 1016356 w 1254842"/>
                  <a:gd name="connsiteY12" fmla="*/ 481603 h 549060"/>
                  <a:gd name="connsiteX13" fmla="*/ 1157974 w 1254842"/>
                  <a:gd name="connsiteY13" fmla="*/ 304324 h 549060"/>
                  <a:gd name="connsiteX14" fmla="*/ 1254843 w 1254842"/>
                  <a:gd name="connsiteY14" fmla="*/ 104927 h 549060"/>
                  <a:gd name="connsiteX15" fmla="*/ 1157974 w 1254842"/>
                  <a:gd name="connsiteY15" fmla="*/ 74752 h 549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54842" h="549060">
                    <a:moveTo>
                      <a:pt x="1157974" y="74752"/>
                    </a:moveTo>
                    <a:cubicBezTo>
                      <a:pt x="1142714" y="83324"/>
                      <a:pt x="1134485" y="100469"/>
                      <a:pt x="1120769" y="111100"/>
                    </a:cubicBezTo>
                    <a:cubicBezTo>
                      <a:pt x="1084593" y="138875"/>
                      <a:pt x="1034358" y="110928"/>
                      <a:pt x="990981" y="97040"/>
                    </a:cubicBezTo>
                    <a:cubicBezTo>
                      <a:pt x="871138" y="59150"/>
                      <a:pt x="739636" y="140760"/>
                      <a:pt x="617734" y="109899"/>
                    </a:cubicBezTo>
                    <a:cubicBezTo>
                      <a:pt x="552412" y="93269"/>
                      <a:pt x="494290" y="45091"/>
                      <a:pt x="427082" y="48520"/>
                    </a:cubicBezTo>
                    <a:cubicBezTo>
                      <a:pt x="386277" y="50578"/>
                      <a:pt x="348901" y="71666"/>
                      <a:pt x="308439" y="76981"/>
                    </a:cubicBezTo>
                    <a:cubicBezTo>
                      <a:pt x="215684" y="89154"/>
                      <a:pt x="132531" y="18173"/>
                      <a:pt x="39948" y="3943"/>
                    </a:cubicBezTo>
                    <a:cubicBezTo>
                      <a:pt x="26746" y="1886"/>
                      <a:pt x="13373" y="1028"/>
                      <a:pt x="0" y="0"/>
                    </a:cubicBezTo>
                    <a:cubicBezTo>
                      <a:pt x="23832" y="73895"/>
                      <a:pt x="53836" y="169221"/>
                      <a:pt x="103384" y="271405"/>
                    </a:cubicBezTo>
                    <a:cubicBezTo>
                      <a:pt x="154648" y="376847"/>
                      <a:pt x="166650" y="430340"/>
                      <a:pt x="253060" y="463429"/>
                    </a:cubicBezTo>
                    <a:cubicBezTo>
                      <a:pt x="283236" y="475088"/>
                      <a:pt x="403765" y="515207"/>
                      <a:pt x="452800" y="526694"/>
                    </a:cubicBezTo>
                    <a:cubicBezTo>
                      <a:pt x="611219" y="563728"/>
                      <a:pt x="713746" y="548811"/>
                      <a:pt x="859308" y="524808"/>
                    </a:cubicBezTo>
                    <a:cubicBezTo>
                      <a:pt x="962863" y="507663"/>
                      <a:pt x="926344" y="518636"/>
                      <a:pt x="1016356" y="481603"/>
                    </a:cubicBezTo>
                    <a:cubicBezTo>
                      <a:pt x="1048417" y="468401"/>
                      <a:pt x="1126770" y="363131"/>
                      <a:pt x="1157974" y="304324"/>
                    </a:cubicBezTo>
                    <a:cubicBezTo>
                      <a:pt x="1175976" y="270548"/>
                      <a:pt x="1193978" y="238316"/>
                      <a:pt x="1254843" y="104927"/>
                    </a:cubicBezTo>
                    <a:cubicBezTo>
                      <a:pt x="1221410" y="85725"/>
                      <a:pt x="1189692" y="57093"/>
                      <a:pt x="1157974" y="74752"/>
                    </a:cubicBezTo>
                    <a:close/>
                  </a:path>
                </a:pathLst>
              </a:custGeom>
              <a:solidFill>
                <a:srgbClr val="EA6E70"/>
              </a:solidFill>
              <a:ln w="1715" cap="flat">
                <a:noFill/>
                <a:prstDash val="solid"/>
                <a:miter/>
              </a:ln>
            </p:spPr>
            <p:txBody>
              <a:bodyPr rtlCol="0" anchor="ctr"/>
              <a:lstStyle/>
              <a:p>
                <a:endParaRPr lang="en-US"/>
              </a:p>
            </p:txBody>
          </p:sp>
          <p:sp>
            <p:nvSpPr>
              <p:cNvPr id="101" name="Freeform: Shape 100">
                <a:extLst>
                  <a:ext uri="{FF2B5EF4-FFF2-40B4-BE49-F238E27FC236}">
                    <a16:creationId xmlns:a16="http://schemas.microsoft.com/office/drawing/2014/main" id="{6F78811E-AA60-4AC5-9BBD-62ADDFF56D39}"/>
                  </a:ext>
                </a:extLst>
              </p:cNvPr>
              <p:cNvSpPr/>
              <p:nvPr/>
            </p:nvSpPr>
            <p:spPr>
              <a:xfrm>
                <a:off x="7653673" y="3575076"/>
                <a:ext cx="371600" cy="332403"/>
              </a:xfrm>
              <a:custGeom>
                <a:avLst/>
                <a:gdLst>
                  <a:gd name="connsiteX0" fmla="*/ 243580 w 371600"/>
                  <a:gd name="connsiteY0" fmla="*/ 331069 h 332403"/>
                  <a:gd name="connsiteX1" fmla="*/ 17094 w 371600"/>
                  <a:gd name="connsiteY1" fmla="*/ 237800 h 332403"/>
                  <a:gd name="connsiteX2" fmla="*/ 34068 w 371600"/>
                  <a:gd name="connsiteY2" fmla="*/ 55891 h 332403"/>
                  <a:gd name="connsiteX3" fmla="*/ 166770 w 371600"/>
                  <a:gd name="connsiteY3" fmla="*/ 170 h 332403"/>
                  <a:gd name="connsiteX4" fmla="*/ 348165 w 371600"/>
                  <a:gd name="connsiteY4" fmla="*/ 70808 h 332403"/>
                  <a:gd name="connsiteX5" fmla="*/ 353651 w 371600"/>
                  <a:gd name="connsiteY5" fmla="*/ 246715 h 332403"/>
                  <a:gd name="connsiteX6" fmla="*/ 243580 w 371600"/>
                  <a:gd name="connsiteY6" fmla="*/ 331069 h 332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600" h="332403">
                    <a:moveTo>
                      <a:pt x="243580" y="331069"/>
                    </a:moveTo>
                    <a:cubicBezTo>
                      <a:pt x="191973" y="338784"/>
                      <a:pt x="47955" y="313752"/>
                      <a:pt x="17094" y="237800"/>
                    </a:cubicBezTo>
                    <a:cubicBezTo>
                      <a:pt x="-7080" y="178307"/>
                      <a:pt x="-9138" y="109555"/>
                      <a:pt x="34068" y="55891"/>
                    </a:cubicBezTo>
                    <a:cubicBezTo>
                      <a:pt x="64929" y="17658"/>
                      <a:pt x="116364" y="-2059"/>
                      <a:pt x="166770" y="170"/>
                    </a:cubicBezTo>
                    <a:cubicBezTo>
                      <a:pt x="227806" y="2742"/>
                      <a:pt x="321590" y="15772"/>
                      <a:pt x="348165" y="70808"/>
                    </a:cubicBezTo>
                    <a:cubicBezTo>
                      <a:pt x="371310" y="118642"/>
                      <a:pt x="384169" y="193566"/>
                      <a:pt x="353651" y="246715"/>
                    </a:cubicBezTo>
                    <a:cubicBezTo>
                      <a:pt x="330162" y="287692"/>
                      <a:pt x="291929" y="323868"/>
                      <a:pt x="243580" y="331069"/>
                    </a:cubicBezTo>
                    <a:close/>
                  </a:path>
                </a:pathLst>
              </a:custGeom>
              <a:solidFill>
                <a:srgbClr val="EA6E70"/>
              </a:solidFill>
              <a:ln w="1715" cap="flat">
                <a:noFill/>
                <a:prstDash val="solid"/>
                <a:miter/>
              </a:ln>
            </p:spPr>
            <p:txBody>
              <a:bodyPr rtlCol="0" anchor="ctr"/>
              <a:lstStyle/>
              <a:p>
                <a:endParaRPr lang="en-US"/>
              </a:p>
            </p:txBody>
          </p:sp>
        </p:grpSp>
        <p:sp>
          <p:nvSpPr>
            <p:cNvPr id="45" name="Freeform: Shape 44">
              <a:extLst>
                <a:ext uri="{FF2B5EF4-FFF2-40B4-BE49-F238E27FC236}">
                  <a16:creationId xmlns:a16="http://schemas.microsoft.com/office/drawing/2014/main" id="{9C4F67DE-E6F6-4B09-9406-6D1DF42D0124}"/>
                </a:ext>
              </a:extLst>
            </p:cNvPr>
            <p:cNvSpPr/>
            <p:nvPr/>
          </p:nvSpPr>
          <p:spPr>
            <a:xfrm>
              <a:off x="7802506" y="3261023"/>
              <a:ext cx="189013" cy="365800"/>
            </a:xfrm>
            <a:custGeom>
              <a:avLst/>
              <a:gdLst>
                <a:gd name="connsiteX0" fmla="*/ 55485 w 189013"/>
                <a:gd name="connsiteY0" fmla="*/ 348513 h 365800"/>
                <a:gd name="connsiteX1" fmla="*/ 16909 w 189013"/>
                <a:gd name="connsiteY1" fmla="*/ 217868 h 365800"/>
                <a:gd name="connsiteX2" fmla="*/ 102977 w 189013"/>
                <a:gd name="connsiteY2" fmla="*/ 73850 h 365800"/>
                <a:gd name="connsiteX3" fmla="*/ 184416 w 189013"/>
                <a:gd name="connsiteY3" fmla="*/ 17271 h 365800"/>
                <a:gd name="connsiteX4" fmla="*/ 180129 w 189013"/>
                <a:gd name="connsiteY4" fmla="*/ 984 h 365800"/>
                <a:gd name="connsiteX5" fmla="*/ 35254 w 189013"/>
                <a:gd name="connsiteY5" fmla="*/ 128714 h 365800"/>
                <a:gd name="connsiteX6" fmla="*/ 4908 w 189013"/>
                <a:gd name="connsiteY6" fmla="*/ 295706 h 365800"/>
                <a:gd name="connsiteX7" fmla="*/ 48456 w 189013"/>
                <a:gd name="connsiteY7" fmla="*/ 364801 h 365800"/>
                <a:gd name="connsiteX8" fmla="*/ 55485 w 189013"/>
                <a:gd name="connsiteY8" fmla="*/ 348513 h 365800"/>
                <a:gd name="connsiteX9" fmla="*/ 55485 w 189013"/>
                <a:gd name="connsiteY9" fmla="*/ 348513 h 36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9013" h="365800">
                  <a:moveTo>
                    <a:pt x="55485" y="348513"/>
                  </a:moveTo>
                  <a:cubicBezTo>
                    <a:pt x="19310" y="323996"/>
                    <a:pt x="9194" y="267760"/>
                    <a:pt x="16909" y="217868"/>
                  </a:cubicBezTo>
                  <a:cubicBezTo>
                    <a:pt x="26168" y="157003"/>
                    <a:pt x="62172" y="108997"/>
                    <a:pt x="102977" y="73850"/>
                  </a:cubicBezTo>
                  <a:cubicBezTo>
                    <a:pt x="128694" y="51733"/>
                    <a:pt x="156470" y="33902"/>
                    <a:pt x="184416" y="17271"/>
                  </a:cubicBezTo>
                  <a:cubicBezTo>
                    <a:pt x="192817" y="12299"/>
                    <a:pt x="188702" y="-4160"/>
                    <a:pt x="180129" y="984"/>
                  </a:cubicBezTo>
                  <a:cubicBezTo>
                    <a:pt x="127152" y="32359"/>
                    <a:pt x="72116" y="69392"/>
                    <a:pt x="35254" y="128714"/>
                  </a:cubicBezTo>
                  <a:cubicBezTo>
                    <a:pt x="5250" y="177063"/>
                    <a:pt x="-7951" y="239814"/>
                    <a:pt x="4908" y="295706"/>
                  </a:cubicBezTo>
                  <a:cubicBezTo>
                    <a:pt x="11766" y="325367"/>
                    <a:pt x="26682" y="350056"/>
                    <a:pt x="48456" y="364801"/>
                  </a:cubicBezTo>
                  <a:cubicBezTo>
                    <a:pt x="56514" y="369944"/>
                    <a:pt x="63201" y="353828"/>
                    <a:pt x="55485" y="348513"/>
                  </a:cubicBezTo>
                  <a:lnTo>
                    <a:pt x="55485" y="348513"/>
                  </a:lnTo>
                  <a:close/>
                </a:path>
              </a:pathLst>
            </a:custGeom>
            <a:solidFill>
              <a:srgbClr val="89C7B6"/>
            </a:solidFill>
            <a:ln w="1715"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1990ACEC-D789-4A29-AE1A-631E9D470387}"/>
                </a:ext>
              </a:extLst>
            </p:cNvPr>
            <p:cNvGrpSpPr/>
            <p:nvPr/>
          </p:nvGrpSpPr>
          <p:grpSpPr>
            <a:xfrm>
              <a:off x="7143492" y="3869092"/>
              <a:ext cx="1434661" cy="724044"/>
              <a:chOff x="7143492" y="3869092"/>
              <a:chExt cx="1434661" cy="724044"/>
            </a:xfrm>
            <a:solidFill>
              <a:srgbClr val="FF8B94"/>
            </a:solidFill>
          </p:grpSpPr>
          <p:sp>
            <p:nvSpPr>
              <p:cNvPr id="86" name="Freeform: Shape 85">
                <a:extLst>
                  <a:ext uri="{FF2B5EF4-FFF2-40B4-BE49-F238E27FC236}">
                    <a16:creationId xmlns:a16="http://schemas.microsoft.com/office/drawing/2014/main" id="{C89F1878-5F3A-40A4-9C63-1BE21F42A93F}"/>
                  </a:ext>
                </a:extLst>
              </p:cNvPr>
              <p:cNvSpPr/>
              <p:nvPr/>
            </p:nvSpPr>
            <p:spPr>
              <a:xfrm>
                <a:off x="7927866" y="4007201"/>
                <a:ext cx="41130" cy="65254"/>
              </a:xfrm>
              <a:custGeom>
                <a:avLst/>
                <a:gdLst>
                  <a:gd name="connsiteX0" fmla="*/ 763 w 41130"/>
                  <a:gd name="connsiteY0" fmla="*/ 8843 h 65254"/>
                  <a:gd name="connsiteX1" fmla="*/ 30253 w 41130"/>
                  <a:gd name="connsiteY1" fmla="*/ 62336 h 65254"/>
                  <a:gd name="connsiteX2" fmla="*/ 40368 w 41130"/>
                  <a:gd name="connsiteY2" fmla="*/ 56335 h 65254"/>
                  <a:gd name="connsiteX3" fmla="*/ 10879 w 41130"/>
                  <a:gd name="connsiteY3" fmla="*/ 2842 h 65254"/>
                  <a:gd name="connsiteX4" fmla="*/ 763 w 41130"/>
                  <a:gd name="connsiteY4" fmla="*/ 8843 h 65254"/>
                  <a:gd name="connsiteX5" fmla="*/ 763 w 41130"/>
                  <a:gd name="connsiteY5" fmla="*/ 8843 h 652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130" h="65254">
                    <a:moveTo>
                      <a:pt x="763" y="8843"/>
                    </a:moveTo>
                    <a:cubicBezTo>
                      <a:pt x="10536" y="26674"/>
                      <a:pt x="20480" y="44505"/>
                      <a:pt x="30253" y="62336"/>
                    </a:cubicBezTo>
                    <a:cubicBezTo>
                      <a:pt x="33853" y="69022"/>
                      <a:pt x="43969" y="63021"/>
                      <a:pt x="40368" y="56335"/>
                    </a:cubicBezTo>
                    <a:cubicBezTo>
                      <a:pt x="30595" y="38504"/>
                      <a:pt x="20651" y="20673"/>
                      <a:pt x="10879" y="2842"/>
                    </a:cubicBezTo>
                    <a:cubicBezTo>
                      <a:pt x="7278" y="-3672"/>
                      <a:pt x="-2837" y="2157"/>
                      <a:pt x="763" y="8843"/>
                    </a:cubicBezTo>
                    <a:lnTo>
                      <a:pt x="763" y="8843"/>
                    </a:lnTo>
                    <a:close/>
                  </a:path>
                </a:pathLst>
              </a:custGeom>
              <a:solidFill>
                <a:srgbClr val="FF8B94"/>
              </a:solidFill>
              <a:ln w="1715" cap="flat">
                <a:noFill/>
                <a:prstDash val="solid"/>
                <a:miter/>
              </a:ln>
            </p:spPr>
            <p:txBody>
              <a:bodyPr rtlCol="0" anchor="ctr"/>
              <a:lstStyle/>
              <a:p>
                <a:endParaRPr lang="en-US"/>
              </a:p>
            </p:txBody>
          </p:sp>
          <p:sp>
            <p:nvSpPr>
              <p:cNvPr id="87" name="Freeform: Shape 86">
                <a:extLst>
                  <a:ext uri="{FF2B5EF4-FFF2-40B4-BE49-F238E27FC236}">
                    <a16:creationId xmlns:a16="http://schemas.microsoft.com/office/drawing/2014/main" id="{E218D783-A352-4D99-AEAB-D04A1A67FF0D}"/>
                  </a:ext>
                </a:extLst>
              </p:cNvPr>
              <p:cNvSpPr/>
              <p:nvPr/>
            </p:nvSpPr>
            <p:spPr>
              <a:xfrm>
                <a:off x="7896968" y="4207661"/>
                <a:ext cx="103097" cy="51849"/>
              </a:xfrm>
              <a:custGeom>
                <a:avLst/>
                <a:gdLst>
                  <a:gd name="connsiteX0" fmla="*/ 9029 w 103097"/>
                  <a:gd name="connsiteY0" fmla="*/ 51328 h 51849"/>
                  <a:gd name="connsiteX1" fmla="*/ 100069 w 103097"/>
                  <a:gd name="connsiteY1" fmla="*/ 10694 h 51849"/>
                  <a:gd name="connsiteX2" fmla="*/ 94069 w 103097"/>
                  <a:gd name="connsiteY2" fmla="*/ 579 h 51849"/>
                  <a:gd name="connsiteX3" fmla="*/ 3028 w 103097"/>
                  <a:gd name="connsiteY3" fmla="*/ 41212 h 51849"/>
                  <a:gd name="connsiteX4" fmla="*/ 9029 w 103097"/>
                  <a:gd name="connsiteY4" fmla="*/ 51328 h 51849"/>
                  <a:gd name="connsiteX5" fmla="*/ 9029 w 103097"/>
                  <a:gd name="connsiteY5" fmla="*/ 51328 h 51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097" h="51849">
                    <a:moveTo>
                      <a:pt x="9029" y="51328"/>
                    </a:moveTo>
                    <a:cubicBezTo>
                      <a:pt x="39376" y="37783"/>
                      <a:pt x="69723" y="24239"/>
                      <a:pt x="100069" y="10694"/>
                    </a:cubicBezTo>
                    <a:cubicBezTo>
                      <a:pt x="106927" y="7608"/>
                      <a:pt x="100927" y="-2507"/>
                      <a:pt x="94069" y="579"/>
                    </a:cubicBezTo>
                    <a:cubicBezTo>
                      <a:pt x="63722" y="14123"/>
                      <a:pt x="33375" y="27668"/>
                      <a:pt x="3028" y="41212"/>
                    </a:cubicBezTo>
                    <a:cubicBezTo>
                      <a:pt x="-3830" y="44127"/>
                      <a:pt x="2171" y="54243"/>
                      <a:pt x="9029" y="51328"/>
                    </a:cubicBezTo>
                    <a:lnTo>
                      <a:pt x="9029" y="51328"/>
                    </a:lnTo>
                    <a:close/>
                  </a:path>
                </a:pathLst>
              </a:custGeom>
              <a:solidFill>
                <a:srgbClr val="FF8B94"/>
              </a:solidFill>
              <a:ln w="1715" cap="flat">
                <a:noFill/>
                <a:prstDash val="solid"/>
                <a:miter/>
              </a:ln>
            </p:spPr>
            <p:txBody>
              <a:bodyPr rtlCol="0" anchor="ctr"/>
              <a:lstStyle/>
              <a:p>
                <a:endParaRPr lang="en-US"/>
              </a:p>
            </p:txBody>
          </p:sp>
          <p:sp>
            <p:nvSpPr>
              <p:cNvPr id="88" name="Freeform: Shape 87">
                <a:extLst>
                  <a:ext uri="{FF2B5EF4-FFF2-40B4-BE49-F238E27FC236}">
                    <a16:creationId xmlns:a16="http://schemas.microsoft.com/office/drawing/2014/main" id="{A74CA7C5-8EB3-48AF-9C0A-B6F3B592CC24}"/>
                  </a:ext>
                </a:extLst>
              </p:cNvPr>
              <p:cNvSpPr/>
              <p:nvPr/>
            </p:nvSpPr>
            <p:spPr>
              <a:xfrm>
                <a:off x="7530474" y="4238307"/>
                <a:ext cx="69523" cy="106686"/>
              </a:xfrm>
              <a:custGeom>
                <a:avLst/>
                <a:gdLst>
                  <a:gd name="connsiteX0" fmla="*/ 21822 w 69523"/>
                  <a:gd name="connsiteY0" fmla="*/ 100920 h 106686"/>
                  <a:gd name="connsiteX1" fmla="*/ 67942 w 69523"/>
                  <a:gd name="connsiteY1" fmla="*/ 17596 h 106686"/>
                  <a:gd name="connsiteX2" fmla="*/ 47711 w 69523"/>
                  <a:gd name="connsiteY2" fmla="*/ 5766 h 106686"/>
                  <a:gd name="connsiteX3" fmla="*/ 1591 w 69523"/>
                  <a:gd name="connsiteY3" fmla="*/ 89091 h 106686"/>
                  <a:gd name="connsiteX4" fmla="*/ 21822 w 69523"/>
                  <a:gd name="connsiteY4" fmla="*/ 100920 h 106686"/>
                  <a:gd name="connsiteX5" fmla="*/ 21822 w 69523"/>
                  <a:gd name="connsiteY5" fmla="*/ 100920 h 10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523" h="106686">
                    <a:moveTo>
                      <a:pt x="21822" y="100920"/>
                    </a:moveTo>
                    <a:cubicBezTo>
                      <a:pt x="37252" y="73146"/>
                      <a:pt x="52511" y="45371"/>
                      <a:pt x="67942" y="17596"/>
                    </a:cubicBezTo>
                    <a:cubicBezTo>
                      <a:pt x="75314" y="4394"/>
                      <a:pt x="54912" y="-7436"/>
                      <a:pt x="47711" y="5766"/>
                    </a:cubicBezTo>
                    <a:cubicBezTo>
                      <a:pt x="32280" y="33541"/>
                      <a:pt x="17021" y="61316"/>
                      <a:pt x="1591" y="89091"/>
                    </a:cubicBezTo>
                    <a:cubicBezTo>
                      <a:pt x="-5782" y="102292"/>
                      <a:pt x="14450" y="114122"/>
                      <a:pt x="21822" y="100920"/>
                    </a:cubicBezTo>
                    <a:lnTo>
                      <a:pt x="21822" y="100920"/>
                    </a:lnTo>
                    <a:close/>
                  </a:path>
                </a:pathLst>
              </a:custGeom>
              <a:solidFill>
                <a:srgbClr val="FF8B94"/>
              </a:solidFill>
              <a:ln w="1715" cap="flat">
                <a:noFill/>
                <a:prstDash val="solid"/>
                <a:miter/>
              </a:ln>
            </p:spPr>
            <p:txBody>
              <a:bodyPr rtlCol="0" anchor="ctr"/>
              <a:lstStyle/>
              <a:p>
                <a:endParaRPr lang="en-US"/>
              </a:p>
            </p:txBody>
          </p:sp>
          <p:sp>
            <p:nvSpPr>
              <p:cNvPr id="89" name="Freeform: Shape 88">
                <a:extLst>
                  <a:ext uri="{FF2B5EF4-FFF2-40B4-BE49-F238E27FC236}">
                    <a16:creationId xmlns:a16="http://schemas.microsoft.com/office/drawing/2014/main" id="{9C69CB19-6ED9-495E-9D4A-D7FD9D3DDA2E}"/>
                  </a:ext>
                </a:extLst>
              </p:cNvPr>
              <p:cNvSpPr/>
              <p:nvPr/>
            </p:nvSpPr>
            <p:spPr>
              <a:xfrm>
                <a:off x="8238948" y="4225633"/>
                <a:ext cx="85062" cy="54466"/>
              </a:xfrm>
              <a:custGeom>
                <a:avLst/>
                <a:gdLst>
                  <a:gd name="connsiteX0" fmla="*/ 14407 w 85062"/>
                  <a:gd name="connsiteY0" fmla="*/ 53930 h 54466"/>
                  <a:gd name="connsiteX1" fmla="*/ 79215 w 85062"/>
                  <a:gd name="connsiteY1" fmla="*/ 22040 h 54466"/>
                  <a:gd name="connsiteX2" fmla="*/ 83501 w 85062"/>
                  <a:gd name="connsiteY2" fmla="*/ 5924 h 54466"/>
                  <a:gd name="connsiteX3" fmla="*/ 67385 w 85062"/>
                  <a:gd name="connsiteY3" fmla="*/ 1637 h 54466"/>
                  <a:gd name="connsiteX4" fmla="*/ 8063 w 85062"/>
                  <a:gd name="connsiteY4" fmla="*/ 31127 h 54466"/>
                  <a:gd name="connsiteX5" fmla="*/ 14407 w 85062"/>
                  <a:gd name="connsiteY5" fmla="*/ 53930 h 54466"/>
                  <a:gd name="connsiteX6" fmla="*/ 14407 w 85062"/>
                  <a:gd name="connsiteY6" fmla="*/ 53930 h 54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062" h="54466">
                    <a:moveTo>
                      <a:pt x="14407" y="53930"/>
                    </a:moveTo>
                    <a:cubicBezTo>
                      <a:pt x="37724" y="47072"/>
                      <a:pt x="59670" y="36441"/>
                      <a:pt x="79215" y="22040"/>
                    </a:cubicBezTo>
                    <a:cubicBezTo>
                      <a:pt x="84359" y="18268"/>
                      <a:pt x="86930" y="11753"/>
                      <a:pt x="83501" y="5924"/>
                    </a:cubicBezTo>
                    <a:cubicBezTo>
                      <a:pt x="80586" y="780"/>
                      <a:pt x="72528" y="-1963"/>
                      <a:pt x="67385" y="1637"/>
                    </a:cubicBezTo>
                    <a:cubicBezTo>
                      <a:pt x="49383" y="14839"/>
                      <a:pt x="29495" y="24783"/>
                      <a:pt x="8063" y="31127"/>
                    </a:cubicBezTo>
                    <a:cubicBezTo>
                      <a:pt x="-6167" y="35584"/>
                      <a:pt x="5" y="58216"/>
                      <a:pt x="14407" y="53930"/>
                    </a:cubicBezTo>
                    <a:lnTo>
                      <a:pt x="14407" y="53930"/>
                    </a:lnTo>
                    <a:close/>
                  </a:path>
                </a:pathLst>
              </a:custGeom>
              <a:solidFill>
                <a:srgbClr val="FF8B94"/>
              </a:solidFill>
              <a:ln w="1715" cap="flat">
                <a:noFill/>
                <a:prstDash val="solid"/>
                <a:miter/>
              </a:ln>
            </p:spPr>
            <p:txBody>
              <a:bodyPr rtlCol="0" anchor="ctr"/>
              <a:lstStyle/>
              <a:p>
                <a:endParaRPr lang="en-US"/>
              </a:p>
            </p:txBody>
          </p:sp>
          <p:sp>
            <p:nvSpPr>
              <p:cNvPr id="90" name="Freeform: Shape 89">
                <a:extLst>
                  <a:ext uri="{FF2B5EF4-FFF2-40B4-BE49-F238E27FC236}">
                    <a16:creationId xmlns:a16="http://schemas.microsoft.com/office/drawing/2014/main" id="{97E319F9-AE91-416B-802A-641D74075A3F}"/>
                  </a:ext>
                </a:extLst>
              </p:cNvPr>
              <p:cNvSpPr/>
              <p:nvPr/>
            </p:nvSpPr>
            <p:spPr>
              <a:xfrm>
                <a:off x="8315062" y="4433697"/>
                <a:ext cx="46527" cy="103026"/>
              </a:xfrm>
              <a:custGeom>
                <a:avLst/>
                <a:gdLst>
                  <a:gd name="connsiteX0" fmla="*/ 21789 w 46527"/>
                  <a:gd name="connsiteY0" fmla="*/ 97041 h 103026"/>
                  <a:gd name="connsiteX1" fmla="*/ 46478 w 46527"/>
                  <a:gd name="connsiteY1" fmla="*/ 11830 h 103026"/>
                  <a:gd name="connsiteX2" fmla="*/ 34648 w 46527"/>
                  <a:gd name="connsiteY2" fmla="*/ 0 h 103026"/>
                  <a:gd name="connsiteX3" fmla="*/ 22818 w 46527"/>
                  <a:gd name="connsiteY3" fmla="*/ 11830 h 103026"/>
                  <a:gd name="connsiteX4" fmla="*/ 1215 w 46527"/>
                  <a:gd name="connsiteY4" fmla="*/ 85211 h 103026"/>
                  <a:gd name="connsiteX5" fmla="*/ 21789 w 46527"/>
                  <a:gd name="connsiteY5" fmla="*/ 97041 h 103026"/>
                  <a:gd name="connsiteX6" fmla="*/ 21789 w 46527"/>
                  <a:gd name="connsiteY6" fmla="*/ 97041 h 10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27" h="103026">
                    <a:moveTo>
                      <a:pt x="21789" y="97041"/>
                    </a:moveTo>
                    <a:cubicBezTo>
                      <a:pt x="35162" y="70123"/>
                      <a:pt x="43220" y="41662"/>
                      <a:pt x="46478" y="11830"/>
                    </a:cubicBezTo>
                    <a:cubicBezTo>
                      <a:pt x="47164" y="5486"/>
                      <a:pt x="40649" y="0"/>
                      <a:pt x="34648" y="0"/>
                    </a:cubicBezTo>
                    <a:cubicBezTo>
                      <a:pt x="27790" y="0"/>
                      <a:pt x="23675" y="5486"/>
                      <a:pt x="22818" y="11830"/>
                    </a:cubicBezTo>
                    <a:cubicBezTo>
                      <a:pt x="20075" y="37376"/>
                      <a:pt x="12702" y="62236"/>
                      <a:pt x="1215" y="85211"/>
                    </a:cubicBezTo>
                    <a:cubicBezTo>
                      <a:pt x="-5128" y="98755"/>
                      <a:pt x="15103" y="110585"/>
                      <a:pt x="21789" y="97041"/>
                    </a:cubicBezTo>
                    <a:lnTo>
                      <a:pt x="21789" y="97041"/>
                    </a:lnTo>
                    <a:close/>
                  </a:path>
                </a:pathLst>
              </a:custGeom>
              <a:solidFill>
                <a:srgbClr val="FF8B94"/>
              </a:solidFill>
              <a:ln w="1715" cap="flat">
                <a:noFill/>
                <a:prstDash val="solid"/>
                <a:miter/>
              </a:ln>
            </p:spPr>
            <p:txBody>
              <a:bodyPr rtlCol="0" anchor="ctr"/>
              <a:lstStyle/>
              <a:p>
                <a:endParaRPr lang="en-US"/>
              </a:p>
            </p:txBody>
          </p:sp>
          <p:sp>
            <p:nvSpPr>
              <p:cNvPr id="91" name="Freeform: Shape 90">
                <a:extLst>
                  <a:ext uri="{FF2B5EF4-FFF2-40B4-BE49-F238E27FC236}">
                    <a16:creationId xmlns:a16="http://schemas.microsoft.com/office/drawing/2014/main" id="{886C94F3-C55E-48CB-8C55-51AFB884F8F4}"/>
                  </a:ext>
                </a:extLst>
              </p:cNvPr>
              <p:cNvSpPr/>
              <p:nvPr/>
            </p:nvSpPr>
            <p:spPr>
              <a:xfrm>
                <a:off x="7354619" y="4088418"/>
                <a:ext cx="78685" cy="75311"/>
              </a:xfrm>
              <a:custGeom>
                <a:avLst/>
                <a:gdLst>
                  <a:gd name="connsiteX0" fmla="*/ 3595 w 78685"/>
                  <a:gd name="connsiteY0" fmla="*/ 19866 h 75311"/>
                  <a:gd name="connsiteX1" fmla="*/ 58459 w 78685"/>
                  <a:gd name="connsiteY1" fmla="*/ 71987 h 75311"/>
                  <a:gd name="connsiteX2" fmla="*/ 75090 w 78685"/>
                  <a:gd name="connsiteY2" fmla="*/ 55356 h 75311"/>
                  <a:gd name="connsiteX3" fmla="*/ 20226 w 78685"/>
                  <a:gd name="connsiteY3" fmla="*/ 3235 h 75311"/>
                  <a:gd name="connsiteX4" fmla="*/ 3595 w 78685"/>
                  <a:gd name="connsiteY4" fmla="*/ 19866 h 75311"/>
                  <a:gd name="connsiteX5" fmla="*/ 3595 w 78685"/>
                  <a:gd name="connsiteY5" fmla="*/ 19866 h 7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685" h="75311">
                    <a:moveTo>
                      <a:pt x="3595" y="19866"/>
                    </a:moveTo>
                    <a:cubicBezTo>
                      <a:pt x="21940" y="37182"/>
                      <a:pt x="40114" y="54670"/>
                      <a:pt x="58459" y="71987"/>
                    </a:cubicBezTo>
                    <a:cubicBezTo>
                      <a:pt x="69432" y="82445"/>
                      <a:pt x="86063" y="65815"/>
                      <a:pt x="75090" y="55356"/>
                    </a:cubicBezTo>
                    <a:cubicBezTo>
                      <a:pt x="56745" y="38040"/>
                      <a:pt x="38571" y="20552"/>
                      <a:pt x="20226" y="3235"/>
                    </a:cubicBezTo>
                    <a:cubicBezTo>
                      <a:pt x="9253" y="-7052"/>
                      <a:pt x="-7377" y="9579"/>
                      <a:pt x="3595" y="19866"/>
                    </a:cubicBezTo>
                    <a:lnTo>
                      <a:pt x="3595" y="19866"/>
                    </a:lnTo>
                    <a:close/>
                  </a:path>
                </a:pathLst>
              </a:custGeom>
              <a:solidFill>
                <a:srgbClr val="FF8B94"/>
              </a:solidFill>
              <a:ln w="1715" cap="flat">
                <a:noFill/>
                <a:prstDash val="solid"/>
                <a:miter/>
              </a:ln>
            </p:spPr>
            <p:txBody>
              <a:bodyPr rtlCol="0" anchor="ctr"/>
              <a:lstStyle/>
              <a:p>
                <a:endParaRPr lang="en-US"/>
              </a:p>
            </p:txBody>
          </p:sp>
          <p:sp>
            <p:nvSpPr>
              <p:cNvPr id="92" name="Freeform: Shape 91">
                <a:extLst>
                  <a:ext uri="{FF2B5EF4-FFF2-40B4-BE49-F238E27FC236}">
                    <a16:creationId xmlns:a16="http://schemas.microsoft.com/office/drawing/2014/main" id="{3A2D7ABE-B53E-49CC-BEF1-0467AED4D404}"/>
                  </a:ext>
                </a:extLst>
              </p:cNvPr>
              <p:cNvSpPr/>
              <p:nvPr/>
            </p:nvSpPr>
            <p:spPr>
              <a:xfrm>
                <a:off x="7610251" y="4020051"/>
                <a:ext cx="37746" cy="72153"/>
              </a:xfrm>
              <a:custGeom>
                <a:avLst/>
                <a:gdLst>
                  <a:gd name="connsiteX0" fmla="*/ 22970 w 37746"/>
                  <a:gd name="connsiteY0" fmla="*/ 63716 h 72153"/>
                  <a:gd name="connsiteX1" fmla="*/ 36343 w 37746"/>
                  <a:gd name="connsiteY1" fmla="*/ 17596 h 72153"/>
                  <a:gd name="connsiteX2" fmla="*/ 32056 w 37746"/>
                  <a:gd name="connsiteY2" fmla="*/ 1480 h 72153"/>
                  <a:gd name="connsiteX3" fmla="*/ 15940 w 37746"/>
                  <a:gd name="connsiteY3" fmla="*/ 5766 h 72153"/>
                  <a:gd name="connsiteX4" fmla="*/ 167 w 37746"/>
                  <a:gd name="connsiteY4" fmla="*/ 57372 h 72153"/>
                  <a:gd name="connsiteX5" fmla="*/ 8397 w 37746"/>
                  <a:gd name="connsiteY5" fmla="*/ 71775 h 72153"/>
                  <a:gd name="connsiteX6" fmla="*/ 22970 w 37746"/>
                  <a:gd name="connsiteY6" fmla="*/ 63716 h 72153"/>
                  <a:gd name="connsiteX7" fmla="*/ 22970 w 37746"/>
                  <a:gd name="connsiteY7" fmla="*/ 63716 h 7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46" h="72153">
                    <a:moveTo>
                      <a:pt x="22970" y="63716"/>
                    </a:moveTo>
                    <a:cubicBezTo>
                      <a:pt x="25198" y="47772"/>
                      <a:pt x="29485" y="32169"/>
                      <a:pt x="36343" y="17596"/>
                    </a:cubicBezTo>
                    <a:cubicBezTo>
                      <a:pt x="39086" y="11938"/>
                      <a:pt x="37886" y="4909"/>
                      <a:pt x="32056" y="1480"/>
                    </a:cubicBezTo>
                    <a:cubicBezTo>
                      <a:pt x="26913" y="-1435"/>
                      <a:pt x="18684" y="-63"/>
                      <a:pt x="15940" y="5766"/>
                    </a:cubicBezTo>
                    <a:cubicBezTo>
                      <a:pt x="8053" y="22225"/>
                      <a:pt x="2739" y="39370"/>
                      <a:pt x="167" y="57372"/>
                    </a:cubicBezTo>
                    <a:cubicBezTo>
                      <a:pt x="-690" y="63716"/>
                      <a:pt x="1710" y="70060"/>
                      <a:pt x="8397" y="71775"/>
                    </a:cubicBezTo>
                    <a:cubicBezTo>
                      <a:pt x="14054" y="73317"/>
                      <a:pt x="22113" y="70060"/>
                      <a:pt x="22970" y="63716"/>
                    </a:cubicBezTo>
                    <a:lnTo>
                      <a:pt x="22970" y="63716"/>
                    </a:lnTo>
                    <a:close/>
                  </a:path>
                </a:pathLst>
              </a:custGeom>
              <a:solidFill>
                <a:srgbClr val="FF8B94"/>
              </a:solidFill>
              <a:ln w="1715" cap="flat">
                <a:noFill/>
                <a:prstDash val="solid"/>
                <a:miter/>
              </a:ln>
            </p:spPr>
            <p:txBody>
              <a:bodyPr rtlCol="0" anchor="ctr"/>
              <a:lstStyle/>
              <a:p>
                <a:endParaRPr lang="en-US"/>
              </a:p>
            </p:txBody>
          </p:sp>
          <p:sp>
            <p:nvSpPr>
              <p:cNvPr id="93" name="Freeform: Shape 92">
                <a:extLst>
                  <a:ext uri="{FF2B5EF4-FFF2-40B4-BE49-F238E27FC236}">
                    <a16:creationId xmlns:a16="http://schemas.microsoft.com/office/drawing/2014/main" id="{CDC703B6-A2A7-48D7-B204-3BEA84E7B989}"/>
                  </a:ext>
                </a:extLst>
              </p:cNvPr>
              <p:cNvSpPr/>
              <p:nvPr/>
            </p:nvSpPr>
            <p:spPr>
              <a:xfrm>
                <a:off x="7967540" y="4527506"/>
                <a:ext cx="72709" cy="65630"/>
              </a:xfrm>
              <a:custGeom>
                <a:avLst/>
                <a:gdLst>
                  <a:gd name="connsiteX0" fmla="*/ 20410 w 72709"/>
                  <a:gd name="connsiteY0" fmla="*/ 62552 h 65630"/>
                  <a:gd name="connsiteX1" fmla="*/ 68930 w 72709"/>
                  <a:gd name="connsiteY1" fmla="*/ 19690 h 65630"/>
                  <a:gd name="connsiteX2" fmla="*/ 52300 w 72709"/>
                  <a:gd name="connsiteY2" fmla="*/ 3059 h 65630"/>
                  <a:gd name="connsiteX3" fmla="*/ 3779 w 72709"/>
                  <a:gd name="connsiteY3" fmla="*/ 45922 h 65630"/>
                  <a:gd name="connsiteX4" fmla="*/ 20410 w 72709"/>
                  <a:gd name="connsiteY4" fmla="*/ 62552 h 65630"/>
                  <a:gd name="connsiteX5" fmla="*/ 20410 w 72709"/>
                  <a:gd name="connsiteY5" fmla="*/ 62552 h 6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09" h="65630">
                    <a:moveTo>
                      <a:pt x="20410" y="62552"/>
                    </a:moveTo>
                    <a:cubicBezTo>
                      <a:pt x="36526" y="48322"/>
                      <a:pt x="52814" y="33920"/>
                      <a:pt x="68930" y="19690"/>
                    </a:cubicBezTo>
                    <a:cubicBezTo>
                      <a:pt x="80246" y="9746"/>
                      <a:pt x="63615" y="-6885"/>
                      <a:pt x="52300" y="3059"/>
                    </a:cubicBezTo>
                    <a:cubicBezTo>
                      <a:pt x="36183" y="17290"/>
                      <a:pt x="19895" y="31691"/>
                      <a:pt x="3779" y="45922"/>
                    </a:cubicBezTo>
                    <a:cubicBezTo>
                      <a:pt x="-7537" y="56037"/>
                      <a:pt x="9094" y="72497"/>
                      <a:pt x="20410" y="62552"/>
                    </a:cubicBezTo>
                    <a:lnTo>
                      <a:pt x="20410" y="62552"/>
                    </a:lnTo>
                    <a:close/>
                  </a:path>
                </a:pathLst>
              </a:custGeom>
              <a:solidFill>
                <a:srgbClr val="FF8B94"/>
              </a:solidFill>
              <a:ln w="1715" cap="flat">
                <a:noFill/>
                <a:prstDash val="solid"/>
                <a:miter/>
              </a:ln>
            </p:spPr>
            <p:txBody>
              <a:bodyPr rtlCol="0" anchor="ctr"/>
              <a:lstStyle/>
              <a:p>
                <a:endParaRPr lang="en-US"/>
              </a:p>
            </p:txBody>
          </p:sp>
          <p:sp>
            <p:nvSpPr>
              <p:cNvPr id="94" name="Freeform: Shape 93">
                <a:extLst>
                  <a:ext uri="{FF2B5EF4-FFF2-40B4-BE49-F238E27FC236}">
                    <a16:creationId xmlns:a16="http://schemas.microsoft.com/office/drawing/2014/main" id="{3BA8F5D0-4BDB-41A5-BDA7-497B93A39DF7}"/>
                  </a:ext>
                </a:extLst>
              </p:cNvPr>
              <p:cNvSpPr/>
              <p:nvPr/>
            </p:nvSpPr>
            <p:spPr>
              <a:xfrm>
                <a:off x="7143492" y="4403009"/>
                <a:ext cx="46768" cy="61375"/>
              </a:xfrm>
              <a:custGeom>
                <a:avLst/>
                <a:gdLst>
                  <a:gd name="connsiteX0" fmla="*/ 1781 w 46768"/>
                  <a:gd name="connsiteY0" fmla="*/ 17486 h 61375"/>
                  <a:gd name="connsiteX1" fmla="*/ 24755 w 46768"/>
                  <a:gd name="connsiteY1" fmla="*/ 55720 h 61375"/>
                  <a:gd name="connsiteX2" fmla="*/ 44987 w 46768"/>
                  <a:gd name="connsiteY2" fmla="*/ 43890 h 61375"/>
                  <a:gd name="connsiteX3" fmla="*/ 22013 w 46768"/>
                  <a:gd name="connsiteY3" fmla="*/ 5656 h 61375"/>
                  <a:gd name="connsiteX4" fmla="*/ 1781 w 46768"/>
                  <a:gd name="connsiteY4" fmla="*/ 17486 h 61375"/>
                  <a:gd name="connsiteX5" fmla="*/ 1781 w 46768"/>
                  <a:gd name="connsiteY5" fmla="*/ 17486 h 61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768" h="61375">
                    <a:moveTo>
                      <a:pt x="1781" y="17486"/>
                    </a:moveTo>
                    <a:cubicBezTo>
                      <a:pt x="9497" y="30174"/>
                      <a:pt x="17040" y="43032"/>
                      <a:pt x="24755" y="55720"/>
                    </a:cubicBezTo>
                    <a:cubicBezTo>
                      <a:pt x="32471" y="68750"/>
                      <a:pt x="52874" y="56920"/>
                      <a:pt x="44987" y="43890"/>
                    </a:cubicBezTo>
                    <a:cubicBezTo>
                      <a:pt x="37271" y="31202"/>
                      <a:pt x="29728" y="18344"/>
                      <a:pt x="22013" y="5656"/>
                    </a:cubicBezTo>
                    <a:cubicBezTo>
                      <a:pt x="14297" y="-7374"/>
                      <a:pt x="-6106" y="4456"/>
                      <a:pt x="1781" y="17486"/>
                    </a:cubicBezTo>
                    <a:lnTo>
                      <a:pt x="1781" y="17486"/>
                    </a:lnTo>
                    <a:close/>
                  </a:path>
                </a:pathLst>
              </a:custGeom>
              <a:solidFill>
                <a:srgbClr val="FF8B94"/>
              </a:solidFill>
              <a:ln w="1715" cap="flat">
                <a:noFill/>
                <a:prstDash val="solid"/>
                <a:miter/>
              </a:ln>
            </p:spPr>
            <p:txBody>
              <a:bodyPr rtlCol="0" anchor="ctr"/>
              <a:lstStyle/>
              <a:p>
                <a:endParaRPr lang="en-US"/>
              </a:p>
            </p:txBody>
          </p:sp>
          <p:sp>
            <p:nvSpPr>
              <p:cNvPr id="95" name="Freeform: Shape 94">
                <a:extLst>
                  <a:ext uri="{FF2B5EF4-FFF2-40B4-BE49-F238E27FC236}">
                    <a16:creationId xmlns:a16="http://schemas.microsoft.com/office/drawing/2014/main" id="{5EE898AA-3AA6-4D7A-81F0-AE5C221A2A1D}"/>
                  </a:ext>
                </a:extLst>
              </p:cNvPr>
              <p:cNvSpPr/>
              <p:nvPr/>
            </p:nvSpPr>
            <p:spPr>
              <a:xfrm>
                <a:off x="8004063" y="3869092"/>
                <a:ext cx="41396" cy="76344"/>
              </a:xfrm>
              <a:custGeom>
                <a:avLst/>
                <a:gdLst>
                  <a:gd name="connsiteX0" fmla="*/ 20749 w 41396"/>
                  <a:gd name="connsiteY0" fmla="*/ 71857 h 76344"/>
                  <a:gd name="connsiteX1" fmla="*/ 41323 w 41396"/>
                  <a:gd name="connsiteY1" fmla="*/ 12878 h 76344"/>
                  <a:gd name="connsiteX2" fmla="*/ 18006 w 41396"/>
                  <a:gd name="connsiteY2" fmla="*/ 9963 h 76344"/>
                  <a:gd name="connsiteX3" fmla="*/ 2233 w 41396"/>
                  <a:gd name="connsiteY3" fmla="*/ 57455 h 76344"/>
                  <a:gd name="connsiteX4" fmla="*/ 4290 w 41396"/>
                  <a:gd name="connsiteY4" fmla="*/ 73914 h 76344"/>
                  <a:gd name="connsiteX5" fmla="*/ 20749 w 41396"/>
                  <a:gd name="connsiteY5" fmla="*/ 71857 h 76344"/>
                  <a:gd name="connsiteX6" fmla="*/ 20749 w 41396"/>
                  <a:gd name="connsiteY6" fmla="*/ 71857 h 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96" h="76344">
                    <a:moveTo>
                      <a:pt x="20749" y="71857"/>
                    </a:moveTo>
                    <a:cubicBezTo>
                      <a:pt x="31894" y="53683"/>
                      <a:pt x="39094" y="34138"/>
                      <a:pt x="41323" y="12878"/>
                    </a:cubicBezTo>
                    <a:cubicBezTo>
                      <a:pt x="42866" y="-2210"/>
                      <a:pt x="19549" y="-5124"/>
                      <a:pt x="18006" y="9963"/>
                    </a:cubicBezTo>
                    <a:cubicBezTo>
                      <a:pt x="16291" y="26766"/>
                      <a:pt x="11148" y="43053"/>
                      <a:pt x="2233" y="57455"/>
                    </a:cubicBezTo>
                    <a:cubicBezTo>
                      <a:pt x="-1025" y="62770"/>
                      <a:pt x="-1025" y="69799"/>
                      <a:pt x="4290" y="73914"/>
                    </a:cubicBezTo>
                    <a:cubicBezTo>
                      <a:pt x="8748" y="77515"/>
                      <a:pt x="17320" y="77343"/>
                      <a:pt x="20749" y="71857"/>
                    </a:cubicBezTo>
                    <a:lnTo>
                      <a:pt x="20749" y="71857"/>
                    </a:lnTo>
                    <a:close/>
                  </a:path>
                </a:pathLst>
              </a:custGeom>
              <a:solidFill>
                <a:srgbClr val="FF8B94"/>
              </a:solidFill>
              <a:ln w="1715" cap="flat">
                <a:noFill/>
                <a:prstDash val="solid"/>
                <a:miter/>
              </a:ln>
            </p:spPr>
            <p:txBody>
              <a:bodyPr rtlCol="0" anchor="ctr"/>
              <a:lstStyle/>
              <a:p>
                <a:endParaRPr lang="en-US"/>
              </a:p>
            </p:txBody>
          </p:sp>
          <p:sp>
            <p:nvSpPr>
              <p:cNvPr id="96" name="Freeform: Shape 95">
                <a:extLst>
                  <a:ext uri="{FF2B5EF4-FFF2-40B4-BE49-F238E27FC236}">
                    <a16:creationId xmlns:a16="http://schemas.microsoft.com/office/drawing/2014/main" id="{F828627A-CECB-4A16-9248-E9675A10D7C7}"/>
                  </a:ext>
                </a:extLst>
              </p:cNvPr>
              <p:cNvSpPr/>
              <p:nvPr/>
            </p:nvSpPr>
            <p:spPr>
              <a:xfrm>
                <a:off x="8315377" y="4056275"/>
                <a:ext cx="56436" cy="81656"/>
              </a:xfrm>
              <a:custGeom>
                <a:avLst/>
                <a:gdLst>
                  <a:gd name="connsiteX0" fmla="*/ 53021 w 56436"/>
                  <a:gd name="connsiteY0" fmla="*/ 61611 h 81656"/>
                  <a:gd name="connsiteX1" fmla="*/ 23189 w 56436"/>
                  <a:gd name="connsiteY1" fmla="*/ 8632 h 81656"/>
                  <a:gd name="connsiteX2" fmla="*/ 8787 w 56436"/>
                  <a:gd name="connsiteY2" fmla="*/ 403 h 81656"/>
                  <a:gd name="connsiteX3" fmla="*/ 558 w 56436"/>
                  <a:gd name="connsiteY3" fmla="*/ 14805 h 81656"/>
                  <a:gd name="connsiteX4" fmla="*/ 36391 w 56436"/>
                  <a:gd name="connsiteY4" fmla="*/ 78241 h 81656"/>
                  <a:gd name="connsiteX5" fmla="*/ 53021 w 56436"/>
                  <a:gd name="connsiteY5" fmla="*/ 78241 h 81656"/>
                  <a:gd name="connsiteX6" fmla="*/ 53021 w 56436"/>
                  <a:gd name="connsiteY6" fmla="*/ 61611 h 81656"/>
                  <a:gd name="connsiteX7" fmla="*/ 53021 w 56436"/>
                  <a:gd name="connsiteY7" fmla="*/ 61611 h 81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436" h="81656">
                    <a:moveTo>
                      <a:pt x="53021" y="61611"/>
                    </a:moveTo>
                    <a:cubicBezTo>
                      <a:pt x="40334" y="45666"/>
                      <a:pt x="30219" y="27664"/>
                      <a:pt x="23189" y="8632"/>
                    </a:cubicBezTo>
                    <a:cubicBezTo>
                      <a:pt x="20960" y="2632"/>
                      <a:pt x="15302" y="-1311"/>
                      <a:pt x="8787" y="403"/>
                    </a:cubicBezTo>
                    <a:cubicBezTo>
                      <a:pt x="3129" y="1946"/>
                      <a:pt x="-1671" y="8804"/>
                      <a:pt x="558" y="14805"/>
                    </a:cubicBezTo>
                    <a:cubicBezTo>
                      <a:pt x="9130" y="37951"/>
                      <a:pt x="21132" y="58867"/>
                      <a:pt x="36391" y="78241"/>
                    </a:cubicBezTo>
                    <a:cubicBezTo>
                      <a:pt x="40334" y="83213"/>
                      <a:pt x="48906" y="82356"/>
                      <a:pt x="53021" y="78241"/>
                    </a:cubicBezTo>
                    <a:cubicBezTo>
                      <a:pt x="57993" y="73269"/>
                      <a:pt x="57136" y="66583"/>
                      <a:pt x="53021" y="61611"/>
                    </a:cubicBezTo>
                    <a:lnTo>
                      <a:pt x="53021" y="61611"/>
                    </a:lnTo>
                    <a:close/>
                  </a:path>
                </a:pathLst>
              </a:custGeom>
              <a:solidFill>
                <a:srgbClr val="FF8B94"/>
              </a:solidFill>
              <a:ln w="1715" cap="flat">
                <a:noFill/>
                <a:prstDash val="solid"/>
                <a:miter/>
              </a:ln>
            </p:spPr>
            <p:txBody>
              <a:bodyPr rtlCol="0" anchor="ctr"/>
              <a:lstStyle/>
              <a:p>
                <a:endParaRPr lang="en-US"/>
              </a:p>
            </p:txBody>
          </p:sp>
          <p:sp>
            <p:nvSpPr>
              <p:cNvPr id="97" name="Freeform: Shape 96">
                <a:extLst>
                  <a:ext uri="{FF2B5EF4-FFF2-40B4-BE49-F238E27FC236}">
                    <a16:creationId xmlns:a16="http://schemas.microsoft.com/office/drawing/2014/main" id="{0C56DBA8-9DA7-49F2-821E-1AD1C6BF3D10}"/>
                  </a:ext>
                </a:extLst>
              </p:cNvPr>
              <p:cNvSpPr/>
              <p:nvPr/>
            </p:nvSpPr>
            <p:spPr>
              <a:xfrm>
                <a:off x="7810925" y="4447139"/>
                <a:ext cx="84409" cy="62770"/>
              </a:xfrm>
              <a:custGeom>
                <a:avLst/>
                <a:gdLst>
                  <a:gd name="connsiteX0" fmla="*/ 19806 w 84409"/>
                  <a:gd name="connsiteY0" fmla="*/ 59081 h 62770"/>
                  <a:gd name="connsiteX1" fmla="*/ 76212 w 84409"/>
                  <a:gd name="connsiteY1" fmla="*/ 23248 h 62770"/>
                  <a:gd name="connsiteX2" fmla="*/ 70041 w 84409"/>
                  <a:gd name="connsiteY2" fmla="*/ 617 h 62770"/>
                  <a:gd name="connsiteX3" fmla="*/ 3346 w 84409"/>
                  <a:gd name="connsiteY3" fmla="*/ 42622 h 62770"/>
                  <a:gd name="connsiteX4" fmla="*/ 19806 w 84409"/>
                  <a:gd name="connsiteY4" fmla="*/ 59081 h 62770"/>
                  <a:gd name="connsiteX5" fmla="*/ 19806 w 84409"/>
                  <a:gd name="connsiteY5" fmla="*/ 59081 h 6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409" h="62770">
                    <a:moveTo>
                      <a:pt x="19806" y="59081"/>
                    </a:moveTo>
                    <a:cubicBezTo>
                      <a:pt x="35236" y="42451"/>
                      <a:pt x="54438" y="30106"/>
                      <a:pt x="76212" y="23248"/>
                    </a:cubicBezTo>
                    <a:cubicBezTo>
                      <a:pt x="90615" y="18791"/>
                      <a:pt x="84442" y="-4012"/>
                      <a:pt x="70041" y="617"/>
                    </a:cubicBezTo>
                    <a:cubicBezTo>
                      <a:pt x="44494" y="8675"/>
                      <a:pt x="21520" y="22905"/>
                      <a:pt x="3346" y="42622"/>
                    </a:cubicBezTo>
                    <a:cubicBezTo>
                      <a:pt x="-7112" y="53595"/>
                      <a:pt x="9347" y="70226"/>
                      <a:pt x="19806" y="59081"/>
                    </a:cubicBezTo>
                    <a:lnTo>
                      <a:pt x="19806" y="59081"/>
                    </a:lnTo>
                    <a:close/>
                  </a:path>
                </a:pathLst>
              </a:custGeom>
              <a:solidFill>
                <a:srgbClr val="FF8B94"/>
              </a:solidFill>
              <a:ln w="1715" cap="flat">
                <a:noFill/>
                <a:prstDash val="solid"/>
                <a:miter/>
              </a:ln>
            </p:spPr>
            <p:txBody>
              <a:bodyPr rtlCol="0" anchor="ctr"/>
              <a:lstStyle/>
              <a:p>
                <a:endParaRPr lang="en-US"/>
              </a:p>
            </p:txBody>
          </p:sp>
          <p:sp>
            <p:nvSpPr>
              <p:cNvPr id="98" name="Freeform: Shape 97">
                <a:extLst>
                  <a:ext uri="{FF2B5EF4-FFF2-40B4-BE49-F238E27FC236}">
                    <a16:creationId xmlns:a16="http://schemas.microsoft.com/office/drawing/2014/main" id="{396AF003-1E85-4CEC-A3B7-D644CFF9BF7D}"/>
                  </a:ext>
                </a:extLst>
              </p:cNvPr>
              <p:cNvSpPr/>
              <p:nvPr/>
            </p:nvSpPr>
            <p:spPr>
              <a:xfrm>
                <a:off x="8543742" y="4375746"/>
                <a:ext cx="34411" cy="110585"/>
              </a:xfrm>
              <a:custGeom>
                <a:avLst/>
                <a:gdLst>
                  <a:gd name="connsiteX0" fmla="*/ 34339 w 34411"/>
                  <a:gd name="connsiteY0" fmla="*/ 98755 h 110585"/>
                  <a:gd name="connsiteX1" fmla="*/ 23709 w 34411"/>
                  <a:gd name="connsiteY1" fmla="*/ 11830 h 110585"/>
                  <a:gd name="connsiteX2" fmla="*/ 11879 w 34411"/>
                  <a:gd name="connsiteY2" fmla="*/ 0 h 110585"/>
                  <a:gd name="connsiteX3" fmla="*/ 49 w 34411"/>
                  <a:gd name="connsiteY3" fmla="*/ 11830 h 110585"/>
                  <a:gd name="connsiteX4" fmla="*/ 10679 w 34411"/>
                  <a:gd name="connsiteY4" fmla="*/ 98755 h 110585"/>
                  <a:gd name="connsiteX5" fmla="*/ 22509 w 34411"/>
                  <a:gd name="connsiteY5" fmla="*/ 110585 h 110585"/>
                  <a:gd name="connsiteX6" fmla="*/ 34339 w 34411"/>
                  <a:gd name="connsiteY6" fmla="*/ 98755 h 110585"/>
                  <a:gd name="connsiteX7" fmla="*/ 34339 w 34411"/>
                  <a:gd name="connsiteY7" fmla="*/ 98755 h 110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11" h="110585">
                    <a:moveTo>
                      <a:pt x="34339" y="98755"/>
                    </a:moveTo>
                    <a:cubicBezTo>
                      <a:pt x="30738" y="69780"/>
                      <a:pt x="27309" y="40805"/>
                      <a:pt x="23709" y="11830"/>
                    </a:cubicBezTo>
                    <a:cubicBezTo>
                      <a:pt x="23023" y="5486"/>
                      <a:pt x="18908" y="0"/>
                      <a:pt x="11879" y="0"/>
                    </a:cubicBezTo>
                    <a:cubicBezTo>
                      <a:pt x="6049" y="0"/>
                      <a:pt x="-637" y="5486"/>
                      <a:pt x="49" y="11830"/>
                    </a:cubicBezTo>
                    <a:cubicBezTo>
                      <a:pt x="3649" y="40805"/>
                      <a:pt x="7078" y="69780"/>
                      <a:pt x="10679" y="98755"/>
                    </a:cubicBezTo>
                    <a:cubicBezTo>
                      <a:pt x="11365" y="105099"/>
                      <a:pt x="15479" y="110585"/>
                      <a:pt x="22509" y="110585"/>
                    </a:cubicBezTo>
                    <a:cubicBezTo>
                      <a:pt x="28338" y="110414"/>
                      <a:pt x="35196" y="105099"/>
                      <a:pt x="34339" y="98755"/>
                    </a:cubicBezTo>
                    <a:lnTo>
                      <a:pt x="34339" y="98755"/>
                    </a:lnTo>
                    <a:close/>
                  </a:path>
                </a:pathLst>
              </a:custGeom>
              <a:solidFill>
                <a:srgbClr val="FF8B94"/>
              </a:solidFill>
              <a:ln w="1715" cap="flat">
                <a:noFill/>
                <a:prstDash val="solid"/>
                <a:miter/>
              </a:ln>
            </p:spPr>
            <p:txBody>
              <a:bodyPr rtlCol="0" anchor="ctr"/>
              <a:lstStyle/>
              <a:p>
                <a:endParaRPr lang="en-US"/>
              </a:p>
            </p:txBody>
          </p:sp>
          <p:sp>
            <p:nvSpPr>
              <p:cNvPr id="99" name="Freeform: Shape 98">
                <a:extLst>
                  <a:ext uri="{FF2B5EF4-FFF2-40B4-BE49-F238E27FC236}">
                    <a16:creationId xmlns:a16="http://schemas.microsoft.com/office/drawing/2014/main" id="{7E078CA4-E38D-4414-B742-CCF2735B3B94}"/>
                  </a:ext>
                </a:extLst>
              </p:cNvPr>
              <p:cNvSpPr/>
              <p:nvPr/>
            </p:nvSpPr>
            <p:spPr>
              <a:xfrm>
                <a:off x="7795086" y="4095812"/>
                <a:ext cx="57910" cy="84053"/>
              </a:xfrm>
              <a:custGeom>
                <a:avLst/>
                <a:gdLst>
                  <a:gd name="connsiteX0" fmla="*/ 498 w 57910"/>
                  <a:gd name="connsiteY0" fmla="*/ 14530 h 84053"/>
                  <a:gd name="connsiteX1" fmla="*/ 38045 w 57910"/>
                  <a:gd name="connsiteY1" fmla="*/ 80367 h 84053"/>
                  <a:gd name="connsiteX2" fmla="*/ 54676 w 57910"/>
                  <a:gd name="connsiteY2" fmla="*/ 63736 h 84053"/>
                  <a:gd name="connsiteX3" fmla="*/ 23129 w 57910"/>
                  <a:gd name="connsiteY3" fmla="*/ 8186 h 84053"/>
                  <a:gd name="connsiteX4" fmla="*/ 498 w 57910"/>
                  <a:gd name="connsiteY4" fmla="*/ 14530 h 84053"/>
                  <a:gd name="connsiteX5" fmla="*/ 498 w 57910"/>
                  <a:gd name="connsiteY5" fmla="*/ 14530 h 84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910" h="84053">
                    <a:moveTo>
                      <a:pt x="498" y="14530"/>
                    </a:moveTo>
                    <a:cubicBezTo>
                      <a:pt x="7699" y="39219"/>
                      <a:pt x="20557" y="61679"/>
                      <a:pt x="38045" y="80367"/>
                    </a:cubicBezTo>
                    <a:cubicBezTo>
                      <a:pt x="48332" y="91511"/>
                      <a:pt x="64963" y="74881"/>
                      <a:pt x="54676" y="63736"/>
                    </a:cubicBezTo>
                    <a:cubicBezTo>
                      <a:pt x="39931" y="47963"/>
                      <a:pt x="29301" y="28932"/>
                      <a:pt x="23129" y="8186"/>
                    </a:cubicBezTo>
                    <a:cubicBezTo>
                      <a:pt x="19014" y="-6215"/>
                      <a:pt x="-3617" y="-43"/>
                      <a:pt x="498" y="14530"/>
                    </a:cubicBezTo>
                    <a:lnTo>
                      <a:pt x="498" y="14530"/>
                    </a:lnTo>
                    <a:close/>
                  </a:path>
                </a:pathLst>
              </a:custGeom>
              <a:solidFill>
                <a:srgbClr val="FF8B94"/>
              </a:solidFill>
              <a:ln w="1715" cap="flat">
                <a:noFill/>
                <a:prstDash val="solid"/>
                <a:miter/>
              </a:ln>
            </p:spPr>
            <p:txBody>
              <a:bodyPr rtlCol="0" anchor="ctr"/>
              <a:lstStyle/>
              <a:p>
                <a:endParaRPr lang="en-US"/>
              </a:p>
            </p:txBody>
          </p:sp>
        </p:grpSp>
        <p:grpSp>
          <p:nvGrpSpPr>
            <p:cNvPr id="47" name="Graphic 3">
              <a:extLst>
                <a:ext uri="{FF2B5EF4-FFF2-40B4-BE49-F238E27FC236}">
                  <a16:creationId xmlns:a16="http://schemas.microsoft.com/office/drawing/2014/main" id="{196B629C-96CD-4FD9-9406-9445BC27FD28}"/>
                </a:ext>
              </a:extLst>
            </p:cNvPr>
            <p:cNvGrpSpPr/>
            <p:nvPr/>
          </p:nvGrpSpPr>
          <p:grpSpPr>
            <a:xfrm>
              <a:off x="7210939" y="3607320"/>
              <a:ext cx="1253453" cy="1453887"/>
              <a:chOff x="7210939" y="3607320"/>
              <a:chExt cx="1253453" cy="1453887"/>
            </a:xfrm>
            <a:solidFill>
              <a:srgbClr val="FFFFFF"/>
            </a:solidFill>
          </p:grpSpPr>
          <p:sp>
            <p:nvSpPr>
              <p:cNvPr id="48" name="Freeform: Shape 47">
                <a:extLst>
                  <a:ext uri="{FF2B5EF4-FFF2-40B4-BE49-F238E27FC236}">
                    <a16:creationId xmlns:a16="http://schemas.microsoft.com/office/drawing/2014/main" id="{4BB91782-1FC3-415A-9CC0-1DD058D37CF5}"/>
                  </a:ext>
                </a:extLst>
              </p:cNvPr>
              <p:cNvSpPr/>
              <p:nvPr/>
            </p:nvSpPr>
            <p:spPr>
              <a:xfrm>
                <a:off x="7254225" y="4286912"/>
                <a:ext cx="113778" cy="50280"/>
              </a:xfrm>
              <a:custGeom>
                <a:avLst/>
                <a:gdLst>
                  <a:gd name="connsiteX0" fmla="*/ 14493 w 113778"/>
                  <a:gd name="connsiteY0" fmla="*/ 49743 h 50280"/>
                  <a:gd name="connsiteX1" fmla="*/ 105533 w 113778"/>
                  <a:gd name="connsiteY1" fmla="*/ 23169 h 50280"/>
                  <a:gd name="connsiteX2" fmla="*/ 99360 w 113778"/>
                  <a:gd name="connsiteY2" fmla="*/ 537 h 50280"/>
                  <a:gd name="connsiteX3" fmla="*/ 8320 w 113778"/>
                  <a:gd name="connsiteY3" fmla="*/ 27112 h 50280"/>
                  <a:gd name="connsiteX4" fmla="*/ 14493 w 113778"/>
                  <a:gd name="connsiteY4" fmla="*/ 49743 h 50280"/>
                  <a:gd name="connsiteX5" fmla="*/ 14493 w 113778"/>
                  <a:gd name="connsiteY5" fmla="*/ 49743 h 50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778" h="50280">
                    <a:moveTo>
                      <a:pt x="14493" y="49743"/>
                    </a:moveTo>
                    <a:cubicBezTo>
                      <a:pt x="44839" y="40828"/>
                      <a:pt x="75186" y="31913"/>
                      <a:pt x="105533" y="23169"/>
                    </a:cubicBezTo>
                    <a:cubicBezTo>
                      <a:pt x="119934" y="18882"/>
                      <a:pt x="113934" y="-3749"/>
                      <a:pt x="99360" y="537"/>
                    </a:cubicBezTo>
                    <a:cubicBezTo>
                      <a:pt x="69014" y="9453"/>
                      <a:pt x="38667" y="18368"/>
                      <a:pt x="8320" y="27112"/>
                    </a:cubicBezTo>
                    <a:cubicBezTo>
                      <a:pt x="-6253" y="31398"/>
                      <a:pt x="-81" y="54030"/>
                      <a:pt x="14493" y="49743"/>
                    </a:cubicBezTo>
                    <a:lnTo>
                      <a:pt x="14493" y="49743"/>
                    </a:lnTo>
                    <a:close/>
                  </a:path>
                </a:pathLst>
              </a:custGeom>
              <a:solidFill>
                <a:srgbClr val="FFFFFF"/>
              </a:solidFill>
              <a:ln w="171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C9F31F86-811F-481A-8903-A7AC77BF6A49}"/>
                  </a:ext>
                </a:extLst>
              </p:cNvPr>
              <p:cNvSpPr/>
              <p:nvPr/>
            </p:nvSpPr>
            <p:spPr>
              <a:xfrm>
                <a:off x="7733863" y="3935273"/>
                <a:ext cx="67267" cy="83189"/>
              </a:xfrm>
              <a:custGeom>
                <a:avLst/>
                <a:gdLst>
                  <a:gd name="connsiteX0" fmla="*/ 1713 w 67267"/>
                  <a:gd name="connsiteY0" fmla="*/ 17678 h 83189"/>
                  <a:gd name="connsiteX1" fmla="*/ 45261 w 67267"/>
                  <a:gd name="connsiteY1" fmla="*/ 77342 h 83189"/>
                  <a:gd name="connsiteX2" fmla="*/ 61378 w 67267"/>
                  <a:gd name="connsiteY2" fmla="*/ 81628 h 83189"/>
                  <a:gd name="connsiteX3" fmla="*/ 65664 w 67267"/>
                  <a:gd name="connsiteY3" fmla="*/ 65512 h 83189"/>
                  <a:gd name="connsiteX4" fmla="*/ 22116 w 67267"/>
                  <a:gd name="connsiteY4" fmla="*/ 5848 h 83189"/>
                  <a:gd name="connsiteX5" fmla="*/ 6000 w 67267"/>
                  <a:gd name="connsiteY5" fmla="*/ 1561 h 83189"/>
                  <a:gd name="connsiteX6" fmla="*/ 1713 w 67267"/>
                  <a:gd name="connsiteY6" fmla="*/ 17678 h 83189"/>
                  <a:gd name="connsiteX7" fmla="*/ 1713 w 67267"/>
                  <a:gd name="connsiteY7" fmla="*/ 17678 h 83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 h="83189">
                    <a:moveTo>
                      <a:pt x="1713" y="17678"/>
                    </a:moveTo>
                    <a:cubicBezTo>
                      <a:pt x="16287" y="37566"/>
                      <a:pt x="30688" y="57454"/>
                      <a:pt x="45261" y="77342"/>
                    </a:cubicBezTo>
                    <a:cubicBezTo>
                      <a:pt x="49033" y="82486"/>
                      <a:pt x="55548" y="85057"/>
                      <a:pt x="61378" y="81628"/>
                    </a:cubicBezTo>
                    <a:cubicBezTo>
                      <a:pt x="66350" y="78714"/>
                      <a:pt x="69264" y="70656"/>
                      <a:pt x="65664" y="65512"/>
                    </a:cubicBezTo>
                    <a:cubicBezTo>
                      <a:pt x="51091" y="45624"/>
                      <a:pt x="36689" y="25736"/>
                      <a:pt x="22116" y="5848"/>
                    </a:cubicBezTo>
                    <a:cubicBezTo>
                      <a:pt x="18344" y="704"/>
                      <a:pt x="11829" y="-1868"/>
                      <a:pt x="6000" y="1561"/>
                    </a:cubicBezTo>
                    <a:cubicBezTo>
                      <a:pt x="856" y="4648"/>
                      <a:pt x="-2058" y="12534"/>
                      <a:pt x="1713" y="17678"/>
                    </a:cubicBezTo>
                    <a:lnTo>
                      <a:pt x="1713" y="17678"/>
                    </a:lnTo>
                    <a:close/>
                  </a:path>
                </a:pathLst>
              </a:custGeom>
              <a:solidFill>
                <a:srgbClr val="FFFFFF"/>
              </a:solidFill>
              <a:ln w="171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BB216464-B6BB-461D-9704-0AD6ACFB952E}"/>
                  </a:ext>
                </a:extLst>
              </p:cNvPr>
              <p:cNvSpPr/>
              <p:nvPr/>
            </p:nvSpPr>
            <p:spPr>
              <a:xfrm>
                <a:off x="8140726" y="4029713"/>
                <a:ext cx="112222" cy="82097"/>
              </a:xfrm>
              <a:custGeom>
                <a:avLst/>
                <a:gdLst>
                  <a:gd name="connsiteX0" fmla="*/ 19874 w 112222"/>
                  <a:gd name="connsiteY0" fmla="*/ 78743 h 82097"/>
                  <a:gd name="connsiteX1" fmla="*/ 106457 w 112222"/>
                  <a:gd name="connsiteY1" fmla="*/ 21822 h 82097"/>
                  <a:gd name="connsiteX2" fmla="*/ 94627 w 112222"/>
                  <a:gd name="connsiteY2" fmla="*/ 1591 h 82097"/>
                  <a:gd name="connsiteX3" fmla="*/ 3415 w 112222"/>
                  <a:gd name="connsiteY3" fmla="*/ 62113 h 82097"/>
                  <a:gd name="connsiteX4" fmla="*/ 3415 w 112222"/>
                  <a:gd name="connsiteY4" fmla="*/ 78743 h 82097"/>
                  <a:gd name="connsiteX5" fmla="*/ 19874 w 112222"/>
                  <a:gd name="connsiteY5" fmla="*/ 78743 h 82097"/>
                  <a:gd name="connsiteX6" fmla="*/ 19874 w 112222"/>
                  <a:gd name="connsiteY6" fmla="*/ 78743 h 82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222" h="82097">
                    <a:moveTo>
                      <a:pt x="19874" y="78743"/>
                    </a:moveTo>
                    <a:cubicBezTo>
                      <a:pt x="47135" y="57655"/>
                      <a:pt x="76282" y="38624"/>
                      <a:pt x="106457" y="21822"/>
                    </a:cubicBezTo>
                    <a:cubicBezTo>
                      <a:pt x="119658" y="14450"/>
                      <a:pt x="107828" y="-5782"/>
                      <a:pt x="94627" y="1591"/>
                    </a:cubicBezTo>
                    <a:cubicBezTo>
                      <a:pt x="62566" y="19422"/>
                      <a:pt x="32219" y="39653"/>
                      <a:pt x="3415" y="62113"/>
                    </a:cubicBezTo>
                    <a:cubicBezTo>
                      <a:pt x="-1557" y="66056"/>
                      <a:pt x="-700" y="74628"/>
                      <a:pt x="3415" y="78743"/>
                    </a:cubicBezTo>
                    <a:cubicBezTo>
                      <a:pt x="8216" y="83715"/>
                      <a:pt x="14902" y="82687"/>
                      <a:pt x="19874" y="78743"/>
                    </a:cubicBezTo>
                    <a:lnTo>
                      <a:pt x="19874" y="78743"/>
                    </a:lnTo>
                    <a:close/>
                  </a:path>
                </a:pathLst>
              </a:custGeom>
              <a:solidFill>
                <a:srgbClr val="FFFFFF"/>
              </a:solidFill>
              <a:ln w="171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0077CDF5-524E-4579-980E-9B7A5366CC6B}"/>
                  </a:ext>
                </a:extLst>
              </p:cNvPr>
              <p:cNvSpPr/>
              <p:nvPr/>
            </p:nvSpPr>
            <p:spPr>
              <a:xfrm>
                <a:off x="8380928" y="4311876"/>
                <a:ext cx="83464" cy="53078"/>
              </a:xfrm>
              <a:custGeom>
                <a:avLst/>
                <a:gdLst>
                  <a:gd name="connsiteX0" fmla="*/ 75081 w 83464"/>
                  <a:gd name="connsiteY0" fmla="*/ 30094 h 53078"/>
                  <a:gd name="connsiteX1" fmla="*/ 20046 w 83464"/>
                  <a:gd name="connsiteY1" fmla="*/ 3348 h 53078"/>
                  <a:gd name="connsiteX2" fmla="*/ 3415 w 83464"/>
                  <a:gd name="connsiteY2" fmla="*/ 3348 h 53078"/>
                  <a:gd name="connsiteX3" fmla="*/ 3415 w 83464"/>
                  <a:gd name="connsiteY3" fmla="*/ 19979 h 53078"/>
                  <a:gd name="connsiteX4" fmla="*/ 68738 w 83464"/>
                  <a:gd name="connsiteY4" fmla="*/ 52726 h 53078"/>
                  <a:gd name="connsiteX5" fmla="*/ 75081 w 83464"/>
                  <a:gd name="connsiteY5" fmla="*/ 30094 h 53078"/>
                  <a:gd name="connsiteX6" fmla="*/ 75081 w 83464"/>
                  <a:gd name="connsiteY6" fmla="*/ 30094 h 5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64" h="53078">
                    <a:moveTo>
                      <a:pt x="75081" y="30094"/>
                    </a:moveTo>
                    <a:cubicBezTo>
                      <a:pt x="54850" y="25465"/>
                      <a:pt x="35990" y="16721"/>
                      <a:pt x="20046" y="3348"/>
                    </a:cubicBezTo>
                    <a:cubicBezTo>
                      <a:pt x="15245" y="-767"/>
                      <a:pt x="8216" y="-1452"/>
                      <a:pt x="3415" y="3348"/>
                    </a:cubicBezTo>
                    <a:cubicBezTo>
                      <a:pt x="-700" y="7463"/>
                      <a:pt x="-1557" y="15864"/>
                      <a:pt x="3415" y="19979"/>
                    </a:cubicBezTo>
                    <a:cubicBezTo>
                      <a:pt x="22446" y="35924"/>
                      <a:pt x="44563" y="47239"/>
                      <a:pt x="68738" y="52726"/>
                    </a:cubicBezTo>
                    <a:cubicBezTo>
                      <a:pt x="83482" y="56155"/>
                      <a:pt x="89826" y="33523"/>
                      <a:pt x="75081" y="30094"/>
                    </a:cubicBezTo>
                    <a:lnTo>
                      <a:pt x="75081" y="30094"/>
                    </a:lnTo>
                    <a:close/>
                  </a:path>
                </a:pathLst>
              </a:custGeom>
              <a:solidFill>
                <a:srgbClr val="FFFFFF"/>
              </a:solidFill>
              <a:ln w="171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8D506C2E-B3E5-49C8-8394-46421F049ED6}"/>
                  </a:ext>
                </a:extLst>
              </p:cNvPr>
              <p:cNvSpPr/>
              <p:nvPr/>
            </p:nvSpPr>
            <p:spPr>
              <a:xfrm>
                <a:off x="8164980" y="4384090"/>
                <a:ext cx="74930" cy="65799"/>
              </a:xfrm>
              <a:custGeom>
                <a:avLst/>
                <a:gdLst>
                  <a:gd name="connsiteX0" fmla="*/ 20481 w 74930"/>
                  <a:gd name="connsiteY0" fmla="*/ 62808 h 65799"/>
                  <a:gd name="connsiteX1" fmla="*/ 71058 w 74930"/>
                  <a:gd name="connsiteY1" fmla="*/ 19603 h 65799"/>
                  <a:gd name="connsiteX2" fmla="*/ 54428 w 74930"/>
                  <a:gd name="connsiteY2" fmla="*/ 2972 h 65799"/>
                  <a:gd name="connsiteX3" fmla="*/ 3850 w 74930"/>
                  <a:gd name="connsiteY3" fmla="*/ 46178 h 65799"/>
                  <a:gd name="connsiteX4" fmla="*/ 20481 w 74930"/>
                  <a:gd name="connsiteY4" fmla="*/ 62808 h 65799"/>
                  <a:gd name="connsiteX5" fmla="*/ 20481 w 74930"/>
                  <a:gd name="connsiteY5" fmla="*/ 62808 h 65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930" h="65799">
                    <a:moveTo>
                      <a:pt x="20481" y="62808"/>
                    </a:moveTo>
                    <a:cubicBezTo>
                      <a:pt x="37283" y="48407"/>
                      <a:pt x="54256" y="34005"/>
                      <a:pt x="71058" y="19603"/>
                    </a:cubicBezTo>
                    <a:cubicBezTo>
                      <a:pt x="82545" y="9830"/>
                      <a:pt x="65915" y="-6800"/>
                      <a:pt x="54428" y="2972"/>
                    </a:cubicBezTo>
                    <a:cubicBezTo>
                      <a:pt x="37626" y="17374"/>
                      <a:pt x="20652" y="31776"/>
                      <a:pt x="3850" y="46178"/>
                    </a:cubicBezTo>
                    <a:cubicBezTo>
                      <a:pt x="-7637" y="56122"/>
                      <a:pt x="9165" y="72581"/>
                      <a:pt x="20481" y="62808"/>
                    </a:cubicBezTo>
                    <a:lnTo>
                      <a:pt x="20481" y="62808"/>
                    </a:lnTo>
                    <a:close/>
                  </a:path>
                </a:pathLst>
              </a:custGeom>
              <a:solidFill>
                <a:srgbClr val="FFFFFF"/>
              </a:solidFill>
              <a:ln w="1715"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ECFE7C29-5F44-4164-84C0-69B3F308D029}"/>
                  </a:ext>
                </a:extLst>
              </p:cNvPr>
              <p:cNvSpPr/>
              <p:nvPr/>
            </p:nvSpPr>
            <p:spPr>
              <a:xfrm>
                <a:off x="7613771" y="4447166"/>
                <a:ext cx="85785" cy="85634"/>
              </a:xfrm>
              <a:custGeom>
                <a:avLst/>
                <a:gdLst>
                  <a:gd name="connsiteX0" fmla="*/ 3504 w 85785"/>
                  <a:gd name="connsiteY0" fmla="*/ 20135 h 85634"/>
                  <a:gd name="connsiteX1" fmla="*/ 65741 w 85785"/>
                  <a:gd name="connsiteY1" fmla="*/ 82200 h 85634"/>
                  <a:gd name="connsiteX2" fmla="*/ 82371 w 85785"/>
                  <a:gd name="connsiteY2" fmla="*/ 65569 h 85634"/>
                  <a:gd name="connsiteX3" fmla="*/ 20135 w 85785"/>
                  <a:gd name="connsiteY3" fmla="*/ 3504 h 85634"/>
                  <a:gd name="connsiteX4" fmla="*/ 3504 w 85785"/>
                  <a:gd name="connsiteY4" fmla="*/ 20135 h 85634"/>
                  <a:gd name="connsiteX5" fmla="*/ 3504 w 85785"/>
                  <a:gd name="connsiteY5" fmla="*/ 20135 h 85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785" h="85634">
                    <a:moveTo>
                      <a:pt x="3504" y="20135"/>
                    </a:moveTo>
                    <a:cubicBezTo>
                      <a:pt x="24250" y="40880"/>
                      <a:pt x="44995" y="61626"/>
                      <a:pt x="65741" y="82200"/>
                    </a:cubicBezTo>
                    <a:cubicBezTo>
                      <a:pt x="76371" y="92830"/>
                      <a:pt x="93001" y="76370"/>
                      <a:pt x="82371" y="65569"/>
                    </a:cubicBezTo>
                    <a:cubicBezTo>
                      <a:pt x="61626" y="44824"/>
                      <a:pt x="40881" y="24078"/>
                      <a:pt x="20135" y="3504"/>
                    </a:cubicBezTo>
                    <a:cubicBezTo>
                      <a:pt x="9333" y="-7297"/>
                      <a:pt x="-7297" y="9334"/>
                      <a:pt x="3504" y="20135"/>
                    </a:cubicBezTo>
                    <a:lnTo>
                      <a:pt x="3504" y="20135"/>
                    </a:lnTo>
                    <a:close/>
                  </a:path>
                </a:pathLst>
              </a:custGeom>
              <a:solidFill>
                <a:srgbClr val="FFFFFF"/>
              </a:solidFill>
              <a:ln w="1715"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A9EFCDC0-397D-4046-8482-294235B6C63B}"/>
                  </a:ext>
                </a:extLst>
              </p:cNvPr>
              <p:cNvSpPr/>
              <p:nvPr/>
            </p:nvSpPr>
            <p:spPr>
              <a:xfrm>
                <a:off x="7554588" y="3863733"/>
                <a:ext cx="102088" cy="57204"/>
              </a:xfrm>
              <a:custGeom>
                <a:avLst/>
                <a:gdLst>
                  <a:gd name="connsiteX0" fmla="*/ 17596 w 102088"/>
                  <a:gd name="connsiteY0" fmla="*/ 55614 h 57204"/>
                  <a:gd name="connsiteX1" fmla="*/ 93891 w 102088"/>
                  <a:gd name="connsiteY1" fmla="*/ 23210 h 57204"/>
                  <a:gd name="connsiteX2" fmla="*/ 87719 w 102088"/>
                  <a:gd name="connsiteY2" fmla="*/ 578 h 57204"/>
                  <a:gd name="connsiteX3" fmla="*/ 5766 w 102088"/>
                  <a:gd name="connsiteY3" fmla="*/ 35383 h 57204"/>
                  <a:gd name="connsiteX4" fmla="*/ 17596 w 102088"/>
                  <a:gd name="connsiteY4" fmla="*/ 55614 h 57204"/>
                  <a:gd name="connsiteX5" fmla="*/ 17596 w 102088"/>
                  <a:gd name="connsiteY5" fmla="*/ 55614 h 57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088" h="57204">
                    <a:moveTo>
                      <a:pt x="17596" y="55614"/>
                    </a:moveTo>
                    <a:cubicBezTo>
                      <a:pt x="41771" y="42070"/>
                      <a:pt x="67316" y="31268"/>
                      <a:pt x="93891" y="23210"/>
                    </a:cubicBezTo>
                    <a:cubicBezTo>
                      <a:pt x="108293" y="18752"/>
                      <a:pt x="102121" y="-3879"/>
                      <a:pt x="87719" y="578"/>
                    </a:cubicBezTo>
                    <a:cubicBezTo>
                      <a:pt x="59258" y="9151"/>
                      <a:pt x="31826" y="20981"/>
                      <a:pt x="5766" y="35383"/>
                    </a:cubicBezTo>
                    <a:cubicBezTo>
                      <a:pt x="-7436" y="42755"/>
                      <a:pt x="4394" y="62986"/>
                      <a:pt x="17596" y="55614"/>
                    </a:cubicBezTo>
                    <a:lnTo>
                      <a:pt x="17596" y="55614"/>
                    </a:lnTo>
                    <a:close/>
                  </a:path>
                </a:pathLst>
              </a:custGeom>
              <a:solidFill>
                <a:srgbClr val="FFFFFF"/>
              </a:solidFill>
              <a:ln w="171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49981F97-2F7B-487C-BC02-4E524EB72FEA}"/>
                  </a:ext>
                </a:extLst>
              </p:cNvPr>
              <p:cNvSpPr/>
              <p:nvPr/>
            </p:nvSpPr>
            <p:spPr>
              <a:xfrm>
                <a:off x="7520388" y="4125259"/>
                <a:ext cx="58509" cy="65081"/>
              </a:xfrm>
              <a:custGeom>
                <a:avLst/>
                <a:gdLst>
                  <a:gd name="connsiteX0" fmla="*/ 57111 w 58509"/>
                  <a:gd name="connsiteY0" fmla="*/ 47319 h 65081"/>
                  <a:gd name="connsiteX1" fmla="*/ 17678 w 58509"/>
                  <a:gd name="connsiteY1" fmla="*/ 1714 h 65081"/>
                  <a:gd name="connsiteX2" fmla="*/ 1561 w 58509"/>
                  <a:gd name="connsiteY2" fmla="*/ 6000 h 65081"/>
                  <a:gd name="connsiteX3" fmla="*/ 5848 w 58509"/>
                  <a:gd name="connsiteY3" fmla="*/ 22116 h 65081"/>
                  <a:gd name="connsiteX4" fmla="*/ 36709 w 58509"/>
                  <a:gd name="connsiteY4" fmla="*/ 59320 h 65081"/>
                  <a:gd name="connsiteX5" fmla="*/ 57111 w 58509"/>
                  <a:gd name="connsiteY5" fmla="*/ 47319 h 65081"/>
                  <a:gd name="connsiteX6" fmla="*/ 57111 w 58509"/>
                  <a:gd name="connsiteY6" fmla="*/ 47319 h 65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509" h="65081">
                    <a:moveTo>
                      <a:pt x="57111" y="47319"/>
                    </a:moveTo>
                    <a:cubicBezTo>
                      <a:pt x="47853" y="28974"/>
                      <a:pt x="34308" y="13886"/>
                      <a:pt x="17678" y="1714"/>
                    </a:cubicBezTo>
                    <a:cubicBezTo>
                      <a:pt x="12534" y="-2059"/>
                      <a:pt x="4648" y="856"/>
                      <a:pt x="1561" y="6000"/>
                    </a:cubicBezTo>
                    <a:cubicBezTo>
                      <a:pt x="-1868" y="12001"/>
                      <a:pt x="704" y="18344"/>
                      <a:pt x="5848" y="22116"/>
                    </a:cubicBezTo>
                    <a:cubicBezTo>
                      <a:pt x="19049" y="31888"/>
                      <a:pt x="29336" y="44747"/>
                      <a:pt x="36709" y="59320"/>
                    </a:cubicBezTo>
                    <a:cubicBezTo>
                      <a:pt x="43738" y="72522"/>
                      <a:pt x="63969" y="60692"/>
                      <a:pt x="57111" y="47319"/>
                    </a:cubicBezTo>
                    <a:lnTo>
                      <a:pt x="57111" y="47319"/>
                    </a:lnTo>
                    <a:close/>
                  </a:path>
                </a:pathLst>
              </a:custGeom>
              <a:solidFill>
                <a:srgbClr val="FFFFFF"/>
              </a:solidFill>
              <a:ln w="171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CA1B2B91-FEEB-4A7A-8D17-4524D5B40117}"/>
                  </a:ext>
                </a:extLst>
              </p:cNvPr>
              <p:cNvSpPr/>
              <p:nvPr/>
            </p:nvSpPr>
            <p:spPr>
              <a:xfrm>
                <a:off x="7383327" y="4419997"/>
                <a:ext cx="79219" cy="39742"/>
              </a:xfrm>
              <a:custGeom>
                <a:avLst/>
                <a:gdLst>
                  <a:gd name="connsiteX0" fmla="*/ 14493 w 79219"/>
                  <a:gd name="connsiteY0" fmla="*/ 39245 h 39742"/>
                  <a:gd name="connsiteX1" fmla="*/ 70899 w 79219"/>
                  <a:gd name="connsiteY1" fmla="*/ 23129 h 39742"/>
                  <a:gd name="connsiteX2" fmla="*/ 64727 w 79219"/>
                  <a:gd name="connsiteY2" fmla="*/ 498 h 39742"/>
                  <a:gd name="connsiteX3" fmla="*/ 8320 w 79219"/>
                  <a:gd name="connsiteY3" fmla="*/ 16614 h 39742"/>
                  <a:gd name="connsiteX4" fmla="*/ 14493 w 79219"/>
                  <a:gd name="connsiteY4" fmla="*/ 39245 h 39742"/>
                  <a:gd name="connsiteX5" fmla="*/ 14493 w 79219"/>
                  <a:gd name="connsiteY5" fmla="*/ 39245 h 3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219" h="39742">
                    <a:moveTo>
                      <a:pt x="14493" y="39245"/>
                    </a:moveTo>
                    <a:cubicBezTo>
                      <a:pt x="33352" y="33931"/>
                      <a:pt x="52212" y="28444"/>
                      <a:pt x="70899" y="23129"/>
                    </a:cubicBezTo>
                    <a:cubicBezTo>
                      <a:pt x="85473" y="19014"/>
                      <a:pt x="79301" y="-3617"/>
                      <a:pt x="64727" y="498"/>
                    </a:cubicBezTo>
                    <a:cubicBezTo>
                      <a:pt x="45868" y="5812"/>
                      <a:pt x="27008" y="11299"/>
                      <a:pt x="8320" y="16614"/>
                    </a:cubicBezTo>
                    <a:cubicBezTo>
                      <a:pt x="-6253" y="20729"/>
                      <a:pt x="-81" y="43360"/>
                      <a:pt x="14493" y="39245"/>
                    </a:cubicBezTo>
                    <a:lnTo>
                      <a:pt x="14493" y="39245"/>
                    </a:lnTo>
                    <a:close/>
                  </a:path>
                </a:pathLst>
              </a:custGeom>
              <a:solidFill>
                <a:srgbClr val="FFFFFF"/>
              </a:solidFill>
              <a:ln w="171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4A4B332C-D98A-45F7-A9B8-03C029D8C128}"/>
                  </a:ext>
                </a:extLst>
              </p:cNvPr>
              <p:cNvSpPr/>
              <p:nvPr/>
            </p:nvSpPr>
            <p:spPr>
              <a:xfrm>
                <a:off x="8118425" y="3937413"/>
                <a:ext cx="34893" cy="78849"/>
              </a:xfrm>
              <a:custGeom>
                <a:avLst/>
                <a:gdLst>
                  <a:gd name="connsiteX0" fmla="*/ 342 w 34893"/>
                  <a:gd name="connsiteY0" fmla="*/ 11252 h 78849"/>
                  <a:gd name="connsiteX1" fmla="*/ 13201 w 34893"/>
                  <a:gd name="connsiteY1" fmla="*/ 72974 h 78849"/>
                  <a:gd name="connsiteX2" fmla="*/ 33432 w 34893"/>
                  <a:gd name="connsiteY2" fmla="*/ 61143 h 78849"/>
                  <a:gd name="connsiteX3" fmla="*/ 23659 w 34893"/>
                  <a:gd name="connsiteY3" fmla="*/ 11252 h 78849"/>
                  <a:gd name="connsiteX4" fmla="*/ 342 w 34893"/>
                  <a:gd name="connsiteY4" fmla="*/ 11252 h 78849"/>
                  <a:gd name="connsiteX5" fmla="*/ 342 w 34893"/>
                  <a:gd name="connsiteY5" fmla="*/ 11252 h 78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3" h="78849">
                    <a:moveTo>
                      <a:pt x="342" y="11252"/>
                    </a:moveTo>
                    <a:cubicBezTo>
                      <a:pt x="-1373" y="32683"/>
                      <a:pt x="3428" y="53943"/>
                      <a:pt x="13201" y="72974"/>
                    </a:cubicBezTo>
                    <a:cubicBezTo>
                      <a:pt x="20230" y="86346"/>
                      <a:pt x="40461" y="74517"/>
                      <a:pt x="33432" y="61143"/>
                    </a:cubicBezTo>
                    <a:cubicBezTo>
                      <a:pt x="25373" y="45542"/>
                      <a:pt x="22288" y="28568"/>
                      <a:pt x="23659" y="11252"/>
                    </a:cubicBezTo>
                    <a:cubicBezTo>
                      <a:pt x="25031" y="-3836"/>
                      <a:pt x="1542" y="-3665"/>
                      <a:pt x="342" y="11252"/>
                    </a:cubicBezTo>
                    <a:lnTo>
                      <a:pt x="342" y="11252"/>
                    </a:lnTo>
                    <a:close/>
                  </a:path>
                </a:pathLst>
              </a:custGeom>
              <a:solidFill>
                <a:srgbClr val="FFFFFF"/>
              </a:solidFill>
              <a:ln w="171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A9D4C90C-C078-4AE1-8056-DAF9457EC6D9}"/>
                  </a:ext>
                </a:extLst>
              </p:cNvPr>
              <p:cNvSpPr/>
              <p:nvPr/>
            </p:nvSpPr>
            <p:spPr>
              <a:xfrm>
                <a:off x="8086329" y="4195053"/>
                <a:ext cx="64130" cy="86456"/>
              </a:xfrm>
              <a:custGeom>
                <a:avLst/>
                <a:gdLst>
                  <a:gd name="connsiteX0" fmla="*/ 62270 w 64130"/>
                  <a:gd name="connsiteY0" fmla="*/ 69079 h 86456"/>
                  <a:gd name="connsiteX1" fmla="*/ 22151 w 64130"/>
                  <a:gd name="connsiteY1" fmla="*/ 5471 h 86456"/>
                  <a:gd name="connsiteX2" fmla="*/ 1920 w 64130"/>
                  <a:gd name="connsiteY2" fmla="*/ 17301 h 86456"/>
                  <a:gd name="connsiteX3" fmla="*/ 42039 w 64130"/>
                  <a:gd name="connsiteY3" fmla="*/ 80909 h 86456"/>
                  <a:gd name="connsiteX4" fmla="*/ 62270 w 64130"/>
                  <a:gd name="connsiteY4" fmla="*/ 69079 h 86456"/>
                  <a:gd name="connsiteX5" fmla="*/ 62270 w 64130"/>
                  <a:gd name="connsiteY5" fmla="*/ 69079 h 86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130" h="86456">
                    <a:moveTo>
                      <a:pt x="62270" y="69079"/>
                    </a:moveTo>
                    <a:cubicBezTo>
                      <a:pt x="48897" y="47819"/>
                      <a:pt x="35524" y="26731"/>
                      <a:pt x="22151" y="5471"/>
                    </a:cubicBezTo>
                    <a:cubicBezTo>
                      <a:pt x="14093" y="-7216"/>
                      <a:pt x="-6310" y="4442"/>
                      <a:pt x="1920" y="17301"/>
                    </a:cubicBezTo>
                    <a:cubicBezTo>
                      <a:pt x="15293" y="38561"/>
                      <a:pt x="28666" y="59650"/>
                      <a:pt x="42039" y="80909"/>
                    </a:cubicBezTo>
                    <a:cubicBezTo>
                      <a:pt x="50097" y="93768"/>
                      <a:pt x="70328" y="81938"/>
                      <a:pt x="62270" y="69079"/>
                    </a:cubicBezTo>
                    <a:lnTo>
                      <a:pt x="62270" y="69079"/>
                    </a:lnTo>
                    <a:close/>
                  </a:path>
                </a:pathLst>
              </a:custGeom>
              <a:solidFill>
                <a:srgbClr val="FFFFFF"/>
              </a:solidFill>
              <a:ln w="1715"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ADC2614B-B787-4ACA-9237-EC5CCA1F6FCA}"/>
                  </a:ext>
                </a:extLst>
              </p:cNvPr>
              <p:cNvSpPr/>
              <p:nvPr/>
            </p:nvSpPr>
            <p:spPr>
              <a:xfrm>
                <a:off x="7719608" y="4239599"/>
                <a:ext cx="28603" cy="79151"/>
              </a:xfrm>
              <a:custGeom>
                <a:avLst/>
                <a:gdLst>
                  <a:gd name="connsiteX0" fmla="*/ 26598 w 28603"/>
                  <a:gd name="connsiteY0" fmla="*/ 70654 h 79151"/>
                  <a:gd name="connsiteX1" fmla="*/ 23169 w 28603"/>
                  <a:gd name="connsiteY1" fmla="*/ 8246 h 79151"/>
                  <a:gd name="connsiteX2" fmla="*/ 537 w 28603"/>
                  <a:gd name="connsiteY2" fmla="*/ 14418 h 79151"/>
                  <a:gd name="connsiteX3" fmla="*/ 3966 w 28603"/>
                  <a:gd name="connsiteY3" fmla="*/ 64310 h 79151"/>
                  <a:gd name="connsiteX4" fmla="*/ 12196 w 28603"/>
                  <a:gd name="connsiteY4" fmla="*/ 78712 h 79151"/>
                  <a:gd name="connsiteX5" fmla="*/ 26598 w 28603"/>
                  <a:gd name="connsiteY5" fmla="*/ 70654 h 79151"/>
                  <a:gd name="connsiteX6" fmla="*/ 26598 w 28603"/>
                  <a:gd name="connsiteY6" fmla="*/ 70654 h 79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603" h="79151">
                    <a:moveTo>
                      <a:pt x="26598" y="70654"/>
                    </a:moveTo>
                    <a:cubicBezTo>
                      <a:pt x="30027" y="49737"/>
                      <a:pt x="29169" y="28820"/>
                      <a:pt x="23169" y="8246"/>
                    </a:cubicBezTo>
                    <a:cubicBezTo>
                      <a:pt x="18882" y="-6156"/>
                      <a:pt x="-3749" y="-155"/>
                      <a:pt x="537" y="14418"/>
                    </a:cubicBezTo>
                    <a:cubicBezTo>
                      <a:pt x="5338" y="30706"/>
                      <a:pt x="6709" y="47508"/>
                      <a:pt x="3966" y="64310"/>
                    </a:cubicBezTo>
                    <a:cubicBezTo>
                      <a:pt x="2938" y="70482"/>
                      <a:pt x="5509" y="76997"/>
                      <a:pt x="12196" y="78712"/>
                    </a:cubicBezTo>
                    <a:cubicBezTo>
                      <a:pt x="17682" y="80426"/>
                      <a:pt x="25569" y="76997"/>
                      <a:pt x="26598" y="70654"/>
                    </a:cubicBezTo>
                    <a:lnTo>
                      <a:pt x="26598" y="70654"/>
                    </a:lnTo>
                    <a:close/>
                  </a:path>
                </a:pathLst>
              </a:custGeom>
              <a:solidFill>
                <a:srgbClr val="FFFFFF"/>
              </a:solidFill>
              <a:ln w="1715" cap="flat">
                <a:noFill/>
                <a:prstDash val="solid"/>
                <a:miter/>
              </a:ln>
            </p:spPr>
            <p:txBody>
              <a:bodyPr rtlCol="0" anchor="ctr"/>
              <a:lstStyle/>
              <a:p>
                <a:endParaRPr lang="en-US"/>
              </a:p>
            </p:txBody>
          </p:sp>
          <p:sp>
            <p:nvSpPr>
              <p:cNvPr id="60" name="Freeform: Shape 59">
                <a:extLst>
                  <a:ext uri="{FF2B5EF4-FFF2-40B4-BE49-F238E27FC236}">
                    <a16:creationId xmlns:a16="http://schemas.microsoft.com/office/drawing/2014/main" id="{0288B3CE-B17E-44CD-9EFD-C531D07C1EFF}"/>
                  </a:ext>
                </a:extLst>
              </p:cNvPr>
              <p:cNvSpPr/>
              <p:nvPr/>
            </p:nvSpPr>
            <p:spPr>
              <a:xfrm>
                <a:off x="7989611" y="4318281"/>
                <a:ext cx="71281" cy="70252"/>
              </a:xfrm>
              <a:custGeom>
                <a:avLst/>
                <a:gdLst>
                  <a:gd name="connsiteX0" fmla="*/ 3482 w 71281"/>
                  <a:gd name="connsiteY0" fmla="*/ 19917 h 70252"/>
                  <a:gd name="connsiteX1" fmla="*/ 51660 w 71281"/>
                  <a:gd name="connsiteY1" fmla="*/ 66380 h 70252"/>
                  <a:gd name="connsiteX2" fmla="*/ 68291 w 71281"/>
                  <a:gd name="connsiteY2" fmla="*/ 49750 h 70252"/>
                  <a:gd name="connsiteX3" fmla="*/ 20113 w 71281"/>
                  <a:gd name="connsiteY3" fmla="*/ 3287 h 70252"/>
                  <a:gd name="connsiteX4" fmla="*/ 3482 w 71281"/>
                  <a:gd name="connsiteY4" fmla="*/ 3287 h 70252"/>
                  <a:gd name="connsiteX5" fmla="*/ 3482 w 71281"/>
                  <a:gd name="connsiteY5" fmla="*/ 19917 h 70252"/>
                  <a:gd name="connsiteX6" fmla="*/ 3482 w 71281"/>
                  <a:gd name="connsiteY6" fmla="*/ 19917 h 70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281" h="70252">
                    <a:moveTo>
                      <a:pt x="3482" y="19917"/>
                    </a:moveTo>
                    <a:cubicBezTo>
                      <a:pt x="20970" y="33805"/>
                      <a:pt x="37087" y="49407"/>
                      <a:pt x="51660" y="66380"/>
                    </a:cubicBezTo>
                    <a:cubicBezTo>
                      <a:pt x="61604" y="77868"/>
                      <a:pt x="78063" y="61237"/>
                      <a:pt x="68291" y="49750"/>
                    </a:cubicBezTo>
                    <a:cubicBezTo>
                      <a:pt x="53717" y="32776"/>
                      <a:pt x="37601" y="17346"/>
                      <a:pt x="20113" y="3287"/>
                    </a:cubicBezTo>
                    <a:cubicBezTo>
                      <a:pt x="15141" y="-657"/>
                      <a:pt x="8283" y="-1514"/>
                      <a:pt x="3482" y="3287"/>
                    </a:cubicBezTo>
                    <a:cubicBezTo>
                      <a:pt x="-632" y="7402"/>
                      <a:pt x="-1661" y="15974"/>
                      <a:pt x="3482" y="19917"/>
                    </a:cubicBezTo>
                    <a:lnTo>
                      <a:pt x="3482" y="19917"/>
                    </a:lnTo>
                    <a:close/>
                  </a:path>
                </a:pathLst>
              </a:custGeom>
              <a:solidFill>
                <a:srgbClr val="FFFFFF"/>
              </a:solidFill>
              <a:ln w="171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08DA4626-94D0-4482-B623-4209483477E9}"/>
                  </a:ext>
                </a:extLst>
              </p:cNvPr>
              <p:cNvSpPr/>
              <p:nvPr/>
            </p:nvSpPr>
            <p:spPr>
              <a:xfrm>
                <a:off x="7687056" y="3607320"/>
                <a:ext cx="65701" cy="70201"/>
              </a:xfrm>
              <a:custGeom>
                <a:avLst/>
                <a:gdLst>
                  <a:gd name="connsiteX0" fmla="*/ 65494 w 65701"/>
                  <a:gd name="connsiteY0" fmla="*/ 4446 h 70201"/>
                  <a:gd name="connsiteX1" fmla="*/ 57950 w 65701"/>
                  <a:gd name="connsiteY1" fmla="*/ 160 h 70201"/>
                  <a:gd name="connsiteX2" fmla="*/ 36862 w 65701"/>
                  <a:gd name="connsiteY2" fmla="*/ 12161 h 70201"/>
                  <a:gd name="connsiteX3" fmla="*/ 20917 w 65701"/>
                  <a:gd name="connsiteY3" fmla="*/ 26220 h 70201"/>
                  <a:gd name="connsiteX4" fmla="*/ 7201 w 65701"/>
                  <a:gd name="connsiteY4" fmla="*/ 42851 h 70201"/>
                  <a:gd name="connsiteX5" fmla="*/ 0 w 65701"/>
                  <a:gd name="connsiteY5" fmla="*/ 63939 h 70201"/>
                  <a:gd name="connsiteX6" fmla="*/ 12516 w 65701"/>
                  <a:gd name="connsiteY6" fmla="*/ 65653 h 70201"/>
                  <a:gd name="connsiteX7" fmla="*/ 14916 w 65701"/>
                  <a:gd name="connsiteY7" fmla="*/ 56395 h 70201"/>
                  <a:gd name="connsiteX8" fmla="*/ 18517 w 65701"/>
                  <a:gd name="connsiteY8" fmla="*/ 49023 h 70201"/>
                  <a:gd name="connsiteX9" fmla="*/ 30004 w 65701"/>
                  <a:gd name="connsiteY9" fmla="*/ 34621 h 70201"/>
                  <a:gd name="connsiteX10" fmla="*/ 44234 w 65701"/>
                  <a:gd name="connsiteY10" fmla="*/ 22105 h 70201"/>
                  <a:gd name="connsiteX11" fmla="*/ 61379 w 65701"/>
                  <a:gd name="connsiteY11" fmla="*/ 12161 h 70201"/>
                  <a:gd name="connsiteX12" fmla="*/ 65494 w 65701"/>
                  <a:gd name="connsiteY12" fmla="*/ 4446 h 70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5701" h="70201">
                    <a:moveTo>
                      <a:pt x="65494" y="4446"/>
                    </a:moveTo>
                    <a:cubicBezTo>
                      <a:pt x="64637" y="1017"/>
                      <a:pt x="61208" y="-526"/>
                      <a:pt x="57950" y="160"/>
                    </a:cubicBezTo>
                    <a:cubicBezTo>
                      <a:pt x="49721" y="1874"/>
                      <a:pt x="43205" y="7018"/>
                      <a:pt x="36862" y="12161"/>
                    </a:cubicBezTo>
                    <a:cubicBezTo>
                      <a:pt x="31375" y="16619"/>
                      <a:pt x="26060" y="21248"/>
                      <a:pt x="20917" y="26220"/>
                    </a:cubicBezTo>
                    <a:cubicBezTo>
                      <a:pt x="15773" y="31192"/>
                      <a:pt x="10973" y="36678"/>
                      <a:pt x="7201" y="42851"/>
                    </a:cubicBezTo>
                    <a:cubicBezTo>
                      <a:pt x="3429" y="48851"/>
                      <a:pt x="0" y="56567"/>
                      <a:pt x="0" y="63939"/>
                    </a:cubicBezTo>
                    <a:cubicBezTo>
                      <a:pt x="0" y="71140"/>
                      <a:pt x="10630" y="72683"/>
                      <a:pt x="12516" y="65653"/>
                    </a:cubicBezTo>
                    <a:cubicBezTo>
                      <a:pt x="13373" y="62567"/>
                      <a:pt x="13716" y="59481"/>
                      <a:pt x="14916" y="56395"/>
                    </a:cubicBezTo>
                    <a:cubicBezTo>
                      <a:pt x="15773" y="53823"/>
                      <a:pt x="17145" y="51423"/>
                      <a:pt x="18517" y="49023"/>
                    </a:cubicBezTo>
                    <a:cubicBezTo>
                      <a:pt x="21603" y="43708"/>
                      <a:pt x="25546" y="39079"/>
                      <a:pt x="30004" y="34621"/>
                    </a:cubicBezTo>
                    <a:cubicBezTo>
                      <a:pt x="34462" y="30163"/>
                      <a:pt x="39434" y="26048"/>
                      <a:pt x="44234" y="22105"/>
                    </a:cubicBezTo>
                    <a:cubicBezTo>
                      <a:pt x="49378" y="17819"/>
                      <a:pt x="54692" y="13532"/>
                      <a:pt x="61379" y="12161"/>
                    </a:cubicBezTo>
                    <a:cubicBezTo>
                      <a:pt x="64465" y="11304"/>
                      <a:pt x="66351" y="7532"/>
                      <a:pt x="65494" y="4446"/>
                    </a:cubicBezTo>
                    <a:close/>
                  </a:path>
                </a:pathLst>
              </a:custGeom>
              <a:solidFill>
                <a:srgbClr val="FFFFFF"/>
              </a:solidFill>
              <a:ln w="171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247D0786-81AA-4C9D-A40B-3497F0361203}"/>
                  </a:ext>
                </a:extLst>
              </p:cNvPr>
              <p:cNvSpPr/>
              <p:nvPr/>
            </p:nvSpPr>
            <p:spPr>
              <a:xfrm>
                <a:off x="7677797" y="3683603"/>
                <a:ext cx="19030" cy="19031"/>
              </a:xfrm>
              <a:custGeom>
                <a:avLst/>
                <a:gdLst>
                  <a:gd name="connsiteX0" fmla="*/ 19031 w 19030"/>
                  <a:gd name="connsiteY0" fmla="*/ 8915 h 19031"/>
                  <a:gd name="connsiteX1" fmla="*/ 18860 w 19030"/>
                  <a:gd name="connsiteY1" fmla="*/ 7030 h 19031"/>
                  <a:gd name="connsiteX2" fmla="*/ 18688 w 19030"/>
                  <a:gd name="connsiteY2" fmla="*/ 6515 h 19031"/>
                  <a:gd name="connsiteX3" fmla="*/ 17831 w 19030"/>
                  <a:gd name="connsiteY3" fmla="*/ 4629 h 19031"/>
                  <a:gd name="connsiteX4" fmla="*/ 17145 w 19030"/>
                  <a:gd name="connsiteY4" fmla="*/ 3772 h 19031"/>
                  <a:gd name="connsiteX5" fmla="*/ 16459 w 19030"/>
                  <a:gd name="connsiteY5" fmla="*/ 2915 h 19031"/>
                  <a:gd name="connsiteX6" fmla="*/ 14402 w 19030"/>
                  <a:gd name="connsiteY6" fmla="*/ 1372 h 19031"/>
                  <a:gd name="connsiteX7" fmla="*/ 12002 w 19030"/>
                  <a:gd name="connsiteY7" fmla="*/ 343 h 19031"/>
                  <a:gd name="connsiteX8" fmla="*/ 9773 w 19030"/>
                  <a:gd name="connsiteY8" fmla="*/ 0 h 19031"/>
                  <a:gd name="connsiteX9" fmla="*/ 9258 w 19030"/>
                  <a:gd name="connsiteY9" fmla="*/ 0 h 19031"/>
                  <a:gd name="connsiteX10" fmla="*/ 6515 w 19030"/>
                  <a:gd name="connsiteY10" fmla="*/ 514 h 19031"/>
                  <a:gd name="connsiteX11" fmla="*/ 4629 w 19030"/>
                  <a:gd name="connsiteY11" fmla="*/ 1372 h 19031"/>
                  <a:gd name="connsiteX12" fmla="*/ 4457 w 19030"/>
                  <a:gd name="connsiteY12" fmla="*/ 1543 h 19031"/>
                  <a:gd name="connsiteX13" fmla="*/ 2915 w 19030"/>
                  <a:gd name="connsiteY13" fmla="*/ 2743 h 19031"/>
                  <a:gd name="connsiteX14" fmla="*/ 2743 w 19030"/>
                  <a:gd name="connsiteY14" fmla="*/ 2915 h 19031"/>
                  <a:gd name="connsiteX15" fmla="*/ 1543 w 19030"/>
                  <a:gd name="connsiteY15" fmla="*/ 4286 h 19031"/>
                  <a:gd name="connsiteX16" fmla="*/ 1200 w 19030"/>
                  <a:gd name="connsiteY16" fmla="*/ 4801 h 19031"/>
                  <a:gd name="connsiteX17" fmla="*/ 343 w 19030"/>
                  <a:gd name="connsiteY17" fmla="*/ 6858 h 19031"/>
                  <a:gd name="connsiteX18" fmla="*/ 0 w 19030"/>
                  <a:gd name="connsiteY18" fmla="*/ 9087 h 19031"/>
                  <a:gd name="connsiteX19" fmla="*/ 343 w 19030"/>
                  <a:gd name="connsiteY19" fmla="*/ 11316 h 19031"/>
                  <a:gd name="connsiteX20" fmla="*/ 1200 w 19030"/>
                  <a:gd name="connsiteY20" fmla="*/ 13544 h 19031"/>
                  <a:gd name="connsiteX21" fmla="*/ 1543 w 19030"/>
                  <a:gd name="connsiteY21" fmla="*/ 14230 h 19031"/>
                  <a:gd name="connsiteX22" fmla="*/ 2915 w 19030"/>
                  <a:gd name="connsiteY22" fmla="*/ 16116 h 19031"/>
                  <a:gd name="connsiteX23" fmla="*/ 3257 w 19030"/>
                  <a:gd name="connsiteY23" fmla="*/ 16288 h 19031"/>
                  <a:gd name="connsiteX24" fmla="*/ 4800 w 19030"/>
                  <a:gd name="connsiteY24" fmla="*/ 17488 h 19031"/>
                  <a:gd name="connsiteX25" fmla="*/ 5315 w 19030"/>
                  <a:gd name="connsiteY25" fmla="*/ 17831 h 19031"/>
                  <a:gd name="connsiteX26" fmla="*/ 7544 w 19030"/>
                  <a:gd name="connsiteY26" fmla="*/ 18688 h 19031"/>
                  <a:gd name="connsiteX27" fmla="*/ 9601 w 19030"/>
                  <a:gd name="connsiteY27" fmla="*/ 19031 h 19031"/>
                  <a:gd name="connsiteX28" fmla="*/ 9944 w 19030"/>
                  <a:gd name="connsiteY28" fmla="*/ 19031 h 19031"/>
                  <a:gd name="connsiteX29" fmla="*/ 12516 w 19030"/>
                  <a:gd name="connsiteY29" fmla="*/ 18517 h 19031"/>
                  <a:gd name="connsiteX30" fmla="*/ 14573 w 19030"/>
                  <a:gd name="connsiteY30" fmla="*/ 17145 h 19031"/>
                  <a:gd name="connsiteX31" fmla="*/ 15087 w 19030"/>
                  <a:gd name="connsiteY31" fmla="*/ 16459 h 19031"/>
                  <a:gd name="connsiteX32" fmla="*/ 15259 w 19030"/>
                  <a:gd name="connsiteY32" fmla="*/ 16288 h 19031"/>
                  <a:gd name="connsiteX33" fmla="*/ 16116 w 19030"/>
                  <a:gd name="connsiteY33" fmla="*/ 15602 h 19031"/>
                  <a:gd name="connsiteX34" fmla="*/ 16459 w 19030"/>
                  <a:gd name="connsiteY34" fmla="*/ 15259 h 19031"/>
                  <a:gd name="connsiteX35" fmla="*/ 17659 w 19030"/>
                  <a:gd name="connsiteY35" fmla="*/ 13888 h 19031"/>
                  <a:gd name="connsiteX36" fmla="*/ 17831 w 19030"/>
                  <a:gd name="connsiteY36" fmla="*/ 13716 h 19031"/>
                  <a:gd name="connsiteX37" fmla="*/ 18688 w 19030"/>
                  <a:gd name="connsiteY37" fmla="*/ 11830 h 19031"/>
                  <a:gd name="connsiteX38" fmla="*/ 18688 w 19030"/>
                  <a:gd name="connsiteY38" fmla="*/ 11659 h 19031"/>
                  <a:gd name="connsiteX39" fmla="*/ 18860 w 19030"/>
                  <a:gd name="connsiteY39" fmla="*/ 9944 h 19031"/>
                  <a:gd name="connsiteX40" fmla="*/ 18860 w 19030"/>
                  <a:gd name="connsiteY40" fmla="*/ 9773 h 19031"/>
                  <a:gd name="connsiteX41" fmla="*/ 19031 w 19030"/>
                  <a:gd name="connsiteY41" fmla="*/ 8915 h 19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19030" h="19031">
                    <a:moveTo>
                      <a:pt x="19031" y="8915"/>
                    </a:moveTo>
                    <a:cubicBezTo>
                      <a:pt x="19031" y="8230"/>
                      <a:pt x="18860" y="7715"/>
                      <a:pt x="18860" y="7030"/>
                    </a:cubicBezTo>
                    <a:cubicBezTo>
                      <a:pt x="18860" y="6858"/>
                      <a:pt x="18860" y="6686"/>
                      <a:pt x="18688" y="6515"/>
                    </a:cubicBezTo>
                    <a:cubicBezTo>
                      <a:pt x="18516" y="6172"/>
                      <a:pt x="18173" y="5144"/>
                      <a:pt x="17831" y="4629"/>
                    </a:cubicBezTo>
                    <a:cubicBezTo>
                      <a:pt x="17659" y="4286"/>
                      <a:pt x="17316" y="4115"/>
                      <a:pt x="17145" y="3772"/>
                    </a:cubicBezTo>
                    <a:cubicBezTo>
                      <a:pt x="16973" y="3429"/>
                      <a:pt x="16631" y="3257"/>
                      <a:pt x="16459" y="2915"/>
                    </a:cubicBezTo>
                    <a:cubicBezTo>
                      <a:pt x="15945" y="2229"/>
                      <a:pt x="15087" y="1715"/>
                      <a:pt x="14402" y="1372"/>
                    </a:cubicBezTo>
                    <a:cubicBezTo>
                      <a:pt x="13544" y="1029"/>
                      <a:pt x="12859" y="514"/>
                      <a:pt x="12002" y="343"/>
                    </a:cubicBezTo>
                    <a:cubicBezTo>
                      <a:pt x="11315" y="172"/>
                      <a:pt x="10630" y="172"/>
                      <a:pt x="9773" y="0"/>
                    </a:cubicBezTo>
                    <a:cubicBezTo>
                      <a:pt x="9601" y="0"/>
                      <a:pt x="9430" y="0"/>
                      <a:pt x="9258" y="0"/>
                    </a:cubicBezTo>
                    <a:cubicBezTo>
                      <a:pt x="8401" y="0"/>
                      <a:pt x="7372" y="172"/>
                      <a:pt x="6515" y="514"/>
                    </a:cubicBezTo>
                    <a:cubicBezTo>
                      <a:pt x="5829" y="686"/>
                      <a:pt x="5144" y="1029"/>
                      <a:pt x="4629" y="1372"/>
                    </a:cubicBezTo>
                    <a:cubicBezTo>
                      <a:pt x="4629" y="1372"/>
                      <a:pt x="4457" y="1543"/>
                      <a:pt x="4457" y="1543"/>
                    </a:cubicBezTo>
                    <a:cubicBezTo>
                      <a:pt x="3943" y="1886"/>
                      <a:pt x="3429" y="2229"/>
                      <a:pt x="2915" y="2743"/>
                    </a:cubicBezTo>
                    <a:cubicBezTo>
                      <a:pt x="2915" y="2743"/>
                      <a:pt x="2743" y="2915"/>
                      <a:pt x="2743" y="2915"/>
                    </a:cubicBezTo>
                    <a:cubicBezTo>
                      <a:pt x="2400" y="3429"/>
                      <a:pt x="1886" y="3943"/>
                      <a:pt x="1543" y="4286"/>
                    </a:cubicBezTo>
                    <a:cubicBezTo>
                      <a:pt x="1371" y="4458"/>
                      <a:pt x="1371" y="4629"/>
                      <a:pt x="1200" y="4801"/>
                    </a:cubicBezTo>
                    <a:cubicBezTo>
                      <a:pt x="1028" y="5315"/>
                      <a:pt x="514" y="6172"/>
                      <a:pt x="343" y="6858"/>
                    </a:cubicBezTo>
                    <a:cubicBezTo>
                      <a:pt x="171" y="7544"/>
                      <a:pt x="0" y="8401"/>
                      <a:pt x="0" y="9087"/>
                    </a:cubicBezTo>
                    <a:cubicBezTo>
                      <a:pt x="0" y="9944"/>
                      <a:pt x="171" y="10630"/>
                      <a:pt x="343" y="11316"/>
                    </a:cubicBezTo>
                    <a:cubicBezTo>
                      <a:pt x="514" y="12002"/>
                      <a:pt x="857" y="12859"/>
                      <a:pt x="1200" y="13544"/>
                    </a:cubicBezTo>
                    <a:cubicBezTo>
                      <a:pt x="1371" y="13716"/>
                      <a:pt x="1371" y="13888"/>
                      <a:pt x="1543" y="14230"/>
                    </a:cubicBezTo>
                    <a:cubicBezTo>
                      <a:pt x="2057" y="14916"/>
                      <a:pt x="2400" y="15431"/>
                      <a:pt x="2915" y="16116"/>
                    </a:cubicBezTo>
                    <a:cubicBezTo>
                      <a:pt x="2915" y="16288"/>
                      <a:pt x="3086" y="16288"/>
                      <a:pt x="3257" y="16288"/>
                    </a:cubicBezTo>
                    <a:cubicBezTo>
                      <a:pt x="3772" y="16631"/>
                      <a:pt x="4286" y="17145"/>
                      <a:pt x="4800" y="17488"/>
                    </a:cubicBezTo>
                    <a:cubicBezTo>
                      <a:pt x="4972" y="17659"/>
                      <a:pt x="5144" y="17659"/>
                      <a:pt x="5315" y="17831"/>
                    </a:cubicBezTo>
                    <a:cubicBezTo>
                      <a:pt x="6001" y="18174"/>
                      <a:pt x="6686" y="18517"/>
                      <a:pt x="7544" y="18688"/>
                    </a:cubicBezTo>
                    <a:cubicBezTo>
                      <a:pt x="8229" y="18860"/>
                      <a:pt x="8915" y="18860"/>
                      <a:pt x="9601" y="19031"/>
                    </a:cubicBezTo>
                    <a:cubicBezTo>
                      <a:pt x="9773" y="19031"/>
                      <a:pt x="9944" y="19031"/>
                      <a:pt x="9944" y="19031"/>
                    </a:cubicBezTo>
                    <a:cubicBezTo>
                      <a:pt x="10801" y="19031"/>
                      <a:pt x="11658" y="18860"/>
                      <a:pt x="12516" y="18517"/>
                    </a:cubicBezTo>
                    <a:cubicBezTo>
                      <a:pt x="13373" y="18174"/>
                      <a:pt x="14059" y="17831"/>
                      <a:pt x="14573" y="17145"/>
                    </a:cubicBezTo>
                    <a:cubicBezTo>
                      <a:pt x="14744" y="16973"/>
                      <a:pt x="14916" y="16631"/>
                      <a:pt x="15087" y="16459"/>
                    </a:cubicBezTo>
                    <a:cubicBezTo>
                      <a:pt x="15087" y="16459"/>
                      <a:pt x="15259" y="16288"/>
                      <a:pt x="15259" y="16288"/>
                    </a:cubicBezTo>
                    <a:cubicBezTo>
                      <a:pt x="15602" y="16116"/>
                      <a:pt x="15945" y="15773"/>
                      <a:pt x="16116" y="15602"/>
                    </a:cubicBezTo>
                    <a:cubicBezTo>
                      <a:pt x="16288" y="15431"/>
                      <a:pt x="16288" y="15431"/>
                      <a:pt x="16459" y="15259"/>
                    </a:cubicBezTo>
                    <a:cubicBezTo>
                      <a:pt x="16802" y="14745"/>
                      <a:pt x="17316" y="14230"/>
                      <a:pt x="17659" y="13888"/>
                    </a:cubicBezTo>
                    <a:cubicBezTo>
                      <a:pt x="17659" y="13888"/>
                      <a:pt x="17831" y="13716"/>
                      <a:pt x="17831" y="13716"/>
                    </a:cubicBezTo>
                    <a:cubicBezTo>
                      <a:pt x="18173" y="13030"/>
                      <a:pt x="18516" y="12516"/>
                      <a:pt x="18688" y="11830"/>
                    </a:cubicBezTo>
                    <a:cubicBezTo>
                      <a:pt x="18688" y="11830"/>
                      <a:pt x="18688" y="11659"/>
                      <a:pt x="18688" y="11659"/>
                    </a:cubicBezTo>
                    <a:cubicBezTo>
                      <a:pt x="18860" y="11144"/>
                      <a:pt x="18860" y="10459"/>
                      <a:pt x="18860" y="9944"/>
                    </a:cubicBezTo>
                    <a:cubicBezTo>
                      <a:pt x="18860" y="9944"/>
                      <a:pt x="18860" y="9773"/>
                      <a:pt x="18860" y="9773"/>
                    </a:cubicBezTo>
                    <a:cubicBezTo>
                      <a:pt x="19031" y="9087"/>
                      <a:pt x="19031" y="8915"/>
                      <a:pt x="19031" y="8915"/>
                    </a:cubicBezTo>
                    <a:close/>
                  </a:path>
                </a:pathLst>
              </a:custGeom>
              <a:solidFill>
                <a:srgbClr val="FFFFFF"/>
              </a:solidFill>
              <a:ln w="171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F1219EAD-6BE2-44C2-BCD7-DCB1A8639D81}"/>
                  </a:ext>
                </a:extLst>
              </p:cNvPr>
              <p:cNvSpPr/>
              <p:nvPr/>
            </p:nvSpPr>
            <p:spPr>
              <a:xfrm>
                <a:off x="7286632" y="4632069"/>
                <a:ext cx="48951" cy="42733"/>
              </a:xfrm>
              <a:custGeom>
                <a:avLst/>
                <a:gdLst>
                  <a:gd name="connsiteX0" fmla="*/ 39007 w 48951"/>
                  <a:gd name="connsiteY0" fmla="*/ 1024 h 42733"/>
                  <a:gd name="connsiteX1" fmla="*/ 24948 w 48951"/>
                  <a:gd name="connsiteY1" fmla="*/ 16969 h 42733"/>
                  <a:gd name="connsiteX2" fmla="*/ 24263 w 48951"/>
                  <a:gd name="connsiteY2" fmla="*/ 18512 h 42733"/>
                  <a:gd name="connsiteX3" fmla="*/ 11061 w 48951"/>
                  <a:gd name="connsiteY3" fmla="*/ 4796 h 42733"/>
                  <a:gd name="connsiteX4" fmla="*/ 1803 w 48951"/>
                  <a:gd name="connsiteY4" fmla="*/ 4796 h 42733"/>
                  <a:gd name="connsiteX5" fmla="*/ 1803 w 48951"/>
                  <a:gd name="connsiteY5" fmla="*/ 14054 h 42733"/>
                  <a:gd name="connsiteX6" fmla="*/ 18948 w 48951"/>
                  <a:gd name="connsiteY6" fmla="*/ 36171 h 42733"/>
                  <a:gd name="connsiteX7" fmla="*/ 21519 w 48951"/>
                  <a:gd name="connsiteY7" fmla="*/ 37714 h 42733"/>
                  <a:gd name="connsiteX8" fmla="*/ 22377 w 48951"/>
                  <a:gd name="connsiteY8" fmla="*/ 39771 h 42733"/>
                  <a:gd name="connsiteX9" fmla="*/ 28377 w 48951"/>
                  <a:gd name="connsiteY9" fmla="*/ 42686 h 42733"/>
                  <a:gd name="connsiteX10" fmla="*/ 28892 w 48951"/>
                  <a:gd name="connsiteY10" fmla="*/ 42515 h 42733"/>
                  <a:gd name="connsiteX11" fmla="*/ 34892 w 48951"/>
                  <a:gd name="connsiteY11" fmla="*/ 40972 h 42733"/>
                  <a:gd name="connsiteX12" fmla="*/ 48951 w 48951"/>
                  <a:gd name="connsiteY12" fmla="*/ 6510 h 42733"/>
                  <a:gd name="connsiteX13" fmla="*/ 39007 w 48951"/>
                  <a:gd name="connsiteY13" fmla="*/ 1024 h 4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951" h="42733">
                    <a:moveTo>
                      <a:pt x="39007" y="1024"/>
                    </a:moveTo>
                    <a:cubicBezTo>
                      <a:pt x="33006" y="4967"/>
                      <a:pt x="28034" y="10454"/>
                      <a:pt x="24948" y="16969"/>
                    </a:cubicBezTo>
                    <a:cubicBezTo>
                      <a:pt x="24777" y="17483"/>
                      <a:pt x="24434" y="17997"/>
                      <a:pt x="24263" y="18512"/>
                    </a:cubicBezTo>
                    <a:cubicBezTo>
                      <a:pt x="20148" y="13711"/>
                      <a:pt x="15690" y="9082"/>
                      <a:pt x="11061" y="4796"/>
                    </a:cubicBezTo>
                    <a:cubicBezTo>
                      <a:pt x="8489" y="2396"/>
                      <a:pt x="4203" y="2052"/>
                      <a:pt x="1803" y="4796"/>
                    </a:cubicBezTo>
                    <a:cubicBezTo>
                      <a:pt x="-769" y="7710"/>
                      <a:pt x="-426" y="11139"/>
                      <a:pt x="1803" y="14054"/>
                    </a:cubicBezTo>
                    <a:cubicBezTo>
                      <a:pt x="7460" y="21426"/>
                      <a:pt x="13290" y="28799"/>
                      <a:pt x="18948" y="36171"/>
                    </a:cubicBezTo>
                    <a:cubicBezTo>
                      <a:pt x="19633" y="37028"/>
                      <a:pt x="20490" y="37543"/>
                      <a:pt x="21519" y="37714"/>
                    </a:cubicBezTo>
                    <a:cubicBezTo>
                      <a:pt x="21691" y="38400"/>
                      <a:pt x="22034" y="39086"/>
                      <a:pt x="22377" y="39771"/>
                    </a:cubicBezTo>
                    <a:cubicBezTo>
                      <a:pt x="23577" y="41829"/>
                      <a:pt x="25977" y="42858"/>
                      <a:pt x="28377" y="42686"/>
                    </a:cubicBezTo>
                    <a:cubicBezTo>
                      <a:pt x="28549" y="42686"/>
                      <a:pt x="28720" y="42515"/>
                      <a:pt x="28892" y="42515"/>
                    </a:cubicBezTo>
                    <a:cubicBezTo>
                      <a:pt x="30949" y="43029"/>
                      <a:pt x="33178" y="42686"/>
                      <a:pt x="34892" y="40972"/>
                    </a:cubicBezTo>
                    <a:cubicBezTo>
                      <a:pt x="43808" y="31713"/>
                      <a:pt x="48951" y="19369"/>
                      <a:pt x="48951" y="6510"/>
                    </a:cubicBezTo>
                    <a:cubicBezTo>
                      <a:pt x="48951" y="1881"/>
                      <a:pt x="43293" y="-1891"/>
                      <a:pt x="39007" y="1024"/>
                    </a:cubicBezTo>
                    <a:close/>
                  </a:path>
                </a:pathLst>
              </a:custGeom>
              <a:solidFill>
                <a:srgbClr val="FFFFFF"/>
              </a:solidFill>
              <a:ln w="171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7CA130CF-CBAE-410D-BD6F-01E18A11DD65}"/>
                  </a:ext>
                </a:extLst>
              </p:cNvPr>
              <p:cNvSpPr/>
              <p:nvPr/>
            </p:nvSpPr>
            <p:spPr>
              <a:xfrm>
                <a:off x="7486324" y="4750166"/>
                <a:ext cx="51254" cy="44382"/>
              </a:xfrm>
              <a:custGeom>
                <a:avLst/>
                <a:gdLst>
                  <a:gd name="connsiteX0" fmla="*/ 49856 w 51254"/>
                  <a:gd name="connsiteY0" fmla="*/ 4485 h 44382"/>
                  <a:gd name="connsiteX1" fmla="*/ 37512 w 51254"/>
                  <a:gd name="connsiteY1" fmla="*/ 1056 h 44382"/>
                  <a:gd name="connsiteX2" fmla="*/ 30482 w 51254"/>
                  <a:gd name="connsiteY2" fmla="*/ 9800 h 44382"/>
                  <a:gd name="connsiteX3" fmla="*/ 25853 w 51254"/>
                  <a:gd name="connsiteY3" fmla="*/ 19058 h 44382"/>
                  <a:gd name="connsiteX4" fmla="*/ 11108 w 51254"/>
                  <a:gd name="connsiteY4" fmla="*/ 2256 h 44382"/>
                  <a:gd name="connsiteX5" fmla="*/ 135 w 51254"/>
                  <a:gd name="connsiteY5" fmla="*/ 8600 h 44382"/>
                  <a:gd name="connsiteX6" fmla="*/ 22252 w 51254"/>
                  <a:gd name="connsiteY6" fmla="*/ 43404 h 44382"/>
                  <a:gd name="connsiteX7" fmla="*/ 27739 w 51254"/>
                  <a:gd name="connsiteY7" fmla="*/ 43919 h 44382"/>
                  <a:gd name="connsiteX8" fmla="*/ 32539 w 51254"/>
                  <a:gd name="connsiteY8" fmla="*/ 42033 h 44382"/>
                  <a:gd name="connsiteX9" fmla="*/ 45227 w 51254"/>
                  <a:gd name="connsiteY9" fmla="*/ 24888 h 44382"/>
                  <a:gd name="connsiteX10" fmla="*/ 49856 w 51254"/>
                  <a:gd name="connsiteY10" fmla="*/ 4485 h 44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1254" h="44382">
                    <a:moveTo>
                      <a:pt x="49856" y="4485"/>
                    </a:moveTo>
                    <a:cubicBezTo>
                      <a:pt x="47456" y="199"/>
                      <a:pt x="41798" y="-1173"/>
                      <a:pt x="37512" y="1056"/>
                    </a:cubicBezTo>
                    <a:cubicBezTo>
                      <a:pt x="34083" y="2942"/>
                      <a:pt x="32197" y="6371"/>
                      <a:pt x="30482" y="9800"/>
                    </a:cubicBezTo>
                    <a:cubicBezTo>
                      <a:pt x="28939" y="12886"/>
                      <a:pt x="27396" y="15972"/>
                      <a:pt x="25853" y="19058"/>
                    </a:cubicBezTo>
                    <a:cubicBezTo>
                      <a:pt x="21738" y="12886"/>
                      <a:pt x="16938" y="7057"/>
                      <a:pt x="11108" y="2256"/>
                    </a:cubicBezTo>
                    <a:cubicBezTo>
                      <a:pt x="5965" y="-2030"/>
                      <a:pt x="-1065" y="2085"/>
                      <a:pt x="135" y="8600"/>
                    </a:cubicBezTo>
                    <a:cubicBezTo>
                      <a:pt x="2707" y="22659"/>
                      <a:pt x="10937" y="34832"/>
                      <a:pt x="22252" y="43404"/>
                    </a:cubicBezTo>
                    <a:cubicBezTo>
                      <a:pt x="23796" y="44605"/>
                      <a:pt x="25853" y="44605"/>
                      <a:pt x="27739" y="43919"/>
                    </a:cubicBezTo>
                    <a:cubicBezTo>
                      <a:pt x="29454" y="43919"/>
                      <a:pt x="31339" y="43233"/>
                      <a:pt x="32539" y="42033"/>
                    </a:cubicBezTo>
                    <a:cubicBezTo>
                      <a:pt x="37340" y="36718"/>
                      <a:pt x="41626" y="31060"/>
                      <a:pt x="45227" y="24888"/>
                    </a:cubicBezTo>
                    <a:cubicBezTo>
                      <a:pt x="48484" y="19230"/>
                      <a:pt x="53799" y="11172"/>
                      <a:pt x="49856" y="4485"/>
                    </a:cubicBezTo>
                    <a:close/>
                  </a:path>
                </a:pathLst>
              </a:custGeom>
              <a:solidFill>
                <a:srgbClr val="FFFFFF"/>
              </a:solidFill>
              <a:ln w="171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400E48BE-0983-49FD-8BA6-62C534838AC8}"/>
                  </a:ext>
                </a:extLst>
              </p:cNvPr>
              <p:cNvSpPr/>
              <p:nvPr/>
            </p:nvSpPr>
            <p:spPr>
              <a:xfrm>
                <a:off x="7681642" y="4663442"/>
                <a:ext cx="51921" cy="49842"/>
              </a:xfrm>
              <a:custGeom>
                <a:avLst/>
                <a:gdLst>
                  <a:gd name="connsiteX0" fmla="*/ 41075 w 51921"/>
                  <a:gd name="connsiteY0" fmla="*/ 5313 h 49842"/>
                  <a:gd name="connsiteX1" fmla="*/ 28559 w 51921"/>
                  <a:gd name="connsiteY1" fmla="*/ 19714 h 49842"/>
                  <a:gd name="connsiteX2" fmla="*/ 26159 w 51921"/>
                  <a:gd name="connsiteY2" fmla="*/ 23658 h 49842"/>
                  <a:gd name="connsiteX3" fmla="*/ 12271 w 51921"/>
                  <a:gd name="connsiteY3" fmla="*/ 3255 h 49842"/>
                  <a:gd name="connsiteX4" fmla="*/ 4041 w 51921"/>
                  <a:gd name="connsiteY4" fmla="*/ 512 h 49842"/>
                  <a:gd name="connsiteX5" fmla="*/ 270 w 51921"/>
                  <a:gd name="connsiteY5" fmla="*/ 8227 h 49842"/>
                  <a:gd name="connsiteX6" fmla="*/ 21701 w 51921"/>
                  <a:gd name="connsiteY6" fmla="*/ 44060 h 49842"/>
                  <a:gd name="connsiteX7" fmla="*/ 23415 w 51921"/>
                  <a:gd name="connsiteY7" fmla="*/ 45260 h 49842"/>
                  <a:gd name="connsiteX8" fmla="*/ 24101 w 51921"/>
                  <a:gd name="connsiteY8" fmla="*/ 46632 h 49842"/>
                  <a:gd name="connsiteX9" fmla="*/ 34388 w 51921"/>
                  <a:gd name="connsiteY9" fmla="*/ 48004 h 49842"/>
                  <a:gd name="connsiteX10" fmla="*/ 51705 w 51921"/>
                  <a:gd name="connsiteY10" fmla="*/ 11828 h 49842"/>
                  <a:gd name="connsiteX11" fmla="*/ 41075 w 51921"/>
                  <a:gd name="connsiteY11" fmla="*/ 5313 h 49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1921" h="49842">
                    <a:moveTo>
                      <a:pt x="41075" y="5313"/>
                    </a:moveTo>
                    <a:cubicBezTo>
                      <a:pt x="36274" y="9427"/>
                      <a:pt x="32159" y="14399"/>
                      <a:pt x="28559" y="19714"/>
                    </a:cubicBezTo>
                    <a:cubicBezTo>
                      <a:pt x="27702" y="20914"/>
                      <a:pt x="27016" y="22286"/>
                      <a:pt x="26159" y="23658"/>
                    </a:cubicBezTo>
                    <a:cubicBezTo>
                      <a:pt x="21872" y="16628"/>
                      <a:pt x="17243" y="9770"/>
                      <a:pt x="12271" y="3255"/>
                    </a:cubicBezTo>
                    <a:cubicBezTo>
                      <a:pt x="10214" y="683"/>
                      <a:pt x="7299" y="-860"/>
                      <a:pt x="4041" y="512"/>
                    </a:cubicBezTo>
                    <a:cubicBezTo>
                      <a:pt x="1298" y="1712"/>
                      <a:pt x="-759" y="5141"/>
                      <a:pt x="270" y="8227"/>
                    </a:cubicBezTo>
                    <a:cubicBezTo>
                      <a:pt x="4899" y="21601"/>
                      <a:pt x="12099" y="33773"/>
                      <a:pt x="21701" y="44060"/>
                    </a:cubicBezTo>
                    <a:cubicBezTo>
                      <a:pt x="22215" y="44575"/>
                      <a:pt x="22730" y="44917"/>
                      <a:pt x="23415" y="45260"/>
                    </a:cubicBezTo>
                    <a:cubicBezTo>
                      <a:pt x="23587" y="45775"/>
                      <a:pt x="23930" y="46118"/>
                      <a:pt x="24101" y="46632"/>
                    </a:cubicBezTo>
                    <a:cubicBezTo>
                      <a:pt x="25987" y="50061"/>
                      <a:pt x="31816" y="51090"/>
                      <a:pt x="34388" y="48004"/>
                    </a:cubicBezTo>
                    <a:cubicBezTo>
                      <a:pt x="43132" y="37545"/>
                      <a:pt x="49133" y="25201"/>
                      <a:pt x="51705" y="11828"/>
                    </a:cubicBezTo>
                    <a:cubicBezTo>
                      <a:pt x="53247" y="5141"/>
                      <a:pt x="46218" y="855"/>
                      <a:pt x="41075" y="5313"/>
                    </a:cubicBezTo>
                    <a:close/>
                  </a:path>
                </a:pathLst>
              </a:custGeom>
              <a:solidFill>
                <a:srgbClr val="FFFFFF"/>
              </a:solidFill>
              <a:ln w="1715" cap="flat">
                <a:noFill/>
                <a:prstDash val="solid"/>
                <a:miter/>
              </a:ln>
            </p:spPr>
            <p:txBody>
              <a:bodyPr rtlCol="0" anchor="ctr"/>
              <a:lstStyle/>
              <a:p>
                <a:endParaRPr lang="en-US"/>
              </a:p>
            </p:txBody>
          </p:sp>
          <p:sp>
            <p:nvSpPr>
              <p:cNvPr id="66" name="Freeform: Shape 65">
                <a:extLst>
                  <a:ext uri="{FF2B5EF4-FFF2-40B4-BE49-F238E27FC236}">
                    <a16:creationId xmlns:a16="http://schemas.microsoft.com/office/drawing/2014/main" id="{633B3585-F2B0-4FA5-9B5E-00AA785CFE47}"/>
                  </a:ext>
                </a:extLst>
              </p:cNvPr>
              <p:cNvSpPr/>
              <p:nvPr/>
            </p:nvSpPr>
            <p:spPr>
              <a:xfrm>
                <a:off x="7701670" y="4881251"/>
                <a:ext cx="49027" cy="44469"/>
              </a:xfrm>
              <a:custGeom>
                <a:avLst/>
                <a:gdLst>
                  <a:gd name="connsiteX0" fmla="*/ 48822 w 49027"/>
                  <a:gd name="connsiteY0" fmla="*/ 8674 h 44469"/>
                  <a:gd name="connsiteX1" fmla="*/ 43336 w 49027"/>
                  <a:gd name="connsiteY1" fmla="*/ 1130 h 44469"/>
                  <a:gd name="connsiteX2" fmla="*/ 31677 w 49027"/>
                  <a:gd name="connsiteY2" fmla="*/ 2845 h 44469"/>
                  <a:gd name="connsiteX3" fmla="*/ 26362 w 49027"/>
                  <a:gd name="connsiteY3" fmla="*/ 9360 h 44469"/>
                  <a:gd name="connsiteX4" fmla="*/ 22590 w 49027"/>
                  <a:gd name="connsiteY4" fmla="*/ 15875 h 44469"/>
                  <a:gd name="connsiteX5" fmla="*/ 21733 w 49027"/>
                  <a:gd name="connsiteY5" fmla="*/ 17589 h 44469"/>
                  <a:gd name="connsiteX6" fmla="*/ 11103 w 49027"/>
                  <a:gd name="connsiteY6" fmla="*/ 5759 h 44469"/>
                  <a:gd name="connsiteX7" fmla="*/ 2530 w 49027"/>
                  <a:gd name="connsiteY7" fmla="*/ 5245 h 44469"/>
                  <a:gd name="connsiteX8" fmla="*/ 816 w 49027"/>
                  <a:gd name="connsiteY8" fmla="*/ 13646 h 44469"/>
                  <a:gd name="connsiteX9" fmla="*/ 17618 w 49027"/>
                  <a:gd name="connsiteY9" fmla="*/ 37306 h 44469"/>
                  <a:gd name="connsiteX10" fmla="*/ 20190 w 49027"/>
                  <a:gd name="connsiteY10" fmla="*/ 40049 h 44469"/>
                  <a:gd name="connsiteX11" fmla="*/ 20704 w 49027"/>
                  <a:gd name="connsiteY11" fmla="*/ 40564 h 44469"/>
                  <a:gd name="connsiteX12" fmla="*/ 21047 w 49027"/>
                  <a:gd name="connsiteY12" fmla="*/ 41250 h 44469"/>
                  <a:gd name="connsiteX13" fmla="*/ 32363 w 49027"/>
                  <a:gd name="connsiteY13" fmla="*/ 41250 h 44469"/>
                  <a:gd name="connsiteX14" fmla="*/ 42136 w 49027"/>
                  <a:gd name="connsiteY14" fmla="*/ 25990 h 44469"/>
                  <a:gd name="connsiteX15" fmla="*/ 48822 w 49027"/>
                  <a:gd name="connsiteY15" fmla="*/ 8674 h 44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027" h="44469">
                    <a:moveTo>
                      <a:pt x="48822" y="8674"/>
                    </a:moveTo>
                    <a:cubicBezTo>
                      <a:pt x="48308" y="5588"/>
                      <a:pt x="46079" y="2502"/>
                      <a:pt x="43336" y="1130"/>
                    </a:cubicBezTo>
                    <a:cubicBezTo>
                      <a:pt x="39392" y="-927"/>
                      <a:pt x="34934" y="-70"/>
                      <a:pt x="31677" y="2845"/>
                    </a:cubicBezTo>
                    <a:cubicBezTo>
                      <a:pt x="29620" y="4559"/>
                      <a:pt x="27905" y="7131"/>
                      <a:pt x="26362" y="9360"/>
                    </a:cubicBezTo>
                    <a:cubicBezTo>
                      <a:pt x="24991" y="11417"/>
                      <a:pt x="23790" y="13646"/>
                      <a:pt x="22590" y="15875"/>
                    </a:cubicBezTo>
                    <a:cubicBezTo>
                      <a:pt x="22247" y="16389"/>
                      <a:pt x="22076" y="17075"/>
                      <a:pt x="21733" y="17589"/>
                    </a:cubicBezTo>
                    <a:cubicBezTo>
                      <a:pt x="18475" y="13303"/>
                      <a:pt x="14875" y="9360"/>
                      <a:pt x="11103" y="5759"/>
                    </a:cubicBezTo>
                    <a:cubicBezTo>
                      <a:pt x="8703" y="3531"/>
                      <a:pt x="5102" y="3187"/>
                      <a:pt x="2530" y="5245"/>
                    </a:cubicBezTo>
                    <a:cubicBezTo>
                      <a:pt x="-41" y="7302"/>
                      <a:pt x="-727" y="10731"/>
                      <a:pt x="816" y="13646"/>
                    </a:cubicBezTo>
                    <a:cubicBezTo>
                      <a:pt x="5445" y="22219"/>
                      <a:pt x="11103" y="30105"/>
                      <a:pt x="17618" y="37306"/>
                    </a:cubicBezTo>
                    <a:cubicBezTo>
                      <a:pt x="18133" y="38506"/>
                      <a:pt x="19161" y="39535"/>
                      <a:pt x="20190" y="40049"/>
                    </a:cubicBezTo>
                    <a:cubicBezTo>
                      <a:pt x="20361" y="40221"/>
                      <a:pt x="20533" y="40392"/>
                      <a:pt x="20704" y="40564"/>
                    </a:cubicBezTo>
                    <a:cubicBezTo>
                      <a:pt x="20876" y="40735"/>
                      <a:pt x="20876" y="41078"/>
                      <a:pt x="21047" y="41250"/>
                    </a:cubicBezTo>
                    <a:cubicBezTo>
                      <a:pt x="23276" y="45879"/>
                      <a:pt x="29791" y="45193"/>
                      <a:pt x="32363" y="41250"/>
                    </a:cubicBezTo>
                    <a:cubicBezTo>
                      <a:pt x="35620" y="36106"/>
                      <a:pt x="38878" y="31134"/>
                      <a:pt x="42136" y="25990"/>
                    </a:cubicBezTo>
                    <a:cubicBezTo>
                      <a:pt x="45736" y="20847"/>
                      <a:pt x="50022" y="15361"/>
                      <a:pt x="48822" y="8674"/>
                    </a:cubicBezTo>
                    <a:close/>
                  </a:path>
                </a:pathLst>
              </a:custGeom>
              <a:solidFill>
                <a:srgbClr val="FFFFFF"/>
              </a:solidFill>
              <a:ln w="1715" cap="flat">
                <a:noFill/>
                <a:prstDash val="solid"/>
                <a:miter/>
              </a:ln>
            </p:spPr>
            <p:txBody>
              <a:bodyPr rtlCol="0" anchor="ctr"/>
              <a:lstStyle/>
              <a:p>
                <a:endParaRPr lang="en-US"/>
              </a:p>
            </p:txBody>
          </p:sp>
          <p:sp>
            <p:nvSpPr>
              <p:cNvPr id="67" name="Freeform: Shape 66">
                <a:extLst>
                  <a:ext uri="{FF2B5EF4-FFF2-40B4-BE49-F238E27FC236}">
                    <a16:creationId xmlns:a16="http://schemas.microsoft.com/office/drawing/2014/main" id="{333ABACF-2ED0-4FE8-8068-2EB147782EC5}"/>
                  </a:ext>
                </a:extLst>
              </p:cNvPr>
              <p:cNvSpPr/>
              <p:nvPr/>
            </p:nvSpPr>
            <p:spPr>
              <a:xfrm>
                <a:off x="7368000" y="4861341"/>
                <a:ext cx="52058" cy="39793"/>
              </a:xfrm>
              <a:custGeom>
                <a:avLst/>
                <a:gdLst>
                  <a:gd name="connsiteX0" fmla="*/ 43878 w 52058"/>
                  <a:gd name="connsiteY0" fmla="*/ 295 h 39793"/>
                  <a:gd name="connsiteX1" fmla="*/ 26391 w 52058"/>
                  <a:gd name="connsiteY1" fmla="*/ 14353 h 39793"/>
                  <a:gd name="connsiteX2" fmla="*/ 8217 w 52058"/>
                  <a:gd name="connsiteY2" fmla="*/ 1666 h 39793"/>
                  <a:gd name="connsiteX3" fmla="*/ 1359 w 52058"/>
                  <a:gd name="connsiteY3" fmla="*/ 4066 h 39793"/>
                  <a:gd name="connsiteX4" fmla="*/ 844 w 52058"/>
                  <a:gd name="connsiteY4" fmla="*/ 11267 h 39793"/>
                  <a:gd name="connsiteX5" fmla="*/ 29648 w 52058"/>
                  <a:gd name="connsiteY5" fmla="*/ 39042 h 39793"/>
                  <a:gd name="connsiteX6" fmla="*/ 38563 w 52058"/>
                  <a:gd name="connsiteY6" fmla="*/ 36642 h 39793"/>
                  <a:gd name="connsiteX7" fmla="*/ 39249 w 52058"/>
                  <a:gd name="connsiteY7" fmla="*/ 34070 h 39793"/>
                  <a:gd name="connsiteX8" fmla="*/ 44907 w 52058"/>
                  <a:gd name="connsiteY8" fmla="*/ 26698 h 39793"/>
                  <a:gd name="connsiteX9" fmla="*/ 51936 w 52058"/>
                  <a:gd name="connsiteY9" fmla="*/ 8181 h 39793"/>
                  <a:gd name="connsiteX10" fmla="*/ 43878 w 52058"/>
                  <a:gd name="connsiteY10" fmla="*/ 295 h 3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058" h="39793">
                    <a:moveTo>
                      <a:pt x="43878" y="295"/>
                    </a:moveTo>
                    <a:cubicBezTo>
                      <a:pt x="36335" y="2523"/>
                      <a:pt x="29991" y="7667"/>
                      <a:pt x="26391" y="14353"/>
                    </a:cubicBezTo>
                    <a:cubicBezTo>
                      <a:pt x="21590" y="8695"/>
                      <a:pt x="15246" y="4409"/>
                      <a:pt x="8217" y="1666"/>
                    </a:cubicBezTo>
                    <a:cubicBezTo>
                      <a:pt x="5817" y="809"/>
                      <a:pt x="2730" y="2180"/>
                      <a:pt x="1359" y="4066"/>
                    </a:cubicBezTo>
                    <a:cubicBezTo>
                      <a:pt x="-356" y="6295"/>
                      <a:pt x="-356" y="8867"/>
                      <a:pt x="844" y="11267"/>
                    </a:cubicBezTo>
                    <a:cubicBezTo>
                      <a:pt x="6674" y="23612"/>
                      <a:pt x="17132" y="33727"/>
                      <a:pt x="29648" y="39042"/>
                    </a:cubicBezTo>
                    <a:cubicBezTo>
                      <a:pt x="32734" y="40414"/>
                      <a:pt x="36849" y="40071"/>
                      <a:pt x="38563" y="36642"/>
                    </a:cubicBezTo>
                    <a:cubicBezTo>
                      <a:pt x="38907" y="35956"/>
                      <a:pt x="39249" y="34927"/>
                      <a:pt x="39249" y="34070"/>
                    </a:cubicBezTo>
                    <a:cubicBezTo>
                      <a:pt x="41478" y="31841"/>
                      <a:pt x="43364" y="29098"/>
                      <a:pt x="44907" y="26698"/>
                    </a:cubicBezTo>
                    <a:cubicBezTo>
                      <a:pt x="48336" y="21040"/>
                      <a:pt x="50736" y="14696"/>
                      <a:pt x="51936" y="8181"/>
                    </a:cubicBezTo>
                    <a:cubicBezTo>
                      <a:pt x="52794" y="3552"/>
                      <a:pt x="49022" y="-1249"/>
                      <a:pt x="43878" y="295"/>
                    </a:cubicBezTo>
                    <a:close/>
                  </a:path>
                </a:pathLst>
              </a:custGeom>
              <a:solidFill>
                <a:srgbClr val="FFFFFF"/>
              </a:solidFill>
              <a:ln w="1715" cap="flat">
                <a:noFill/>
                <a:prstDash val="solid"/>
                <a:miter/>
              </a:ln>
            </p:spPr>
            <p:txBody>
              <a:bodyPr rtlCol="0" anchor="ctr"/>
              <a:lstStyle/>
              <a:p>
                <a:endParaRPr lang="en-US"/>
              </a:p>
            </p:txBody>
          </p:sp>
          <p:sp>
            <p:nvSpPr>
              <p:cNvPr id="68" name="Freeform: Shape 67">
                <a:extLst>
                  <a:ext uri="{FF2B5EF4-FFF2-40B4-BE49-F238E27FC236}">
                    <a16:creationId xmlns:a16="http://schemas.microsoft.com/office/drawing/2014/main" id="{9BBF7D20-0B81-471F-A3FC-D9B83D911DA3}"/>
                  </a:ext>
                </a:extLst>
              </p:cNvPr>
              <p:cNvSpPr/>
              <p:nvPr/>
            </p:nvSpPr>
            <p:spPr>
              <a:xfrm>
                <a:off x="7898496" y="4763890"/>
                <a:ext cx="50048" cy="48726"/>
              </a:xfrm>
              <a:custGeom>
                <a:avLst/>
                <a:gdLst>
                  <a:gd name="connsiteX0" fmla="*/ 50021 w 50048"/>
                  <a:gd name="connsiteY0" fmla="*/ 6706 h 48726"/>
                  <a:gd name="connsiteX1" fmla="*/ 40248 w 50048"/>
                  <a:gd name="connsiteY1" fmla="*/ 1048 h 48726"/>
                  <a:gd name="connsiteX2" fmla="*/ 25675 w 50048"/>
                  <a:gd name="connsiteY2" fmla="*/ 16478 h 48726"/>
                  <a:gd name="connsiteX3" fmla="*/ 23103 w 50048"/>
                  <a:gd name="connsiteY3" fmla="*/ 21451 h 48726"/>
                  <a:gd name="connsiteX4" fmla="*/ 11102 w 50048"/>
                  <a:gd name="connsiteY4" fmla="*/ 7391 h 48726"/>
                  <a:gd name="connsiteX5" fmla="*/ 3215 w 50048"/>
                  <a:gd name="connsiteY5" fmla="*/ 6363 h 48726"/>
                  <a:gd name="connsiteX6" fmla="*/ 128 w 50048"/>
                  <a:gd name="connsiteY6" fmla="*/ 13735 h 48726"/>
                  <a:gd name="connsiteX7" fmla="*/ 19674 w 50048"/>
                  <a:gd name="connsiteY7" fmla="*/ 45968 h 48726"/>
                  <a:gd name="connsiteX8" fmla="*/ 23960 w 50048"/>
                  <a:gd name="connsiteY8" fmla="*/ 47682 h 48726"/>
                  <a:gd name="connsiteX9" fmla="*/ 32533 w 50048"/>
                  <a:gd name="connsiteY9" fmla="*/ 46997 h 48726"/>
                  <a:gd name="connsiteX10" fmla="*/ 50021 w 50048"/>
                  <a:gd name="connsiteY10" fmla="*/ 6706 h 48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048" h="48726">
                    <a:moveTo>
                      <a:pt x="50021" y="6706"/>
                    </a:moveTo>
                    <a:cubicBezTo>
                      <a:pt x="49849" y="2248"/>
                      <a:pt x="44363" y="-2038"/>
                      <a:pt x="40248" y="1048"/>
                    </a:cubicBezTo>
                    <a:cubicBezTo>
                      <a:pt x="34418" y="5163"/>
                      <a:pt x="29447" y="10306"/>
                      <a:pt x="25675" y="16478"/>
                    </a:cubicBezTo>
                    <a:cubicBezTo>
                      <a:pt x="24646" y="18022"/>
                      <a:pt x="23789" y="19736"/>
                      <a:pt x="23103" y="21451"/>
                    </a:cubicBezTo>
                    <a:cubicBezTo>
                      <a:pt x="19502" y="16478"/>
                      <a:pt x="15388" y="11678"/>
                      <a:pt x="11102" y="7391"/>
                    </a:cubicBezTo>
                    <a:cubicBezTo>
                      <a:pt x="9215" y="5334"/>
                      <a:pt x="5615" y="4820"/>
                      <a:pt x="3215" y="6363"/>
                    </a:cubicBezTo>
                    <a:cubicBezTo>
                      <a:pt x="643" y="8077"/>
                      <a:pt x="-386" y="10820"/>
                      <a:pt x="128" y="13735"/>
                    </a:cubicBezTo>
                    <a:cubicBezTo>
                      <a:pt x="2700" y="26251"/>
                      <a:pt x="9730" y="37910"/>
                      <a:pt x="19674" y="45968"/>
                    </a:cubicBezTo>
                    <a:cubicBezTo>
                      <a:pt x="20874" y="46997"/>
                      <a:pt x="22417" y="47511"/>
                      <a:pt x="23960" y="47682"/>
                    </a:cubicBezTo>
                    <a:cubicBezTo>
                      <a:pt x="26360" y="49397"/>
                      <a:pt x="30132" y="48883"/>
                      <a:pt x="32533" y="46997"/>
                    </a:cubicBezTo>
                    <a:cubicBezTo>
                      <a:pt x="43848" y="37224"/>
                      <a:pt x="50535" y="21793"/>
                      <a:pt x="50021" y="6706"/>
                    </a:cubicBezTo>
                    <a:close/>
                  </a:path>
                </a:pathLst>
              </a:custGeom>
              <a:solidFill>
                <a:srgbClr val="FFFFFF"/>
              </a:solidFill>
              <a:ln w="1715" cap="flat">
                <a:noFill/>
                <a:prstDash val="solid"/>
                <a:miter/>
              </a:ln>
            </p:spPr>
            <p:txBody>
              <a:bodyPr rtlCol="0" anchor="ctr"/>
              <a:lstStyle/>
              <a:p>
                <a:endParaRPr lang="en-US"/>
              </a:p>
            </p:txBody>
          </p:sp>
          <p:sp>
            <p:nvSpPr>
              <p:cNvPr id="69" name="Freeform: Shape 68">
                <a:extLst>
                  <a:ext uri="{FF2B5EF4-FFF2-40B4-BE49-F238E27FC236}">
                    <a16:creationId xmlns:a16="http://schemas.microsoft.com/office/drawing/2014/main" id="{F13801A2-C8AA-4C9D-BCFE-B3043DB9A8DB}"/>
                  </a:ext>
                </a:extLst>
              </p:cNvPr>
              <p:cNvSpPr/>
              <p:nvPr/>
            </p:nvSpPr>
            <p:spPr>
              <a:xfrm>
                <a:off x="8045490" y="4893115"/>
                <a:ext cx="52373" cy="45554"/>
              </a:xfrm>
              <a:custGeom>
                <a:avLst/>
                <a:gdLst>
                  <a:gd name="connsiteX0" fmla="*/ 50303 w 52373"/>
                  <a:gd name="connsiteY0" fmla="*/ 4354 h 45554"/>
                  <a:gd name="connsiteX1" fmla="*/ 45673 w 52373"/>
                  <a:gd name="connsiteY1" fmla="*/ 1268 h 45554"/>
                  <a:gd name="connsiteX2" fmla="*/ 38815 w 52373"/>
                  <a:gd name="connsiteY2" fmla="*/ 2640 h 45554"/>
                  <a:gd name="connsiteX3" fmla="*/ 26471 w 52373"/>
                  <a:gd name="connsiteY3" fmla="*/ 13784 h 45554"/>
                  <a:gd name="connsiteX4" fmla="*/ 24414 w 52373"/>
                  <a:gd name="connsiteY4" fmla="*/ 17041 h 45554"/>
                  <a:gd name="connsiteX5" fmla="*/ 11212 w 52373"/>
                  <a:gd name="connsiteY5" fmla="*/ 1954 h 45554"/>
                  <a:gd name="connsiteX6" fmla="*/ 3325 w 52373"/>
                  <a:gd name="connsiteY6" fmla="*/ 925 h 45554"/>
                  <a:gd name="connsiteX7" fmla="*/ 239 w 52373"/>
                  <a:gd name="connsiteY7" fmla="*/ 8298 h 45554"/>
                  <a:gd name="connsiteX8" fmla="*/ 22185 w 52373"/>
                  <a:gd name="connsiteY8" fmla="*/ 43102 h 45554"/>
                  <a:gd name="connsiteX9" fmla="*/ 25614 w 52373"/>
                  <a:gd name="connsiteY9" fmla="*/ 44817 h 45554"/>
                  <a:gd name="connsiteX10" fmla="*/ 32815 w 52373"/>
                  <a:gd name="connsiteY10" fmla="*/ 43616 h 45554"/>
                  <a:gd name="connsiteX11" fmla="*/ 44473 w 52373"/>
                  <a:gd name="connsiteY11" fmla="*/ 28872 h 45554"/>
                  <a:gd name="connsiteX12" fmla="*/ 48931 w 52373"/>
                  <a:gd name="connsiteY12" fmla="*/ 21328 h 45554"/>
                  <a:gd name="connsiteX13" fmla="*/ 52017 w 52373"/>
                  <a:gd name="connsiteY13" fmla="*/ 13956 h 45554"/>
                  <a:gd name="connsiteX14" fmla="*/ 50303 w 52373"/>
                  <a:gd name="connsiteY14" fmla="*/ 4354 h 45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373" h="45554">
                    <a:moveTo>
                      <a:pt x="50303" y="4354"/>
                    </a:moveTo>
                    <a:cubicBezTo>
                      <a:pt x="49102" y="2811"/>
                      <a:pt x="47560" y="1782"/>
                      <a:pt x="45673" y="1268"/>
                    </a:cubicBezTo>
                    <a:cubicBezTo>
                      <a:pt x="43102" y="582"/>
                      <a:pt x="40873" y="1440"/>
                      <a:pt x="38815" y="2640"/>
                    </a:cubicBezTo>
                    <a:cubicBezTo>
                      <a:pt x="33844" y="5383"/>
                      <a:pt x="29729" y="9326"/>
                      <a:pt x="26471" y="13784"/>
                    </a:cubicBezTo>
                    <a:cubicBezTo>
                      <a:pt x="25786" y="14813"/>
                      <a:pt x="25099" y="15841"/>
                      <a:pt x="24414" y="17041"/>
                    </a:cubicBezTo>
                    <a:cubicBezTo>
                      <a:pt x="20642" y="11555"/>
                      <a:pt x="16184" y="6412"/>
                      <a:pt x="11212" y="1954"/>
                    </a:cubicBezTo>
                    <a:cubicBezTo>
                      <a:pt x="9155" y="68"/>
                      <a:pt x="5897" y="-789"/>
                      <a:pt x="3325" y="925"/>
                    </a:cubicBezTo>
                    <a:cubicBezTo>
                      <a:pt x="925" y="2468"/>
                      <a:pt x="-618" y="5554"/>
                      <a:pt x="239" y="8298"/>
                    </a:cubicBezTo>
                    <a:cubicBezTo>
                      <a:pt x="4525" y="21499"/>
                      <a:pt x="12070" y="33501"/>
                      <a:pt x="22185" y="43102"/>
                    </a:cubicBezTo>
                    <a:cubicBezTo>
                      <a:pt x="23214" y="43959"/>
                      <a:pt x="24414" y="44645"/>
                      <a:pt x="25614" y="44817"/>
                    </a:cubicBezTo>
                    <a:cubicBezTo>
                      <a:pt x="28014" y="46017"/>
                      <a:pt x="30757" y="45845"/>
                      <a:pt x="32815" y="43616"/>
                    </a:cubicBezTo>
                    <a:cubicBezTo>
                      <a:pt x="37101" y="38987"/>
                      <a:pt x="41044" y="34015"/>
                      <a:pt x="44473" y="28872"/>
                    </a:cubicBezTo>
                    <a:cubicBezTo>
                      <a:pt x="46016" y="26471"/>
                      <a:pt x="47560" y="23899"/>
                      <a:pt x="48931" y="21328"/>
                    </a:cubicBezTo>
                    <a:cubicBezTo>
                      <a:pt x="50303" y="18927"/>
                      <a:pt x="51503" y="16527"/>
                      <a:pt x="52017" y="13956"/>
                    </a:cubicBezTo>
                    <a:cubicBezTo>
                      <a:pt x="52703" y="10355"/>
                      <a:pt x="52531" y="7098"/>
                      <a:pt x="50303" y="4354"/>
                    </a:cubicBezTo>
                    <a:close/>
                  </a:path>
                </a:pathLst>
              </a:custGeom>
              <a:solidFill>
                <a:srgbClr val="FFFFFF"/>
              </a:solidFill>
              <a:ln w="1715" cap="flat">
                <a:noFill/>
                <a:prstDash val="solid"/>
                <a:miter/>
              </a:ln>
            </p:spPr>
            <p:txBody>
              <a:bodyPr rtlCol="0" anchor="ctr"/>
              <a:lstStyle/>
              <a:p>
                <a:endParaRPr lang="en-US"/>
              </a:p>
            </p:txBody>
          </p:sp>
          <p:sp>
            <p:nvSpPr>
              <p:cNvPr id="70" name="Freeform: Shape 69">
                <a:extLst>
                  <a:ext uri="{FF2B5EF4-FFF2-40B4-BE49-F238E27FC236}">
                    <a16:creationId xmlns:a16="http://schemas.microsoft.com/office/drawing/2014/main" id="{64003EB4-C34F-427D-B62E-1D0AD4311F23}"/>
                  </a:ext>
                </a:extLst>
              </p:cNvPr>
              <p:cNvSpPr/>
              <p:nvPr/>
            </p:nvSpPr>
            <p:spPr>
              <a:xfrm>
                <a:off x="8035410" y="4662783"/>
                <a:ext cx="53356" cy="48016"/>
              </a:xfrm>
              <a:custGeom>
                <a:avLst/>
                <a:gdLst>
                  <a:gd name="connsiteX0" fmla="*/ 43409 w 53356"/>
                  <a:gd name="connsiteY0" fmla="*/ 828 h 48016"/>
                  <a:gd name="connsiteX1" fmla="*/ 28150 w 53356"/>
                  <a:gd name="connsiteY1" fmla="*/ 15572 h 48016"/>
                  <a:gd name="connsiteX2" fmla="*/ 26264 w 53356"/>
                  <a:gd name="connsiteY2" fmla="*/ 18830 h 48016"/>
                  <a:gd name="connsiteX3" fmla="*/ 25750 w 53356"/>
                  <a:gd name="connsiteY3" fmla="*/ 17630 h 48016"/>
                  <a:gd name="connsiteX4" fmla="*/ 8262 w 53356"/>
                  <a:gd name="connsiteY4" fmla="*/ 485 h 48016"/>
                  <a:gd name="connsiteX5" fmla="*/ 204 w 53356"/>
                  <a:gd name="connsiteY5" fmla="*/ 8543 h 48016"/>
                  <a:gd name="connsiteX6" fmla="*/ 22835 w 53356"/>
                  <a:gd name="connsiteY6" fmla="*/ 40433 h 48016"/>
                  <a:gd name="connsiteX7" fmla="*/ 29693 w 53356"/>
                  <a:gd name="connsiteY7" fmla="*/ 47119 h 48016"/>
                  <a:gd name="connsiteX8" fmla="*/ 37580 w 53356"/>
                  <a:gd name="connsiteY8" fmla="*/ 46091 h 48016"/>
                  <a:gd name="connsiteX9" fmla="*/ 53353 w 53356"/>
                  <a:gd name="connsiteY9" fmla="*/ 6657 h 48016"/>
                  <a:gd name="connsiteX10" fmla="*/ 43409 w 53356"/>
                  <a:gd name="connsiteY10" fmla="*/ 828 h 48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3356" h="48016">
                    <a:moveTo>
                      <a:pt x="43409" y="828"/>
                    </a:moveTo>
                    <a:cubicBezTo>
                      <a:pt x="37237" y="4428"/>
                      <a:pt x="31922" y="9400"/>
                      <a:pt x="28150" y="15572"/>
                    </a:cubicBezTo>
                    <a:cubicBezTo>
                      <a:pt x="27464" y="16601"/>
                      <a:pt x="26950" y="17630"/>
                      <a:pt x="26264" y="18830"/>
                    </a:cubicBezTo>
                    <a:cubicBezTo>
                      <a:pt x="26092" y="18487"/>
                      <a:pt x="25921" y="17973"/>
                      <a:pt x="25750" y="17630"/>
                    </a:cubicBezTo>
                    <a:cubicBezTo>
                      <a:pt x="22321" y="9914"/>
                      <a:pt x="17177" y="2199"/>
                      <a:pt x="8262" y="485"/>
                    </a:cubicBezTo>
                    <a:cubicBezTo>
                      <a:pt x="3290" y="-544"/>
                      <a:pt x="-996" y="3400"/>
                      <a:pt x="204" y="8543"/>
                    </a:cubicBezTo>
                    <a:cubicBezTo>
                      <a:pt x="3118" y="21745"/>
                      <a:pt x="11519" y="33232"/>
                      <a:pt x="22835" y="40433"/>
                    </a:cubicBezTo>
                    <a:cubicBezTo>
                      <a:pt x="24721" y="43004"/>
                      <a:pt x="26950" y="45233"/>
                      <a:pt x="29693" y="47119"/>
                    </a:cubicBezTo>
                    <a:cubicBezTo>
                      <a:pt x="31922" y="48662"/>
                      <a:pt x="35865" y="48148"/>
                      <a:pt x="37580" y="46091"/>
                    </a:cubicBezTo>
                    <a:cubicBezTo>
                      <a:pt x="47010" y="34946"/>
                      <a:pt x="52667" y="21230"/>
                      <a:pt x="53353" y="6657"/>
                    </a:cubicBezTo>
                    <a:cubicBezTo>
                      <a:pt x="53524" y="1514"/>
                      <a:pt x="47524" y="-1573"/>
                      <a:pt x="43409" y="828"/>
                    </a:cubicBezTo>
                    <a:close/>
                  </a:path>
                </a:pathLst>
              </a:custGeom>
              <a:solidFill>
                <a:srgbClr val="FFFFFF"/>
              </a:solidFill>
              <a:ln w="1715" cap="flat">
                <a:noFill/>
                <a:prstDash val="solid"/>
                <a:miter/>
              </a:ln>
            </p:spPr>
            <p:txBody>
              <a:bodyPr rtlCol="0" anchor="ctr"/>
              <a:lstStyle/>
              <a:p>
                <a:endParaRPr lang="en-US"/>
              </a:p>
            </p:txBody>
          </p:sp>
          <p:sp>
            <p:nvSpPr>
              <p:cNvPr id="71" name="Freeform: Shape 70">
                <a:extLst>
                  <a:ext uri="{FF2B5EF4-FFF2-40B4-BE49-F238E27FC236}">
                    <a16:creationId xmlns:a16="http://schemas.microsoft.com/office/drawing/2014/main" id="{AD00E06A-47A3-46F0-8ED5-557E53A9BDEF}"/>
                  </a:ext>
                </a:extLst>
              </p:cNvPr>
              <p:cNvSpPr/>
              <p:nvPr/>
            </p:nvSpPr>
            <p:spPr>
              <a:xfrm>
                <a:off x="8202594" y="4772341"/>
                <a:ext cx="50289" cy="48954"/>
              </a:xfrm>
              <a:custGeom>
                <a:avLst/>
                <a:gdLst>
                  <a:gd name="connsiteX0" fmla="*/ 50247 w 50289"/>
                  <a:gd name="connsiteY0" fmla="*/ 10428 h 48954"/>
                  <a:gd name="connsiteX1" fmla="*/ 39102 w 50289"/>
                  <a:gd name="connsiteY1" fmla="*/ 5798 h 48954"/>
                  <a:gd name="connsiteX2" fmla="*/ 25386 w 50289"/>
                  <a:gd name="connsiteY2" fmla="*/ 21229 h 48954"/>
                  <a:gd name="connsiteX3" fmla="*/ 23500 w 50289"/>
                  <a:gd name="connsiteY3" fmla="*/ 17286 h 48954"/>
                  <a:gd name="connsiteX4" fmla="*/ 11156 w 50289"/>
                  <a:gd name="connsiteY4" fmla="*/ 1855 h 48954"/>
                  <a:gd name="connsiteX5" fmla="*/ 3955 w 50289"/>
                  <a:gd name="connsiteY5" fmla="*/ 483 h 48954"/>
                  <a:gd name="connsiteX6" fmla="*/ 12 w 50289"/>
                  <a:gd name="connsiteY6" fmla="*/ 6484 h 48954"/>
                  <a:gd name="connsiteX7" fmla="*/ 19386 w 50289"/>
                  <a:gd name="connsiteY7" fmla="*/ 47118 h 48954"/>
                  <a:gd name="connsiteX8" fmla="*/ 28473 w 50289"/>
                  <a:gd name="connsiteY8" fmla="*/ 47289 h 48954"/>
                  <a:gd name="connsiteX9" fmla="*/ 33787 w 50289"/>
                  <a:gd name="connsiteY9" fmla="*/ 44889 h 48954"/>
                  <a:gd name="connsiteX10" fmla="*/ 45789 w 50289"/>
                  <a:gd name="connsiteY10" fmla="*/ 30658 h 48954"/>
                  <a:gd name="connsiteX11" fmla="*/ 50247 w 50289"/>
                  <a:gd name="connsiteY11" fmla="*/ 10428 h 4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0289" h="48954">
                    <a:moveTo>
                      <a:pt x="50247" y="10428"/>
                    </a:moveTo>
                    <a:cubicBezTo>
                      <a:pt x="50075" y="4598"/>
                      <a:pt x="43389" y="2026"/>
                      <a:pt x="39102" y="5798"/>
                    </a:cubicBezTo>
                    <a:cubicBezTo>
                      <a:pt x="33959" y="10256"/>
                      <a:pt x="29330" y="15571"/>
                      <a:pt x="25386" y="21229"/>
                    </a:cubicBezTo>
                    <a:cubicBezTo>
                      <a:pt x="24872" y="19857"/>
                      <a:pt x="24186" y="18486"/>
                      <a:pt x="23500" y="17286"/>
                    </a:cubicBezTo>
                    <a:cubicBezTo>
                      <a:pt x="20415" y="11456"/>
                      <a:pt x="16128" y="6141"/>
                      <a:pt x="11156" y="1855"/>
                    </a:cubicBezTo>
                    <a:cubicBezTo>
                      <a:pt x="9099" y="141"/>
                      <a:pt x="6527" y="-545"/>
                      <a:pt x="3955" y="483"/>
                    </a:cubicBezTo>
                    <a:cubicBezTo>
                      <a:pt x="1555" y="1512"/>
                      <a:pt x="-159" y="3912"/>
                      <a:pt x="12" y="6484"/>
                    </a:cubicBezTo>
                    <a:cubicBezTo>
                      <a:pt x="355" y="21915"/>
                      <a:pt x="7384" y="37174"/>
                      <a:pt x="19386" y="47118"/>
                    </a:cubicBezTo>
                    <a:cubicBezTo>
                      <a:pt x="21957" y="49175"/>
                      <a:pt x="25901" y="49861"/>
                      <a:pt x="28473" y="47289"/>
                    </a:cubicBezTo>
                    <a:cubicBezTo>
                      <a:pt x="30358" y="46946"/>
                      <a:pt x="32244" y="46089"/>
                      <a:pt x="33787" y="44889"/>
                    </a:cubicBezTo>
                    <a:cubicBezTo>
                      <a:pt x="38760" y="41289"/>
                      <a:pt x="42874" y="36316"/>
                      <a:pt x="45789" y="30658"/>
                    </a:cubicBezTo>
                    <a:cubicBezTo>
                      <a:pt x="48875" y="24486"/>
                      <a:pt x="50590" y="17628"/>
                      <a:pt x="50247" y="10428"/>
                    </a:cubicBezTo>
                    <a:close/>
                  </a:path>
                </a:pathLst>
              </a:custGeom>
              <a:solidFill>
                <a:srgbClr val="FFFFFF"/>
              </a:solidFill>
              <a:ln w="1715" cap="flat">
                <a:noFill/>
                <a:prstDash val="solid"/>
                <a:miter/>
              </a:ln>
            </p:spPr>
            <p:txBody>
              <a:bodyPr rtlCol="0" anchor="ctr"/>
              <a:lstStyle/>
              <a:p>
                <a:endParaRPr lang="en-US"/>
              </a:p>
            </p:txBody>
          </p:sp>
          <p:sp>
            <p:nvSpPr>
              <p:cNvPr id="72" name="Freeform: Shape 71">
                <a:extLst>
                  <a:ext uri="{FF2B5EF4-FFF2-40B4-BE49-F238E27FC236}">
                    <a16:creationId xmlns:a16="http://schemas.microsoft.com/office/drawing/2014/main" id="{434BE1AD-8D65-48EE-817B-33007F394D8E}"/>
                  </a:ext>
                </a:extLst>
              </p:cNvPr>
              <p:cNvSpPr/>
              <p:nvPr/>
            </p:nvSpPr>
            <p:spPr>
              <a:xfrm>
                <a:off x="8341100" y="4623692"/>
                <a:ext cx="48646" cy="43837"/>
              </a:xfrm>
              <a:custGeom>
                <a:avLst/>
                <a:gdLst>
                  <a:gd name="connsiteX0" fmla="*/ 47872 w 48646"/>
                  <a:gd name="connsiteY0" fmla="*/ 10944 h 43837"/>
                  <a:gd name="connsiteX1" fmla="*/ 36728 w 48646"/>
                  <a:gd name="connsiteY1" fmla="*/ 5629 h 43837"/>
                  <a:gd name="connsiteX2" fmla="*/ 26441 w 48646"/>
                  <a:gd name="connsiteY2" fmla="*/ 13001 h 43837"/>
                  <a:gd name="connsiteX3" fmla="*/ 22841 w 48646"/>
                  <a:gd name="connsiteY3" fmla="*/ 19688 h 43837"/>
                  <a:gd name="connsiteX4" fmla="*/ 11182 w 48646"/>
                  <a:gd name="connsiteY4" fmla="*/ 1857 h 43837"/>
                  <a:gd name="connsiteX5" fmla="*/ 3981 w 48646"/>
                  <a:gd name="connsiteY5" fmla="*/ 486 h 43837"/>
                  <a:gd name="connsiteX6" fmla="*/ 38 w 48646"/>
                  <a:gd name="connsiteY6" fmla="*/ 6487 h 43837"/>
                  <a:gd name="connsiteX7" fmla="*/ 15125 w 48646"/>
                  <a:gd name="connsiteY7" fmla="*/ 34947 h 43837"/>
                  <a:gd name="connsiteX8" fmla="*/ 15296 w 48646"/>
                  <a:gd name="connsiteY8" fmla="*/ 34947 h 43837"/>
                  <a:gd name="connsiteX9" fmla="*/ 17697 w 48646"/>
                  <a:gd name="connsiteY9" fmla="*/ 43005 h 43837"/>
                  <a:gd name="connsiteX10" fmla="*/ 25583 w 48646"/>
                  <a:gd name="connsiteY10" fmla="*/ 41634 h 43837"/>
                  <a:gd name="connsiteX11" fmla="*/ 27298 w 48646"/>
                  <a:gd name="connsiteY11" fmla="*/ 40433 h 43837"/>
                  <a:gd name="connsiteX12" fmla="*/ 46844 w 48646"/>
                  <a:gd name="connsiteY12" fmla="*/ 18831 h 43837"/>
                  <a:gd name="connsiteX13" fmla="*/ 47872 w 48646"/>
                  <a:gd name="connsiteY13" fmla="*/ 10944 h 4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646" h="43837">
                    <a:moveTo>
                      <a:pt x="47872" y="10944"/>
                    </a:moveTo>
                    <a:cubicBezTo>
                      <a:pt x="45815" y="6830"/>
                      <a:pt x="41014" y="4943"/>
                      <a:pt x="36728" y="5629"/>
                    </a:cubicBezTo>
                    <a:cubicBezTo>
                      <a:pt x="32270" y="6315"/>
                      <a:pt x="28841" y="9230"/>
                      <a:pt x="26441" y="13001"/>
                    </a:cubicBezTo>
                    <a:cubicBezTo>
                      <a:pt x="25069" y="15230"/>
                      <a:pt x="23869" y="17459"/>
                      <a:pt x="22841" y="19688"/>
                    </a:cubicBezTo>
                    <a:cubicBezTo>
                      <a:pt x="19583" y="13345"/>
                      <a:pt x="15640" y="7344"/>
                      <a:pt x="11182" y="1857"/>
                    </a:cubicBezTo>
                    <a:cubicBezTo>
                      <a:pt x="9639" y="-200"/>
                      <a:pt x="6210" y="-371"/>
                      <a:pt x="3981" y="486"/>
                    </a:cubicBezTo>
                    <a:cubicBezTo>
                      <a:pt x="1752" y="1343"/>
                      <a:pt x="-305" y="3915"/>
                      <a:pt x="38" y="6487"/>
                    </a:cubicBezTo>
                    <a:cubicBezTo>
                      <a:pt x="1238" y="17459"/>
                      <a:pt x="6381" y="27918"/>
                      <a:pt x="15125" y="34947"/>
                    </a:cubicBezTo>
                    <a:cubicBezTo>
                      <a:pt x="15125" y="34947"/>
                      <a:pt x="15125" y="34947"/>
                      <a:pt x="15296" y="34947"/>
                    </a:cubicBezTo>
                    <a:cubicBezTo>
                      <a:pt x="14268" y="37862"/>
                      <a:pt x="14611" y="41462"/>
                      <a:pt x="17697" y="43005"/>
                    </a:cubicBezTo>
                    <a:cubicBezTo>
                      <a:pt x="20440" y="44549"/>
                      <a:pt x="23698" y="43862"/>
                      <a:pt x="25583" y="41634"/>
                    </a:cubicBezTo>
                    <a:cubicBezTo>
                      <a:pt x="26098" y="41291"/>
                      <a:pt x="26784" y="40948"/>
                      <a:pt x="27298" y="40433"/>
                    </a:cubicBezTo>
                    <a:cubicBezTo>
                      <a:pt x="33985" y="33404"/>
                      <a:pt x="40500" y="26203"/>
                      <a:pt x="46844" y="18831"/>
                    </a:cubicBezTo>
                    <a:cubicBezTo>
                      <a:pt x="48729" y="16602"/>
                      <a:pt x="49244" y="13859"/>
                      <a:pt x="47872" y="10944"/>
                    </a:cubicBezTo>
                    <a:close/>
                  </a:path>
                </a:pathLst>
              </a:custGeom>
              <a:solidFill>
                <a:srgbClr val="FFFFFF"/>
              </a:solidFill>
              <a:ln w="1715" cap="flat">
                <a:noFill/>
                <a:prstDash val="solid"/>
                <a:miter/>
              </a:ln>
            </p:spPr>
            <p:txBody>
              <a:bodyPr rtlCol="0" anchor="ctr"/>
              <a:lstStyle/>
              <a:p>
                <a:endParaRPr lang="en-US"/>
              </a:p>
            </p:txBody>
          </p:sp>
          <p:sp>
            <p:nvSpPr>
              <p:cNvPr id="73" name="Freeform: Shape 72">
                <a:extLst>
                  <a:ext uri="{FF2B5EF4-FFF2-40B4-BE49-F238E27FC236}">
                    <a16:creationId xmlns:a16="http://schemas.microsoft.com/office/drawing/2014/main" id="{C0B4A17C-DACF-4C15-AEBA-79FE2387180D}"/>
                  </a:ext>
                </a:extLst>
              </p:cNvPr>
              <p:cNvSpPr/>
              <p:nvPr/>
            </p:nvSpPr>
            <p:spPr>
              <a:xfrm>
                <a:off x="7547466" y="4960955"/>
                <a:ext cx="55952" cy="45280"/>
              </a:xfrm>
              <a:custGeom>
                <a:avLst/>
                <a:gdLst>
                  <a:gd name="connsiteX0" fmla="*/ 52150 w 55952"/>
                  <a:gd name="connsiteY0" fmla="*/ 1493 h 45280"/>
                  <a:gd name="connsiteX1" fmla="*/ 40148 w 55952"/>
                  <a:gd name="connsiteY1" fmla="*/ 2180 h 45280"/>
                  <a:gd name="connsiteX2" fmla="*/ 32433 w 55952"/>
                  <a:gd name="connsiteY2" fmla="*/ 11095 h 45280"/>
                  <a:gd name="connsiteX3" fmla="*/ 28147 w 55952"/>
                  <a:gd name="connsiteY3" fmla="*/ 18982 h 45280"/>
                  <a:gd name="connsiteX4" fmla="*/ 9802 w 55952"/>
                  <a:gd name="connsiteY4" fmla="*/ 3380 h 45280"/>
                  <a:gd name="connsiteX5" fmla="*/ 887 w 55952"/>
                  <a:gd name="connsiteY5" fmla="*/ 12295 h 45280"/>
                  <a:gd name="connsiteX6" fmla="*/ 22832 w 55952"/>
                  <a:gd name="connsiteY6" fmla="*/ 37498 h 45280"/>
                  <a:gd name="connsiteX7" fmla="*/ 24890 w 55952"/>
                  <a:gd name="connsiteY7" fmla="*/ 40927 h 45280"/>
                  <a:gd name="connsiteX8" fmla="*/ 29176 w 55952"/>
                  <a:gd name="connsiteY8" fmla="*/ 45042 h 45280"/>
                  <a:gd name="connsiteX9" fmla="*/ 35519 w 55952"/>
                  <a:gd name="connsiteY9" fmla="*/ 43328 h 45280"/>
                  <a:gd name="connsiteX10" fmla="*/ 49921 w 55952"/>
                  <a:gd name="connsiteY10" fmla="*/ 26011 h 45280"/>
                  <a:gd name="connsiteX11" fmla="*/ 54379 w 55952"/>
                  <a:gd name="connsiteY11" fmla="*/ 15724 h 45280"/>
                  <a:gd name="connsiteX12" fmla="*/ 55751 w 55952"/>
                  <a:gd name="connsiteY12" fmla="*/ 10409 h 45280"/>
                  <a:gd name="connsiteX13" fmla="*/ 52150 w 55952"/>
                  <a:gd name="connsiteY13" fmla="*/ 1493 h 4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5952" h="45280">
                    <a:moveTo>
                      <a:pt x="52150" y="1493"/>
                    </a:moveTo>
                    <a:cubicBezTo>
                      <a:pt x="48378" y="-907"/>
                      <a:pt x="43749" y="-221"/>
                      <a:pt x="40148" y="2180"/>
                    </a:cubicBezTo>
                    <a:cubicBezTo>
                      <a:pt x="36719" y="4408"/>
                      <a:pt x="34491" y="7666"/>
                      <a:pt x="32433" y="11095"/>
                    </a:cubicBezTo>
                    <a:cubicBezTo>
                      <a:pt x="30890" y="13667"/>
                      <a:pt x="29519" y="16238"/>
                      <a:pt x="28147" y="18982"/>
                    </a:cubicBezTo>
                    <a:cubicBezTo>
                      <a:pt x="23346" y="12467"/>
                      <a:pt x="17003" y="7151"/>
                      <a:pt x="9802" y="3380"/>
                    </a:cubicBezTo>
                    <a:cubicBezTo>
                      <a:pt x="3972" y="465"/>
                      <a:pt x="-2371" y="6466"/>
                      <a:pt x="887" y="12295"/>
                    </a:cubicBezTo>
                    <a:cubicBezTo>
                      <a:pt x="6201" y="22239"/>
                      <a:pt x="13745" y="30812"/>
                      <a:pt x="22832" y="37498"/>
                    </a:cubicBezTo>
                    <a:cubicBezTo>
                      <a:pt x="23175" y="38870"/>
                      <a:pt x="23861" y="40070"/>
                      <a:pt x="24890" y="40927"/>
                    </a:cubicBezTo>
                    <a:cubicBezTo>
                      <a:pt x="25575" y="42813"/>
                      <a:pt x="27118" y="44356"/>
                      <a:pt x="29176" y="45042"/>
                    </a:cubicBezTo>
                    <a:cubicBezTo>
                      <a:pt x="31576" y="45728"/>
                      <a:pt x="33633" y="44870"/>
                      <a:pt x="35519" y="43328"/>
                    </a:cubicBezTo>
                    <a:cubicBezTo>
                      <a:pt x="41349" y="38698"/>
                      <a:pt x="46321" y="32698"/>
                      <a:pt x="49921" y="26011"/>
                    </a:cubicBezTo>
                    <a:cubicBezTo>
                      <a:pt x="51636" y="22754"/>
                      <a:pt x="53179" y="19325"/>
                      <a:pt x="54379" y="15724"/>
                    </a:cubicBezTo>
                    <a:cubicBezTo>
                      <a:pt x="54893" y="14009"/>
                      <a:pt x="55407" y="12295"/>
                      <a:pt x="55751" y="10409"/>
                    </a:cubicBezTo>
                    <a:cubicBezTo>
                      <a:pt x="56436" y="6637"/>
                      <a:pt x="55407" y="3551"/>
                      <a:pt x="52150" y="1493"/>
                    </a:cubicBezTo>
                    <a:close/>
                  </a:path>
                </a:pathLst>
              </a:custGeom>
              <a:solidFill>
                <a:srgbClr val="FFFFFF"/>
              </a:solidFill>
              <a:ln w="1715" cap="flat">
                <a:noFill/>
                <a:prstDash val="solid"/>
                <a:miter/>
              </a:ln>
            </p:spPr>
            <p:txBody>
              <a:bodyPr rtlCol="0" anchor="ctr"/>
              <a:lstStyle/>
              <a:p>
                <a:endParaRPr lang="en-US"/>
              </a:p>
            </p:txBody>
          </p:sp>
          <p:sp>
            <p:nvSpPr>
              <p:cNvPr id="74" name="Freeform: Shape 73">
                <a:extLst>
                  <a:ext uri="{FF2B5EF4-FFF2-40B4-BE49-F238E27FC236}">
                    <a16:creationId xmlns:a16="http://schemas.microsoft.com/office/drawing/2014/main" id="{CAF8BE23-3D8A-4962-89A6-CD81B35F3E7C}"/>
                  </a:ext>
                </a:extLst>
              </p:cNvPr>
              <p:cNvSpPr/>
              <p:nvPr/>
            </p:nvSpPr>
            <p:spPr>
              <a:xfrm>
                <a:off x="7912226" y="5014080"/>
                <a:ext cx="54464" cy="47127"/>
              </a:xfrm>
              <a:custGeom>
                <a:avLst/>
                <a:gdLst>
                  <a:gd name="connsiteX0" fmla="*/ 44521 w 54464"/>
                  <a:gd name="connsiteY0" fmla="*/ 832 h 47127"/>
                  <a:gd name="connsiteX1" fmla="*/ 25661 w 54464"/>
                  <a:gd name="connsiteY1" fmla="*/ 20035 h 47127"/>
                  <a:gd name="connsiteX2" fmla="*/ 9716 w 54464"/>
                  <a:gd name="connsiteY2" fmla="*/ 4604 h 47127"/>
                  <a:gd name="connsiteX3" fmla="*/ 1829 w 54464"/>
                  <a:gd name="connsiteY3" fmla="*/ 5633 h 47127"/>
                  <a:gd name="connsiteX4" fmla="*/ 801 w 54464"/>
                  <a:gd name="connsiteY4" fmla="*/ 13519 h 47127"/>
                  <a:gd name="connsiteX5" fmla="*/ 23604 w 54464"/>
                  <a:gd name="connsiteY5" fmla="*/ 45238 h 47127"/>
                  <a:gd name="connsiteX6" fmla="*/ 31833 w 54464"/>
                  <a:gd name="connsiteY6" fmla="*/ 46095 h 47127"/>
                  <a:gd name="connsiteX7" fmla="*/ 34234 w 54464"/>
                  <a:gd name="connsiteY7" fmla="*/ 45238 h 47127"/>
                  <a:gd name="connsiteX8" fmla="*/ 54465 w 54464"/>
                  <a:gd name="connsiteY8" fmla="*/ 6319 h 47127"/>
                  <a:gd name="connsiteX9" fmla="*/ 44521 w 54464"/>
                  <a:gd name="connsiteY9" fmla="*/ 832 h 47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464" h="47127">
                    <a:moveTo>
                      <a:pt x="44521" y="832"/>
                    </a:moveTo>
                    <a:cubicBezTo>
                      <a:pt x="36634" y="5461"/>
                      <a:pt x="30119" y="12148"/>
                      <a:pt x="25661" y="20035"/>
                    </a:cubicBezTo>
                    <a:cubicBezTo>
                      <a:pt x="20860" y="14377"/>
                      <a:pt x="15545" y="9233"/>
                      <a:pt x="9716" y="4604"/>
                    </a:cubicBezTo>
                    <a:cubicBezTo>
                      <a:pt x="7487" y="2890"/>
                      <a:pt x="3544" y="3747"/>
                      <a:pt x="1829" y="5633"/>
                    </a:cubicBezTo>
                    <a:cubicBezTo>
                      <a:pt x="-399" y="8033"/>
                      <a:pt x="-399" y="10776"/>
                      <a:pt x="801" y="13519"/>
                    </a:cubicBezTo>
                    <a:cubicBezTo>
                      <a:pt x="5944" y="25693"/>
                      <a:pt x="13831" y="36494"/>
                      <a:pt x="23604" y="45238"/>
                    </a:cubicBezTo>
                    <a:cubicBezTo>
                      <a:pt x="25832" y="47295"/>
                      <a:pt x="29433" y="47809"/>
                      <a:pt x="31833" y="46095"/>
                    </a:cubicBezTo>
                    <a:cubicBezTo>
                      <a:pt x="32690" y="45924"/>
                      <a:pt x="33548" y="45752"/>
                      <a:pt x="34234" y="45238"/>
                    </a:cubicBezTo>
                    <a:cubicBezTo>
                      <a:pt x="46578" y="35980"/>
                      <a:pt x="54293" y="21921"/>
                      <a:pt x="54465" y="6319"/>
                    </a:cubicBezTo>
                    <a:cubicBezTo>
                      <a:pt x="54293" y="1518"/>
                      <a:pt x="48635" y="-1568"/>
                      <a:pt x="44521" y="832"/>
                    </a:cubicBezTo>
                    <a:close/>
                  </a:path>
                </a:pathLst>
              </a:custGeom>
              <a:solidFill>
                <a:srgbClr val="FFFFFF"/>
              </a:solidFill>
              <a:ln w="1715" cap="flat">
                <a:noFill/>
                <a:prstDash val="solid"/>
                <a:miter/>
              </a:ln>
            </p:spPr>
            <p:txBody>
              <a:bodyPr rtlCol="0" anchor="ctr"/>
              <a:lstStyle/>
              <a:p>
                <a:endParaRPr lang="en-US"/>
              </a:p>
            </p:txBody>
          </p:sp>
          <p:sp>
            <p:nvSpPr>
              <p:cNvPr id="75" name="Freeform: Shape 74">
                <a:extLst>
                  <a:ext uri="{FF2B5EF4-FFF2-40B4-BE49-F238E27FC236}">
                    <a16:creationId xmlns:a16="http://schemas.microsoft.com/office/drawing/2014/main" id="{57F90B39-0513-4EED-9556-F1B05B396D2E}"/>
                  </a:ext>
                </a:extLst>
              </p:cNvPr>
              <p:cNvSpPr/>
              <p:nvPr/>
            </p:nvSpPr>
            <p:spPr>
              <a:xfrm>
                <a:off x="7408449" y="4699331"/>
                <a:ext cx="21431" cy="23819"/>
              </a:xfrm>
              <a:custGeom>
                <a:avLst/>
                <a:gdLst>
                  <a:gd name="connsiteX0" fmla="*/ 21088 w 21431"/>
                  <a:gd name="connsiteY0" fmla="*/ 9542 h 23819"/>
                  <a:gd name="connsiteX1" fmla="*/ 19717 w 21431"/>
                  <a:gd name="connsiteY1" fmla="*/ 6113 h 23819"/>
                  <a:gd name="connsiteX2" fmla="*/ 19202 w 21431"/>
                  <a:gd name="connsiteY2" fmla="*/ 5256 h 23819"/>
                  <a:gd name="connsiteX3" fmla="*/ 17659 w 21431"/>
                  <a:gd name="connsiteY3" fmla="*/ 3199 h 23819"/>
                  <a:gd name="connsiteX4" fmla="*/ 14745 w 21431"/>
                  <a:gd name="connsiteY4" fmla="*/ 970 h 23819"/>
                  <a:gd name="connsiteX5" fmla="*/ 13202 w 21431"/>
                  <a:gd name="connsiteY5" fmla="*/ 284 h 23819"/>
                  <a:gd name="connsiteX6" fmla="*/ 10630 w 21431"/>
                  <a:gd name="connsiteY6" fmla="*/ 113 h 23819"/>
                  <a:gd name="connsiteX7" fmla="*/ 8915 w 21431"/>
                  <a:gd name="connsiteY7" fmla="*/ 627 h 23819"/>
                  <a:gd name="connsiteX8" fmla="*/ 6858 w 21431"/>
                  <a:gd name="connsiteY8" fmla="*/ 1999 h 23819"/>
                  <a:gd name="connsiteX9" fmla="*/ 3943 w 21431"/>
                  <a:gd name="connsiteY9" fmla="*/ 6456 h 23819"/>
                  <a:gd name="connsiteX10" fmla="*/ 2915 w 21431"/>
                  <a:gd name="connsiteY10" fmla="*/ 7314 h 23819"/>
                  <a:gd name="connsiteX11" fmla="*/ 2057 w 21431"/>
                  <a:gd name="connsiteY11" fmla="*/ 8342 h 23819"/>
                  <a:gd name="connsiteX12" fmla="*/ 1200 w 21431"/>
                  <a:gd name="connsiteY12" fmla="*/ 9542 h 23819"/>
                  <a:gd name="connsiteX13" fmla="*/ 0 w 21431"/>
                  <a:gd name="connsiteY13" fmla="*/ 14000 h 23819"/>
                  <a:gd name="connsiteX14" fmla="*/ 1200 w 21431"/>
                  <a:gd name="connsiteY14" fmla="*/ 18458 h 23819"/>
                  <a:gd name="connsiteX15" fmla="*/ 2915 w 21431"/>
                  <a:gd name="connsiteY15" fmla="*/ 20858 h 23819"/>
                  <a:gd name="connsiteX16" fmla="*/ 6858 w 21431"/>
                  <a:gd name="connsiteY16" fmla="*/ 23258 h 23819"/>
                  <a:gd name="connsiteX17" fmla="*/ 9944 w 21431"/>
                  <a:gd name="connsiteY17" fmla="*/ 23773 h 23819"/>
                  <a:gd name="connsiteX18" fmla="*/ 13030 w 21431"/>
                  <a:gd name="connsiteY18" fmla="*/ 23430 h 23819"/>
                  <a:gd name="connsiteX19" fmla="*/ 15945 w 21431"/>
                  <a:gd name="connsiteY19" fmla="*/ 22401 h 23819"/>
                  <a:gd name="connsiteX20" fmla="*/ 18345 w 21431"/>
                  <a:gd name="connsiteY20" fmla="*/ 20687 h 23819"/>
                  <a:gd name="connsiteX21" fmla="*/ 19202 w 21431"/>
                  <a:gd name="connsiteY21" fmla="*/ 19487 h 23819"/>
                  <a:gd name="connsiteX22" fmla="*/ 20060 w 21431"/>
                  <a:gd name="connsiteY22" fmla="*/ 18115 h 23819"/>
                  <a:gd name="connsiteX23" fmla="*/ 21088 w 21431"/>
                  <a:gd name="connsiteY23" fmla="*/ 15886 h 23819"/>
                  <a:gd name="connsiteX24" fmla="*/ 21431 w 21431"/>
                  <a:gd name="connsiteY24" fmla="*/ 13314 h 23819"/>
                  <a:gd name="connsiteX25" fmla="*/ 21088 w 21431"/>
                  <a:gd name="connsiteY25" fmla="*/ 9542 h 23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431" h="23819">
                    <a:moveTo>
                      <a:pt x="21088" y="9542"/>
                    </a:moveTo>
                    <a:cubicBezTo>
                      <a:pt x="20917" y="8342"/>
                      <a:pt x="20402" y="7142"/>
                      <a:pt x="19717" y="6113"/>
                    </a:cubicBezTo>
                    <a:cubicBezTo>
                      <a:pt x="19545" y="5771"/>
                      <a:pt x="19374" y="5599"/>
                      <a:pt x="19202" y="5256"/>
                    </a:cubicBezTo>
                    <a:cubicBezTo>
                      <a:pt x="18688" y="4571"/>
                      <a:pt x="18174" y="3885"/>
                      <a:pt x="17659" y="3199"/>
                    </a:cubicBezTo>
                    <a:cubicBezTo>
                      <a:pt x="16802" y="2342"/>
                      <a:pt x="15773" y="1484"/>
                      <a:pt x="14745" y="970"/>
                    </a:cubicBezTo>
                    <a:cubicBezTo>
                      <a:pt x="14230" y="798"/>
                      <a:pt x="13716" y="456"/>
                      <a:pt x="13202" y="284"/>
                    </a:cubicBezTo>
                    <a:cubicBezTo>
                      <a:pt x="12344" y="-59"/>
                      <a:pt x="11487" y="-59"/>
                      <a:pt x="10630" y="113"/>
                    </a:cubicBezTo>
                    <a:cubicBezTo>
                      <a:pt x="10115" y="113"/>
                      <a:pt x="9430" y="284"/>
                      <a:pt x="8915" y="627"/>
                    </a:cubicBezTo>
                    <a:cubicBezTo>
                      <a:pt x="8058" y="970"/>
                      <a:pt x="7372" y="1313"/>
                      <a:pt x="6858" y="1999"/>
                    </a:cubicBezTo>
                    <a:cubicBezTo>
                      <a:pt x="5486" y="3199"/>
                      <a:pt x="4629" y="4742"/>
                      <a:pt x="3943" y="6456"/>
                    </a:cubicBezTo>
                    <a:cubicBezTo>
                      <a:pt x="3601" y="6799"/>
                      <a:pt x="3257" y="6971"/>
                      <a:pt x="2915" y="7314"/>
                    </a:cubicBezTo>
                    <a:cubicBezTo>
                      <a:pt x="2572" y="7656"/>
                      <a:pt x="2229" y="8000"/>
                      <a:pt x="2057" y="8342"/>
                    </a:cubicBezTo>
                    <a:cubicBezTo>
                      <a:pt x="1715" y="8685"/>
                      <a:pt x="1372" y="9028"/>
                      <a:pt x="1200" y="9542"/>
                    </a:cubicBezTo>
                    <a:cubicBezTo>
                      <a:pt x="514" y="11085"/>
                      <a:pt x="0" y="12286"/>
                      <a:pt x="0" y="14000"/>
                    </a:cubicBezTo>
                    <a:cubicBezTo>
                      <a:pt x="0" y="15715"/>
                      <a:pt x="514" y="17086"/>
                      <a:pt x="1200" y="18458"/>
                    </a:cubicBezTo>
                    <a:cubicBezTo>
                      <a:pt x="1543" y="19315"/>
                      <a:pt x="2229" y="20172"/>
                      <a:pt x="2915" y="20858"/>
                    </a:cubicBezTo>
                    <a:cubicBezTo>
                      <a:pt x="4286" y="22058"/>
                      <a:pt x="5144" y="22573"/>
                      <a:pt x="6858" y="23258"/>
                    </a:cubicBezTo>
                    <a:cubicBezTo>
                      <a:pt x="7887" y="23601"/>
                      <a:pt x="8915" y="23773"/>
                      <a:pt x="9944" y="23773"/>
                    </a:cubicBezTo>
                    <a:cubicBezTo>
                      <a:pt x="10973" y="23944"/>
                      <a:pt x="12002" y="23601"/>
                      <a:pt x="13030" y="23430"/>
                    </a:cubicBezTo>
                    <a:cubicBezTo>
                      <a:pt x="14059" y="23258"/>
                      <a:pt x="15088" y="22744"/>
                      <a:pt x="15945" y="22401"/>
                    </a:cubicBezTo>
                    <a:cubicBezTo>
                      <a:pt x="16802" y="21887"/>
                      <a:pt x="17659" y="21372"/>
                      <a:pt x="18345" y="20687"/>
                    </a:cubicBezTo>
                    <a:cubicBezTo>
                      <a:pt x="18688" y="20344"/>
                      <a:pt x="19031" y="20001"/>
                      <a:pt x="19202" y="19487"/>
                    </a:cubicBezTo>
                    <a:cubicBezTo>
                      <a:pt x="19545" y="18972"/>
                      <a:pt x="19888" y="18629"/>
                      <a:pt x="20060" y="18115"/>
                    </a:cubicBezTo>
                    <a:cubicBezTo>
                      <a:pt x="20402" y="17429"/>
                      <a:pt x="20746" y="16572"/>
                      <a:pt x="21088" y="15886"/>
                    </a:cubicBezTo>
                    <a:cubicBezTo>
                      <a:pt x="21260" y="15029"/>
                      <a:pt x="21431" y="14172"/>
                      <a:pt x="21431" y="13314"/>
                    </a:cubicBezTo>
                    <a:cubicBezTo>
                      <a:pt x="21431" y="11943"/>
                      <a:pt x="21260" y="10743"/>
                      <a:pt x="21088" y="9542"/>
                    </a:cubicBezTo>
                    <a:close/>
                  </a:path>
                </a:pathLst>
              </a:custGeom>
              <a:solidFill>
                <a:srgbClr val="FFFFFF"/>
              </a:solidFill>
              <a:ln w="1715" cap="flat">
                <a:noFill/>
                <a:prstDash val="solid"/>
                <a:miter/>
              </a:ln>
            </p:spPr>
            <p:txBody>
              <a:bodyPr rtlCol="0" anchor="ctr"/>
              <a:lstStyle/>
              <a:p>
                <a:endParaRPr lang="en-US"/>
              </a:p>
            </p:txBody>
          </p:sp>
          <p:sp>
            <p:nvSpPr>
              <p:cNvPr id="76" name="Freeform: Shape 75">
                <a:extLst>
                  <a:ext uri="{FF2B5EF4-FFF2-40B4-BE49-F238E27FC236}">
                    <a16:creationId xmlns:a16="http://schemas.microsoft.com/office/drawing/2014/main" id="{EB8ECEAF-E1EB-4DBD-A5E0-ECC477E2F25F}"/>
                  </a:ext>
                </a:extLst>
              </p:cNvPr>
              <p:cNvSpPr/>
              <p:nvPr/>
            </p:nvSpPr>
            <p:spPr>
              <a:xfrm>
                <a:off x="7605617" y="4816816"/>
                <a:ext cx="23641" cy="23626"/>
              </a:xfrm>
              <a:custGeom>
                <a:avLst/>
                <a:gdLst>
                  <a:gd name="connsiteX0" fmla="*/ 23317 w 23641"/>
                  <a:gd name="connsiteY0" fmla="*/ 9672 h 23626"/>
                  <a:gd name="connsiteX1" fmla="*/ 22974 w 23641"/>
                  <a:gd name="connsiteY1" fmla="*/ 8472 h 23626"/>
                  <a:gd name="connsiteX2" fmla="*/ 22289 w 23641"/>
                  <a:gd name="connsiteY2" fmla="*/ 6757 h 23626"/>
                  <a:gd name="connsiteX3" fmla="*/ 21260 w 23641"/>
                  <a:gd name="connsiteY3" fmla="*/ 4872 h 23626"/>
                  <a:gd name="connsiteX4" fmla="*/ 20402 w 23641"/>
                  <a:gd name="connsiteY4" fmla="*/ 3843 h 23626"/>
                  <a:gd name="connsiteX5" fmla="*/ 19202 w 23641"/>
                  <a:gd name="connsiteY5" fmla="*/ 2814 h 23626"/>
                  <a:gd name="connsiteX6" fmla="*/ 18002 w 23641"/>
                  <a:gd name="connsiteY6" fmla="*/ 1957 h 23626"/>
                  <a:gd name="connsiteX7" fmla="*/ 16973 w 23641"/>
                  <a:gd name="connsiteY7" fmla="*/ 1271 h 23626"/>
                  <a:gd name="connsiteX8" fmla="*/ 14402 w 23641"/>
                  <a:gd name="connsiteY8" fmla="*/ 243 h 23626"/>
                  <a:gd name="connsiteX9" fmla="*/ 12002 w 23641"/>
                  <a:gd name="connsiteY9" fmla="*/ 71 h 23626"/>
                  <a:gd name="connsiteX10" fmla="*/ 11659 w 23641"/>
                  <a:gd name="connsiteY10" fmla="*/ 71 h 23626"/>
                  <a:gd name="connsiteX11" fmla="*/ 8915 w 23641"/>
                  <a:gd name="connsiteY11" fmla="*/ 414 h 23626"/>
                  <a:gd name="connsiteX12" fmla="*/ 5658 w 23641"/>
                  <a:gd name="connsiteY12" fmla="*/ 1614 h 23626"/>
                  <a:gd name="connsiteX13" fmla="*/ 2915 w 23641"/>
                  <a:gd name="connsiteY13" fmla="*/ 3843 h 23626"/>
                  <a:gd name="connsiteX14" fmla="*/ 514 w 23641"/>
                  <a:gd name="connsiteY14" fmla="*/ 8301 h 23626"/>
                  <a:gd name="connsiteX15" fmla="*/ 0 w 23641"/>
                  <a:gd name="connsiteY15" fmla="*/ 11901 h 23626"/>
                  <a:gd name="connsiteX16" fmla="*/ 343 w 23641"/>
                  <a:gd name="connsiteY16" fmla="*/ 14473 h 23626"/>
                  <a:gd name="connsiteX17" fmla="*/ 686 w 23641"/>
                  <a:gd name="connsiteY17" fmla="*/ 15502 h 23626"/>
                  <a:gd name="connsiteX18" fmla="*/ 3257 w 23641"/>
                  <a:gd name="connsiteY18" fmla="*/ 19959 h 23626"/>
                  <a:gd name="connsiteX19" fmla="*/ 3943 w 23641"/>
                  <a:gd name="connsiteY19" fmla="*/ 20645 h 23626"/>
                  <a:gd name="connsiteX20" fmla="*/ 6001 w 23641"/>
                  <a:gd name="connsiteY20" fmla="*/ 22188 h 23626"/>
                  <a:gd name="connsiteX21" fmla="*/ 10973 w 23641"/>
                  <a:gd name="connsiteY21" fmla="*/ 23560 h 23626"/>
                  <a:gd name="connsiteX22" fmla="*/ 14573 w 23641"/>
                  <a:gd name="connsiteY22" fmla="*/ 23217 h 23626"/>
                  <a:gd name="connsiteX23" fmla="*/ 15602 w 23641"/>
                  <a:gd name="connsiteY23" fmla="*/ 22874 h 23626"/>
                  <a:gd name="connsiteX24" fmla="*/ 18002 w 23641"/>
                  <a:gd name="connsiteY24" fmla="*/ 21845 h 23626"/>
                  <a:gd name="connsiteX25" fmla="*/ 23317 w 23641"/>
                  <a:gd name="connsiteY25" fmla="*/ 14987 h 23626"/>
                  <a:gd name="connsiteX26" fmla="*/ 23317 w 23641"/>
                  <a:gd name="connsiteY26" fmla="*/ 9672 h 2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3641" h="23626">
                    <a:moveTo>
                      <a:pt x="23317" y="9672"/>
                    </a:moveTo>
                    <a:cubicBezTo>
                      <a:pt x="23317" y="9329"/>
                      <a:pt x="23146" y="8815"/>
                      <a:pt x="22974" y="8472"/>
                    </a:cubicBezTo>
                    <a:cubicBezTo>
                      <a:pt x="22803" y="7958"/>
                      <a:pt x="22460" y="7272"/>
                      <a:pt x="22289" y="6757"/>
                    </a:cubicBezTo>
                    <a:cubicBezTo>
                      <a:pt x="21946" y="5900"/>
                      <a:pt x="21774" y="5557"/>
                      <a:pt x="21260" y="4872"/>
                    </a:cubicBezTo>
                    <a:cubicBezTo>
                      <a:pt x="20917" y="4529"/>
                      <a:pt x="20746" y="4186"/>
                      <a:pt x="20402" y="3843"/>
                    </a:cubicBezTo>
                    <a:cubicBezTo>
                      <a:pt x="20060" y="3500"/>
                      <a:pt x="19545" y="3157"/>
                      <a:pt x="19202" y="2814"/>
                    </a:cubicBezTo>
                    <a:cubicBezTo>
                      <a:pt x="18860" y="2471"/>
                      <a:pt x="18517" y="2128"/>
                      <a:pt x="18002" y="1957"/>
                    </a:cubicBezTo>
                    <a:cubicBezTo>
                      <a:pt x="17659" y="1786"/>
                      <a:pt x="17317" y="1443"/>
                      <a:pt x="16973" y="1271"/>
                    </a:cubicBezTo>
                    <a:cubicBezTo>
                      <a:pt x="16116" y="928"/>
                      <a:pt x="15259" y="414"/>
                      <a:pt x="14402" y="243"/>
                    </a:cubicBezTo>
                    <a:cubicBezTo>
                      <a:pt x="13544" y="71"/>
                      <a:pt x="12859" y="-101"/>
                      <a:pt x="12002" y="71"/>
                    </a:cubicBezTo>
                    <a:cubicBezTo>
                      <a:pt x="11830" y="71"/>
                      <a:pt x="11830" y="71"/>
                      <a:pt x="11659" y="71"/>
                    </a:cubicBezTo>
                    <a:cubicBezTo>
                      <a:pt x="10801" y="71"/>
                      <a:pt x="9773" y="243"/>
                      <a:pt x="8915" y="414"/>
                    </a:cubicBezTo>
                    <a:cubicBezTo>
                      <a:pt x="7715" y="586"/>
                      <a:pt x="6686" y="1100"/>
                      <a:pt x="5658" y="1614"/>
                    </a:cubicBezTo>
                    <a:cubicBezTo>
                      <a:pt x="4629" y="2128"/>
                      <a:pt x="3601" y="2986"/>
                      <a:pt x="2915" y="3843"/>
                    </a:cubicBezTo>
                    <a:cubicBezTo>
                      <a:pt x="1715" y="5215"/>
                      <a:pt x="1029" y="6415"/>
                      <a:pt x="514" y="8301"/>
                    </a:cubicBezTo>
                    <a:cubicBezTo>
                      <a:pt x="172" y="9501"/>
                      <a:pt x="0" y="10701"/>
                      <a:pt x="0" y="11901"/>
                    </a:cubicBezTo>
                    <a:cubicBezTo>
                      <a:pt x="0" y="12758"/>
                      <a:pt x="172" y="13615"/>
                      <a:pt x="343" y="14473"/>
                    </a:cubicBezTo>
                    <a:cubicBezTo>
                      <a:pt x="343" y="14816"/>
                      <a:pt x="514" y="15159"/>
                      <a:pt x="686" y="15502"/>
                    </a:cubicBezTo>
                    <a:cubicBezTo>
                      <a:pt x="1372" y="17388"/>
                      <a:pt x="2057" y="18416"/>
                      <a:pt x="3257" y="19959"/>
                    </a:cubicBezTo>
                    <a:cubicBezTo>
                      <a:pt x="3429" y="20131"/>
                      <a:pt x="3601" y="20473"/>
                      <a:pt x="3943" y="20645"/>
                    </a:cubicBezTo>
                    <a:cubicBezTo>
                      <a:pt x="4629" y="21160"/>
                      <a:pt x="5315" y="21845"/>
                      <a:pt x="6001" y="22188"/>
                    </a:cubicBezTo>
                    <a:cubicBezTo>
                      <a:pt x="7715" y="23045"/>
                      <a:pt x="9087" y="23388"/>
                      <a:pt x="10973" y="23560"/>
                    </a:cubicBezTo>
                    <a:cubicBezTo>
                      <a:pt x="12173" y="23731"/>
                      <a:pt x="13373" y="23560"/>
                      <a:pt x="14573" y="23217"/>
                    </a:cubicBezTo>
                    <a:cubicBezTo>
                      <a:pt x="14916" y="23217"/>
                      <a:pt x="15259" y="23045"/>
                      <a:pt x="15602" y="22874"/>
                    </a:cubicBezTo>
                    <a:cubicBezTo>
                      <a:pt x="16459" y="22531"/>
                      <a:pt x="17317" y="22188"/>
                      <a:pt x="18002" y="21845"/>
                    </a:cubicBezTo>
                    <a:cubicBezTo>
                      <a:pt x="20574" y="20302"/>
                      <a:pt x="22460" y="17902"/>
                      <a:pt x="23317" y="14987"/>
                    </a:cubicBezTo>
                    <a:cubicBezTo>
                      <a:pt x="23831" y="13273"/>
                      <a:pt x="23660" y="11558"/>
                      <a:pt x="23317" y="9672"/>
                    </a:cubicBezTo>
                    <a:close/>
                  </a:path>
                </a:pathLst>
              </a:custGeom>
              <a:solidFill>
                <a:srgbClr val="FFFFFF"/>
              </a:solidFill>
              <a:ln w="1715" cap="flat">
                <a:no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CBFD65BC-50A1-4B8D-B1BE-472A41CDFE05}"/>
                  </a:ext>
                </a:extLst>
              </p:cNvPr>
              <p:cNvSpPr/>
              <p:nvPr/>
            </p:nvSpPr>
            <p:spPr>
              <a:xfrm>
                <a:off x="7732688" y="5022449"/>
                <a:ext cx="23847" cy="26351"/>
              </a:xfrm>
              <a:custGeom>
                <a:avLst/>
                <a:gdLst>
                  <a:gd name="connsiteX0" fmla="*/ 23462 w 23847"/>
                  <a:gd name="connsiteY0" fmla="*/ 8923 h 26351"/>
                  <a:gd name="connsiteX1" fmla="*/ 22090 w 23847"/>
                  <a:gd name="connsiteY1" fmla="*/ 5322 h 26351"/>
                  <a:gd name="connsiteX2" fmla="*/ 20890 w 23847"/>
                  <a:gd name="connsiteY2" fmla="*/ 3265 h 26351"/>
                  <a:gd name="connsiteX3" fmla="*/ 17804 w 23847"/>
                  <a:gd name="connsiteY3" fmla="*/ 521 h 26351"/>
                  <a:gd name="connsiteX4" fmla="*/ 13518 w 23847"/>
                  <a:gd name="connsiteY4" fmla="*/ 178 h 26351"/>
                  <a:gd name="connsiteX5" fmla="*/ 9917 w 23847"/>
                  <a:gd name="connsiteY5" fmla="*/ 1550 h 26351"/>
                  <a:gd name="connsiteX6" fmla="*/ 6831 w 23847"/>
                  <a:gd name="connsiteY6" fmla="*/ 3950 h 26351"/>
                  <a:gd name="connsiteX7" fmla="*/ 4945 w 23847"/>
                  <a:gd name="connsiteY7" fmla="*/ 6351 h 26351"/>
                  <a:gd name="connsiteX8" fmla="*/ 3059 w 23847"/>
                  <a:gd name="connsiteY8" fmla="*/ 7894 h 26351"/>
                  <a:gd name="connsiteX9" fmla="*/ 316 w 23847"/>
                  <a:gd name="connsiteY9" fmla="*/ 12694 h 26351"/>
                  <a:gd name="connsiteX10" fmla="*/ 3231 w 23847"/>
                  <a:gd name="connsiteY10" fmla="*/ 23496 h 26351"/>
                  <a:gd name="connsiteX11" fmla="*/ 15747 w 23847"/>
                  <a:gd name="connsiteY11" fmla="*/ 25381 h 26351"/>
                  <a:gd name="connsiteX12" fmla="*/ 23462 w 23847"/>
                  <a:gd name="connsiteY12" fmla="*/ 16466 h 26351"/>
                  <a:gd name="connsiteX13" fmla="*/ 23462 w 23847"/>
                  <a:gd name="connsiteY13" fmla="*/ 8923 h 26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847" h="26351">
                    <a:moveTo>
                      <a:pt x="23462" y="8923"/>
                    </a:moveTo>
                    <a:cubicBezTo>
                      <a:pt x="23119" y="7722"/>
                      <a:pt x="22605" y="6522"/>
                      <a:pt x="22090" y="5322"/>
                    </a:cubicBezTo>
                    <a:cubicBezTo>
                      <a:pt x="21748" y="4636"/>
                      <a:pt x="21405" y="3950"/>
                      <a:pt x="20890" y="3265"/>
                    </a:cubicBezTo>
                    <a:cubicBezTo>
                      <a:pt x="20033" y="2065"/>
                      <a:pt x="19176" y="1207"/>
                      <a:pt x="17804" y="521"/>
                    </a:cubicBezTo>
                    <a:cubicBezTo>
                      <a:pt x="16432" y="7"/>
                      <a:pt x="15061" y="-164"/>
                      <a:pt x="13518" y="178"/>
                    </a:cubicBezTo>
                    <a:cubicBezTo>
                      <a:pt x="12318" y="521"/>
                      <a:pt x="11118" y="1036"/>
                      <a:pt x="9917" y="1550"/>
                    </a:cubicBezTo>
                    <a:cubicBezTo>
                      <a:pt x="8889" y="2236"/>
                      <a:pt x="7860" y="2922"/>
                      <a:pt x="6831" y="3950"/>
                    </a:cubicBezTo>
                    <a:cubicBezTo>
                      <a:pt x="6145" y="4636"/>
                      <a:pt x="5631" y="5494"/>
                      <a:pt x="4945" y="6351"/>
                    </a:cubicBezTo>
                    <a:cubicBezTo>
                      <a:pt x="4260" y="6694"/>
                      <a:pt x="3574" y="7208"/>
                      <a:pt x="3059" y="7894"/>
                    </a:cubicBezTo>
                    <a:cubicBezTo>
                      <a:pt x="1859" y="9265"/>
                      <a:pt x="831" y="10980"/>
                      <a:pt x="316" y="12694"/>
                    </a:cubicBezTo>
                    <a:cubicBezTo>
                      <a:pt x="-541" y="16466"/>
                      <a:pt x="316" y="20752"/>
                      <a:pt x="3231" y="23496"/>
                    </a:cubicBezTo>
                    <a:cubicBezTo>
                      <a:pt x="6660" y="26582"/>
                      <a:pt x="11461" y="27096"/>
                      <a:pt x="15747" y="25381"/>
                    </a:cubicBezTo>
                    <a:cubicBezTo>
                      <a:pt x="19519" y="23839"/>
                      <a:pt x="22605" y="20581"/>
                      <a:pt x="23462" y="16466"/>
                    </a:cubicBezTo>
                    <a:cubicBezTo>
                      <a:pt x="23976" y="14066"/>
                      <a:pt x="23976" y="11494"/>
                      <a:pt x="23462" y="8923"/>
                    </a:cubicBezTo>
                    <a:close/>
                  </a:path>
                </a:pathLst>
              </a:custGeom>
              <a:solidFill>
                <a:srgbClr val="FFFFFF"/>
              </a:solidFill>
              <a:ln w="171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3684D0C7-18DC-428B-853F-EFFDF153C37D}"/>
                  </a:ext>
                </a:extLst>
              </p:cNvPr>
              <p:cNvSpPr/>
              <p:nvPr/>
            </p:nvSpPr>
            <p:spPr>
              <a:xfrm>
                <a:off x="7802613" y="4705622"/>
                <a:ext cx="21431" cy="21425"/>
              </a:xfrm>
              <a:custGeom>
                <a:avLst/>
                <a:gdLst>
                  <a:gd name="connsiteX0" fmla="*/ 21260 w 21431"/>
                  <a:gd name="connsiteY0" fmla="*/ 8567 h 21425"/>
                  <a:gd name="connsiteX1" fmla="*/ 20746 w 21431"/>
                  <a:gd name="connsiteY1" fmla="*/ 6509 h 21425"/>
                  <a:gd name="connsiteX2" fmla="*/ 19888 w 21431"/>
                  <a:gd name="connsiteY2" fmla="*/ 4452 h 21425"/>
                  <a:gd name="connsiteX3" fmla="*/ 18517 w 21431"/>
                  <a:gd name="connsiteY3" fmla="*/ 2737 h 21425"/>
                  <a:gd name="connsiteX4" fmla="*/ 18002 w 21431"/>
                  <a:gd name="connsiteY4" fmla="*/ 2223 h 21425"/>
                  <a:gd name="connsiteX5" fmla="*/ 16117 w 21431"/>
                  <a:gd name="connsiteY5" fmla="*/ 852 h 21425"/>
                  <a:gd name="connsiteX6" fmla="*/ 11144 w 21431"/>
                  <a:gd name="connsiteY6" fmla="*/ 165 h 21425"/>
                  <a:gd name="connsiteX7" fmla="*/ 9430 w 21431"/>
                  <a:gd name="connsiteY7" fmla="*/ 1023 h 21425"/>
                  <a:gd name="connsiteX8" fmla="*/ 8744 w 21431"/>
                  <a:gd name="connsiteY8" fmla="*/ 852 h 21425"/>
                  <a:gd name="connsiteX9" fmla="*/ 6344 w 21431"/>
                  <a:gd name="connsiteY9" fmla="*/ 1023 h 21425"/>
                  <a:gd name="connsiteX10" fmla="*/ 5144 w 21431"/>
                  <a:gd name="connsiteY10" fmla="*/ 1537 h 21425"/>
                  <a:gd name="connsiteX11" fmla="*/ 3943 w 21431"/>
                  <a:gd name="connsiteY11" fmla="*/ 2052 h 21425"/>
                  <a:gd name="connsiteX12" fmla="*/ 3772 w 21431"/>
                  <a:gd name="connsiteY12" fmla="*/ 2223 h 21425"/>
                  <a:gd name="connsiteX13" fmla="*/ 3086 w 21431"/>
                  <a:gd name="connsiteY13" fmla="*/ 2737 h 21425"/>
                  <a:gd name="connsiteX14" fmla="*/ 1886 w 21431"/>
                  <a:gd name="connsiteY14" fmla="*/ 3937 h 21425"/>
                  <a:gd name="connsiteX15" fmla="*/ 514 w 21431"/>
                  <a:gd name="connsiteY15" fmla="*/ 6509 h 21425"/>
                  <a:gd name="connsiteX16" fmla="*/ 0 w 21431"/>
                  <a:gd name="connsiteY16" fmla="*/ 9252 h 21425"/>
                  <a:gd name="connsiteX17" fmla="*/ 0 w 21431"/>
                  <a:gd name="connsiteY17" fmla="*/ 10452 h 21425"/>
                  <a:gd name="connsiteX18" fmla="*/ 514 w 21431"/>
                  <a:gd name="connsiteY18" fmla="*/ 13196 h 21425"/>
                  <a:gd name="connsiteX19" fmla="*/ 1715 w 21431"/>
                  <a:gd name="connsiteY19" fmla="*/ 15768 h 21425"/>
                  <a:gd name="connsiteX20" fmla="*/ 2058 w 21431"/>
                  <a:gd name="connsiteY20" fmla="*/ 16282 h 21425"/>
                  <a:gd name="connsiteX21" fmla="*/ 3429 w 21431"/>
                  <a:gd name="connsiteY21" fmla="*/ 17997 h 21425"/>
                  <a:gd name="connsiteX22" fmla="*/ 5487 w 21431"/>
                  <a:gd name="connsiteY22" fmla="*/ 19711 h 21425"/>
                  <a:gd name="connsiteX23" fmla="*/ 6001 w 21431"/>
                  <a:gd name="connsiteY23" fmla="*/ 20054 h 21425"/>
                  <a:gd name="connsiteX24" fmla="*/ 8058 w 21431"/>
                  <a:gd name="connsiteY24" fmla="*/ 20911 h 21425"/>
                  <a:gd name="connsiteX25" fmla="*/ 8573 w 21431"/>
                  <a:gd name="connsiteY25" fmla="*/ 21082 h 21425"/>
                  <a:gd name="connsiteX26" fmla="*/ 10801 w 21431"/>
                  <a:gd name="connsiteY26" fmla="*/ 21426 h 21425"/>
                  <a:gd name="connsiteX27" fmla="*/ 13030 w 21431"/>
                  <a:gd name="connsiteY27" fmla="*/ 21082 h 21425"/>
                  <a:gd name="connsiteX28" fmla="*/ 13545 w 21431"/>
                  <a:gd name="connsiteY28" fmla="*/ 20911 h 21425"/>
                  <a:gd name="connsiteX29" fmla="*/ 15602 w 21431"/>
                  <a:gd name="connsiteY29" fmla="*/ 20054 h 21425"/>
                  <a:gd name="connsiteX30" fmla="*/ 16117 w 21431"/>
                  <a:gd name="connsiteY30" fmla="*/ 19711 h 21425"/>
                  <a:gd name="connsiteX31" fmla="*/ 18174 w 21431"/>
                  <a:gd name="connsiteY31" fmla="*/ 17997 h 21425"/>
                  <a:gd name="connsiteX32" fmla="*/ 19888 w 21431"/>
                  <a:gd name="connsiteY32" fmla="*/ 15768 h 21425"/>
                  <a:gd name="connsiteX33" fmla="*/ 20917 w 21431"/>
                  <a:gd name="connsiteY33" fmla="*/ 13196 h 21425"/>
                  <a:gd name="connsiteX34" fmla="*/ 21431 w 21431"/>
                  <a:gd name="connsiteY34" fmla="*/ 10452 h 21425"/>
                  <a:gd name="connsiteX35" fmla="*/ 21260 w 21431"/>
                  <a:gd name="connsiteY35" fmla="*/ 8567 h 2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431" h="21425">
                    <a:moveTo>
                      <a:pt x="21260" y="8567"/>
                    </a:moveTo>
                    <a:cubicBezTo>
                      <a:pt x="21088" y="7881"/>
                      <a:pt x="21088" y="7195"/>
                      <a:pt x="20746" y="6509"/>
                    </a:cubicBezTo>
                    <a:cubicBezTo>
                      <a:pt x="20403" y="5823"/>
                      <a:pt x="20231" y="5138"/>
                      <a:pt x="19888" y="4452"/>
                    </a:cubicBezTo>
                    <a:cubicBezTo>
                      <a:pt x="19546" y="3766"/>
                      <a:pt x="19031" y="3252"/>
                      <a:pt x="18517" y="2737"/>
                    </a:cubicBezTo>
                    <a:cubicBezTo>
                      <a:pt x="18345" y="2566"/>
                      <a:pt x="18174" y="2394"/>
                      <a:pt x="18002" y="2223"/>
                    </a:cubicBezTo>
                    <a:cubicBezTo>
                      <a:pt x="17488" y="1709"/>
                      <a:pt x="16802" y="1194"/>
                      <a:pt x="16117" y="852"/>
                    </a:cubicBezTo>
                    <a:cubicBezTo>
                      <a:pt x="14573" y="-6"/>
                      <a:pt x="12688" y="-177"/>
                      <a:pt x="11144" y="165"/>
                    </a:cubicBezTo>
                    <a:cubicBezTo>
                      <a:pt x="10459" y="337"/>
                      <a:pt x="9944" y="680"/>
                      <a:pt x="9430" y="1023"/>
                    </a:cubicBezTo>
                    <a:cubicBezTo>
                      <a:pt x="9259" y="1023"/>
                      <a:pt x="8916" y="852"/>
                      <a:pt x="8744" y="852"/>
                    </a:cubicBezTo>
                    <a:cubicBezTo>
                      <a:pt x="7887" y="680"/>
                      <a:pt x="7201" y="680"/>
                      <a:pt x="6344" y="1023"/>
                    </a:cubicBezTo>
                    <a:cubicBezTo>
                      <a:pt x="6001" y="1194"/>
                      <a:pt x="5487" y="1366"/>
                      <a:pt x="5144" y="1537"/>
                    </a:cubicBezTo>
                    <a:cubicBezTo>
                      <a:pt x="4801" y="1709"/>
                      <a:pt x="4286" y="1880"/>
                      <a:pt x="3943" y="2052"/>
                    </a:cubicBezTo>
                    <a:cubicBezTo>
                      <a:pt x="3943" y="2052"/>
                      <a:pt x="3772" y="2223"/>
                      <a:pt x="3772" y="2223"/>
                    </a:cubicBezTo>
                    <a:cubicBezTo>
                      <a:pt x="3601" y="2394"/>
                      <a:pt x="3258" y="2566"/>
                      <a:pt x="3086" y="2737"/>
                    </a:cubicBezTo>
                    <a:cubicBezTo>
                      <a:pt x="2229" y="3423"/>
                      <a:pt x="2572" y="3080"/>
                      <a:pt x="1886" y="3937"/>
                    </a:cubicBezTo>
                    <a:cubicBezTo>
                      <a:pt x="1200" y="4795"/>
                      <a:pt x="1029" y="5309"/>
                      <a:pt x="514" y="6509"/>
                    </a:cubicBezTo>
                    <a:cubicBezTo>
                      <a:pt x="172" y="7366"/>
                      <a:pt x="172" y="8395"/>
                      <a:pt x="0" y="9252"/>
                    </a:cubicBezTo>
                    <a:cubicBezTo>
                      <a:pt x="0" y="9595"/>
                      <a:pt x="0" y="10110"/>
                      <a:pt x="0" y="10452"/>
                    </a:cubicBezTo>
                    <a:cubicBezTo>
                      <a:pt x="172" y="11310"/>
                      <a:pt x="172" y="12339"/>
                      <a:pt x="514" y="13196"/>
                    </a:cubicBezTo>
                    <a:cubicBezTo>
                      <a:pt x="857" y="14053"/>
                      <a:pt x="1200" y="14910"/>
                      <a:pt x="1715" y="15768"/>
                    </a:cubicBezTo>
                    <a:cubicBezTo>
                      <a:pt x="1886" y="15939"/>
                      <a:pt x="1886" y="16110"/>
                      <a:pt x="2058" y="16282"/>
                    </a:cubicBezTo>
                    <a:cubicBezTo>
                      <a:pt x="2401" y="16796"/>
                      <a:pt x="2915" y="17482"/>
                      <a:pt x="3429" y="17997"/>
                    </a:cubicBezTo>
                    <a:cubicBezTo>
                      <a:pt x="4115" y="18682"/>
                      <a:pt x="4801" y="19197"/>
                      <a:pt x="5487" y="19711"/>
                    </a:cubicBezTo>
                    <a:cubicBezTo>
                      <a:pt x="5658" y="19882"/>
                      <a:pt x="5830" y="19882"/>
                      <a:pt x="6001" y="20054"/>
                    </a:cubicBezTo>
                    <a:cubicBezTo>
                      <a:pt x="6687" y="20397"/>
                      <a:pt x="7372" y="20739"/>
                      <a:pt x="8058" y="20911"/>
                    </a:cubicBezTo>
                    <a:cubicBezTo>
                      <a:pt x="8230" y="20911"/>
                      <a:pt x="8401" y="21082"/>
                      <a:pt x="8573" y="21082"/>
                    </a:cubicBezTo>
                    <a:cubicBezTo>
                      <a:pt x="9259" y="21254"/>
                      <a:pt x="10116" y="21426"/>
                      <a:pt x="10801" y="21426"/>
                    </a:cubicBezTo>
                    <a:cubicBezTo>
                      <a:pt x="11487" y="21426"/>
                      <a:pt x="12345" y="21254"/>
                      <a:pt x="13030" y="21082"/>
                    </a:cubicBezTo>
                    <a:cubicBezTo>
                      <a:pt x="13202" y="21082"/>
                      <a:pt x="13373" y="21082"/>
                      <a:pt x="13545" y="20911"/>
                    </a:cubicBezTo>
                    <a:cubicBezTo>
                      <a:pt x="14230" y="20739"/>
                      <a:pt x="14916" y="20397"/>
                      <a:pt x="15602" y="20054"/>
                    </a:cubicBezTo>
                    <a:cubicBezTo>
                      <a:pt x="15774" y="19882"/>
                      <a:pt x="15945" y="19882"/>
                      <a:pt x="16117" y="19711"/>
                    </a:cubicBezTo>
                    <a:cubicBezTo>
                      <a:pt x="16802" y="19197"/>
                      <a:pt x="17659" y="18682"/>
                      <a:pt x="18174" y="17997"/>
                    </a:cubicBezTo>
                    <a:cubicBezTo>
                      <a:pt x="18688" y="17310"/>
                      <a:pt x="19374" y="16625"/>
                      <a:pt x="19888" y="15768"/>
                    </a:cubicBezTo>
                    <a:cubicBezTo>
                      <a:pt x="20403" y="14910"/>
                      <a:pt x="20746" y="14053"/>
                      <a:pt x="20917" y="13196"/>
                    </a:cubicBezTo>
                    <a:cubicBezTo>
                      <a:pt x="21260" y="12339"/>
                      <a:pt x="21260" y="11310"/>
                      <a:pt x="21431" y="10452"/>
                    </a:cubicBezTo>
                    <a:cubicBezTo>
                      <a:pt x="21431" y="9938"/>
                      <a:pt x="21431" y="9252"/>
                      <a:pt x="21260" y="8567"/>
                    </a:cubicBezTo>
                    <a:close/>
                  </a:path>
                </a:pathLst>
              </a:custGeom>
              <a:solidFill>
                <a:srgbClr val="FFFFFF"/>
              </a:solidFill>
              <a:ln w="171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9AE2E955-C3A7-462A-82A5-6B14DF52D270}"/>
                  </a:ext>
                </a:extLst>
              </p:cNvPr>
              <p:cNvSpPr/>
              <p:nvPr/>
            </p:nvSpPr>
            <p:spPr>
              <a:xfrm>
                <a:off x="7905826" y="4896529"/>
                <a:ext cx="23855" cy="27064"/>
              </a:xfrm>
              <a:custGeom>
                <a:avLst/>
                <a:gdLst>
                  <a:gd name="connsiteX0" fmla="*/ 20745 w 23855"/>
                  <a:gd name="connsiteY0" fmla="*/ 3340 h 27064"/>
                  <a:gd name="connsiteX1" fmla="*/ 17659 w 23855"/>
                  <a:gd name="connsiteY1" fmla="*/ 597 h 27064"/>
                  <a:gd name="connsiteX2" fmla="*/ 13373 w 23855"/>
                  <a:gd name="connsiteY2" fmla="*/ 255 h 27064"/>
                  <a:gd name="connsiteX3" fmla="*/ 10630 w 23855"/>
                  <a:gd name="connsiteY3" fmla="*/ 1455 h 27064"/>
                  <a:gd name="connsiteX4" fmla="*/ 8401 w 23855"/>
                  <a:gd name="connsiteY4" fmla="*/ 3169 h 27064"/>
                  <a:gd name="connsiteX5" fmla="*/ 5658 w 23855"/>
                  <a:gd name="connsiteY5" fmla="*/ 6426 h 27064"/>
                  <a:gd name="connsiteX6" fmla="*/ 5486 w 23855"/>
                  <a:gd name="connsiteY6" fmla="*/ 6769 h 27064"/>
                  <a:gd name="connsiteX7" fmla="*/ 3429 w 23855"/>
                  <a:gd name="connsiteY7" fmla="*/ 8141 h 27064"/>
                  <a:gd name="connsiteX8" fmla="*/ 514 w 23855"/>
                  <a:gd name="connsiteY8" fmla="*/ 12942 h 27064"/>
                  <a:gd name="connsiteX9" fmla="*/ 0 w 23855"/>
                  <a:gd name="connsiteY9" fmla="*/ 15856 h 27064"/>
                  <a:gd name="connsiteX10" fmla="*/ 343 w 23855"/>
                  <a:gd name="connsiteY10" fmla="*/ 18942 h 27064"/>
                  <a:gd name="connsiteX11" fmla="*/ 1371 w 23855"/>
                  <a:gd name="connsiteY11" fmla="*/ 21514 h 27064"/>
                  <a:gd name="connsiteX12" fmla="*/ 3086 w 23855"/>
                  <a:gd name="connsiteY12" fmla="*/ 23914 h 27064"/>
                  <a:gd name="connsiteX13" fmla="*/ 14916 w 23855"/>
                  <a:gd name="connsiteY13" fmla="*/ 26315 h 27064"/>
                  <a:gd name="connsiteX14" fmla="*/ 20231 w 23855"/>
                  <a:gd name="connsiteY14" fmla="*/ 22886 h 27064"/>
                  <a:gd name="connsiteX15" fmla="*/ 23489 w 23855"/>
                  <a:gd name="connsiteY15" fmla="*/ 17056 h 27064"/>
                  <a:gd name="connsiteX16" fmla="*/ 20745 w 23855"/>
                  <a:gd name="connsiteY16" fmla="*/ 3340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5" h="27064">
                    <a:moveTo>
                      <a:pt x="20745" y="3340"/>
                    </a:moveTo>
                    <a:cubicBezTo>
                      <a:pt x="19888" y="2140"/>
                      <a:pt x="19031" y="1283"/>
                      <a:pt x="17659" y="597"/>
                    </a:cubicBezTo>
                    <a:cubicBezTo>
                      <a:pt x="16459" y="83"/>
                      <a:pt x="14744"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6" y="6598"/>
                      <a:pt x="5486" y="6769"/>
                    </a:cubicBezTo>
                    <a:cubicBezTo>
                      <a:pt x="4800" y="7113"/>
                      <a:pt x="4115" y="7627"/>
                      <a:pt x="3429" y="8141"/>
                    </a:cubicBezTo>
                    <a:cubicBezTo>
                      <a:pt x="2057" y="9341"/>
                      <a:pt x="1028" y="11056"/>
                      <a:pt x="514" y="12942"/>
                    </a:cubicBezTo>
                    <a:cubicBezTo>
                      <a:pt x="171" y="13799"/>
                      <a:pt x="171" y="14828"/>
                      <a:pt x="0" y="15856"/>
                    </a:cubicBezTo>
                    <a:cubicBezTo>
                      <a:pt x="0" y="16885"/>
                      <a:pt x="171" y="17914"/>
                      <a:pt x="343" y="18942"/>
                    </a:cubicBezTo>
                    <a:cubicBezTo>
                      <a:pt x="514" y="19800"/>
                      <a:pt x="857" y="20657"/>
                      <a:pt x="1371" y="21514"/>
                    </a:cubicBezTo>
                    <a:cubicBezTo>
                      <a:pt x="1715" y="22371"/>
                      <a:pt x="2400" y="23229"/>
                      <a:pt x="3086" y="23914"/>
                    </a:cubicBezTo>
                    <a:cubicBezTo>
                      <a:pt x="6001" y="27000"/>
                      <a:pt x="10973" y="27858"/>
                      <a:pt x="14916" y="26315"/>
                    </a:cubicBezTo>
                    <a:cubicBezTo>
                      <a:pt x="16973" y="25458"/>
                      <a:pt x="18688" y="24600"/>
                      <a:pt x="20231" y="22886"/>
                    </a:cubicBezTo>
                    <a:cubicBezTo>
                      <a:pt x="21774" y="21171"/>
                      <a:pt x="22974" y="19285"/>
                      <a:pt x="23489" y="17056"/>
                    </a:cubicBezTo>
                    <a:cubicBezTo>
                      <a:pt x="24517" y="12256"/>
                      <a:pt x="23317" y="7284"/>
                      <a:pt x="20745" y="3340"/>
                    </a:cubicBezTo>
                    <a:close/>
                  </a:path>
                </a:pathLst>
              </a:custGeom>
              <a:solidFill>
                <a:srgbClr val="FFFFFF"/>
              </a:solidFill>
              <a:ln w="171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B63E3CBF-D4B5-4004-82D3-C8ACCE1E0867}"/>
                  </a:ext>
                </a:extLst>
              </p:cNvPr>
              <p:cNvSpPr/>
              <p:nvPr/>
            </p:nvSpPr>
            <p:spPr>
              <a:xfrm>
                <a:off x="8059788" y="4799145"/>
                <a:ext cx="23856" cy="27064"/>
              </a:xfrm>
              <a:custGeom>
                <a:avLst/>
                <a:gdLst>
                  <a:gd name="connsiteX0" fmla="*/ 20746 w 23856"/>
                  <a:gd name="connsiteY0" fmla="*/ 3341 h 27064"/>
                  <a:gd name="connsiteX1" fmla="*/ 17659 w 23856"/>
                  <a:gd name="connsiteY1" fmla="*/ 597 h 27064"/>
                  <a:gd name="connsiteX2" fmla="*/ 13373 w 23856"/>
                  <a:gd name="connsiteY2" fmla="*/ 255 h 27064"/>
                  <a:gd name="connsiteX3" fmla="*/ 10630 w 23856"/>
                  <a:gd name="connsiteY3" fmla="*/ 1455 h 27064"/>
                  <a:gd name="connsiteX4" fmla="*/ 8401 w 23856"/>
                  <a:gd name="connsiteY4" fmla="*/ 3169 h 27064"/>
                  <a:gd name="connsiteX5" fmla="*/ 5658 w 23856"/>
                  <a:gd name="connsiteY5" fmla="*/ 6426 h 27064"/>
                  <a:gd name="connsiteX6" fmla="*/ 5487 w 23856"/>
                  <a:gd name="connsiteY6" fmla="*/ 6770 h 27064"/>
                  <a:gd name="connsiteX7" fmla="*/ 3429 w 23856"/>
                  <a:gd name="connsiteY7" fmla="*/ 8141 h 27064"/>
                  <a:gd name="connsiteX8" fmla="*/ 514 w 23856"/>
                  <a:gd name="connsiteY8" fmla="*/ 12942 h 27064"/>
                  <a:gd name="connsiteX9" fmla="*/ 0 w 23856"/>
                  <a:gd name="connsiteY9" fmla="*/ 15856 h 27064"/>
                  <a:gd name="connsiteX10" fmla="*/ 343 w 23856"/>
                  <a:gd name="connsiteY10" fmla="*/ 18942 h 27064"/>
                  <a:gd name="connsiteX11" fmla="*/ 1372 w 23856"/>
                  <a:gd name="connsiteY11" fmla="*/ 21514 h 27064"/>
                  <a:gd name="connsiteX12" fmla="*/ 3086 w 23856"/>
                  <a:gd name="connsiteY12" fmla="*/ 23915 h 27064"/>
                  <a:gd name="connsiteX13" fmla="*/ 14916 w 23856"/>
                  <a:gd name="connsiteY13" fmla="*/ 26315 h 27064"/>
                  <a:gd name="connsiteX14" fmla="*/ 20231 w 23856"/>
                  <a:gd name="connsiteY14" fmla="*/ 22886 h 27064"/>
                  <a:gd name="connsiteX15" fmla="*/ 23489 w 23856"/>
                  <a:gd name="connsiteY15" fmla="*/ 17057 h 27064"/>
                  <a:gd name="connsiteX16" fmla="*/ 20746 w 23856"/>
                  <a:gd name="connsiteY16" fmla="*/ 3341 h 2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856" h="27064">
                    <a:moveTo>
                      <a:pt x="20746" y="3341"/>
                    </a:moveTo>
                    <a:cubicBezTo>
                      <a:pt x="19888" y="2140"/>
                      <a:pt x="19031" y="1283"/>
                      <a:pt x="17659" y="597"/>
                    </a:cubicBezTo>
                    <a:cubicBezTo>
                      <a:pt x="16459" y="83"/>
                      <a:pt x="14745" y="-260"/>
                      <a:pt x="13373" y="255"/>
                    </a:cubicBezTo>
                    <a:cubicBezTo>
                      <a:pt x="12516" y="597"/>
                      <a:pt x="11487" y="940"/>
                      <a:pt x="10630" y="1455"/>
                    </a:cubicBezTo>
                    <a:cubicBezTo>
                      <a:pt x="9773" y="1969"/>
                      <a:pt x="9087" y="2483"/>
                      <a:pt x="8401" y="3169"/>
                    </a:cubicBezTo>
                    <a:cubicBezTo>
                      <a:pt x="7201" y="4026"/>
                      <a:pt x="6344" y="5226"/>
                      <a:pt x="5658" y="6426"/>
                    </a:cubicBezTo>
                    <a:cubicBezTo>
                      <a:pt x="5658" y="6598"/>
                      <a:pt x="5487" y="6598"/>
                      <a:pt x="5487" y="6770"/>
                    </a:cubicBezTo>
                    <a:cubicBezTo>
                      <a:pt x="4801" y="7113"/>
                      <a:pt x="4115" y="7627"/>
                      <a:pt x="3429" y="8141"/>
                    </a:cubicBezTo>
                    <a:cubicBezTo>
                      <a:pt x="2058" y="9341"/>
                      <a:pt x="1029" y="11056"/>
                      <a:pt x="514" y="12942"/>
                    </a:cubicBezTo>
                    <a:cubicBezTo>
                      <a:pt x="172" y="13799"/>
                      <a:pt x="172" y="14828"/>
                      <a:pt x="0" y="15856"/>
                    </a:cubicBezTo>
                    <a:cubicBezTo>
                      <a:pt x="0" y="16885"/>
                      <a:pt x="172" y="17914"/>
                      <a:pt x="343" y="18942"/>
                    </a:cubicBezTo>
                    <a:cubicBezTo>
                      <a:pt x="514" y="19800"/>
                      <a:pt x="857" y="20657"/>
                      <a:pt x="1372" y="21514"/>
                    </a:cubicBezTo>
                    <a:cubicBezTo>
                      <a:pt x="1715" y="22371"/>
                      <a:pt x="2401" y="23229"/>
                      <a:pt x="3086" y="23915"/>
                    </a:cubicBezTo>
                    <a:cubicBezTo>
                      <a:pt x="6001" y="27000"/>
                      <a:pt x="10973" y="27858"/>
                      <a:pt x="14916" y="26315"/>
                    </a:cubicBezTo>
                    <a:cubicBezTo>
                      <a:pt x="16974" y="25458"/>
                      <a:pt x="18688" y="24600"/>
                      <a:pt x="20231" y="22886"/>
                    </a:cubicBezTo>
                    <a:cubicBezTo>
                      <a:pt x="21774" y="21171"/>
                      <a:pt x="22975" y="19285"/>
                      <a:pt x="23489" y="17057"/>
                    </a:cubicBezTo>
                    <a:cubicBezTo>
                      <a:pt x="24517" y="12427"/>
                      <a:pt x="23317" y="7284"/>
                      <a:pt x="20746" y="3341"/>
                    </a:cubicBezTo>
                    <a:close/>
                  </a:path>
                </a:pathLst>
              </a:custGeom>
              <a:solidFill>
                <a:srgbClr val="FFFFFF"/>
              </a:solidFill>
              <a:ln w="171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F0B9A6C2-6823-4929-9697-F1F74A9873FD}"/>
                  </a:ext>
                </a:extLst>
              </p:cNvPr>
              <p:cNvSpPr/>
              <p:nvPr/>
            </p:nvSpPr>
            <p:spPr>
              <a:xfrm>
                <a:off x="8142427" y="4989366"/>
                <a:ext cx="21602" cy="22012"/>
              </a:xfrm>
              <a:custGeom>
                <a:avLst/>
                <a:gdLst>
                  <a:gd name="connsiteX0" fmla="*/ 21431 w 21602"/>
                  <a:gd name="connsiteY0" fmla="*/ 8058 h 22012"/>
                  <a:gd name="connsiteX1" fmla="*/ 20574 w 21602"/>
                  <a:gd name="connsiteY1" fmla="*/ 5829 h 22012"/>
                  <a:gd name="connsiteX2" fmla="*/ 20231 w 21602"/>
                  <a:gd name="connsiteY2" fmla="*/ 5144 h 22012"/>
                  <a:gd name="connsiteX3" fmla="*/ 18688 w 21602"/>
                  <a:gd name="connsiteY3" fmla="*/ 3257 h 22012"/>
                  <a:gd name="connsiteX4" fmla="*/ 14916 w 21602"/>
                  <a:gd name="connsiteY4" fmla="*/ 1371 h 22012"/>
                  <a:gd name="connsiteX5" fmla="*/ 13030 w 21602"/>
                  <a:gd name="connsiteY5" fmla="*/ 343 h 22012"/>
                  <a:gd name="connsiteX6" fmla="*/ 10801 w 21602"/>
                  <a:gd name="connsiteY6" fmla="*/ 0 h 22012"/>
                  <a:gd name="connsiteX7" fmla="*/ 8401 w 21602"/>
                  <a:gd name="connsiteY7" fmla="*/ 171 h 22012"/>
                  <a:gd name="connsiteX8" fmla="*/ 7886 w 21602"/>
                  <a:gd name="connsiteY8" fmla="*/ 343 h 22012"/>
                  <a:gd name="connsiteX9" fmla="*/ 5829 w 21602"/>
                  <a:gd name="connsiteY9" fmla="*/ 1200 h 22012"/>
                  <a:gd name="connsiteX10" fmla="*/ 3600 w 21602"/>
                  <a:gd name="connsiteY10" fmla="*/ 2915 h 22012"/>
                  <a:gd name="connsiteX11" fmla="*/ 2743 w 21602"/>
                  <a:gd name="connsiteY11" fmla="*/ 3943 h 22012"/>
                  <a:gd name="connsiteX12" fmla="*/ 1886 w 21602"/>
                  <a:gd name="connsiteY12" fmla="*/ 5144 h 22012"/>
                  <a:gd name="connsiteX13" fmla="*/ 686 w 21602"/>
                  <a:gd name="connsiteY13" fmla="*/ 7715 h 22012"/>
                  <a:gd name="connsiteX14" fmla="*/ 343 w 21602"/>
                  <a:gd name="connsiteY14" fmla="*/ 8915 h 22012"/>
                  <a:gd name="connsiteX15" fmla="*/ 0 w 21602"/>
                  <a:gd name="connsiteY15" fmla="*/ 11830 h 22012"/>
                  <a:gd name="connsiteX16" fmla="*/ 343 w 21602"/>
                  <a:gd name="connsiteY16" fmla="*/ 14059 h 22012"/>
                  <a:gd name="connsiteX17" fmla="*/ 514 w 21602"/>
                  <a:gd name="connsiteY17" fmla="*/ 14744 h 22012"/>
                  <a:gd name="connsiteX18" fmla="*/ 1371 w 21602"/>
                  <a:gd name="connsiteY18" fmla="*/ 16802 h 22012"/>
                  <a:gd name="connsiteX19" fmla="*/ 1715 w 21602"/>
                  <a:gd name="connsiteY19" fmla="*/ 17316 h 22012"/>
                  <a:gd name="connsiteX20" fmla="*/ 3429 w 21602"/>
                  <a:gd name="connsiteY20" fmla="*/ 19374 h 22012"/>
                  <a:gd name="connsiteX21" fmla="*/ 7372 w 21602"/>
                  <a:gd name="connsiteY21" fmla="*/ 21602 h 22012"/>
                  <a:gd name="connsiteX22" fmla="*/ 10458 w 21602"/>
                  <a:gd name="connsiteY22" fmla="*/ 21945 h 22012"/>
                  <a:gd name="connsiteX23" fmla="*/ 12687 w 21602"/>
                  <a:gd name="connsiteY23" fmla="*/ 21602 h 22012"/>
                  <a:gd name="connsiteX24" fmla="*/ 13373 w 21602"/>
                  <a:gd name="connsiteY24" fmla="*/ 21431 h 22012"/>
                  <a:gd name="connsiteX25" fmla="*/ 16116 w 21602"/>
                  <a:gd name="connsiteY25" fmla="*/ 20231 h 22012"/>
                  <a:gd name="connsiteX26" fmla="*/ 18345 w 21602"/>
                  <a:gd name="connsiteY26" fmla="*/ 18345 h 22012"/>
                  <a:gd name="connsiteX27" fmla="*/ 20060 w 21602"/>
                  <a:gd name="connsiteY27" fmla="*/ 15945 h 22012"/>
                  <a:gd name="connsiteX28" fmla="*/ 21260 w 21602"/>
                  <a:gd name="connsiteY28" fmla="*/ 13030 h 22012"/>
                  <a:gd name="connsiteX29" fmla="*/ 21602 w 21602"/>
                  <a:gd name="connsiteY29" fmla="*/ 10630 h 22012"/>
                  <a:gd name="connsiteX30" fmla="*/ 21602 w 21602"/>
                  <a:gd name="connsiteY30" fmla="*/ 9773 h 22012"/>
                  <a:gd name="connsiteX31" fmla="*/ 21431 w 21602"/>
                  <a:gd name="connsiteY31" fmla="*/ 8058 h 22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1602" h="22012">
                    <a:moveTo>
                      <a:pt x="21431" y="8058"/>
                    </a:moveTo>
                    <a:cubicBezTo>
                      <a:pt x="21260" y="7372"/>
                      <a:pt x="20917" y="6515"/>
                      <a:pt x="20574" y="5829"/>
                    </a:cubicBezTo>
                    <a:cubicBezTo>
                      <a:pt x="20402" y="5658"/>
                      <a:pt x="20402" y="5315"/>
                      <a:pt x="20231" y="5144"/>
                    </a:cubicBezTo>
                    <a:cubicBezTo>
                      <a:pt x="19717" y="4457"/>
                      <a:pt x="19202" y="3772"/>
                      <a:pt x="18688" y="3257"/>
                    </a:cubicBezTo>
                    <a:cubicBezTo>
                      <a:pt x="17659" y="2229"/>
                      <a:pt x="16288" y="1715"/>
                      <a:pt x="14916" y="1371"/>
                    </a:cubicBezTo>
                    <a:cubicBezTo>
                      <a:pt x="14402" y="1028"/>
                      <a:pt x="13716" y="686"/>
                      <a:pt x="13030" y="343"/>
                    </a:cubicBezTo>
                    <a:cubicBezTo>
                      <a:pt x="12344" y="171"/>
                      <a:pt x="11487" y="0"/>
                      <a:pt x="10801" y="0"/>
                    </a:cubicBezTo>
                    <a:cubicBezTo>
                      <a:pt x="10115" y="0"/>
                      <a:pt x="9258" y="0"/>
                      <a:pt x="8401" y="171"/>
                    </a:cubicBezTo>
                    <a:cubicBezTo>
                      <a:pt x="8229" y="171"/>
                      <a:pt x="8058" y="343"/>
                      <a:pt x="7886" y="343"/>
                    </a:cubicBezTo>
                    <a:cubicBezTo>
                      <a:pt x="7201" y="686"/>
                      <a:pt x="6515" y="857"/>
                      <a:pt x="5829" y="1200"/>
                    </a:cubicBezTo>
                    <a:cubicBezTo>
                      <a:pt x="4972" y="1715"/>
                      <a:pt x="4286" y="2229"/>
                      <a:pt x="3600" y="2915"/>
                    </a:cubicBezTo>
                    <a:cubicBezTo>
                      <a:pt x="3257" y="3257"/>
                      <a:pt x="3086" y="3600"/>
                      <a:pt x="2743" y="3943"/>
                    </a:cubicBezTo>
                    <a:cubicBezTo>
                      <a:pt x="2400" y="4286"/>
                      <a:pt x="2057" y="4800"/>
                      <a:pt x="1886" y="5144"/>
                    </a:cubicBezTo>
                    <a:cubicBezTo>
                      <a:pt x="1371" y="6001"/>
                      <a:pt x="1028" y="6858"/>
                      <a:pt x="686" y="7715"/>
                    </a:cubicBezTo>
                    <a:cubicBezTo>
                      <a:pt x="514" y="8058"/>
                      <a:pt x="343" y="8573"/>
                      <a:pt x="343" y="8915"/>
                    </a:cubicBezTo>
                    <a:cubicBezTo>
                      <a:pt x="171" y="9773"/>
                      <a:pt x="0" y="10973"/>
                      <a:pt x="0" y="11830"/>
                    </a:cubicBezTo>
                    <a:cubicBezTo>
                      <a:pt x="0" y="12516"/>
                      <a:pt x="171" y="13373"/>
                      <a:pt x="343" y="14059"/>
                    </a:cubicBezTo>
                    <a:cubicBezTo>
                      <a:pt x="343" y="14230"/>
                      <a:pt x="343" y="14402"/>
                      <a:pt x="514" y="14744"/>
                    </a:cubicBezTo>
                    <a:cubicBezTo>
                      <a:pt x="686" y="15431"/>
                      <a:pt x="1028" y="16116"/>
                      <a:pt x="1371" y="16802"/>
                    </a:cubicBezTo>
                    <a:cubicBezTo>
                      <a:pt x="1543" y="16973"/>
                      <a:pt x="1543" y="17145"/>
                      <a:pt x="1715" y="17316"/>
                    </a:cubicBezTo>
                    <a:cubicBezTo>
                      <a:pt x="2229" y="18002"/>
                      <a:pt x="2743" y="18860"/>
                      <a:pt x="3429" y="19374"/>
                    </a:cubicBezTo>
                    <a:cubicBezTo>
                      <a:pt x="4800" y="20402"/>
                      <a:pt x="5658" y="21088"/>
                      <a:pt x="7372" y="21602"/>
                    </a:cubicBezTo>
                    <a:cubicBezTo>
                      <a:pt x="8401" y="21945"/>
                      <a:pt x="9430" y="22117"/>
                      <a:pt x="10458" y="21945"/>
                    </a:cubicBezTo>
                    <a:cubicBezTo>
                      <a:pt x="11144" y="21945"/>
                      <a:pt x="12002" y="21774"/>
                      <a:pt x="12687" y="21602"/>
                    </a:cubicBezTo>
                    <a:cubicBezTo>
                      <a:pt x="12859" y="21602"/>
                      <a:pt x="13202" y="21431"/>
                      <a:pt x="13373" y="21431"/>
                    </a:cubicBezTo>
                    <a:cubicBezTo>
                      <a:pt x="14230" y="21088"/>
                      <a:pt x="15259" y="20745"/>
                      <a:pt x="16116" y="20231"/>
                    </a:cubicBezTo>
                    <a:cubicBezTo>
                      <a:pt x="16973" y="19717"/>
                      <a:pt x="17831" y="19031"/>
                      <a:pt x="18345" y="18345"/>
                    </a:cubicBezTo>
                    <a:cubicBezTo>
                      <a:pt x="19031" y="17659"/>
                      <a:pt x="19717" y="16802"/>
                      <a:pt x="20060" y="15945"/>
                    </a:cubicBezTo>
                    <a:cubicBezTo>
                      <a:pt x="20574" y="15087"/>
                      <a:pt x="21088" y="14059"/>
                      <a:pt x="21260" y="13030"/>
                    </a:cubicBezTo>
                    <a:cubicBezTo>
                      <a:pt x="21431" y="12173"/>
                      <a:pt x="21602" y="11487"/>
                      <a:pt x="21602" y="10630"/>
                    </a:cubicBezTo>
                    <a:cubicBezTo>
                      <a:pt x="21602" y="10287"/>
                      <a:pt x="21602" y="10115"/>
                      <a:pt x="21602" y="9773"/>
                    </a:cubicBezTo>
                    <a:cubicBezTo>
                      <a:pt x="21602" y="9601"/>
                      <a:pt x="21602" y="8744"/>
                      <a:pt x="21431" y="8058"/>
                    </a:cubicBezTo>
                    <a:close/>
                  </a:path>
                </a:pathLst>
              </a:custGeom>
              <a:solidFill>
                <a:srgbClr val="FFFFFF"/>
              </a:solidFill>
              <a:ln w="1715" cap="flat">
                <a:noFill/>
                <a:prstDash val="solid"/>
                <a:miter/>
              </a:ln>
            </p:spPr>
            <p:txBody>
              <a:bodyPr rtlCol="0" anchor="ctr"/>
              <a:lstStyle/>
              <a:p>
                <a:endParaRPr lang="en-US"/>
              </a:p>
            </p:txBody>
          </p:sp>
          <p:sp>
            <p:nvSpPr>
              <p:cNvPr id="82" name="Freeform: Shape 81">
                <a:extLst>
                  <a:ext uri="{FF2B5EF4-FFF2-40B4-BE49-F238E27FC236}">
                    <a16:creationId xmlns:a16="http://schemas.microsoft.com/office/drawing/2014/main" id="{4BDBC3F3-F945-4CE8-9A9C-BAD6FC8A0309}"/>
                  </a:ext>
                </a:extLst>
              </p:cNvPr>
              <p:cNvSpPr/>
              <p:nvPr/>
            </p:nvSpPr>
            <p:spPr>
              <a:xfrm>
                <a:off x="8229523" y="4683671"/>
                <a:ext cx="23188" cy="21088"/>
              </a:xfrm>
              <a:custGeom>
                <a:avLst/>
                <a:gdLst>
                  <a:gd name="connsiteX0" fmla="*/ 23146 w 23188"/>
                  <a:gd name="connsiteY0" fmla="*/ 6515 h 21088"/>
                  <a:gd name="connsiteX1" fmla="*/ 22975 w 23188"/>
                  <a:gd name="connsiteY1" fmla="*/ 6172 h 21088"/>
                  <a:gd name="connsiteX2" fmla="*/ 22289 w 23188"/>
                  <a:gd name="connsiteY2" fmla="*/ 4286 h 21088"/>
                  <a:gd name="connsiteX3" fmla="*/ 22117 w 23188"/>
                  <a:gd name="connsiteY3" fmla="*/ 3943 h 21088"/>
                  <a:gd name="connsiteX4" fmla="*/ 20746 w 23188"/>
                  <a:gd name="connsiteY4" fmla="*/ 2229 h 21088"/>
                  <a:gd name="connsiteX5" fmla="*/ 18174 w 23188"/>
                  <a:gd name="connsiteY5" fmla="*/ 686 h 21088"/>
                  <a:gd name="connsiteX6" fmla="*/ 16802 w 23188"/>
                  <a:gd name="connsiteY6" fmla="*/ 171 h 21088"/>
                  <a:gd name="connsiteX7" fmla="*/ 14916 w 23188"/>
                  <a:gd name="connsiteY7" fmla="*/ 0 h 21088"/>
                  <a:gd name="connsiteX8" fmla="*/ 14573 w 23188"/>
                  <a:gd name="connsiteY8" fmla="*/ 0 h 21088"/>
                  <a:gd name="connsiteX9" fmla="*/ 12516 w 23188"/>
                  <a:gd name="connsiteY9" fmla="*/ 171 h 21088"/>
                  <a:gd name="connsiteX10" fmla="*/ 12173 w 23188"/>
                  <a:gd name="connsiteY10" fmla="*/ 171 h 21088"/>
                  <a:gd name="connsiteX11" fmla="*/ 11830 w 23188"/>
                  <a:gd name="connsiteY11" fmla="*/ 343 h 21088"/>
                  <a:gd name="connsiteX12" fmla="*/ 10116 w 23188"/>
                  <a:gd name="connsiteY12" fmla="*/ 1028 h 21088"/>
                  <a:gd name="connsiteX13" fmla="*/ 9944 w 23188"/>
                  <a:gd name="connsiteY13" fmla="*/ 1200 h 21088"/>
                  <a:gd name="connsiteX14" fmla="*/ 8401 w 23188"/>
                  <a:gd name="connsiteY14" fmla="*/ 2400 h 21088"/>
                  <a:gd name="connsiteX15" fmla="*/ 8230 w 23188"/>
                  <a:gd name="connsiteY15" fmla="*/ 2572 h 21088"/>
                  <a:gd name="connsiteX16" fmla="*/ 8058 w 23188"/>
                  <a:gd name="connsiteY16" fmla="*/ 2572 h 21088"/>
                  <a:gd name="connsiteX17" fmla="*/ 6001 w 23188"/>
                  <a:gd name="connsiteY17" fmla="*/ 2915 h 21088"/>
                  <a:gd name="connsiteX18" fmla="*/ 4286 w 23188"/>
                  <a:gd name="connsiteY18" fmla="*/ 3600 h 21088"/>
                  <a:gd name="connsiteX19" fmla="*/ 4115 w 23188"/>
                  <a:gd name="connsiteY19" fmla="*/ 3600 h 21088"/>
                  <a:gd name="connsiteX20" fmla="*/ 2743 w 23188"/>
                  <a:gd name="connsiteY20" fmla="*/ 4629 h 21088"/>
                  <a:gd name="connsiteX21" fmla="*/ 514 w 23188"/>
                  <a:gd name="connsiteY21" fmla="*/ 8230 h 21088"/>
                  <a:gd name="connsiteX22" fmla="*/ 343 w 23188"/>
                  <a:gd name="connsiteY22" fmla="*/ 8573 h 21088"/>
                  <a:gd name="connsiteX23" fmla="*/ 0 w 23188"/>
                  <a:gd name="connsiteY23" fmla="*/ 10458 h 21088"/>
                  <a:gd name="connsiteX24" fmla="*/ 0 w 23188"/>
                  <a:gd name="connsiteY24" fmla="*/ 11144 h 21088"/>
                  <a:gd name="connsiteX25" fmla="*/ 514 w 23188"/>
                  <a:gd name="connsiteY25" fmla="*/ 13887 h 21088"/>
                  <a:gd name="connsiteX26" fmla="*/ 1372 w 23188"/>
                  <a:gd name="connsiteY26" fmla="*/ 15945 h 21088"/>
                  <a:gd name="connsiteX27" fmla="*/ 1715 w 23188"/>
                  <a:gd name="connsiteY27" fmla="*/ 16459 h 21088"/>
                  <a:gd name="connsiteX28" fmla="*/ 3086 w 23188"/>
                  <a:gd name="connsiteY28" fmla="*/ 18173 h 21088"/>
                  <a:gd name="connsiteX29" fmla="*/ 4801 w 23188"/>
                  <a:gd name="connsiteY29" fmla="*/ 19545 h 21088"/>
                  <a:gd name="connsiteX30" fmla="*/ 5315 w 23188"/>
                  <a:gd name="connsiteY30" fmla="*/ 19888 h 21088"/>
                  <a:gd name="connsiteX31" fmla="*/ 7544 w 23188"/>
                  <a:gd name="connsiteY31" fmla="*/ 20745 h 21088"/>
                  <a:gd name="connsiteX32" fmla="*/ 9944 w 23188"/>
                  <a:gd name="connsiteY32" fmla="*/ 21088 h 21088"/>
                  <a:gd name="connsiteX33" fmla="*/ 10801 w 23188"/>
                  <a:gd name="connsiteY33" fmla="*/ 21088 h 21088"/>
                  <a:gd name="connsiteX34" fmla="*/ 16974 w 23188"/>
                  <a:gd name="connsiteY34" fmla="*/ 19202 h 21088"/>
                  <a:gd name="connsiteX35" fmla="*/ 21431 w 23188"/>
                  <a:gd name="connsiteY35" fmla="*/ 14744 h 21088"/>
                  <a:gd name="connsiteX36" fmla="*/ 21774 w 23188"/>
                  <a:gd name="connsiteY36" fmla="*/ 14059 h 21088"/>
                  <a:gd name="connsiteX37" fmla="*/ 22632 w 23188"/>
                  <a:gd name="connsiteY37" fmla="*/ 11830 h 21088"/>
                  <a:gd name="connsiteX38" fmla="*/ 22975 w 23188"/>
                  <a:gd name="connsiteY38" fmla="*/ 9430 h 21088"/>
                  <a:gd name="connsiteX39" fmla="*/ 22975 w 23188"/>
                  <a:gd name="connsiteY39" fmla="*/ 8573 h 21088"/>
                  <a:gd name="connsiteX40" fmla="*/ 23146 w 23188"/>
                  <a:gd name="connsiteY40" fmla="*/ 6515 h 21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3188" h="21088">
                    <a:moveTo>
                      <a:pt x="23146" y="6515"/>
                    </a:moveTo>
                    <a:cubicBezTo>
                      <a:pt x="23146" y="6344"/>
                      <a:pt x="23146" y="6344"/>
                      <a:pt x="22975" y="6172"/>
                    </a:cubicBezTo>
                    <a:cubicBezTo>
                      <a:pt x="22803" y="5486"/>
                      <a:pt x="22460" y="4972"/>
                      <a:pt x="22289" y="4286"/>
                    </a:cubicBezTo>
                    <a:cubicBezTo>
                      <a:pt x="22289" y="4115"/>
                      <a:pt x="22117" y="3943"/>
                      <a:pt x="22117" y="3943"/>
                    </a:cubicBezTo>
                    <a:cubicBezTo>
                      <a:pt x="21774" y="3429"/>
                      <a:pt x="21260" y="2743"/>
                      <a:pt x="20746" y="2229"/>
                    </a:cubicBezTo>
                    <a:cubicBezTo>
                      <a:pt x="19888" y="1372"/>
                      <a:pt x="19203" y="1028"/>
                      <a:pt x="18174" y="686"/>
                    </a:cubicBezTo>
                    <a:cubicBezTo>
                      <a:pt x="17659" y="514"/>
                      <a:pt x="17317" y="343"/>
                      <a:pt x="16802" y="171"/>
                    </a:cubicBezTo>
                    <a:cubicBezTo>
                      <a:pt x="16117" y="0"/>
                      <a:pt x="15431" y="0"/>
                      <a:pt x="14916" y="0"/>
                    </a:cubicBezTo>
                    <a:cubicBezTo>
                      <a:pt x="14745" y="0"/>
                      <a:pt x="14745" y="0"/>
                      <a:pt x="14573" y="0"/>
                    </a:cubicBezTo>
                    <a:cubicBezTo>
                      <a:pt x="13888" y="0"/>
                      <a:pt x="13202" y="171"/>
                      <a:pt x="12516" y="171"/>
                    </a:cubicBezTo>
                    <a:cubicBezTo>
                      <a:pt x="12345" y="171"/>
                      <a:pt x="12345" y="171"/>
                      <a:pt x="12173" y="171"/>
                    </a:cubicBezTo>
                    <a:cubicBezTo>
                      <a:pt x="12002" y="171"/>
                      <a:pt x="12002" y="171"/>
                      <a:pt x="11830" y="343"/>
                    </a:cubicBezTo>
                    <a:cubicBezTo>
                      <a:pt x="11316" y="514"/>
                      <a:pt x="10630" y="857"/>
                      <a:pt x="10116" y="1028"/>
                    </a:cubicBezTo>
                    <a:cubicBezTo>
                      <a:pt x="9944" y="1028"/>
                      <a:pt x="9944" y="1200"/>
                      <a:pt x="9944" y="1200"/>
                    </a:cubicBezTo>
                    <a:cubicBezTo>
                      <a:pt x="9430" y="1543"/>
                      <a:pt x="8916" y="1886"/>
                      <a:pt x="8401" y="2400"/>
                    </a:cubicBezTo>
                    <a:cubicBezTo>
                      <a:pt x="8401" y="2400"/>
                      <a:pt x="8230" y="2572"/>
                      <a:pt x="8230" y="2572"/>
                    </a:cubicBezTo>
                    <a:cubicBezTo>
                      <a:pt x="8058" y="2572"/>
                      <a:pt x="8058" y="2572"/>
                      <a:pt x="8058" y="2572"/>
                    </a:cubicBezTo>
                    <a:cubicBezTo>
                      <a:pt x="7372" y="2743"/>
                      <a:pt x="6687" y="2743"/>
                      <a:pt x="6001" y="2915"/>
                    </a:cubicBezTo>
                    <a:cubicBezTo>
                      <a:pt x="5487" y="3086"/>
                      <a:pt x="4801" y="3257"/>
                      <a:pt x="4286" y="3600"/>
                    </a:cubicBezTo>
                    <a:cubicBezTo>
                      <a:pt x="4286" y="3600"/>
                      <a:pt x="4286" y="3600"/>
                      <a:pt x="4115" y="3600"/>
                    </a:cubicBezTo>
                    <a:cubicBezTo>
                      <a:pt x="3772" y="3772"/>
                      <a:pt x="3086" y="4457"/>
                      <a:pt x="2743" y="4629"/>
                    </a:cubicBezTo>
                    <a:cubicBezTo>
                      <a:pt x="1715" y="5829"/>
                      <a:pt x="1200" y="6686"/>
                      <a:pt x="514" y="8230"/>
                    </a:cubicBezTo>
                    <a:cubicBezTo>
                      <a:pt x="514" y="8401"/>
                      <a:pt x="514" y="8401"/>
                      <a:pt x="343" y="8573"/>
                    </a:cubicBezTo>
                    <a:cubicBezTo>
                      <a:pt x="172" y="9087"/>
                      <a:pt x="172" y="9944"/>
                      <a:pt x="0" y="10458"/>
                    </a:cubicBezTo>
                    <a:cubicBezTo>
                      <a:pt x="0" y="10630"/>
                      <a:pt x="0" y="10801"/>
                      <a:pt x="0" y="11144"/>
                    </a:cubicBezTo>
                    <a:cubicBezTo>
                      <a:pt x="0" y="12002"/>
                      <a:pt x="172" y="13030"/>
                      <a:pt x="514" y="13887"/>
                    </a:cubicBezTo>
                    <a:cubicBezTo>
                      <a:pt x="686" y="14573"/>
                      <a:pt x="1029" y="15259"/>
                      <a:pt x="1372" y="15945"/>
                    </a:cubicBezTo>
                    <a:cubicBezTo>
                      <a:pt x="1543" y="16116"/>
                      <a:pt x="1543" y="16288"/>
                      <a:pt x="1715" y="16459"/>
                    </a:cubicBezTo>
                    <a:cubicBezTo>
                      <a:pt x="2058" y="16973"/>
                      <a:pt x="2572" y="17659"/>
                      <a:pt x="3086" y="18173"/>
                    </a:cubicBezTo>
                    <a:cubicBezTo>
                      <a:pt x="3601" y="18688"/>
                      <a:pt x="4286" y="19202"/>
                      <a:pt x="4801" y="19545"/>
                    </a:cubicBezTo>
                    <a:cubicBezTo>
                      <a:pt x="4972" y="19717"/>
                      <a:pt x="5144" y="19717"/>
                      <a:pt x="5315" y="19888"/>
                    </a:cubicBezTo>
                    <a:cubicBezTo>
                      <a:pt x="6001" y="20231"/>
                      <a:pt x="6687" y="20574"/>
                      <a:pt x="7544" y="20745"/>
                    </a:cubicBezTo>
                    <a:cubicBezTo>
                      <a:pt x="8401" y="20917"/>
                      <a:pt x="9087" y="21088"/>
                      <a:pt x="9944" y="21088"/>
                    </a:cubicBezTo>
                    <a:cubicBezTo>
                      <a:pt x="10287" y="21088"/>
                      <a:pt x="10459" y="21088"/>
                      <a:pt x="10801" y="21088"/>
                    </a:cubicBezTo>
                    <a:cubicBezTo>
                      <a:pt x="13030" y="20917"/>
                      <a:pt x="15088" y="20402"/>
                      <a:pt x="16974" y="19202"/>
                    </a:cubicBezTo>
                    <a:cubicBezTo>
                      <a:pt x="18860" y="18002"/>
                      <a:pt x="20231" y="16631"/>
                      <a:pt x="21431" y="14744"/>
                    </a:cubicBezTo>
                    <a:cubicBezTo>
                      <a:pt x="21603" y="14573"/>
                      <a:pt x="21774" y="14230"/>
                      <a:pt x="21774" y="14059"/>
                    </a:cubicBezTo>
                    <a:cubicBezTo>
                      <a:pt x="22117" y="13373"/>
                      <a:pt x="22460" y="12516"/>
                      <a:pt x="22632" y="11830"/>
                    </a:cubicBezTo>
                    <a:cubicBezTo>
                      <a:pt x="22803" y="10973"/>
                      <a:pt x="22975" y="10287"/>
                      <a:pt x="22975" y="9430"/>
                    </a:cubicBezTo>
                    <a:cubicBezTo>
                      <a:pt x="22975" y="9087"/>
                      <a:pt x="22975" y="8915"/>
                      <a:pt x="22975" y="8573"/>
                    </a:cubicBezTo>
                    <a:cubicBezTo>
                      <a:pt x="23317" y="7886"/>
                      <a:pt x="23146" y="7201"/>
                      <a:pt x="23146" y="6515"/>
                    </a:cubicBezTo>
                    <a:close/>
                  </a:path>
                </a:pathLst>
              </a:custGeom>
              <a:solidFill>
                <a:srgbClr val="FFFFFF"/>
              </a:solidFill>
              <a:ln w="1715" cap="flat">
                <a:noFill/>
                <a:prstDash val="solid"/>
                <a:miter/>
              </a:ln>
            </p:spPr>
            <p:txBody>
              <a:bodyPr rtlCol="0" anchor="ctr"/>
              <a:lstStyle/>
              <a:p>
                <a:endParaRPr lang="en-US"/>
              </a:p>
            </p:txBody>
          </p:sp>
          <p:sp>
            <p:nvSpPr>
              <p:cNvPr id="83" name="Freeform: Shape 82">
                <a:extLst>
                  <a:ext uri="{FF2B5EF4-FFF2-40B4-BE49-F238E27FC236}">
                    <a16:creationId xmlns:a16="http://schemas.microsoft.com/office/drawing/2014/main" id="{BFFC19D3-BF22-4863-B9A7-8B4DA6076182}"/>
                  </a:ext>
                </a:extLst>
              </p:cNvPr>
              <p:cNvSpPr/>
              <p:nvPr/>
            </p:nvSpPr>
            <p:spPr>
              <a:xfrm>
                <a:off x="8290045" y="4854949"/>
                <a:ext cx="21241" cy="22288"/>
              </a:xfrm>
              <a:custGeom>
                <a:avLst/>
                <a:gdLst>
                  <a:gd name="connsiteX0" fmla="*/ 21088 w 21241"/>
                  <a:gd name="connsiteY0" fmla="*/ 4972 h 22288"/>
                  <a:gd name="connsiteX1" fmla="*/ 19374 w 21241"/>
                  <a:gd name="connsiteY1" fmla="*/ 2057 h 22288"/>
                  <a:gd name="connsiteX2" fmla="*/ 16459 w 21241"/>
                  <a:gd name="connsiteY2" fmla="*/ 343 h 22288"/>
                  <a:gd name="connsiteX3" fmla="*/ 14230 w 21241"/>
                  <a:gd name="connsiteY3" fmla="*/ 0 h 22288"/>
                  <a:gd name="connsiteX4" fmla="*/ 13716 w 21241"/>
                  <a:gd name="connsiteY4" fmla="*/ 0 h 22288"/>
                  <a:gd name="connsiteX5" fmla="*/ 9601 w 21241"/>
                  <a:gd name="connsiteY5" fmla="*/ 1200 h 22288"/>
                  <a:gd name="connsiteX6" fmla="*/ 9259 w 21241"/>
                  <a:gd name="connsiteY6" fmla="*/ 1372 h 22288"/>
                  <a:gd name="connsiteX7" fmla="*/ 7544 w 21241"/>
                  <a:gd name="connsiteY7" fmla="*/ 2572 h 22288"/>
                  <a:gd name="connsiteX8" fmla="*/ 5830 w 21241"/>
                  <a:gd name="connsiteY8" fmla="*/ 4629 h 22288"/>
                  <a:gd name="connsiteX9" fmla="*/ 5144 w 21241"/>
                  <a:gd name="connsiteY9" fmla="*/ 5830 h 22288"/>
                  <a:gd name="connsiteX10" fmla="*/ 3601 w 21241"/>
                  <a:gd name="connsiteY10" fmla="*/ 6344 h 22288"/>
                  <a:gd name="connsiteX11" fmla="*/ 3258 w 21241"/>
                  <a:gd name="connsiteY11" fmla="*/ 6515 h 22288"/>
                  <a:gd name="connsiteX12" fmla="*/ 2572 w 21241"/>
                  <a:gd name="connsiteY12" fmla="*/ 7030 h 22288"/>
                  <a:gd name="connsiteX13" fmla="*/ 857 w 21241"/>
                  <a:gd name="connsiteY13" fmla="*/ 8744 h 22288"/>
                  <a:gd name="connsiteX14" fmla="*/ 0 w 21241"/>
                  <a:gd name="connsiteY14" fmla="*/ 12173 h 22288"/>
                  <a:gd name="connsiteX15" fmla="*/ 0 w 21241"/>
                  <a:gd name="connsiteY15" fmla="*/ 12688 h 22288"/>
                  <a:gd name="connsiteX16" fmla="*/ 1200 w 21241"/>
                  <a:gd name="connsiteY16" fmla="*/ 17659 h 22288"/>
                  <a:gd name="connsiteX17" fmla="*/ 1715 w 21241"/>
                  <a:gd name="connsiteY17" fmla="*/ 18517 h 22288"/>
                  <a:gd name="connsiteX18" fmla="*/ 3086 w 21241"/>
                  <a:gd name="connsiteY18" fmla="*/ 20231 h 22288"/>
                  <a:gd name="connsiteX19" fmla="*/ 3772 w 21241"/>
                  <a:gd name="connsiteY19" fmla="*/ 20917 h 22288"/>
                  <a:gd name="connsiteX20" fmla="*/ 5144 w 21241"/>
                  <a:gd name="connsiteY20" fmla="*/ 21774 h 22288"/>
                  <a:gd name="connsiteX21" fmla="*/ 7715 w 21241"/>
                  <a:gd name="connsiteY21" fmla="*/ 22289 h 22288"/>
                  <a:gd name="connsiteX22" fmla="*/ 11830 w 21241"/>
                  <a:gd name="connsiteY22" fmla="*/ 21260 h 22288"/>
                  <a:gd name="connsiteX23" fmla="*/ 14059 w 21241"/>
                  <a:gd name="connsiteY23" fmla="*/ 20060 h 22288"/>
                  <a:gd name="connsiteX24" fmla="*/ 16631 w 21241"/>
                  <a:gd name="connsiteY24" fmla="*/ 18002 h 22288"/>
                  <a:gd name="connsiteX25" fmla="*/ 20060 w 21241"/>
                  <a:gd name="connsiteY25" fmla="*/ 12173 h 22288"/>
                  <a:gd name="connsiteX26" fmla="*/ 20746 w 21241"/>
                  <a:gd name="connsiteY26" fmla="*/ 8573 h 22288"/>
                  <a:gd name="connsiteX27" fmla="*/ 21088 w 21241"/>
                  <a:gd name="connsiteY27" fmla="*/ 4972 h 22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1241" h="22288">
                    <a:moveTo>
                      <a:pt x="21088" y="4972"/>
                    </a:moveTo>
                    <a:cubicBezTo>
                      <a:pt x="20746" y="3943"/>
                      <a:pt x="20231" y="2915"/>
                      <a:pt x="19374" y="2057"/>
                    </a:cubicBezTo>
                    <a:cubicBezTo>
                      <a:pt x="18517" y="1200"/>
                      <a:pt x="17659" y="686"/>
                      <a:pt x="16459" y="343"/>
                    </a:cubicBezTo>
                    <a:cubicBezTo>
                      <a:pt x="15773" y="172"/>
                      <a:pt x="15088" y="0"/>
                      <a:pt x="14230" y="0"/>
                    </a:cubicBezTo>
                    <a:cubicBezTo>
                      <a:pt x="14059" y="0"/>
                      <a:pt x="13888" y="0"/>
                      <a:pt x="13716" y="0"/>
                    </a:cubicBezTo>
                    <a:cubicBezTo>
                      <a:pt x="12173" y="172"/>
                      <a:pt x="11144" y="343"/>
                      <a:pt x="9601" y="1200"/>
                    </a:cubicBezTo>
                    <a:cubicBezTo>
                      <a:pt x="9430" y="1200"/>
                      <a:pt x="9259" y="1372"/>
                      <a:pt x="9259" y="1372"/>
                    </a:cubicBezTo>
                    <a:cubicBezTo>
                      <a:pt x="8744" y="1715"/>
                      <a:pt x="8058" y="2229"/>
                      <a:pt x="7544" y="2572"/>
                    </a:cubicBezTo>
                    <a:cubicBezTo>
                      <a:pt x="6858" y="3086"/>
                      <a:pt x="6344" y="3943"/>
                      <a:pt x="5830" y="4629"/>
                    </a:cubicBezTo>
                    <a:cubicBezTo>
                      <a:pt x="5658" y="4972"/>
                      <a:pt x="5315" y="5486"/>
                      <a:pt x="5144" y="5830"/>
                    </a:cubicBezTo>
                    <a:cubicBezTo>
                      <a:pt x="4629" y="6001"/>
                      <a:pt x="4115" y="6172"/>
                      <a:pt x="3601" y="6344"/>
                    </a:cubicBezTo>
                    <a:cubicBezTo>
                      <a:pt x="3429" y="6344"/>
                      <a:pt x="3429" y="6515"/>
                      <a:pt x="3258" y="6515"/>
                    </a:cubicBezTo>
                    <a:cubicBezTo>
                      <a:pt x="2915" y="6687"/>
                      <a:pt x="2743" y="6858"/>
                      <a:pt x="2572" y="7030"/>
                    </a:cubicBezTo>
                    <a:cubicBezTo>
                      <a:pt x="1886" y="7544"/>
                      <a:pt x="1372" y="8058"/>
                      <a:pt x="857" y="8744"/>
                    </a:cubicBezTo>
                    <a:cubicBezTo>
                      <a:pt x="172" y="9773"/>
                      <a:pt x="0" y="10973"/>
                      <a:pt x="0" y="12173"/>
                    </a:cubicBezTo>
                    <a:cubicBezTo>
                      <a:pt x="0" y="12344"/>
                      <a:pt x="0" y="12516"/>
                      <a:pt x="0" y="12688"/>
                    </a:cubicBezTo>
                    <a:cubicBezTo>
                      <a:pt x="0" y="14573"/>
                      <a:pt x="514" y="16117"/>
                      <a:pt x="1200" y="17659"/>
                    </a:cubicBezTo>
                    <a:cubicBezTo>
                      <a:pt x="1372" y="18002"/>
                      <a:pt x="1543" y="18174"/>
                      <a:pt x="1715" y="18517"/>
                    </a:cubicBezTo>
                    <a:cubicBezTo>
                      <a:pt x="2057" y="19031"/>
                      <a:pt x="2572" y="19717"/>
                      <a:pt x="3086" y="20231"/>
                    </a:cubicBezTo>
                    <a:cubicBezTo>
                      <a:pt x="3258" y="20403"/>
                      <a:pt x="3601" y="20574"/>
                      <a:pt x="3772" y="20917"/>
                    </a:cubicBezTo>
                    <a:cubicBezTo>
                      <a:pt x="4115" y="21260"/>
                      <a:pt x="4629" y="21603"/>
                      <a:pt x="5144" y="21774"/>
                    </a:cubicBezTo>
                    <a:cubicBezTo>
                      <a:pt x="6001" y="22117"/>
                      <a:pt x="6687" y="22289"/>
                      <a:pt x="7715" y="22289"/>
                    </a:cubicBezTo>
                    <a:cubicBezTo>
                      <a:pt x="9259" y="22289"/>
                      <a:pt x="10459" y="21774"/>
                      <a:pt x="11830" y="21260"/>
                    </a:cubicBezTo>
                    <a:cubicBezTo>
                      <a:pt x="12688" y="20917"/>
                      <a:pt x="13373" y="20574"/>
                      <a:pt x="14059" y="20060"/>
                    </a:cubicBezTo>
                    <a:cubicBezTo>
                      <a:pt x="14916" y="19374"/>
                      <a:pt x="15945" y="18688"/>
                      <a:pt x="16631" y="18002"/>
                    </a:cubicBezTo>
                    <a:cubicBezTo>
                      <a:pt x="18345" y="16288"/>
                      <a:pt x="19374" y="14402"/>
                      <a:pt x="20060" y="12173"/>
                    </a:cubicBezTo>
                    <a:cubicBezTo>
                      <a:pt x="20403" y="10973"/>
                      <a:pt x="20574" y="9773"/>
                      <a:pt x="20746" y="8573"/>
                    </a:cubicBezTo>
                    <a:cubicBezTo>
                      <a:pt x="21431" y="7544"/>
                      <a:pt x="21260" y="6344"/>
                      <a:pt x="21088" y="4972"/>
                    </a:cubicBezTo>
                    <a:close/>
                  </a:path>
                </a:pathLst>
              </a:custGeom>
              <a:solidFill>
                <a:srgbClr val="FFFFFF"/>
              </a:solidFill>
              <a:ln w="1715" cap="flat">
                <a:noFill/>
                <a:prstDash val="solid"/>
                <a:miter/>
              </a:ln>
            </p:spPr>
            <p:txBody>
              <a:bodyPr rtlCol="0" anchor="ctr"/>
              <a:lstStyle/>
              <a:p>
                <a:endParaRPr lang="en-US"/>
              </a:p>
            </p:txBody>
          </p:sp>
          <p:sp>
            <p:nvSpPr>
              <p:cNvPr id="84" name="Freeform: Shape 83">
                <a:extLst>
                  <a:ext uri="{FF2B5EF4-FFF2-40B4-BE49-F238E27FC236}">
                    <a16:creationId xmlns:a16="http://schemas.microsoft.com/office/drawing/2014/main" id="{3D7253DA-97DF-4E3C-8961-76848084E6DB}"/>
                  </a:ext>
                </a:extLst>
              </p:cNvPr>
              <p:cNvSpPr/>
              <p:nvPr/>
            </p:nvSpPr>
            <p:spPr>
              <a:xfrm>
                <a:off x="7556411" y="4634807"/>
                <a:ext cx="21275" cy="23127"/>
              </a:xfrm>
              <a:custGeom>
                <a:avLst/>
                <a:gdLst>
                  <a:gd name="connsiteX0" fmla="*/ 20917 w 21275"/>
                  <a:gd name="connsiteY0" fmla="*/ 8573 h 23127"/>
                  <a:gd name="connsiteX1" fmla="*/ 20574 w 21275"/>
                  <a:gd name="connsiteY1" fmla="*/ 7201 h 23127"/>
                  <a:gd name="connsiteX2" fmla="*/ 18688 w 21275"/>
                  <a:gd name="connsiteY2" fmla="*/ 3257 h 23127"/>
                  <a:gd name="connsiteX3" fmla="*/ 16973 w 21275"/>
                  <a:gd name="connsiteY3" fmla="*/ 1372 h 23127"/>
                  <a:gd name="connsiteX4" fmla="*/ 14744 w 21275"/>
                  <a:gd name="connsiteY4" fmla="*/ 171 h 23127"/>
                  <a:gd name="connsiteX5" fmla="*/ 13030 w 21275"/>
                  <a:gd name="connsiteY5" fmla="*/ 0 h 23127"/>
                  <a:gd name="connsiteX6" fmla="*/ 9773 w 21275"/>
                  <a:gd name="connsiteY6" fmla="*/ 857 h 23127"/>
                  <a:gd name="connsiteX7" fmla="*/ 7201 w 21275"/>
                  <a:gd name="connsiteY7" fmla="*/ 2572 h 23127"/>
                  <a:gd name="connsiteX8" fmla="*/ 5658 w 21275"/>
                  <a:gd name="connsiteY8" fmla="*/ 4286 h 23127"/>
                  <a:gd name="connsiteX9" fmla="*/ 4286 w 21275"/>
                  <a:gd name="connsiteY9" fmla="*/ 6344 h 23127"/>
                  <a:gd name="connsiteX10" fmla="*/ 3772 w 21275"/>
                  <a:gd name="connsiteY10" fmla="*/ 6515 h 23127"/>
                  <a:gd name="connsiteX11" fmla="*/ 1028 w 21275"/>
                  <a:gd name="connsiteY11" fmla="*/ 9258 h 23127"/>
                  <a:gd name="connsiteX12" fmla="*/ 0 w 21275"/>
                  <a:gd name="connsiteY12" fmla="*/ 13202 h 23127"/>
                  <a:gd name="connsiteX13" fmla="*/ 343 w 21275"/>
                  <a:gd name="connsiteY13" fmla="*/ 15602 h 23127"/>
                  <a:gd name="connsiteX14" fmla="*/ 1372 w 21275"/>
                  <a:gd name="connsiteY14" fmla="*/ 17831 h 23127"/>
                  <a:gd name="connsiteX15" fmla="*/ 8230 w 21275"/>
                  <a:gd name="connsiteY15" fmla="*/ 22803 h 23127"/>
                  <a:gd name="connsiteX16" fmla="*/ 13373 w 21275"/>
                  <a:gd name="connsiteY16" fmla="*/ 22803 h 23127"/>
                  <a:gd name="connsiteX17" fmla="*/ 15773 w 21275"/>
                  <a:gd name="connsiteY17" fmla="*/ 21774 h 23127"/>
                  <a:gd name="connsiteX18" fmla="*/ 17488 w 21275"/>
                  <a:gd name="connsiteY18" fmla="*/ 20574 h 23127"/>
                  <a:gd name="connsiteX19" fmla="*/ 18002 w 21275"/>
                  <a:gd name="connsiteY19" fmla="*/ 20060 h 23127"/>
                  <a:gd name="connsiteX20" fmla="*/ 21260 w 21275"/>
                  <a:gd name="connsiteY20" fmla="*/ 11315 h 23127"/>
                  <a:gd name="connsiteX21" fmla="*/ 20917 w 21275"/>
                  <a:gd name="connsiteY21" fmla="*/ 8573 h 23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1275" h="23127">
                    <a:moveTo>
                      <a:pt x="20917" y="8573"/>
                    </a:moveTo>
                    <a:cubicBezTo>
                      <a:pt x="20917" y="8058"/>
                      <a:pt x="20745" y="7715"/>
                      <a:pt x="20574" y="7201"/>
                    </a:cubicBezTo>
                    <a:cubicBezTo>
                      <a:pt x="20060" y="5829"/>
                      <a:pt x="19545" y="4457"/>
                      <a:pt x="18688" y="3257"/>
                    </a:cubicBezTo>
                    <a:cubicBezTo>
                      <a:pt x="18345" y="2572"/>
                      <a:pt x="17659" y="1886"/>
                      <a:pt x="16973" y="1372"/>
                    </a:cubicBezTo>
                    <a:cubicBezTo>
                      <a:pt x="16288" y="857"/>
                      <a:pt x="15602" y="343"/>
                      <a:pt x="14744" y="171"/>
                    </a:cubicBezTo>
                    <a:lnTo>
                      <a:pt x="13030" y="0"/>
                    </a:lnTo>
                    <a:cubicBezTo>
                      <a:pt x="11830" y="0"/>
                      <a:pt x="10801" y="343"/>
                      <a:pt x="9773" y="857"/>
                    </a:cubicBezTo>
                    <a:cubicBezTo>
                      <a:pt x="8915" y="1372"/>
                      <a:pt x="8058" y="2057"/>
                      <a:pt x="7201" y="2572"/>
                    </a:cubicBezTo>
                    <a:cubicBezTo>
                      <a:pt x="6686" y="3086"/>
                      <a:pt x="6172" y="3600"/>
                      <a:pt x="5658" y="4286"/>
                    </a:cubicBezTo>
                    <a:cubicBezTo>
                      <a:pt x="5144" y="4972"/>
                      <a:pt x="4801" y="5658"/>
                      <a:pt x="4286" y="6344"/>
                    </a:cubicBezTo>
                    <a:cubicBezTo>
                      <a:pt x="4115" y="6344"/>
                      <a:pt x="3943" y="6515"/>
                      <a:pt x="3772" y="6515"/>
                    </a:cubicBezTo>
                    <a:cubicBezTo>
                      <a:pt x="2743" y="7029"/>
                      <a:pt x="1543" y="8401"/>
                      <a:pt x="1028" y="9258"/>
                    </a:cubicBezTo>
                    <a:cubicBezTo>
                      <a:pt x="343" y="10458"/>
                      <a:pt x="0" y="11830"/>
                      <a:pt x="0" y="13202"/>
                    </a:cubicBezTo>
                    <a:cubicBezTo>
                      <a:pt x="0" y="14059"/>
                      <a:pt x="171" y="14916"/>
                      <a:pt x="343" y="15602"/>
                    </a:cubicBezTo>
                    <a:cubicBezTo>
                      <a:pt x="686" y="16288"/>
                      <a:pt x="857" y="17145"/>
                      <a:pt x="1372" y="17831"/>
                    </a:cubicBezTo>
                    <a:cubicBezTo>
                      <a:pt x="2915" y="20231"/>
                      <a:pt x="5315" y="22117"/>
                      <a:pt x="8230" y="22803"/>
                    </a:cubicBezTo>
                    <a:cubicBezTo>
                      <a:pt x="9944" y="23146"/>
                      <a:pt x="11659" y="23317"/>
                      <a:pt x="13373" y="22803"/>
                    </a:cubicBezTo>
                    <a:cubicBezTo>
                      <a:pt x="14230" y="22631"/>
                      <a:pt x="14916" y="22289"/>
                      <a:pt x="15773" y="21774"/>
                    </a:cubicBezTo>
                    <a:cubicBezTo>
                      <a:pt x="16288" y="21431"/>
                      <a:pt x="16973" y="20917"/>
                      <a:pt x="17488" y="20574"/>
                    </a:cubicBezTo>
                    <a:cubicBezTo>
                      <a:pt x="17659" y="20402"/>
                      <a:pt x="17831" y="20231"/>
                      <a:pt x="18002" y="20060"/>
                    </a:cubicBezTo>
                    <a:cubicBezTo>
                      <a:pt x="20231" y="17659"/>
                      <a:pt x="21431" y="14573"/>
                      <a:pt x="21260" y="11315"/>
                    </a:cubicBezTo>
                    <a:cubicBezTo>
                      <a:pt x="21260" y="10458"/>
                      <a:pt x="21088" y="9430"/>
                      <a:pt x="20917" y="8573"/>
                    </a:cubicBezTo>
                    <a:close/>
                  </a:path>
                </a:pathLst>
              </a:custGeom>
              <a:solidFill>
                <a:srgbClr val="FFFFFF"/>
              </a:solidFill>
              <a:ln w="1715" cap="flat">
                <a:noFill/>
                <a:prstDash val="solid"/>
                <a:miter/>
              </a:ln>
            </p:spPr>
            <p:txBody>
              <a:bodyPr rtlCol="0" anchor="ctr"/>
              <a:lstStyle/>
              <a:p>
                <a:endParaRPr lang="en-US"/>
              </a:p>
            </p:txBody>
          </p:sp>
          <p:sp>
            <p:nvSpPr>
              <p:cNvPr id="85" name="Freeform: Shape 84">
                <a:extLst>
                  <a:ext uri="{FF2B5EF4-FFF2-40B4-BE49-F238E27FC236}">
                    <a16:creationId xmlns:a16="http://schemas.microsoft.com/office/drawing/2014/main" id="{5DE0CA40-3795-43B1-B1DC-061B04161FBD}"/>
                  </a:ext>
                </a:extLst>
              </p:cNvPr>
              <p:cNvSpPr/>
              <p:nvPr/>
            </p:nvSpPr>
            <p:spPr>
              <a:xfrm>
                <a:off x="7210939" y="4593036"/>
                <a:ext cx="19459" cy="20554"/>
              </a:xfrm>
              <a:custGeom>
                <a:avLst/>
                <a:gdLst>
                  <a:gd name="connsiteX0" fmla="*/ 19202 w 19459"/>
                  <a:gd name="connsiteY0" fmla="*/ 8853 h 20554"/>
                  <a:gd name="connsiteX1" fmla="*/ 15259 w 19459"/>
                  <a:gd name="connsiteY1" fmla="*/ 3710 h 20554"/>
                  <a:gd name="connsiteX2" fmla="*/ 13373 w 19459"/>
                  <a:gd name="connsiteY2" fmla="*/ 3024 h 20554"/>
                  <a:gd name="connsiteX3" fmla="*/ 12516 w 19459"/>
                  <a:gd name="connsiteY3" fmla="*/ 1824 h 20554"/>
                  <a:gd name="connsiteX4" fmla="*/ 9944 w 19459"/>
                  <a:gd name="connsiteY4" fmla="*/ 281 h 20554"/>
                  <a:gd name="connsiteX5" fmla="*/ 4629 w 19459"/>
                  <a:gd name="connsiteY5" fmla="*/ 967 h 20554"/>
                  <a:gd name="connsiteX6" fmla="*/ 2572 w 19459"/>
                  <a:gd name="connsiteY6" fmla="*/ 2853 h 20554"/>
                  <a:gd name="connsiteX7" fmla="*/ 1715 w 19459"/>
                  <a:gd name="connsiteY7" fmla="*/ 4053 h 20554"/>
                  <a:gd name="connsiteX8" fmla="*/ 686 w 19459"/>
                  <a:gd name="connsiteY8" fmla="*/ 6453 h 20554"/>
                  <a:gd name="connsiteX9" fmla="*/ 343 w 19459"/>
                  <a:gd name="connsiteY9" fmla="*/ 7482 h 20554"/>
                  <a:gd name="connsiteX10" fmla="*/ 0 w 19459"/>
                  <a:gd name="connsiteY10" fmla="*/ 10225 h 20554"/>
                  <a:gd name="connsiteX11" fmla="*/ 343 w 19459"/>
                  <a:gd name="connsiteY11" fmla="*/ 12968 h 20554"/>
                  <a:gd name="connsiteX12" fmla="*/ 514 w 19459"/>
                  <a:gd name="connsiteY12" fmla="*/ 13825 h 20554"/>
                  <a:gd name="connsiteX13" fmla="*/ 1715 w 19459"/>
                  <a:gd name="connsiteY13" fmla="*/ 16226 h 20554"/>
                  <a:gd name="connsiteX14" fmla="*/ 3429 w 19459"/>
                  <a:gd name="connsiteY14" fmla="*/ 18112 h 20554"/>
                  <a:gd name="connsiteX15" fmla="*/ 5144 w 19459"/>
                  <a:gd name="connsiteY15" fmla="*/ 19312 h 20554"/>
                  <a:gd name="connsiteX16" fmla="*/ 7029 w 19459"/>
                  <a:gd name="connsiteY16" fmla="*/ 20169 h 20554"/>
                  <a:gd name="connsiteX17" fmla="*/ 12002 w 19459"/>
                  <a:gd name="connsiteY17" fmla="*/ 20169 h 20554"/>
                  <a:gd name="connsiteX18" fmla="*/ 16288 w 19459"/>
                  <a:gd name="connsiteY18" fmla="*/ 17769 h 20554"/>
                  <a:gd name="connsiteX19" fmla="*/ 16973 w 19459"/>
                  <a:gd name="connsiteY19" fmla="*/ 17083 h 20554"/>
                  <a:gd name="connsiteX20" fmla="*/ 18345 w 19459"/>
                  <a:gd name="connsiteY20" fmla="*/ 15025 h 20554"/>
                  <a:gd name="connsiteX21" fmla="*/ 19202 w 19459"/>
                  <a:gd name="connsiteY21" fmla="*/ 12625 h 20554"/>
                  <a:gd name="connsiteX22" fmla="*/ 19202 w 19459"/>
                  <a:gd name="connsiteY22" fmla="*/ 8853 h 205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59" h="20554">
                    <a:moveTo>
                      <a:pt x="19202" y="8853"/>
                    </a:moveTo>
                    <a:cubicBezTo>
                      <a:pt x="18860" y="6625"/>
                      <a:pt x="17145" y="4738"/>
                      <a:pt x="15259" y="3710"/>
                    </a:cubicBezTo>
                    <a:cubicBezTo>
                      <a:pt x="14744" y="3367"/>
                      <a:pt x="14059" y="3196"/>
                      <a:pt x="13373" y="3024"/>
                    </a:cubicBezTo>
                    <a:cubicBezTo>
                      <a:pt x="13202" y="2681"/>
                      <a:pt x="12859" y="2167"/>
                      <a:pt x="12516" y="1824"/>
                    </a:cubicBezTo>
                    <a:cubicBezTo>
                      <a:pt x="11830" y="1138"/>
                      <a:pt x="10973" y="624"/>
                      <a:pt x="9944" y="281"/>
                    </a:cubicBezTo>
                    <a:cubicBezTo>
                      <a:pt x="8058" y="-233"/>
                      <a:pt x="6172" y="-62"/>
                      <a:pt x="4629" y="967"/>
                    </a:cubicBezTo>
                    <a:cubicBezTo>
                      <a:pt x="3600" y="1652"/>
                      <a:pt x="3257" y="1995"/>
                      <a:pt x="2572" y="2853"/>
                    </a:cubicBezTo>
                    <a:cubicBezTo>
                      <a:pt x="2229" y="3196"/>
                      <a:pt x="2057" y="3538"/>
                      <a:pt x="1715" y="4053"/>
                    </a:cubicBezTo>
                    <a:cubicBezTo>
                      <a:pt x="1200" y="4738"/>
                      <a:pt x="1028" y="5596"/>
                      <a:pt x="686" y="6453"/>
                    </a:cubicBezTo>
                    <a:cubicBezTo>
                      <a:pt x="514" y="6796"/>
                      <a:pt x="514" y="7139"/>
                      <a:pt x="343" y="7482"/>
                    </a:cubicBezTo>
                    <a:cubicBezTo>
                      <a:pt x="171" y="8339"/>
                      <a:pt x="0" y="9196"/>
                      <a:pt x="0" y="10225"/>
                    </a:cubicBezTo>
                    <a:cubicBezTo>
                      <a:pt x="0" y="11082"/>
                      <a:pt x="171" y="12111"/>
                      <a:pt x="343" y="12968"/>
                    </a:cubicBezTo>
                    <a:cubicBezTo>
                      <a:pt x="343" y="13311"/>
                      <a:pt x="514" y="13654"/>
                      <a:pt x="514" y="13825"/>
                    </a:cubicBezTo>
                    <a:cubicBezTo>
                      <a:pt x="857" y="14683"/>
                      <a:pt x="1200" y="15540"/>
                      <a:pt x="1715" y="16226"/>
                    </a:cubicBezTo>
                    <a:cubicBezTo>
                      <a:pt x="2229" y="16912"/>
                      <a:pt x="2743" y="17597"/>
                      <a:pt x="3429" y="18112"/>
                    </a:cubicBezTo>
                    <a:cubicBezTo>
                      <a:pt x="3943" y="18454"/>
                      <a:pt x="4457" y="18969"/>
                      <a:pt x="5144" y="19312"/>
                    </a:cubicBezTo>
                    <a:cubicBezTo>
                      <a:pt x="5658" y="19655"/>
                      <a:pt x="6686" y="19998"/>
                      <a:pt x="7029" y="20169"/>
                    </a:cubicBezTo>
                    <a:cubicBezTo>
                      <a:pt x="8573" y="20683"/>
                      <a:pt x="10458" y="20683"/>
                      <a:pt x="12002" y="20169"/>
                    </a:cubicBezTo>
                    <a:cubicBezTo>
                      <a:pt x="13716" y="19655"/>
                      <a:pt x="14916" y="18797"/>
                      <a:pt x="16288" y="17769"/>
                    </a:cubicBezTo>
                    <a:cubicBezTo>
                      <a:pt x="16459" y="17597"/>
                      <a:pt x="16631" y="17426"/>
                      <a:pt x="16973" y="17083"/>
                    </a:cubicBezTo>
                    <a:cubicBezTo>
                      <a:pt x="17488" y="16569"/>
                      <a:pt x="18002" y="15883"/>
                      <a:pt x="18345" y="15025"/>
                    </a:cubicBezTo>
                    <a:cubicBezTo>
                      <a:pt x="18688" y="14340"/>
                      <a:pt x="19031" y="13483"/>
                      <a:pt x="19202" y="12625"/>
                    </a:cubicBezTo>
                    <a:cubicBezTo>
                      <a:pt x="19545" y="11425"/>
                      <a:pt x="19545" y="10568"/>
                      <a:pt x="19202" y="8853"/>
                    </a:cubicBezTo>
                    <a:close/>
                  </a:path>
                </a:pathLst>
              </a:custGeom>
              <a:solidFill>
                <a:srgbClr val="FFFFFF"/>
              </a:solidFill>
              <a:ln w="1715" cap="flat">
                <a:noFill/>
                <a:prstDash val="solid"/>
                <a:miter/>
              </a:ln>
            </p:spPr>
            <p:txBody>
              <a:bodyPr rtlCol="0" anchor="ctr"/>
              <a:lstStyle/>
              <a:p>
                <a:endParaRPr lang="en-US"/>
              </a:p>
            </p:txBody>
          </p:sp>
        </p:grpSp>
      </p:grpSp>
      <p:pic>
        <p:nvPicPr>
          <p:cNvPr id="137" name="Picture 10" descr="Cute chef girl smiling in uniform mascot gesturing ok sign cartoon art  illustration 2335552 Vector Art at Vecteezy">
            <a:extLst>
              <a:ext uri="{FF2B5EF4-FFF2-40B4-BE49-F238E27FC236}">
                <a16:creationId xmlns:a16="http://schemas.microsoft.com/office/drawing/2014/main" id="{8832BA9A-9969-47D8-9686-9A8F8FE777AA}"/>
              </a:ext>
            </a:extLst>
          </p:cNvPr>
          <p:cNvPicPr>
            <a:picLocks noChangeAspect="1" noChangeArrowheads="1"/>
          </p:cNvPicPr>
          <p:nvPr/>
        </p:nvPicPr>
        <p:blipFill rotWithShape="1">
          <a:blip r:embed="rId2" cstate="print">
            <a:clrChange>
              <a:clrFrom>
                <a:srgbClr val="FDDFD4"/>
              </a:clrFrom>
              <a:clrTo>
                <a:srgbClr val="FDDFD4">
                  <a:alpha val="0"/>
                </a:srgbClr>
              </a:clrTo>
            </a:clrChange>
            <a:extLst>
              <a:ext uri="{BEBA8EAE-BF5A-486C-A8C5-ECC9F3942E4B}">
                <a14:imgProps xmlns:a14="http://schemas.microsoft.com/office/drawing/2010/main">
                  <a14:imgLayer r:embed="rId3">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9628" t="-1268" r="29264"/>
          <a:stretch/>
        </p:blipFill>
        <p:spPr bwMode="auto">
          <a:xfrm flipH="1">
            <a:off x="9450122" y="2159693"/>
            <a:ext cx="3133677" cy="4967464"/>
          </a:xfrm>
          <a:prstGeom prst="rect">
            <a:avLst/>
          </a:prstGeom>
          <a:noFill/>
          <a:extLst>
            <a:ext uri="{909E8E84-426E-40DD-AFC4-6F175D3DCCD1}">
              <a14:hiddenFill xmlns:a14="http://schemas.microsoft.com/office/drawing/2010/main">
                <a:solidFill>
                  <a:srgbClr val="FFFFFF"/>
                </a:solidFill>
              </a14:hiddenFill>
            </a:ext>
          </a:extLst>
        </p:spPr>
      </p:pic>
      <p:cxnSp>
        <p:nvCxnSpPr>
          <p:cNvPr id="138" name="Straight Connector 137">
            <a:extLst>
              <a:ext uri="{FF2B5EF4-FFF2-40B4-BE49-F238E27FC236}">
                <a16:creationId xmlns:a16="http://schemas.microsoft.com/office/drawing/2014/main" id="{409FB68B-222D-42FB-A89F-167D3747D21A}"/>
              </a:ext>
            </a:extLst>
          </p:cNvPr>
          <p:cNvCxnSpPr>
            <a:cxnSpLocks/>
          </p:cNvCxnSpPr>
          <p:nvPr/>
        </p:nvCxnSpPr>
        <p:spPr>
          <a:xfrm flipV="1">
            <a:off x="4254897" y="2512901"/>
            <a:ext cx="995793" cy="317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F5F83EF8-CE5E-470F-954C-B8FB4B98E203}"/>
              </a:ext>
            </a:extLst>
          </p:cNvPr>
          <p:cNvCxnSpPr>
            <a:cxnSpLocks/>
          </p:cNvCxnSpPr>
          <p:nvPr/>
        </p:nvCxnSpPr>
        <p:spPr>
          <a:xfrm>
            <a:off x="5804297" y="2512901"/>
            <a:ext cx="107154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71B1DB0-EA4E-47BD-840C-69F5B47A6EA9}"/>
              </a:ext>
            </a:extLst>
          </p:cNvPr>
          <p:cNvCxnSpPr>
            <a:cxnSpLocks/>
          </p:cNvCxnSpPr>
          <p:nvPr/>
        </p:nvCxnSpPr>
        <p:spPr>
          <a:xfrm>
            <a:off x="2964690" y="2512901"/>
            <a:ext cx="76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E8CAE8E1-444C-44C3-86DC-094F288C8B5A}"/>
              </a:ext>
            </a:extLst>
          </p:cNvPr>
          <p:cNvCxnSpPr>
            <a:cxnSpLocks/>
          </p:cNvCxnSpPr>
          <p:nvPr/>
        </p:nvCxnSpPr>
        <p:spPr>
          <a:xfrm>
            <a:off x="7275539" y="2512901"/>
            <a:ext cx="762000"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142" name="Left Brace 141">
            <a:extLst>
              <a:ext uri="{FF2B5EF4-FFF2-40B4-BE49-F238E27FC236}">
                <a16:creationId xmlns:a16="http://schemas.microsoft.com/office/drawing/2014/main" id="{BBAB3909-7DF7-4A19-92BD-14E0E4F098EA}"/>
              </a:ext>
            </a:extLst>
          </p:cNvPr>
          <p:cNvSpPr/>
          <p:nvPr/>
        </p:nvSpPr>
        <p:spPr>
          <a:xfrm rot="16200000">
            <a:off x="5345531" y="718974"/>
            <a:ext cx="434182" cy="4100536"/>
          </a:xfrm>
          <a:prstGeom prst="leftBrace">
            <a:avLst>
              <a:gd name="adj1" fmla="val 34523"/>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50"/>
                                        </p:tgtEl>
                                        <p:attrNameLst>
                                          <p:attrName>style.visibility</p:attrName>
                                        </p:attrNameLst>
                                      </p:cBhvr>
                                      <p:to>
                                        <p:strVal val="visible"/>
                                      </p:to>
                                    </p:set>
                                    <p:animEffect transition="in" filter="wipe(left)">
                                      <p:cBhvr>
                                        <p:cTn id="7" dur="500"/>
                                        <p:tgtEl>
                                          <p:spTgt spid="317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8"/>
                                        </p:tgtEl>
                                        <p:attrNameLst>
                                          <p:attrName>style.visibility</p:attrName>
                                        </p:attrNameLst>
                                      </p:cBhvr>
                                      <p:to>
                                        <p:strVal val="visible"/>
                                      </p:to>
                                    </p:set>
                                    <p:animEffect transition="in" filter="wipe(left)">
                                      <p:cBhvr>
                                        <p:cTn id="12" dur="500"/>
                                        <p:tgtEl>
                                          <p:spTgt spid="1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9"/>
                                        </p:tgtEl>
                                        <p:attrNameLst>
                                          <p:attrName>style.visibility</p:attrName>
                                        </p:attrNameLst>
                                      </p:cBhvr>
                                      <p:to>
                                        <p:strVal val="visible"/>
                                      </p:to>
                                    </p:set>
                                    <p:animEffect transition="in" filter="wipe(left)">
                                      <p:cBhvr>
                                        <p:cTn id="17" dur="500"/>
                                        <p:tgtEl>
                                          <p:spTgt spid="13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0"/>
                                        </p:tgtEl>
                                        <p:attrNameLst>
                                          <p:attrName>style.visibility</p:attrName>
                                        </p:attrNameLst>
                                      </p:cBhvr>
                                      <p:to>
                                        <p:strVal val="visible"/>
                                      </p:to>
                                    </p:set>
                                    <p:animEffect transition="in" filter="wipe(left)">
                                      <p:cBhvr>
                                        <p:cTn id="22" dur="500"/>
                                        <p:tgtEl>
                                          <p:spTgt spid="14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wipe(left)">
                                      <p:cBhvr>
                                        <p:cTn id="27" dur="500"/>
                                        <p:tgtEl>
                                          <p:spTgt spid="1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42"/>
                                        </p:tgtEl>
                                        <p:attrNameLst>
                                          <p:attrName>style.visibility</p:attrName>
                                        </p:attrNameLst>
                                      </p:cBhvr>
                                      <p:to>
                                        <p:strVal val="visible"/>
                                      </p:to>
                                    </p:set>
                                    <p:animEffect transition="in" filter="wipe(up)">
                                      <p:cBhvr>
                                        <p:cTn id="32" dur="500"/>
                                        <p:tgtEl>
                                          <p:spTgt spid="14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wipe(left)">
                                      <p:cBhvr>
                                        <p:cTn id="47" dur="500"/>
                                        <p:tgtEl>
                                          <p:spTgt spid="9"/>
                                        </p:tgtEl>
                                      </p:cBhvr>
                                    </p:animEffect>
                                  </p:childTnLst>
                                </p:cTn>
                              </p:par>
                            </p:childTnLst>
                          </p:cTn>
                        </p:par>
                        <p:par>
                          <p:cTn id="48" fill="hold">
                            <p:stCondLst>
                              <p:cond delay="500"/>
                            </p:stCondLst>
                            <p:childTnLst>
                              <p:par>
                                <p:cTn id="49" presetID="53" presetClass="entr" presetSubtype="16" fill="hold" nodeType="afterEffect">
                                  <p:stCondLst>
                                    <p:cond delay="0"/>
                                  </p:stCondLst>
                                  <p:childTnLst>
                                    <p:set>
                                      <p:cBhvr>
                                        <p:cTn id="50" dur="1" fill="hold">
                                          <p:stCondLst>
                                            <p:cond delay="0"/>
                                          </p:stCondLst>
                                        </p:cTn>
                                        <p:tgtEl>
                                          <p:spTgt spid="42"/>
                                        </p:tgtEl>
                                        <p:attrNameLst>
                                          <p:attrName>style.visibility</p:attrName>
                                        </p:attrNameLst>
                                      </p:cBhvr>
                                      <p:to>
                                        <p:strVal val="visible"/>
                                      </p:to>
                                    </p:set>
                                    <p:anim calcmode="lin" valueType="num">
                                      <p:cBhvr>
                                        <p:cTn id="51" dur="500" fill="hold"/>
                                        <p:tgtEl>
                                          <p:spTgt spid="42"/>
                                        </p:tgtEl>
                                        <p:attrNameLst>
                                          <p:attrName>ppt_w</p:attrName>
                                        </p:attrNameLst>
                                      </p:cBhvr>
                                      <p:tavLst>
                                        <p:tav tm="0">
                                          <p:val>
                                            <p:fltVal val="0"/>
                                          </p:val>
                                        </p:tav>
                                        <p:tav tm="100000">
                                          <p:val>
                                            <p:strVal val="#ppt_w"/>
                                          </p:val>
                                        </p:tav>
                                      </p:tavLst>
                                    </p:anim>
                                    <p:anim calcmode="lin" valueType="num">
                                      <p:cBhvr>
                                        <p:cTn id="52" dur="500" fill="hold"/>
                                        <p:tgtEl>
                                          <p:spTgt spid="42"/>
                                        </p:tgtEl>
                                        <p:attrNameLst>
                                          <p:attrName>ppt_h</p:attrName>
                                        </p:attrNameLst>
                                      </p:cBhvr>
                                      <p:tavLst>
                                        <p:tav tm="0">
                                          <p:val>
                                            <p:fltVal val="0"/>
                                          </p:val>
                                        </p:tav>
                                        <p:tav tm="100000">
                                          <p:val>
                                            <p:strVal val="#ppt_h"/>
                                          </p:val>
                                        </p:tav>
                                      </p:tavLst>
                                    </p:anim>
                                    <p:animEffect transition="in" filter="fade">
                                      <p:cBhvr>
                                        <p:cTn id="53" dur="500"/>
                                        <p:tgtEl>
                                          <p:spTgt spid="42"/>
                                        </p:tgtEl>
                                      </p:cBhvr>
                                    </p:animEffect>
                                  </p:childTnLst>
                                </p:cTn>
                              </p:par>
                              <p:par>
                                <p:cTn id="54" presetID="32" presetClass="emph" presetSubtype="0" repeatCount="4000" fill="hold" nodeType="withEffect">
                                  <p:stCondLst>
                                    <p:cond delay="0"/>
                                  </p:stCondLst>
                                  <p:childTnLst>
                                    <p:animRot by="120000">
                                      <p:cBhvr>
                                        <p:cTn id="55" dur="100" fill="hold">
                                          <p:stCondLst>
                                            <p:cond delay="0"/>
                                          </p:stCondLst>
                                        </p:cTn>
                                        <p:tgtEl>
                                          <p:spTgt spid="42"/>
                                        </p:tgtEl>
                                        <p:attrNameLst>
                                          <p:attrName>r</p:attrName>
                                        </p:attrNameLst>
                                      </p:cBhvr>
                                    </p:animRot>
                                    <p:animRot by="-240000">
                                      <p:cBhvr>
                                        <p:cTn id="56" dur="200" fill="hold">
                                          <p:stCondLst>
                                            <p:cond delay="200"/>
                                          </p:stCondLst>
                                        </p:cTn>
                                        <p:tgtEl>
                                          <p:spTgt spid="42"/>
                                        </p:tgtEl>
                                        <p:attrNameLst>
                                          <p:attrName>r</p:attrName>
                                        </p:attrNameLst>
                                      </p:cBhvr>
                                    </p:animRot>
                                    <p:animRot by="240000">
                                      <p:cBhvr>
                                        <p:cTn id="57" dur="200" fill="hold">
                                          <p:stCondLst>
                                            <p:cond delay="400"/>
                                          </p:stCondLst>
                                        </p:cTn>
                                        <p:tgtEl>
                                          <p:spTgt spid="42"/>
                                        </p:tgtEl>
                                        <p:attrNameLst>
                                          <p:attrName>r</p:attrName>
                                        </p:attrNameLst>
                                      </p:cBhvr>
                                    </p:animRot>
                                    <p:animRot by="-240000">
                                      <p:cBhvr>
                                        <p:cTn id="58" dur="200" fill="hold">
                                          <p:stCondLst>
                                            <p:cond delay="600"/>
                                          </p:stCondLst>
                                        </p:cTn>
                                        <p:tgtEl>
                                          <p:spTgt spid="42"/>
                                        </p:tgtEl>
                                        <p:attrNameLst>
                                          <p:attrName>r</p:attrName>
                                        </p:attrNameLst>
                                      </p:cBhvr>
                                    </p:animRot>
                                    <p:animRot by="120000">
                                      <p:cBhvr>
                                        <p:cTn id="59"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0" grpId="0"/>
      <p:bldP spid="7" grpId="0"/>
      <p:bldP spid="8" grpId="0"/>
      <p:bldP spid="9" grpId="0"/>
      <p:bldP spid="14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2" descr="Cute Chef girl smiling cartoon art holding label illustration logo. Premium  Vector Stock Vector | Adobe Stock">
            <a:extLst>
              <a:ext uri="{FF2B5EF4-FFF2-40B4-BE49-F238E27FC236}">
                <a16:creationId xmlns:a16="http://schemas.microsoft.com/office/drawing/2014/main" id="{1740BBCA-4DF1-4E25-9803-DC085360530A}"/>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647606" y="398699"/>
            <a:ext cx="8896788" cy="711743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2" descr="Cute Chef girl smiling cartoon art holding label illustration logo. Premium  Vector Stock Vector | Adobe Stock">
            <a:extLst>
              <a:ext uri="{FF2B5EF4-FFF2-40B4-BE49-F238E27FC236}">
                <a16:creationId xmlns:a16="http://schemas.microsoft.com/office/drawing/2014/main" id="{5AE6C800-F913-4683-8CC8-AC92295B404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20BC7C9D-8001-435F-BF70-87598A312B3E}"/>
              </a:ext>
            </a:extLst>
          </p:cNvPr>
          <p:cNvSpPr>
            <a:spLocks noGrp="1"/>
          </p:cNvSpPr>
          <p:nvPr>
            <p:ph type="title"/>
          </p:nvPr>
        </p:nvSpPr>
        <p:spPr>
          <a:xfrm>
            <a:off x="838200" y="0"/>
            <a:ext cx="10515600" cy="1325563"/>
          </a:xfrm>
        </p:spPr>
        <p:txBody>
          <a:bodyPr>
            <a:normAutofit/>
          </a:bodyPr>
          <a:lstStyle/>
          <a:p>
            <a:pPr algn="ctr"/>
            <a:r>
              <a:rPr lang="en-US" sz="7200" b="1">
                <a:solidFill>
                  <a:srgbClr val="C73130"/>
                </a:solidFill>
                <a:latin typeface="UTM Cooper Black" panose="02040603050506020204" pitchFamily="18" charset="0"/>
                <a:ea typeface="微软雅黑" panose="020B0503020204020204" pitchFamily="34" charset="-122"/>
                <a:cs typeface="+mn-cs"/>
              </a:rPr>
              <a:t>AI NHANH HƠN</a:t>
            </a:r>
          </a:p>
        </p:txBody>
      </p:sp>
      <p:pic>
        <p:nvPicPr>
          <p:cNvPr id="6" name="PA_图片 32">
            <a:hlinkClick r:id="rId8" action="ppaction://hlinksldjump"/>
            <a:extLst>
              <a:ext uri="{FF2B5EF4-FFF2-40B4-BE49-F238E27FC236}">
                <a16:creationId xmlns:a16="http://schemas.microsoft.com/office/drawing/2014/main" id="{1E443027-1373-41FB-8CFD-64FB4401CFC9}"/>
              </a:ext>
            </a:extLst>
          </p:cNvPr>
          <p:cNvPicPr>
            <a:picLocks noChangeAspect="1"/>
          </p:cNvPicPr>
          <p:nvPr>
            <p:custDataLst>
              <p:tags r:id="rId1"/>
            </p:custDataLst>
          </p:nvPr>
        </p:nvPicPr>
        <p:blipFill>
          <a:blip r:embed="rId9"/>
          <a:stretch>
            <a:fillRect/>
          </a:stretch>
        </p:blipFill>
        <p:spPr>
          <a:xfrm>
            <a:off x="7617783" y="5114275"/>
            <a:ext cx="2101025" cy="1662774"/>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8" name="PA_图片 33">
            <a:hlinkClick r:id="rId10" action="ppaction://hlinksldjump"/>
            <a:extLst>
              <a:ext uri="{FF2B5EF4-FFF2-40B4-BE49-F238E27FC236}">
                <a16:creationId xmlns:a16="http://schemas.microsoft.com/office/drawing/2014/main" id="{B67E989F-3006-4442-B5A9-265CC484E546}"/>
              </a:ext>
            </a:extLst>
          </p:cNvPr>
          <p:cNvPicPr>
            <a:picLocks noChangeAspect="1"/>
          </p:cNvPicPr>
          <p:nvPr>
            <p:custDataLst>
              <p:tags r:id="rId2"/>
            </p:custDataLst>
          </p:nvPr>
        </p:nvPicPr>
        <p:blipFill>
          <a:blip r:embed="rId11"/>
          <a:stretch>
            <a:fillRect/>
          </a:stretch>
        </p:blipFill>
        <p:spPr>
          <a:xfrm rot="1062500">
            <a:off x="9566363" y="2761803"/>
            <a:ext cx="2429241" cy="393222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0" name="PA_图片 37">
            <a:hlinkClick r:id="rId12" action="ppaction://hlinksldjump"/>
            <a:extLst>
              <a:ext uri="{FF2B5EF4-FFF2-40B4-BE49-F238E27FC236}">
                <a16:creationId xmlns:a16="http://schemas.microsoft.com/office/drawing/2014/main" id="{818B7848-0236-462D-B6B7-6D2996EDA8B1}"/>
              </a:ext>
            </a:extLst>
          </p:cNvPr>
          <p:cNvPicPr>
            <a:picLocks noChangeAspect="1"/>
          </p:cNvPicPr>
          <p:nvPr>
            <p:custDataLst>
              <p:tags r:id="rId3"/>
            </p:custDataLst>
          </p:nvPr>
        </p:nvPicPr>
        <p:blipFill>
          <a:blip r:embed="rId13"/>
          <a:stretch>
            <a:fillRect/>
          </a:stretch>
        </p:blipFill>
        <p:spPr>
          <a:xfrm rot="21389200">
            <a:off x="2132778" y="4111577"/>
            <a:ext cx="1717349" cy="26153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2" name="PA_图片 40">
            <a:hlinkClick r:id="rId14" action="ppaction://hlinksldjump"/>
            <a:extLst>
              <a:ext uri="{FF2B5EF4-FFF2-40B4-BE49-F238E27FC236}">
                <a16:creationId xmlns:a16="http://schemas.microsoft.com/office/drawing/2014/main" id="{AEFF8C91-220D-4816-8328-21511AE5104C}"/>
              </a:ext>
            </a:extLst>
          </p:cNvPr>
          <p:cNvPicPr>
            <a:picLocks noChangeAspect="1"/>
          </p:cNvPicPr>
          <p:nvPr>
            <p:custDataLst>
              <p:tags r:id="rId4"/>
            </p:custDataLst>
          </p:nvPr>
        </p:nvPicPr>
        <p:blipFill>
          <a:blip r:embed="rId15"/>
          <a:stretch>
            <a:fillRect/>
          </a:stretch>
        </p:blipFill>
        <p:spPr>
          <a:xfrm rot="264639">
            <a:off x="-103349" y="3444230"/>
            <a:ext cx="2149407" cy="334008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 name="Picture 12">
            <a:hlinkClick r:id="rId16" action="ppaction://hlinksldjump"/>
            <a:extLst>
              <a:ext uri="{FF2B5EF4-FFF2-40B4-BE49-F238E27FC236}">
                <a16:creationId xmlns:a16="http://schemas.microsoft.com/office/drawing/2014/main" id="{731CEBC0-9894-4604-B2E2-0BB4965AD707}"/>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spTree>
    <p:extLst>
      <p:ext uri="{BB962C8B-B14F-4D97-AF65-F5344CB8AC3E}">
        <p14:creationId xmlns:p14="http://schemas.microsoft.com/office/powerpoint/2010/main" val="37436575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53" presetClass="entr" presetSubtype="16"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par>
                                <p:cTn id="24" presetID="53" presetClass="entr" presetSubtype="16"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par>
                                <p:cTn id="29" presetID="53" presetClass="entr" presetSubtype="16"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par>
                                <p:cTn id="34" presetID="53" presetClass="entr" presetSubtype="16"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p:cTn id="36" dur="500" fill="hold"/>
                                        <p:tgtEl>
                                          <p:spTgt spid="12"/>
                                        </p:tgtEl>
                                        <p:attrNameLst>
                                          <p:attrName>ppt_w</p:attrName>
                                        </p:attrNameLst>
                                      </p:cBhvr>
                                      <p:tavLst>
                                        <p:tav tm="0">
                                          <p:val>
                                            <p:fltVal val="0"/>
                                          </p:val>
                                        </p:tav>
                                        <p:tav tm="100000">
                                          <p:val>
                                            <p:strVal val="#ppt_w"/>
                                          </p:val>
                                        </p:tav>
                                      </p:tavLst>
                                    </p:anim>
                                    <p:anim calcmode="lin" valueType="num">
                                      <p:cBhvr>
                                        <p:cTn id="37" dur="500" fill="hold"/>
                                        <p:tgtEl>
                                          <p:spTgt spid="12"/>
                                        </p:tgtEl>
                                        <p:attrNameLst>
                                          <p:attrName>ppt_h</p:attrName>
                                        </p:attrNameLst>
                                      </p:cBhvr>
                                      <p:tavLst>
                                        <p:tav tm="0">
                                          <p:val>
                                            <p:fltVal val="0"/>
                                          </p:val>
                                        </p:tav>
                                        <p:tav tm="100000">
                                          <p:val>
                                            <p:strVal val="#ppt_h"/>
                                          </p:val>
                                        </p:tav>
                                      </p:tavLst>
                                    </p:anim>
                                    <p:animEffect transition="in" filter="fade">
                                      <p:cBhvr>
                                        <p:cTn id="38" dur="500"/>
                                        <p:tgtEl>
                                          <p:spTgt spid="12"/>
                                        </p:tgtEl>
                                      </p:cBhvr>
                                    </p:animEffect>
                                  </p:childTnLst>
                                </p:cTn>
                              </p:par>
                              <p:par>
                                <p:cTn id="39" presetID="32" presetClass="emph" presetSubtype="0" repeatCount="4000" fill="hold" nodeType="withEffect">
                                  <p:stCondLst>
                                    <p:cond delay="0"/>
                                  </p:stCondLst>
                                  <p:childTnLst>
                                    <p:animRot by="120000">
                                      <p:cBhvr>
                                        <p:cTn id="40" dur="100" fill="hold">
                                          <p:stCondLst>
                                            <p:cond delay="0"/>
                                          </p:stCondLst>
                                        </p:cTn>
                                        <p:tgtEl>
                                          <p:spTgt spid="10"/>
                                        </p:tgtEl>
                                        <p:attrNameLst>
                                          <p:attrName>r</p:attrName>
                                        </p:attrNameLst>
                                      </p:cBhvr>
                                    </p:animRot>
                                    <p:animRot by="-240000">
                                      <p:cBhvr>
                                        <p:cTn id="41" dur="200" fill="hold">
                                          <p:stCondLst>
                                            <p:cond delay="200"/>
                                          </p:stCondLst>
                                        </p:cTn>
                                        <p:tgtEl>
                                          <p:spTgt spid="10"/>
                                        </p:tgtEl>
                                        <p:attrNameLst>
                                          <p:attrName>r</p:attrName>
                                        </p:attrNameLst>
                                      </p:cBhvr>
                                    </p:animRot>
                                    <p:animRot by="240000">
                                      <p:cBhvr>
                                        <p:cTn id="42" dur="200" fill="hold">
                                          <p:stCondLst>
                                            <p:cond delay="400"/>
                                          </p:stCondLst>
                                        </p:cTn>
                                        <p:tgtEl>
                                          <p:spTgt spid="10"/>
                                        </p:tgtEl>
                                        <p:attrNameLst>
                                          <p:attrName>r</p:attrName>
                                        </p:attrNameLst>
                                      </p:cBhvr>
                                    </p:animRot>
                                    <p:animRot by="-240000">
                                      <p:cBhvr>
                                        <p:cTn id="43" dur="200" fill="hold">
                                          <p:stCondLst>
                                            <p:cond delay="600"/>
                                          </p:stCondLst>
                                        </p:cTn>
                                        <p:tgtEl>
                                          <p:spTgt spid="10"/>
                                        </p:tgtEl>
                                        <p:attrNameLst>
                                          <p:attrName>r</p:attrName>
                                        </p:attrNameLst>
                                      </p:cBhvr>
                                    </p:animRot>
                                    <p:animRot by="120000">
                                      <p:cBhvr>
                                        <p:cTn id="44" dur="200" fill="hold">
                                          <p:stCondLst>
                                            <p:cond delay="800"/>
                                          </p:stCondLst>
                                        </p:cTn>
                                        <p:tgtEl>
                                          <p:spTgt spid="10"/>
                                        </p:tgtEl>
                                        <p:attrNameLst>
                                          <p:attrName>r</p:attrName>
                                        </p:attrNameLst>
                                      </p:cBhvr>
                                    </p:animRot>
                                  </p:childTnLst>
                                </p:cTn>
                              </p:par>
                              <p:par>
                                <p:cTn id="45" presetID="32" presetClass="emph" presetSubtype="0" repeatCount="4000" fill="hold" nodeType="withEffect">
                                  <p:stCondLst>
                                    <p:cond delay="0"/>
                                  </p:stCondLst>
                                  <p:childTnLst>
                                    <p:animRot by="120000">
                                      <p:cBhvr>
                                        <p:cTn id="46" dur="100" fill="hold">
                                          <p:stCondLst>
                                            <p:cond delay="0"/>
                                          </p:stCondLst>
                                        </p:cTn>
                                        <p:tgtEl>
                                          <p:spTgt spid="6"/>
                                        </p:tgtEl>
                                        <p:attrNameLst>
                                          <p:attrName>r</p:attrName>
                                        </p:attrNameLst>
                                      </p:cBhvr>
                                    </p:animRot>
                                    <p:animRot by="-240000">
                                      <p:cBhvr>
                                        <p:cTn id="47" dur="200" fill="hold">
                                          <p:stCondLst>
                                            <p:cond delay="200"/>
                                          </p:stCondLst>
                                        </p:cTn>
                                        <p:tgtEl>
                                          <p:spTgt spid="6"/>
                                        </p:tgtEl>
                                        <p:attrNameLst>
                                          <p:attrName>r</p:attrName>
                                        </p:attrNameLst>
                                      </p:cBhvr>
                                    </p:animRot>
                                    <p:animRot by="240000">
                                      <p:cBhvr>
                                        <p:cTn id="48" dur="200" fill="hold">
                                          <p:stCondLst>
                                            <p:cond delay="400"/>
                                          </p:stCondLst>
                                        </p:cTn>
                                        <p:tgtEl>
                                          <p:spTgt spid="6"/>
                                        </p:tgtEl>
                                        <p:attrNameLst>
                                          <p:attrName>r</p:attrName>
                                        </p:attrNameLst>
                                      </p:cBhvr>
                                    </p:animRot>
                                    <p:animRot by="-240000">
                                      <p:cBhvr>
                                        <p:cTn id="49" dur="200" fill="hold">
                                          <p:stCondLst>
                                            <p:cond delay="600"/>
                                          </p:stCondLst>
                                        </p:cTn>
                                        <p:tgtEl>
                                          <p:spTgt spid="6"/>
                                        </p:tgtEl>
                                        <p:attrNameLst>
                                          <p:attrName>r</p:attrName>
                                        </p:attrNameLst>
                                      </p:cBhvr>
                                    </p:animRot>
                                    <p:animRot by="120000">
                                      <p:cBhvr>
                                        <p:cTn id="50" dur="200" fill="hold">
                                          <p:stCondLst>
                                            <p:cond delay="800"/>
                                          </p:stCondLst>
                                        </p:cTn>
                                        <p:tgtEl>
                                          <p:spTgt spid="6"/>
                                        </p:tgtEl>
                                        <p:attrNameLst>
                                          <p:attrName>r</p:attrName>
                                        </p:attrNameLst>
                                      </p:cBhvr>
                                    </p:animRot>
                                  </p:childTnLst>
                                </p:cTn>
                              </p:par>
                              <p:par>
                                <p:cTn id="51" presetID="32" presetClass="emph" presetSubtype="0" repeatCount="4000" fill="hold" nodeType="withEffect">
                                  <p:stCondLst>
                                    <p:cond delay="0"/>
                                  </p:stCondLst>
                                  <p:childTnLst>
                                    <p:animRot by="120000">
                                      <p:cBhvr>
                                        <p:cTn id="52" dur="100" fill="hold">
                                          <p:stCondLst>
                                            <p:cond delay="0"/>
                                          </p:stCondLst>
                                        </p:cTn>
                                        <p:tgtEl>
                                          <p:spTgt spid="8"/>
                                        </p:tgtEl>
                                        <p:attrNameLst>
                                          <p:attrName>r</p:attrName>
                                        </p:attrNameLst>
                                      </p:cBhvr>
                                    </p:animRot>
                                    <p:animRot by="-240000">
                                      <p:cBhvr>
                                        <p:cTn id="53" dur="200" fill="hold">
                                          <p:stCondLst>
                                            <p:cond delay="200"/>
                                          </p:stCondLst>
                                        </p:cTn>
                                        <p:tgtEl>
                                          <p:spTgt spid="8"/>
                                        </p:tgtEl>
                                        <p:attrNameLst>
                                          <p:attrName>r</p:attrName>
                                        </p:attrNameLst>
                                      </p:cBhvr>
                                    </p:animRot>
                                    <p:animRot by="240000">
                                      <p:cBhvr>
                                        <p:cTn id="54" dur="200" fill="hold">
                                          <p:stCondLst>
                                            <p:cond delay="400"/>
                                          </p:stCondLst>
                                        </p:cTn>
                                        <p:tgtEl>
                                          <p:spTgt spid="8"/>
                                        </p:tgtEl>
                                        <p:attrNameLst>
                                          <p:attrName>r</p:attrName>
                                        </p:attrNameLst>
                                      </p:cBhvr>
                                    </p:animRot>
                                    <p:animRot by="-240000">
                                      <p:cBhvr>
                                        <p:cTn id="55" dur="200" fill="hold">
                                          <p:stCondLst>
                                            <p:cond delay="600"/>
                                          </p:stCondLst>
                                        </p:cTn>
                                        <p:tgtEl>
                                          <p:spTgt spid="8"/>
                                        </p:tgtEl>
                                        <p:attrNameLst>
                                          <p:attrName>r</p:attrName>
                                        </p:attrNameLst>
                                      </p:cBhvr>
                                    </p:animRot>
                                    <p:animRot by="120000">
                                      <p:cBhvr>
                                        <p:cTn id="56" dur="200" fill="hold">
                                          <p:stCondLst>
                                            <p:cond delay="800"/>
                                          </p:stCondLst>
                                        </p:cTn>
                                        <p:tgtEl>
                                          <p:spTgt spid="8"/>
                                        </p:tgtEl>
                                        <p:attrNameLst>
                                          <p:attrName>r</p:attrName>
                                        </p:attrNameLst>
                                      </p:cBhvr>
                                    </p:animRot>
                                  </p:childTnLst>
                                </p:cTn>
                              </p:par>
                              <p:par>
                                <p:cTn id="57" presetID="32" presetClass="emph" presetSubtype="0" repeatCount="4000" fill="hold" nodeType="withEffect">
                                  <p:stCondLst>
                                    <p:cond delay="0"/>
                                  </p:stCondLst>
                                  <p:childTnLst>
                                    <p:animRot by="120000">
                                      <p:cBhvr>
                                        <p:cTn id="58" dur="100" fill="hold">
                                          <p:stCondLst>
                                            <p:cond delay="0"/>
                                          </p:stCondLst>
                                        </p:cTn>
                                        <p:tgtEl>
                                          <p:spTgt spid="12"/>
                                        </p:tgtEl>
                                        <p:attrNameLst>
                                          <p:attrName>r</p:attrName>
                                        </p:attrNameLst>
                                      </p:cBhvr>
                                    </p:animRot>
                                    <p:animRot by="-240000">
                                      <p:cBhvr>
                                        <p:cTn id="59" dur="200" fill="hold">
                                          <p:stCondLst>
                                            <p:cond delay="200"/>
                                          </p:stCondLst>
                                        </p:cTn>
                                        <p:tgtEl>
                                          <p:spTgt spid="12"/>
                                        </p:tgtEl>
                                        <p:attrNameLst>
                                          <p:attrName>r</p:attrName>
                                        </p:attrNameLst>
                                      </p:cBhvr>
                                    </p:animRot>
                                    <p:animRot by="240000">
                                      <p:cBhvr>
                                        <p:cTn id="60" dur="200" fill="hold">
                                          <p:stCondLst>
                                            <p:cond delay="400"/>
                                          </p:stCondLst>
                                        </p:cTn>
                                        <p:tgtEl>
                                          <p:spTgt spid="12"/>
                                        </p:tgtEl>
                                        <p:attrNameLst>
                                          <p:attrName>r</p:attrName>
                                        </p:attrNameLst>
                                      </p:cBhvr>
                                    </p:animRot>
                                    <p:animRot by="-240000">
                                      <p:cBhvr>
                                        <p:cTn id="61" dur="200" fill="hold">
                                          <p:stCondLst>
                                            <p:cond delay="600"/>
                                          </p:stCondLst>
                                        </p:cTn>
                                        <p:tgtEl>
                                          <p:spTgt spid="12"/>
                                        </p:tgtEl>
                                        <p:attrNameLst>
                                          <p:attrName>r</p:attrName>
                                        </p:attrNameLst>
                                      </p:cBhvr>
                                    </p:animRot>
                                    <p:animRot by="120000">
                                      <p:cBhvr>
                                        <p:cTn id="62"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3" restart="whenNotActive" fill="hold" evtFilter="cancelBubble" nodeType="interactiveSeq">
                <p:stCondLst>
                  <p:cond evt="onClick" delay="0">
                    <p:tgtEl>
                      <p:spTgt spid="10"/>
                    </p:tgtEl>
                  </p:cond>
                </p:stCondLst>
                <p:endSync evt="end" delay="0">
                  <p:rtn val="all"/>
                </p:endSync>
                <p:childTnLst>
                  <p:par>
                    <p:cTn id="64" fill="hold">
                      <p:stCondLst>
                        <p:cond delay="0"/>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0"/>
                                        </p:tgtEl>
                                      </p:cBhvr>
                                    </p:animEffect>
                                    <p:set>
                                      <p:cBhvr>
                                        <p:cTn id="68" dur="1" fill="hold">
                                          <p:stCondLst>
                                            <p:cond delay="4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0" presetClass="exit" presetSubtype="0" fill="hold" nodeType="clickEffect">
                                  <p:stCondLst>
                                    <p:cond delay="0"/>
                                  </p:stCondLst>
                                  <p:childTnLst>
                                    <p:animEffect transition="out" filter="fade">
                                      <p:cBhvr>
                                        <p:cTn id="73" dur="500"/>
                                        <p:tgtEl>
                                          <p:spTgt spid="6"/>
                                        </p:tgtEl>
                                      </p:cBhvr>
                                    </p:animEffect>
                                    <p:set>
                                      <p:cBhvr>
                                        <p:cTn id="74" dur="1" fill="hold">
                                          <p:stCondLst>
                                            <p:cond delay="49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75" restart="whenNotActive" fill="hold" evtFilter="cancelBubble" nodeType="interactiveSeq">
                <p:stCondLst>
                  <p:cond evt="onClick" delay="0">
                    <p:tgtEl>
                      <p:spTgt spid="8"/>
                    </p:tgtEl>
                  </p:cond>
                </p:stCondLst>
                <p:endSync evt="end" delay="0">
                  <p:rtn val="all"/>
                </p:endSync>
                <p:childTnLst>
                  <p:par>
                    <p:cTn id="76" fill="hold">
                      <p:stCondLst>
                        <p:cond delay="0"/>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8"/>
                                        </p:tgtEl>
                                      </p:cBhvr>
                                    </p:animEffect>
                                    <p:set>
                                      <p:cBhvr>
                                        <p:cTn id="80"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81" restart="whenNotActive" fill="hold" evtFilter="cancelBubble" nodeType="interactiveSeq">
                <p:stCondLst>
                  <p:cond evt="onClick" delay="0">
                    <p:tgtEl>
                      <p:spTgt spid="12"/>
                    </p:tgtEl>
                  </p:cond>
                </p:stCondLst>
                <p:endSync evt="end" delay="0">
                  <p:rtn val="all"/>
                </p:endSync>
                <p:childTnLst>
                  <p:par>
                    <p:cTn id="82" fill="hold">
                      <p:stCondLst>
                        <p:cond delay="0"/>
                      </p:stCondLst>
                      <p:childTnLst>
                        <p:par>
                          <p:cTn id="83" fill="hold">
                            <p:stCondLst>
                              <p:cond delay="0"/>
                            </p:stCondLst>
                            <p:childTnLst>
                              <p:par>
                                <p:cTn id="84" presetID="10" presetClass="exit" presetSubtype="0" fill="hold" nodeType="clickEffect">
                                  <p:stCondLst>
                                    <p:cond delay="0"/>
                                  </p:stCondLst>
                                  <p:childTnLst>
                                    <p:animEffect transition="out" filter="fade">
                                      <p:cBhvr>
                                        <p:cTn id="85" dur="500"/>
                                        <p:tgtEl>
                                          <p:spTgt spid="12"/>
                                        </p:tgtEl>
                                      </p:cBhvr>
                                    </p:animEffect>
                                    <p:set>
                                      <p:cBhvr>
                                        <p:cTn id="86"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59565BA9-9A2E-4CD6-9B9E-CD3DCEA44CC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flipH="1">
            <a:off x="3654638" y="1925560"/>
            <a:ext cx="2430119" cy="2241188"/>
          </a:xfrm>
          <a:prstGeom prst="rect">
            <a:avLst/>
          </a:prstGeom>
        </p:spPr>
      </p:pic>
      <p:pic>
        <p:nvPicPr>
          <p:cNvPr id="14" name="图片 3">
            <a:extLst>
              <a:ext uri="{FF2B5EF4-FFF2-40B4-BE49-F238E27FC236}">
                <a16:creationId xmlns:a16="http://schemas.microsoft.com/office/drawing/2014/main" id="{3AAD7437-62DB-4831-8AA5-264AA4F8515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5920794" y="3510255"/>
            <a:ext cx="4442406" cy="3350252"/>
          </a:xfrm>
          <a:prstGeom prst="rect">
            <a:avLst/>
          </a:prstGeom>
        </p:spPr>
      </p:pic>
      <p:pic>
        <p:nvPicPr>
          <p:cNvPr id="17" name="图片 3">
            <a:extLst>
              <a:ext uri="{FF2B5EF4-FFF2-40B4-BE49-F238E27FC236}">
                <a16:creationId xmlns:a16="http://schemas.microsoft.com/office/drawing/2014/main" id="{2BFBBE9E-D53A-4EC1-82C2-1AFB9AF92BB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9771071" y="347029"/>
            <a:ext cx="2462480" cy="2271034"/>
          </a:xfrm>
          <a:prstGeom prst="rect">
            <a:avLst/>
          </a:prstGeom>
        </p:spPr>
      </p:pic>
      <p:sp>
        <p:nvSpPr>
          <p:cNvPr id="15" name="矩形: 圆角 10">
            <a:extLst>
              <a:ext uri="{FF2B5EF4-FFF2-40B4-BE49-F238E27FC236}">
                <a16:creationId xmlns:a16="http://schemas.microsoft.com/office/drawing/2014/main" id="{63BAD83E-D9D6-4A9F-86D2-ECACCAFD990B}"/>
              </a:ext>
            </a:extLst>
          </p:cNvPr>
          <p:cNvSpPr/>
          <p:nvPr/>
        </p:nvSpPr>
        <p:spPr>
          <a:xfrm>
            <a:off x="4933868" y="1299877"/>
            <a:ext cx="6275263" cy="2241188"/>
          </a:xfrm>
          <a:prstGeom prst="roundRect">
            <a:avLst>
              <a:gd name="adj" fmla="val 8617"/>
            </a:avLst>
          </a:prstGeom>
          <a:solidFill>
            <a:schemeClr val="bg1"/>
          </a:solidFill>
          <a:ln>
            <a:noFill/>
          </a:ln>
          <a:effectLst>
            <a:outerShdw blurRad="127000" dist="76200" dir="36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96B1A3F6-08AB-473D-99C5-E21F3F31CD53}"/>
              </a:ext>
            </a:extLst>
          </p:cNvPr>
          <p:cNvSpPr txBox="1"/>
          <p:nvPr/>
        </p:nvSpPr>
        <p:spPr>
          <a:xfrm>
            <a:off x="5378271" y="1835035"/>
            <a:ext cx="5693434"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7,1 x 0,1 = ...</a:t>
            </a:r>
          </a:p>
        </p:txBody>
      </p:sp>
      <p:sp>
        <p:nvSpPr>
          <p:cNvPr id="9" name="TextBox 8">
            <a:extLst>
              <a:ext uri="{FF2B5EF4-FFF2-40B4-BE49-F238E27FC236}">
                <a16:creationId xmlns:a16="http://schemas.microsoft.com/office/drawing/2014/main" id="{72D3BAAF-37FA-4726-AD6F-5460310B2DBE}"/>
              </a:ext>
            </a:extLst>
          </p:cNvPr>
          <p:cNvSpPr txBox="1"/>
          <p:nvPr/>
        </p:nvSpPr>
        <p:spPr>
          <a:xfrm>
            <a:off x="6301652" y="4773877"/>
            <a:ext cx="3695700"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0,71</a:t>
            </a:r>
          </a:p>
        </p:txBody>
      </p:sp>
      <p:grpSp>
        <p:nvGrpSpPr>
          <p:cNvPr id="16" name="Group 15">
            <a:extLst>
              <a:ext uri="{FF2B5EF4-FFF2-40B4-BE49-F238E27FC236}">
                <a16:creationId xmlns:a16="http://schemas.microsoft.com/office/drawing/2014/main" id="{D27499E0-C37F-4ABC-A61B-631606C5CFB9}"/>
              </a:ext>
            </a:extLst>
          </p:cNvPr>
          <p:cNvGrpSpPr/>
          <p:nvPr/>
        </p:nvGrpSpPr>
        <p:grpSpPr>
          <a:xfrm>
            <a:off x="-132623" y="-484507"/>
            <a:ext cx="6685824" cy="3917337"/>
            <a:chOff x="-132624" y="-503557"/>
            <a:chExt cx="11052867" cy="3936387"/>
          </a:xfrm>
        </p:grpSpPr>
        <p:pic>
          <p:nvPicPr>
            <p:cNvPr id="10" name="图片 23">
              <a:extLst>
                <a:ext uri="{FF2B5EF4-FFF2-40B4-BE49-F238E27FC236}">
                  <a16:creationId xmlns:a16="http://schemas.microsoft.com/office/drawing/2014/main" id="{2810DA4E-50FB-49BD-B072-F32265846E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2624" y="-165028"/>
              <a:ext cx="1787159" cy="1915420"/>
            </a:xfrm>
            <a:prstGeom prst="rect">
              <a:avLst/>
            </a:prstGeom>
          </p:spPr>
        </p:pic>
        <p:pic>
          <p:nvPicPr>
            <p:cNvPr id="11" name="图片 24">
              <a:extLst>
                <a:ext uri="{FF2B5EF4-FFF2-40B4-BE49-F238E27FC236}">
                  <a16:creationId xmlns:a16="http://schemas.microsoft.com/office/drawing/2014/main" id="{C23C97FD-FA4D-4EF3-9BF4-C375671449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7"/>
            <a:stretch>
              <a:fillRect/>
            </a:stretch>
          </p:blipFill>
          <p:spPr>
            <a:xfrm>
              <a:off x="9057226" y="-503557"/>
              <a:ext cx="1863017" cy="3936387"/>
            </a:xfrm>
            <a:prstGeom prst="rect">
              <a:avLst/>
            </a:prstGeom>
          </p:spPr>
        </p:pic>
        <p:pic>
          <p:nvPicPr>
            <p:cNvPr id="12" name="图片 17">
              <a:extLst>
                <a:ext uri="{FF2B5EF4-FFF2-40B4-BE49-F238E27FC236}">
                  <a16:creationId xmlns:a16="http://schemas.microsoft.com/office/drawing/2014/main" id="{3CD9404F-DFDA-4318-BE99-F730A32538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0" y="233930"/>
              <a:ext cx="10032225" cy="1915421"/>
            </a:xfrm>
            <a:prstGeom prst="rect">
              <a:avLst/>
            </a:prstGeom>
          </p:spPr>
        </p:pic>
        <p:sp>
          <p:nvSpPr>
            <p:cNvPr id="13" name="文本框 2">
              <a:extLst>
                <a:ext uri="{FF2B5EF4-FFF2-40B4-BE49-F238E27FC236}">
                  <a16:creationId xmlns:a16="http://schemas.microsoft.com/office/drawing/2014/main" id="{54A5A5C4-F4D2-47F7-BB3A-11F8455BA2C2}"/>
                </a:ext>
              </a:extLst>
            </p:cNvPr>
            <p:cNvSpPr txBox="1"/>
            <p:nvPr/>
          </p:nvSpPr>
          <p:spPr>
            <a:xfrm rot="21215184">
              <a:off x="1193843" y="688145"/>
              <a:ext cx="7891614" cy="773183"/>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1. Tính nhẫm:</a:t>
              </a:r>
            </a:p>
          </p:txBody>
        </p:sp>
      </p:grpSp>
      <p:pic>
        <p:nvPicPr>
          <p:cNvPr id="19" name="Picture 10" descr="Cute chef girl smiling in uniform mascot gesturing ok sign cartoon art  illustration 2335552 Vector Art at Vecteezy">
            <a:extLst>
              <a:ext uri="{FF2B5EF4-FFF2-40B4-BE49-F238E27FC236}">
                <a16:creationId xmlns:a16="http://schemas.microsoft.com/office/drawing/2014/main" id="{EBD324B5-FB51-453B-9201-BBE45D812A5A}"/>
              </a:ext>
            </a:extLst>
          </p:cNvPr>
          <p:cNvPicPr>
            <a:picLocks noChangeAspect="1" noChangeArrowheads="1"/>
          </p:cNvPicPr>
          <p:nvPr/>
        </p:nvPicPr>
        <p:blipFill rotWithShape="1">
          <a:blip r:embed="rId9" cstate="print">
            <a:clrChange>
              <a:clrFrom>
                <a:srgbClr val="FDDFD4"/>
              </a:clrFrom>
              <a:clrTo>
                <a:srgbClr val="FDDFD4">
                  <a:alpha val="0"/>
                </a:srgbClr>
              </a:clrTo>
            </a:clrChange>
            <a:extLst>
              <a:ext uri="{BEBA8EAE-BF5A-486C-A8C5-ECC9F3942E4B}">
                <a14:imgProps xmlns:a14="http://schemas.microsoft.com/office/drawing/2010/main">
                  <a14:imgLayer r:embed="rId10">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433305" y="2107799"/>
            <a:ext cx="5476895" cy="4967464"/>
          </a:xfrm>
          <a:prstGeom prst="rect">
            <a:avLst/>
          </a:prstGeom>
          <a:noFill/>
          <a:extLst>
            <a:ext uri="{909E8E84-426E-40DD-AFC4-6F175D3DCCD1}">
              <a14:hiddenFill xmlns:a14="http://schemas.microsoft.com/office/drawing/2010/main">
                <a:solidFill>
                  <a:srgbClr val="FFFFFF"/>
                </a:solidFill>
              </a14:hiddenFill>
            </a:ext>
          </a:extLst>
        </p:spPr>
      </p:pic>
      <p:pic>
        <p:nvPicPr>
          <p:cNvPr id="20" name="PA_图片 40">
            <a:extLst>
              <a:ext uri="{FF2B5EF4-FFF2-40B4-BE49-F238E27FC236}">
                <a16:creationId xmlns:a16="http://schemas.microsoft.com/office/drawing/2014/main" id="{69D2E9A4-24C4-421F-ABEC-E52A973A8DF0}"/>
              </a:ext>
            </a:extLst>
          </p:cNvPr>
          <p:cNvPicPr>
            <a:picLocks noChangeAspect="1"/>
          </p:cNvPicPr>
          <p:nvPr>
            <p:custDataLst>
              <p:tags r:id="rId1"/>
            </p:custDataLst>
          </p:nvPr>
        </p:nvPicPr>
        <p:blipFill>
          <a:blip r:embed="rId11"/>
          <a:stretch>
            <a:fillRect/>
          </a:stretch>
        </p:blipFill>
        <p:spPr>
          <a:xfrm rot="264639">
            <a:off x="3272250" y="4420595"/>
            <a:ext cx="1520599" cy="23629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a:hlinkClick r:id="rId12" action="ppaction://hlinksldjump"/>
            <a:extLst>
              <a:ext uri="{FF2B5EF4-FFF2-40B4-BE49-F238E27FC236}">
                <a16:creationId xmlns:a16="http://schemas.microsoft.com/office/drawing/2014/main" id="{06226910-21B4-4035-8B5E-09AEEAD56F6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89149" y="87517"/>
            <a:ext cx="627889" cy="627889"/>
          </a:xfrm>
          <a:prstGeom prst="rect">
            <a:avLst/>
          </a:prstGeom>
        </p:spPr>
      </p:pic>
    </p:spTree>
    <p:extLst>
      <p:ext uri="{BB962C8B-B14F-4D97-AF65-F5344CB8AC3E}">
        <p14:creationId xmlns:p14="http://schemas.microsoft.com/office/powerpoint/2010/main" val="3253686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edge">
                                      <p:cBhvr>
                                        <p:cTn id="10" dur="2000"/>
                                        <p:tgtEl>
                                          <p:spTgt spid="15"/>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32" presetClass="emph" presetSubtype="0" repeatCount="4000" fill="hold" nodeType="withEffect">
                                  <p:stCondLst>
                                    <p:cond delay="0"/>
                                  </p:stCondLst>
                                  <p:childTnLst>
                                    <p:animRot by="120000">
                                      <p:cBhvr>
                                        <p:cTn id="45" dur="100" fill="hold">
                                          <p:stCondLst>
                                            <p:cond delay="0"/>
                                          </p:stCondLst>
                                        </p:cTn>
                                        <p:tgtEl>
                                          <p:spTgt spid="20"/>
                                        </p:tgtEl>
                                        <p:attrNameLst>
                                          <p:attrName>r</p:attrName>
                                        </p:attrNameLst>
                                      </p:cBhvr>
                                    </p:animRot>
                                    <p:animRot by="-240000">
                                      <p:cBhvr>
                                        <p:cTn id="46" dur="200" fill="hold">
                                          <p:stCondLst>
                                            <p:cond delay="200"/>
                                          </p:stCondLst>
                                        </p:cTn>
                                        <p:tgtEl>
                                          <p:spTgt spid="20"/>
                                        </p:tgtEl>
                                        <p:attrNameLst>
                                          <p:attrName>r</p:attrName>
                                        </p:attrNameLst>
                                      </p:cBhvr>
                                    </p:animRot>
                                    <p:animRot by="240000">
                                      <p:cBhvr>
                                        <p:cTn id="47" dur="200" fill="hold">
                                          <p:stCondLst>
                                            <p:cond delay="400"/>
                                          </p:stCondLst>
                                        </p:cTn>
                                        <p:tgtEl>
                                          <p:spTgt spid="20"/>
                                        </p:tgtEl>
                                        <p:attrNameLst>
                                          <p:attrName>r</p:attrName>
                                        </p:attrNameLst>
                                      </p:cBhvr>
                                    </p:animRot>
                                    <p:animRot by="-240000">
                                      <p:cBhvr>
                                        <p:cTn id="48" dur="200" fill="hold">
                                          <p:stCondLst>
                                            <p:cond delay="600"/>
                                          </p:stCondLst>
                                        </p:cTn>
                                        <p:tgtEl>
                                          <p:spTgt spid="20"/>
                                        </p:tgtEl>
                                        <p:attrNameLst>
                                          <p:attrName>r</p:attrName>
                                        </p:attrNameLst>
                                      </p:cBhvr>
                                    </p:animRot>
                                    <p:animRot by="120000">
                                      <p:cBhvr>
                                        <p:cTn id="49"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15" grpId="0" animBg="1"/>
      <p:bldP spid="15" grpId="1" animBg="1"/>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86627C9C-A9C2-4E4D-86A4-63C5F18D476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flipH="1">
            <a:off x="3654638" y="1925560"/>
            <a:ext cx="2430119" cy="2241188"/>
          </a:xfrm>
          <a:prstGeom prst="rect">
            <a:avLst/>
          </a:prstGeom>
        </p:spPr>
      </p:pic>
      <p:pic>
        <p:nvPicPr>
          <p:cNvPr id="14" name="图片 3">
            <a:extLst>
              <a:ext uri="{FF2B5EF4-FFF2-40B4-BE49-F238E27FC236}">
                <a16:creationId xmlns:a16="http://schemas.microsoft.com/office/drawing/2014/main" id="{3AAD7437-62DB-4831-8AA5-264AA4F8515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5920794" y="3625187"/>
            <a:ext cx="4290006" cy="3235319"/>
          </a:xfrm>
          <a:prstGeom prst="rect">
            <a:avLst/>
          </a:prstGeom>
        </p:spPr>
      </p:pic>
      <p:pic>
        <p:nvPicPr>
          <p:cNvPr id="17" name="图片 3">
            <a:extLst>
              <a:ext uri="{FF2B5EF4-FFF2-40B4-BE49-F238E27FC236}">
                <a16:creationId xmlns:a16="http://schemas.microsoft.com/office/drawing/2014/main" id="{2BFBBE9E-D53A-4EC1-82C2-1AFB9AF92BB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9582488" y="249411"/>
            <a:ext cx="2978434" cy="2746874"/>
          </a:xfrm>
          <a:prstGeom prst="rect">
            <a:avLst/>
          </a:prstGeom>
        </p:spPr>
      </p:pic>
      <p:sp>
        <p:nvSpPr>
          <p:cNvPr id="15" name="矩形: 圆角 10">
            <a:extLst>
              <a:ext uri="{FF2B5EF4-FFF2-40B4-BE49-F238E27FC236}">
                <a16:creationId xmlns:a16="http://schemas.microsoft.com/office/drawing/2014/main" id="{63BAD83E-D9D6-4A9F-86D2-ECACCAFD990B}"/>
              </a:ext>
            </a:extLst>
          </p:cNvPr>
          <p:cNvSpPr/>
          <p:nvPr/>
        </p:nvSpPr>
        <p:spPr>
          <a:xfrm>
            <a:off x="4933868" y="1299877"/>
            <a:ext cx="6275263" cy="2241188"/>
          </a:xfrm>
          <a:prstGeom prst="roundRect">
            <a:avLst>
              <a:gd name="adj" fmla="val 8617"/>
            </a:avLst>
          </a:prstGeom>
          <a:solidFill>
            <a:schemeClr val="bg1"/>
          </a:solidFill>
          <a:ln>
            <a:noFill/>
          </a:ln>
          <a:effectLst>
            <a:outerShdw blurRad="127000" dist="76200" dir="36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96B1A3F6-08AB-473D-99C5-E21F3F31CD53}"/>
              </a:ext>
            </a:extLst>
          </p:cNvPr>
          <p:cNvSpPr txBox="1"/>
          <p:nvPr/>
        </p:nvSpPr>
        <p:spPr>
          <a:xfrm>
            <a:off x="5378271" y="1835035"/>
            <a:ext cx="5693434"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2,05 x 100 = ...</a:t>
            </a:r>
          </a:p>
        </p:txBody>
      </p:sp>
      <p:sp>
        <p:nvSpPr>
          <p:cNvPr id="9" name="TextBox 8">
            <a:extLst>
              <a:ext uri="{FF2B5EF4-FFF2-40B4-BE49-F238E27FC236}">
                <a16:creationId xmlns:a16="http://schemas.microsoft.com/office/drawing/2014/main" id="{72D3BAAF-37FA-4726-AD6F-5460310B2DBE}"/>
              </a:ext>
            </a:extLst>
          </p:cNvPr>
          <p:cNvSpPr txBox="1"/>
          <p:nvPr/>
        </p:nvSpPr>
        <p:spPr>
          <a:xfrm>
            <a:off x="6248400" y="4780669"/>
            <a:ext cx="3695700"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205</a:t>
            </a:r>
          </a:p>
        </p:txBody>
      </p:sp>
      <p:grpSp>
        <p:nvGrpSpPr>
          <p:cNvPr id="16" name="Group 15">
            <a:extLst>
              <a:ext uri="{FF2B5EF4-FFF2-40B4-BE49-F238E27FC236}">
                <a16:creationId xmlns:a16="http://schemas.microsoft.com/office/drawing/2014/main" id="{D27499E0-C37F-4ABC-A61B-631606C5CFB9}"/>
              </a:ext>
            </a:extLst>
          </p:cNvPr>
          <p:cNvGrpSpPr/>
          <p:nvPr/>
        </p:nvGrpSpPr>
        <p:grpSpPr>
          <a:xfrm>
            <a:off x="-132623" y="-484507"/>
            <a:ext cx="6685824" cy="3917337"/>
            <a:chOff x="-132624" y="-503557"/>
            <a:chExt cx="11052867" cy="3936387"/>
          </a:xfrm>
        </p:grpSpPr>
        <p:pic>
          <p:nvPicPr>
            <p:cNvPr id="10" name="图片 23">
              <a:extLst>
                <a:ext uri="{FF2B5EF4-FFF2-40B4-BE49-F238E27FC236}">
                  <a16:creationId xmlns:a16="http://schemas.microsoft.com/office/drawing/2014/main" id="{2810DA4E-50FB-49BD-B072-F32265846E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2624" y="-165028"/>
              <a:ext cx="1787159" cy="1915420"/>
            </a:xfrm>
            <a:prstGeom prst="rect">
              <a:avLst/>
            </a:prstGeom>
          </p:spPr>
        </p:pic>
        <p:pic>
          <p:nvPicPr>
            <p:cNvPr id="11" name="图片 24">
              <a:extLst>
                <a:ext uri="{FF2B5EF4-FFF2-40B4-BE49-F238E27FC236}">
                  <a16:creationId xmlns:a16="http://schemas.microsoft.com/office/drawing/2014/main" id="{C23C97FD-FA4D-4EF3-9BF4-C375671449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7"/>
            <a:stretch>
              <a:fillRect/>
            </a:stretch>
          </p:blipFill>
          <p:spPr>
            <a:xfrm>
              <a:off x="9057226" y="-503557"/>
              <a:ext cx="1863017" cy="3936387"/>
            </a:xfrm>
            <a:prstGeom prst="rect">
              <a:avLst/>
            </a:prstGeom>
          </p:spPr>
        </p:pic>
        <p:pic>
          <p:nvPicPr>
            <p:cNvPr id="12" name="图片 17">
              <a:extLst>
                <a:ext uri="{FF2B5EF4-FFF2-40B4-BE49-F238E27FC236}">
                  <a16:creationId xmlns:a16="http://schemas.microsoft.com/office/drawing/2014/main" id="{3CD9404F-DFDA-4318-BE99-F730A32538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0" y="233930"/>
              <a:ext cx="10032225" cy="1915421"/>
            </a:xfrm>
            <a:prstGeom prst="rect">
              <a:avLst/>
            </a:prstGeom>
          </p:spPr>
        </p:pic>
        <p:sp>
          <p:nvSpPr>
            <p:cNvPr id="13" name="文本框 2">
              <a:extLst>
                <a:ext uri="{FF2B5EF4-FFF2-40B4-BE49-F238E27FC236}">
                  <a16:creationId xmlns:a16="http://schemas.microsoft.com/office/drawing/2014/main" id="{54A5A5C4-F4D2-47F7-BB3A-11F8455BA2C2}"/>
                </a:ext>
              </a:extLst>
            </p:cNvPr>
            <p:cNvSpPr txBox="1"/>
            <p:nvPr/>
          </p:nvSpPr>
          <p:spPr>
            <a:xfrm rot="21215184">
              <a:off x="1193843" y="688145"/>
              <a:ext cx="7891614" cy="773183"/>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2. Tính nhẫm:</a:t>
              </a:r>
            </a:p>
          </p:txBody>
        </p:sp>
      </p:grpSp>
      <p:pic>
        <p:nvPicPr>
          <p:cNvPr id="19" name="Picture 10" descr="Cute chef girl smiling in uniform mascot gesturing ok sign cartoon art  illustration 2335552 Vector Art at Vecteezy">
            <a:extLst>
              <a:ext uri="{FF2B5EF4-FFF2-40B4-BE49-F238E27FC236}">
                <a16:creationId xmlns:a16="http://schemas.microsoft.com/office/drawing/2014/main" id="{6140D88C-2226-4696-87F1-8FF8809B5701}"/>
              </a:ext>
            </a:extLst>
          </p:cNvPr>
          <p:cNvPicPr>
            <a:picLocks noChangeAspect="1" noChangeArrowheads="1"/>
          </p:cNvPicPr>
          <p:nvPr/>
        </p:nvPicPr>
        <p:blipFill rotWithShape="1">
          <a:blip r:embed="rId9" cstate="print">
            <a:clrChange>
              <a:clrFrom>
                <a:srgbClr val="FDDFD4"/>
              </a:clrFrom>
              <a:clrTo>
                <a:srgbClr val="FDDFD4">
                  <a:alpha val="0"/>
                </a:srgbClr>
              </a:clrTo>
            </a:clrChange>
            <a:extLst>
              <a:ext uri="{BEBA8EAE-BF5A-486C-A8C5-ECC9F3942E4B}">
                <a14:imgProps xmlns:a14="http://schemas.microsoft.com/office/drawing/2010/main">
                  <a14:imgLayer r:embed="rId10">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433305" y="2107799"/>
            <a:ext cx="5476895" cy="4967464"/>
          </a:xfrm>
          <a:prstGeom prst="rect">
            <a:avLst/>
          </a:prstGeom>
          <a:noFill/>
          <a:extLst>
            <a:ext uri="{909E8E84-426E-40DD-AFC4-6F175D3DCCD1}">
              <a14:hiddenFill xmlns:a14="http://schemas.microsoft.com/office/drawing/2010/main">
                <a:solidFill>
                  <a:srgbClr val="FFFFFF"/>
                </a:solidFill>
              </a14:hiddenFill>
            </a:ext>
          </a:extLst>
        </p:spPr>
      </p:pic>
      <p:pic>
        <p:nvPicPr>
          <p:cNvPr id="20" name="PA_图片 37">
            <a:extLst>
              <a:ext uri="{FF2B5EF4-FFF2-40B4-BE49-F238E27FC236}">
                <a16:creationId xmlns:a16="http://schemas.microsoft.com/office/drawing/2014/main" id="{5F2DC249-ABBE-43B0-B41A-4E89617BF81A}"/>
              </a:ext>
            </a:extLst>
          </p:cNvPr>
          <p:cNvPicPr>
            <a:picLocks noChangeAspect="1"/>
          </p:cNvPicPr>
          <p:nvPr>
            <p:custDataLst>
              <p:tags r:id="rId1"/>
            </p:custDataLst>
          </p:nvPr>
        </p:nvPicPr>
        <p:blipFill>
          <a:blip r:embed="rId11"/>
          <a:stretch>
            <a:fillRect/>
          </a:stretch>
        </p:blipFill>
        <p:spPr>
          <a:xfrm rot="21389200">
            <a:off x="3367310" y="4092931"/>
            <a:ext cx="1717349" cy="2615309"/>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1" name="Picture 20">
            <a:hlinkClick r:id="rId12" action="ppaction://hlinksldjump"/>
            <a:extLst>
              <a:ext uri="{FF2B5EF4-FFF2-40B4-BE49-F238E27FC236}">
                <a16:creationId xmlns:a16="http://schemas.microsoft.com/office/drawing/2014/main" id="{7C5E6C6E-9604-4758-B8C4-C4C7AFB2FD1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89149" y="87517"/>
            <a:ext cx="627889" cy="627889"/>
          </a:xfrm>
          <a:prstGeom prst="rect">
            <a:avLst/>
          </a:prstGeom>
        </p:spPr>
      </p:pic>
    </p:spTree>
    <p:extLst>
      <p:ext uri="{BB962C8B-B14F-4D97-AF65-F5344CB8AC3E}">
        <p14:creationId xmlns:p14="http://schemas.microsoft.com/office/powerpoint/2010/main" val="1568787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edge">
                                      <p:cBhvr>
                                        <p:cTn id="10" dur="2000"/>
                                        <p:tgtEl>
                                          <p:spTgt spid="15"/>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p:cTn id="41" dur="500" fill="hold"/>
                                        <p:tgtEl>
                                          <p:spTgt spid="20"/>
                                        </p:tgtEl>
                                        <p:attrNameLst>
                                          <p:attrName>ppt_w</p:attrName>
                                        </p:attrNameLst>
                                      </p:cBhvr>
                                      <p:tavLst>
                                        <p:tav tm="0">
                                          <p:val>
                                            <p:fltVal val="0"/>
                                          </p:val>
                                        </p:tav>
                                        <p:tav tm="100000">
                                          <p:val>
                                            <p:strVal val="#ppt_w"/>
                                          </p:val>
                                        </p:tav>
                                      </p:tavLst>
                                    </p:anim>
                                    <p:anim calcmode="lin" valueType="num">
                                      <p:cBhvr>
                                        <p:cTn id="42" dur="500" fill="hold"/>
                                        <p:tgtEl>
                                          <p:spTgt spid="20"/>
                                        </p:tgtEl>
                                        <p:attrNameLst>
                                          <p:attrName>ppt_h</p:attrName>
                                        </p:attrNameLst>
                                      </p:cBhvr>
                                      <p:tavLst>
                                        <p:tav tm="0">
                                          <p:val>
                                            <p:fltVal val="0"/>
                                          </p:val>
                                        </p:tav>
                                        <p:tav tm="100000">
                                          <p:val>
                                            <p:strVal val="#ppt_h"/>
                                          </p:val>
                                        </p:tav>
                                      </p:tavLst>
                                    </p:anim>
                                    <p:animEffect transition="in" filter="fade">
                                      <p:cBhvr>
                                        <p:cTn id="43" dur="500"/>
                                        <p:tgtEl>
                                          <p:spTgt spid="20"/>
                                        </p:tgtEl>
                                      </p:cBhvr>
                                    </p:animEffect>
                                  </p:childTnLst>
                                </p:cTn>
                              </p:par>
                              <p:par>
                                <p:cTn id="44" presetID="32" presetClass="emph" presetSubtype="0" repeatCount="4000" fill="hold" nodeType="withEffect">
                                  <p:stCondLst>
                                    <p:cond delay="0"/>
                                  </p:stCondLst>
                                  <p:childTnLst>
                                    <p:animRot by="120000">
                                      <p:cBhvr>
                                        <p:cTn id="45" dur="100" fill="hold">
                                          <p:stCondLst>
                                            <p:cond delay="0"/>
                                          </p:stCondLst>
                                        </p:cTn>
                                        <p:tgtEl>
                                          <p:spTgt spid="20"/>
                                        </p:tgtEl>
                                        <p:attrNameLst>
                                          <p:attrName>r</p:attrName>
                                        </p:attrNameLst>
                                      </p:cBhvr>
                                    </p:animRot>
                                    <p:animRot by="-240000">
                                      <p:cBhvr>
                                        <p:cTn id="46" dur="200" fill="hold">
                                          <p:stCondLst>
                                            <p:cond delay="200"/>
                                          </p:stCondLst>
                                        </p:cTn>
                                        <p:tgtEl>
                                          <p:spTgt spid="20"/>
                                        </p:tgtEl>
                                        <p:attrNameLst>
                                          <p:attrName>r</p:attrName>
                                        </p:attrNameLst>
                                      </p:cBhvr>
                                    </p:animRot>
                                    <p:animRot by="240000">
                                      <p:cBhvr>
                                        <p:cTn id="47" dur="200" fill="hold">
                                          <p:stCondLst>
                                            <p:cond delay="400"/>
                                          </p:stCondLst>
                                        </p:cTn>
                                        <p:tgtEl>
                                          <p:spTgt spid="20"/>
                                        </p:tgtEl>
                                        <p:attrNameLst>
                                          <p:attrName>r</p:attrName>
                                        </p:attrNameLst>
                                      </p:cBhvr>
                                    </p:animRot>
                                    <p:animRot by="-240000">
                                      <p:cBhvr>
                                        <p:cTn id="48" dur="200" fill="hold">
                                          <p:stCondLst>
                                            <p:cond delay="600"/>
                                          </p:stCondLst>
                                        </p:cTn>
                                        <p:tgtEl>
                                          <p:spTgt spid="20"/>
                                        </p:tgtEl>
                                        <p:attrNameLst>
                                          <p:attrName>r</p:attrName>
                                        </p:attrNameLst>
                                      </p:cBhvr>
                                    </p:animRot>
                                    <p:animRot by="120000">
                                      <p:cBhvr>
                                        <p:cTn id="49" dur="200" fill="hold">
                                          <p:stCondLst>
                                            <p:cond delay="800"/>
                                          </p:stCondLst>
                                        </p:cTn>
                                        <p:tgtEl>
                                          <p:spTgt spid="20"/>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15" grpId="0" animBg="1"/>
      <p:bldP spid="15" grpId="1" animBg="1"/>
      <p:bldP spid="8" grpId="0"/>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59565BA9-9A2E-4CD6-9B9E-CD3DCEA44CC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flipH="1">
            <a:off x="3654638" y="1925560"/>
            <a:ext cx="2430119" cy="2241188"/>
          </a:xfrm>
          <a:prstGeom prst="rect">
            <a:avLst/>
          </a:prstGeom>
        </p:spPr>
      </p:pic>
      <p:pic>
        <p:nvPicPr>
          <p:cNvPr id="14" name="图片 3">
            <a:extLst>
              <a:ext uri="{FF2B5EF4-FFF2-40B4-BE49-F238E27FC236}">
                <a16:creationId xmlns:a16="http://schemas.microsoft.com/office/drawing/2014/main" id="{3AAD7437-62DB-4831-8AA5-264AA4F8515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5920794" y="3510255"/>
            <a:ext cx="4442406" cy="3350252"/>
          </a:xfrm>
          <a:prstGeom prst="rect">
            <a:avLst/>
          </a:prstGeom>
        </p:spPr>
      </p:pic>
      <p:pic>
        <p:nvPicPr>
          <p:cNvPr id="17" name="图片 3">
            <a:extLst>
              <a:ext uri="{FF2B5EF4-FFF2-40B4-BE49-F238E27FC236}">
                <a16:creationId xmlns:a16="http://schemas.microsoft.com/office/drawing/2014/main" id="{2BFBBE9E-D53A-4EC1-82C2-1AFB9AF92BB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9771071" y="347029"/>
            <a:ext cx="2462480" cy="2271034"/>
          </a:xfrm>
          <a:prstGeom prst="rect">
            <a:avLst/>
          </a:prstGeom>
        </p:spPr>
      </p:pic>
      <p:sp>
        <p:nvSpPr>
          <p:cNvPr id="15" name="矩形: 圆角 10">
            <a:extLst>
              <a:ext uri="{FF2B5EF4-FFF2-40B4-BE49-F238E27FC236}">
                <a16:creationId xmlns:a16="http://schemas.microsoft.com/office/drawing/2014/main" id="{63BAD83E-D9D6-4A9F-86D2-ECACCAFD990B}"/>
              </a:ext>
            </a:extLst>
          </p:cNvPr>
          <p:cNvSpPr/>
          <p:nvPr/>
        </p:nvSpPr>
        <p:spPr>
          <a:xfrm>
            <a:off x="4933868" y="1299877"/>
            <a:ext cx="6275263" cy="2241188"/>
          </a:xfrm>
          <a:prstGeom prst="roundRect">
            <a:avLst>
              <a:gd name="adj" fmla="val 8617"/>
            </a:avLst>
          </a:prstGeom>
          <a:solidFill>
            <a:schemeClr val="bg1"/>
          </a:solidFill>
          <a:ln>
            <a:noFill/>
          </a:ln>
          <a:effectLst>
            <a:outerShdw blurRad="127000" dist="76200" dir="36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96B1A3F6-08AB-473D-99C5-E21F3F31CD53}"/>
              </a:ext>
            </a:extLst>
          </p:cNvPr>
          <p:cNvSpPr txBox="1"/>
          <p:nvPr/>
        </p:nvSpPr>
        <p:spPr>
          <a:xfrm>
            <a:off x="5378271" y="1835035"/>
            <a:ext cx="5693434"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125,3 x 0,01 = ...</a:t>
            </a:r>
          </a:p>
        </p:txBody>
      </p:sp>
      <p:sp>
        <p:nvSpPr>
          <p:cNvPr id="9" name="TextBox 8">
            <a:extLst>
              <a:ext uri="{FF2B5EF4-FFF2-40B4-BE49-F238E27FC236}">
                <a16:creationId xmlns:a16="http://schemas.microsoft.com/office/drawing/2014/main" id="{72D3BAAF-37FA-4726-AD6F-5460310B2DBE}"/>
              </a:ext>
            </a:extLst>
          </p:cNvPr>
          <p:cNvSpPr txBox="1"/>
          <p:nvPr/>
        </p:nvSpPr>
        <p:spPr>
          <a:xfrm>
            <a:off x="6301652" y="4773877"/>
            <a:ext cx="3695700"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1,253</a:t>
            </a:r>
          </a:p>
        </p:txBody>
      </p:sp>
      <p:grpSp>
        <p:nvGrpSpPr>
          <p:cNvPr id="16" name="Group 15">
            <a:extLst>
              <a:ext uri="{FF2B5EF4-FFF2-40B4-BE49-F238E27FC236}">
                <a16:creationId xmlns:a16="http://schemas.microsoft.com/office/drawing/2014/main" id="{D27499E0-C37F-4ABC-A61B-631606C5CFB9}"/>
              </a:ext>
            </a:extLst>
          </p:cNvPr>
          <p:cNvGrpSpPr/>
          <p:nvPr/>
        </p:nvGrpSpPr>
        <p:grpSpPr>
          <a:xfrm>
            <a:off x="-132623" y="-484507"/>
            <a:ext cx="6685824" cy="3917337"/>
            <a:chOff x="-132624" y="-503557"/>
            <a:chExt cx="11052867" cy="3936387"/>
          </a:xfrm>
        </p:grpSpPr>
        <p:pic>
          <p:nvPicPr>
            <p:cNvPr id="10" name="图片 23">
              <a:extLst>
                <a:ext uri="{FF2B5EF4-FFF2-40B4-BE49-F238E27FC236}">
                  <a16:creationId xmlns:a16="http://schemas.microsoft.com/office/drawing/2014/main" id="{2810DA4E-50FB-49BD-B072-F32265846E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2624" y="-165028"/>
              <a:ext cx="1787159" cy="1915420"/>
            </a:xfrm>
            <a:prstGeom prst="rect">
              <a:avLst/>
            </a:prstGeom>
          </p:spPr>
        </p:pic>
        <p:pic>
          <p:nvPicPr>
            <p:cNvPr id="11" name="图片 24">
              <a:extLst>
                <a:ext uri="{FF2B5EF4-FFF2-40B4-BE49-F238E27FC236}">
                  <a16:creationId xmlns:a16="http://schemas.microsoft.com/office/drawing/2014/main" id="{C23C97FD-FA4D-4EF3-9BF4-C375671449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7"/>
            <a:stretch>
              <a:fillRect/>
            </a:stretch>
          </p:blipFill>
          <p:spPr>
            <a:xfrm>
              <a:off x="9057226" y="-503557"/>
              <a:ext cx="1863017" cy="3936387"/>
            </a:xfrm>
            <a:prstGeom prst="rect">
              <a:avLst/>
            </a:prstGeom>
          </p:spPr>
        </p:pic>
        <p:pic>
          <p:nvPicPr>
            <p:cNvPr id="12" name="图片 17">
              <a:extLst>
                <a:ext uri="{FF2B5EF4-FFF2-40B4-BE49-F238E27FC236}">
                  <a16:creationId xmlns:a16="http://schemas.microsoft.com/office/drawing/2014/main" id="{3CD9404F-DFDA-4318-BE99-F730A32538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0" y="233930"/>
              <a:ext cx="10032225" cy="1915421"/>
            </a:xfrm>
            <a:prstGeom prst="rect">
              <a:avLst/>
            </a:prstGeom>
          </p:spPr>
        </p:pic>
        <p:sp>
          <p:nvSpPr>
            <p:cNvPr id="13" name="文本框 2">
              <a:extLst>
                <a:ext uri="{FF2B5EF4-FFF2-40B4-BE49-F238E27FC236}">
                  <a16:creationId xmlns:a16="http://schemas.microsoft.com/office/drawing/2014/main" id="{54A5A5C4-F4D2-47F7-BB3A-11F8455BA2C2}"/>
                </a:ext>
              </a:extLst>
            </p:cNvPr>
            <p:cNvSpPr txBox="1"/>
            <p:nvPr/>
          </p:nvSpPr>
          <p:spPr>
            <a:xfrm rot="21215184">
              <a:off x="1193843" y="688145"/>
              <a:ext cx="7891614" cy="773183"/>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3. Tính nhẫm:</a:t>
              </a:r>
            </a:p>
          </p:txBody>
        </p:sp>
      </p:grpSp>
      <p:pic>
        <p:nvPicPr>
          <p:cNvPr id="19" name="Picture 10" descr="Cute chef girl smiling in uniform mascot gesturing ok sign cartoon art  illustration 2335552 Vector Art at Vecteezy">
            <a:extLst>
              <a:ext uri="{FF2B5EF4-FFF2-40B4-BE49-F238E27FC236}">
                <a16:creationId xmlns:a16="http://schemas.microsoft.com/office/drawing/2014/main" id="{49C65C88-800B-4F01-AA5F-3C34952E9A3A}"/>
              </a:ext>
            </a:extLst>
          </p:cNvPr>
          <p:cNvPicPr>
            <a:picLocks noChangeAspect="1" noChangeArrowheads="1"/>
          </p:cNvPicPr>
          <p:nvPr/>
        </p:nvPicPr>
        <p:blipFill rotWithShape="1">
          <a:blip r:embed="rId9" cstate="print">
            <a:clrChange>
              <a:clrFrom>
                <a:srgbClr val="FDDFD4"/>
              </a:clrFrom>
              <a:clrTo>
                <a:srgbClr val="FDDFD4">
                  <a:alpha val="0"/>
                </a:srgbClr>
              </a:clrTo>
            </a:clrChange>
            <a:extLst>
              <a:ext uri="{BEBA8EAE-BF5A-486C-A8C5-ECC9F3942E4B}">
                <a14:imgProps xmlns:a14="http://schemas.microsoft.com/office/drawing/2010/main">
                  <a14:imgLayer r:embed="rId10">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433305" y="2107799"/>
            <a:ext cx="5476895" cy="4967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A_图片 32">
            <a:extLst>
              <a:ext uri="{FF2B5EF4-FFF2-40B4-BE49-F238E27FC236}">
                <a16:creationId xmlns:a16="http://schemas.microsoft.com/office/drawing/2014/main" id="{EE5EC0DC-4874-4153-9AA4-540BCAAD1038}"/>
              </a:ext>
            </a:extLst>
          </p:cNvPr>
          <p:cNvPicPr>
            <a:picLocks noChangeAspect="1"/>
          </p:cNvPicPr>
          <p:nvPr>
            <p:custDataLst>
              <p:tags r:id="rId1"/>
            </p:custDataLst>
          </p:nvPr>
        </p:nvPicPr>
        <p:blipFill>
          <a:blip r:embed="rId11"/>
          <a:stretch>
            <a:fillRect/>
          </a:stretch>
        </p:blipFill>
        <p:spPr>
          <a:xfrm>
            <a:off x="3275342" y="4829268"/>
            <a:ext cx="2316050" cy="1832947"/>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2" name="Picture 21">
            <a:hlinkClick r:id="rId12" action="ppaction://hlinksldjump"/>
            <a:extLst>
              <a:ext uri="{FF2B5EF4-FFF2-40B4-BE49-F238E27FC236}">
                <a16:creationId xmlns:a16="http://schemas.microsoft.com/office/drawing/2014/main" id="{1855C778-A6F1-40B3-BFD4-7AC17E1023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89149" y="87517"/>
            <a:ext cx="627889" cy="627889"/>
          </a:xfrm>
          <a:prstGeom prst="rect">
            <a:avLst/>
          </a:prstGeom>
        </p:spPr>
      </p:pic>
    </p:spTree>
    <p:extLst>
      <p:ext uri="{BB962C8B-B14F-4D97-AF65-F5344CB8AC3E}">
        <p14:creationId xmlns:p14="http://schemas.microsoft.com/office/powerpoint/2010/main" val="181169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edge">
                                      <p:cBhvr>
                                        <p:cTn id="10" dur="2000"/>
                                        <p:tgtEl>
                                          <p:spTgt spid="15"/>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p:cTn id="29" dur="500" fill="hold"/>
                                        <p:tgtEl>
                                          <p:spTgt spid="9"/>
                                        </p:tgtEl>
                                        <p:attrNameLst>
                                          <p:attrName>ppt_w</p:attrName>
                                        </p:attrNameLst>
                                      </p:cBhvr>
                                      <p:tavLst>
                                        <p:tav tm="0">
                                          <p:val>
                                            <p:fltVal val="0"/>
                                          </p:val>
                                        </p:tav>
                                        <p:tav tm="100000">
                                          <p:val>
                                            <p:strVal val="#ppt_w"/>
                                          </p:val>
                                        </p:tav>
                                      </p:tavLst>
                                    </p:anim>
                                    <p:anim calcmode="lin" valueType="num">
                                      <p:cBhvr>
                                        <p:cTn id="30" dur="500" fill="hold"/>
                                        <p:tgtEl>
                                          <p:spTgt spid="9"/>
                                        </p:tgtEl>
                                        <p:attrNameLst>
                                          <p:attrName>ppt_h</p:attrName>
                                        </p:attrNameLst>
                                      </p:cBhvr>
                                      <p:tavLst>
                                        <p:tav tm="0">
                                          <p:val>
                                            <p:fltVal val="0"/>
                                          </p:val>
                                        </p:tav>
                                        <p:tav tm="100000">
                                          <p:val>
                                            <p:strVal val="#ppt_h"/>
                                          </p:val>
                                        </p:tav>
                                      </p:tavLst>
                                    </p:anim>
                                    <p:animEffect transition="in" filter="fade">
                                      <p:cBhvr>
                                        <p:cTn id="31" dur="500"/>
                                        <p:tgtEl>
                                          <p:spTgt spid="9"/>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32" presetClass="emph" presetSubtype="0" repeatCount="4000" fill="hold" nodeType="withEffect">
                                  <p:stCondLst>
                                    <p:cond delay="0"/>
                                  </p:stCondLst>
                                  <p:childTnLst>
                                    <p:animRot by="120000">
                                      <p:cBhvr>
                                        <p:cTn id="45" dur="100" fill="hold">
                                          <p:stCondLst>
                                            <p:cond delay="0"/>
                                          </p:stCondLst>
                                        </p:cTn>
                                        <p:tgtEl>
                                          <p:spTgt spid="21"/>
                                        </p:tgtEl>
                                        <p:attrNameLst>
                                          <p:attrName>r</p:attrName>
                                        </p:attrNameLst>
                                      </p:cBhvr>
                                    </p:animRot>
                                    <p:animRot by="-240000">
                                      <p:cBhvr>
                                        <p:cTn id="46" dur="200" fill="hold">
                                          <p:stCondLst>
                                            <p:cond delay="200"/>
                                          </p:stCondLst>
                                        </p:cTn>
                                        <p:tgtEl>
                                          <p:spTgt spid="21"/>
                                        </p:tgtEl>
                                        <p:attrNameLst>
                                          <p:attrName>r</p:attrName>
                                        </p:attrNameLst>
                                      </p:cBhvr>
                                    </p:animRot>
                                    <p:animRot by="240000">
                                      <p:cBhvr>
                                        <p:cTn id="47" dur="200" fill="hold">
                                          <p:stCondLst>
                                            <p:cond delay="400"/>
                                          </p:stCondLst>
                                        </p:cTn>
                                        <p:tgtEl>
                                          <p:spTgt spid="21"/>
                                        </p:tgtEl>
                                        <p:attrNameLst>
                                          <p:attrName>r</p:attrName>
                                        </p:attrNameLst>
                                      </p:cBhvr>
                                    </p:animRot>
                                    <p:animRot by="-240000">
                                      <p:cBhvr>
                                        <p:cTn id="48" dur="200" fill="hold">
                                          <p:stCondLst>
                                            <p:cond delay="600"/>
                                          </p:stCondLst>
                                        </p:cTn>
                                        <p:tgtEl>
                                          <p:spTgt spid="21"/>
                                        </p:tgtEl>
                                        <p:attrNameLst>
                                          <p:attrName>r</p:attrName>
                                        </p:attrNameLst>
                                      </p:cBhvr>
                                    </p:animRot>
                                    <p:animRot by="120000">
                                      <p:cBhvr>
                                        <p:cTn id="49"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15" grpId="0" animBg="1"/>
      <p:bldP spid="15" grpId="1" animBg="1"/>
      <p:bldP spid="8" grpId="0"/>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3">
            <a:extLst>
              <a:ext uri="{FF2B5EF4-FFF2-40B4-BE49-F238E27FC236}">
                <a16:creationId xmlns:a16="http://schemas.microsoft.com/office/drawing/2014/main" id="{86627C9C-A9C2-4E4D-86A4-63C5F18D476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flipH="1">
            <a:off x="3654638" y="1925560"/>
            <a:ext cx="2430119" cy="2241188"/>
          </a:xfrm>
          <a:prstGeom prst="rect">
            <a:avLst/>
          </a:prstGeom>
        </p:spPr>
      </p:pic>
      <p:pic>
        <p:nvPicPr>
          <p:cNvPr id="14" name="图片 3">
            <a:extLst>
              <a:ext uri="{FF2B5EF4-FFF2-40B4-BE49-F238E27FC236}">
                <a16:creationId xmlns:a16="http://schemas.microsoft.com/office/drawing/2014/main" id="{3AAD7437-62DB-4831-8AA5-264AA4F85153}"/>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5920794" y="3625187"/>
            <a:ext cx="4290006" cy="3235319"/>
          </a:xfrm>
          <a:prstGeom prst="rect">
            <a:avLst/>
          </a:prstGeom>
        </p:spPr>
      </p:pic>
      <p:pic>
        <p:nvPicPr>
          <p:cNvPr id="17" name="图片 3">
            <a:extLst>
              <a:ext uri="{FF2B5EF4-FFF2-40B4-BE49-F238E27FC236}">
                <a16:creationId xmlns:a16="http://schemas.microsoft.com/office/drawing/2014/main" id="{2BFBBE9E-D53A-4EC1-82C2-1AFB9AF92BB1}"/>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887" b="87736" l="46776" r="99183">
                        <a14:foregroundMark x1="66576" y1="4874" x2="66576" y2="4874"/>
                        <a14:foregroundMark x1="74659" y1="5031" x2="74659" y2="5031"/>
                        <a14:foregroundMark x1="74841" y1="2830" x2="74659" y2="1887"/>
                        <a14:foregroundMark x1="93370" y1="25629" x2="93370" y2="25629"/>
                        <a14:foregroundMark x1="96912" y1="41981" x2="96912" y2="41981"/>
                        <a14:foregroundMark x1="98274" y1="41509" x2="99273" y2="39151"/>
                        <a14:foregroundMark x1="80926" y1="82704" x2="80926" y2="82704"/>
                        <a14:foregroundMark x1="72389" y1="82704" x2="72389" y2="82704"/>
                        <a14:foregroundMark x1="63579" y1="82547" x2="69482" y2="74057"/>
                        <a14:foregroundMark x1="71935" y1="87736" x2="71844" y2="85849"/>
                        <a14:foregroundMark x1="48047" y1="50786" x2="53043" y2="48742"/>
                        <a14:foregroundMark x1="47321" y1="34906" x2="47321" y2="34906"/>
                        <a14:foregroundMark x1="46776" y1="50472" x2="46776" y2="50472"/>
                        <a14:backgroundMark x1="47321" y1="44025" x2="47321" y2="44025"/>
                        <a14:backgroundMark x1="47321" y1="32075" x2="47321" y2="32075"/>
                        <a14:backgroundMark x1="47230" y1="30818" x2="50136" y2="29560"/>
                        <a14:backgroundMark x1="48411" y1="31447" x2="50500" y2="29560"/>
                        <a14:backgroundMark x1="45232" y1="55503" x2="48229" y2="57390"/>
                      </a14:backgroundRemoval>
                    </a14:imgEffect>
                  </a14:imgLayer>
                </a14:imgProps>
              </a:ext>
              <a:ext uri="{28A0092B-C50C-407E-A947-70E740481C1C}">
                <a14:useLocalDpi xmlns:a14="http://schemas.microsoft.com/office/drawing/2010/main"/>
              </a:ext>
            </a:extLst>
          </a:blip>
          <a:srcRect l="45179" b="10063"/>
          <a:stretch/>
        </p:blipFill>
        <p:spPr>
          <a:xfrm>
            <a:off x="9582488" y="249411"/>
            <a:ext cx="2978434" cy="2746874"/>
          </a:xfrm>
          <a:prstGeom prst="rect">
            <a:avLst/>
          </a:prstGeom>
        </p:spPr>
      </p:pic>
      <p:sp>
        <p:nvSpPr>
          <p:cNvPr id="15" name="矩形: 圆角 10">
            <a:extLst>
              <a:ext uri="{FF2B5EF4-FFF2-40B4-BE49-F238E27FC236}">
                <a16:creationId xmlns:a16="http://schemas.microsoft.com/office/drawing/2014/main" id="{63BAD83E-D9D6-4A9F-86D2-ECACCAFD990B}"/>
              </a:ext>
            </a:extLst>
          </p:cNvPr>
          <p:cNvSpPr/>
          <p:nvPr/>
        </p:nvSpPr>
        <p:spPr>
          <a:xfrm>
            <a:off x="4933868" y="1299877"/>
            <a:ext cx="6275263" cy="2241188"/>
          </a:xfrm>
          <a:prstGeom prst="roundRect">
            <a:avLst>
              <a:gd name="adj" fmla="val 8617"/>
            </a:avLst>
          </a:prstGeom>
          <a:solidFill>
            <a:schemeClr val="bg1"/>
          </a:solidFill>
          <a:ln>
            <a:noFill/>
          </a:ln>
          <a:effectLst>
            <a:outerShdw blurRad="127000" dist="76200" dir="36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8" name="TextBox 7">
            <a:extLst>
              <a:ext uri="{FF2B5EF4-FFF2-40B4-BE49-F238E27FC236}">
                <a16:creationId xmlns:a16="http://schemas.microsoft.com/office/drawing/2014/main" id="{96B1A3F6-08AB-473D-99C5-E21F3F31CD53}"/>
              </a:ext>
            </a:extLst>
          </p:cNvPr>
          <p:cNvSpPr txBox="1"/>
          <p:nvPr/>
        </p:nvSpPr>
        <p:spPr>
          <a:xfrm>
            <a:off x="5378271" y="1835035"/>
            <a:ext cx="5693434"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3,7 x 10 = ...</a:t>
            </a:r>
          </a:p>
        </p:txBody>
      </p:sp>
      <p:sp>
        <p:nvSpPr>
          <p:cNvPr id="9" name="TextBox 8">
            <a:extLst>
              <a:ext uri="{FF2B5EF4-FFF2-40B4-BE49-F238E27FC236}">
                <a16:creationId xmlns:a16="http://schemas.microsoft.com/office/drawing/2014/main" id="{72D3BAAF-37FA-4726-AD6F-5460310B2DBE}"/>
              </a:ext>
            </a:extLst>
          </p:cNvPr>
          <p:cNvSpPr txBox="1"/>
          <p:nvPr/>
        </p:nvSpPr>
        <p:spPr>
          <a:xfrm>
            <a:off x="6248400" y="4780669"/>
            <a:ext cx="3695700" cy="923330"/>
          </a:xfrm>
          <a:prstGeom prst="rect">
            <a:avLst/>
          </a:prstGeom>
          <a:noFill/>
        </p:spPr>
        <p:txBody>
          <a:bodyPr wrap="square" rtlCol="0">
            <a:spAutoFit/>
          </a:bodyPr>
          <a:lstStyle/>
          <a:p>
            <a:pPr algn="ctr"/>
            <a:r>
              <a:rPr lang="en-US" sz="5400" b="1">
                <a:latin typeface="Times New Roman" panose="02020603050405020304" pitchFamily="18" charset="0"/>
                <a:cs typeface="Times New Roman" panose="02020603050405020304" pitchFamily="18" charset="0"/>
              </a:rPr>
              <a:t>37</a:t>
            </a:r>
          </a:p>
        </p:txBody>
      </p:sp>
      <p:grpSp>
        <p:nvGrpSpPr>
          <p:cNvPr id="16" name="Group 15">
            <a:extLst>
              <a:ext uri="{FF2B5EF4-FFF2-40B4-BE49-F238E27FC236}">
                <a16:creationId xmlns:a16="http://schemas.microsoft.com/office/drawing/2014/main" id="{D27499E0-C37F-4ABC-A61B-631606C5CFB9}"/>
              </a:ext>
            </a:extLst>
          </p:cNvPr>
          <p:cNvGrpSpPr/>
          <p:nvPr/>
        </p:nvGrpSpPr>
        <p:grpSpPr>
          <a:xfrm>
            <a:off x="-132623" y="-484507"/>
            <a:ext cx="6685824" cy="3917337"/>
            <a:chOff x="-132624" y="-503557"/>
            <a:chExt cx="11052867" cy="3936387"/>
          </a:xfrm>
        </p:grpSpPr>
        <p:pic>
          <p:nvPicPr>
            <p:cNvPr id="10" name="图片 23">
              <a:extLst>
                <a:ext uri="{FF2B5EF4-FFF2-40B4-BE49-F238E27FC236}">
                  <a16:creationId xmlns:a16="http://schemas.microsoft.com/office/drawing/2014/main" id="{2810DA4E-50FB-49BD-B072-F32265846E6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132624" y="-165028"/>
              <a:ext cx="1787159" cy="1915420"/>
            </a:xfrm>
            <a:prstGeom prst="rect">
              <a:avLst/>
            </a:prstGeom>
          </p:spPr>
        </p:pic>
        <p:pic>
          <p:nvPicPr>
            <p:cNvPr id="11" name="图片 24">
              <a:extLst>
                <a:ext uri="{FF2B5EF4-FFF2-40B4-BE49-F238E27FC236}">
                  <a16:creationId xmlns:a16="http://schemas.microsoft.com/office/drawing/2014/main" id="{C23C97FD-FA4D-4EF3-9BF4-C3756714497B}"/>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7"/>
            <a:stretch>
              <a:fillRect/>
            </a:stretch>
          </p:blipFill>
          <p:spPr>
            <a:xfrm>
              <a:off x="9057226" y="-503557"/>
              <a:ext cx="1863017" cy="3936387"/>
            </a:xfrm>
            <a:prstGeom prst="rect">
              <a:avLst/>
            </a:prstGeom>
          </p:spPr>
        </p:pic>
        <p:pic>
          <p:nvPicPr>
            <p:cNvPr id="12" name="图片 17">
              <a:extLst>
                <a:ext uri="{FF2B5EF4-FFF2-40B4-BE49-F238E27FC236}">
                  <a16:creationId xmlns:a16="http://schemas.microsoft.com/office/drawing/2014/main" id="{3CD9404F-DFDA-4318-BE99-F730A32538DE}"/>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0" y="233930"/>
              <a:ext cx="10032225" cy="1915421"/>
            </a:xfrm>
            <a:prstGeom prst="rect">
              <a:avLst/>
            </a:prstGeom>
          </p:spPr>
        </p:pic>
        <p:sp>
          <p:nvSpPr>
            <p:cNvPr id="13" name="文本框 2">
              <a:extLst>
                <a:ext uri="{FF2B5EF4-FFF2-40B4-BE49-F238E27FC236}">
                  <a16:creationId xmlns:a16="http://schemas.microsoft.com/office/drawing/2014/main" id="{54A5A5C4-F4D2-47F7-BB3A-11F8455BA2C2}"/>
                </a:ext>
              </a:extLst>
            </p:cNvPr>
            <p:cNvSpPr txBox="1"/>
            <p:nvPr/>
          </p:nvSpPr>
          <p:spPr>
            <a:xfrm rot="21215184">
              <a:off x="1193843" y="688145"/>
              <a:ext cx="7891614" cy="773183"/>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4. Tính nhẫm:</a:t>
              </a:r>
            </a:p>
          </p:txBody>
        </p:sp>
      </p:grpSp>
      <p:pic>
        <p:nvPicPr>
          <p:cNvPr id="19" name="Picture 10" descr="Cute chef girl smiling in uniform mascot gesturing ok sign cartoon art  illustration 2335552 Vector Art at Vecteezy">
            <a:extLst>
              <a:ext uri="{FF2B5EF4-FFF2-40B4-BE49-F238E27FC236}">
                <a16:creationId xmlns:a16="http://schemas.microsoft.com/office/drawing/2014/main" id="{D6D69DD7-C260-4299-A559-BB58EE3DC4B5}"/>
              </a:ext>
            </a:extLst>
          </p:cNvPr>
          <p:cNvPicPr>
            <a:picLocks noChangeAspect="1" noChangeArrowheads="1"/>
          </p:cNvPicPr>
          <p:nvPr/>
        </p:nvPicPr>
        <p:blipFill rotWithShape="1">
          <a:blip r:embed="rId9" cstate="print">
            <a:clrChange>
              <a:clrFrom>
                <a:srgbClr val="FDDFD4"/>
              </a:clrFrom>
              <a:clrTo>
                <a:srgbClr val="FDDFD4">
                  <a:alpha val="0"/>
                </a:srgbClr>
              </a:clrTo>
            </a:clrChange>
            <a:extLst>
              <a:ext uri="{BEBA8EAE-BF5A-486C-A8C5-ECC9F3942E4B}">
                <a14:imgProps xmlns:a14="http://schemas.microsoft.com/office/drawing/2010/main">
                  <a14:imgLayer r:embed="rId10">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433305" y="2107799"/>
            <a:ext cx="5476895" cy="4967464"/>
          </a:xfrm>
          <a:prstGeom prst="rect">
            <a:avLst/>
          </a:prstGeom>
          <a:noFill/>
          <a:extLst>
            <a:ext uri="{909E8E84-426E-40DD-AFC4-6F175D3DCCD1}">
              <a14:hiddenFill xmlns:a14="http://schemas.microsoft.com/office/drawing/2010/main">
                <a:solidFill>
                  <a:srgbClr val="FFFFFF"/>
                </a:solidFill>
              </a14:hiddenFill>
            </a:ext>
          </a:extLst>
        </p:spPr>
      </p:pic>
      <p:pic>
        <p:nvPicPr>
          <p:cNvPr id="21" name="PA_图片 33">
            <a:extLst>
              <a:ext uri="{FF2B5EF4-FFF2-40B4-BE49-F238E27FC236}">
                <a16:creationId xmlns:a16="http://schemas.microsoft.com/office/drawing/2014/main" id="{7FF00675-70B6-427E-81EE-E976B0706F6A}"/>
              </a:ext>
            </a:extLst>
          </p:cNvPr>
          <p:cNvPicPr>
            <a:picLocks noChangeAspect="1"/>
          </p:cNvPicPr>
          <p:nvPr>
            <p:custDataLst>
              <p:tags r:id="rId1"/>
            </p:custDataLst>
          </p:nvPr>
        </p:nvPicPr>
        <p:blipFill>
          <a:blip r:embed="rId11"/>
          <a:stretch>
            <a:fillRect/>
          </a:stretch>
        </p:blipFill>
        <p:spPr>
          <a:xfrm rot="1062500">
            <a:off x="3153397" y="3971304"/>
            <a:ext cx="1655262" cy="267938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22" name="Picture 21">
            <a:hlinkClick r:id="rId12" action="ppaction://hlinksldjump"/>
            <a:extLst>
              <a:ext uri="{FF2B5EF4-FFF2-40B4-BE49-F238E27FC236}">
                <a16:creationId xmlns:a16="http://schemas.microsoft.com/office/drawing/2014/main" id="{59A892E5-8B79-45A5-9F96-AD28342E9E0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1489149" y="87517"/>
            <a:ext cx="627889" cy="627889"/>
          </a:xfrm>
          <a:prstGeom prst="rect">
            <a:avLst/>
          </a:prstGeom>
        </p:spPr>
      </p:pic>
    </p:spTree>
    <p:extLst>
      <p:ext uri="{BB962C8B-B14F-4D97-AF65-F5344CB8AC3E}">
        <p14:creationId xmlns:p14="http://schemas.microsoft.com/office/powerpoint/2010/main" val="39961894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edge">
                                      <p:cBhvr>
                                        <p:cTn id="10" dur="2000"/>
                                        <p:tgtEl>
                                          <p:spTgt spid="15"/>
                                        </p:tgtEl>
                                      </p:cBhvr>
                                    </p:animEffect>
                                  </p:childTnLst>
                                </p:cTn>
                              </p:par>
                              <p:par>
                                <p:cTn id="11" presetID="2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edge">
                                      <p:cBhvr>
                                        <p:cTn id="13" dur="2000"/>
                                        <p:tgtEl>
                                          <p:spTgt spid="17"/>
                                        </p:tgtEl>
                                      </p:cBhvr>
                                    </p:animEffect>
                                  </p:childTnLst>
                                </p:cTn>
                              </p:par>
                              <p:par>
                                <p:cTn id="14" presetID="2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edge">
                                      <p:cBhvr>
                                        <p:cTn id="16" dur="20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19"/>
                    </p:tgtEl>
                  </p:cond>
                </p:stCondLst>
                <p:endSync evt="end" delay="0">
                  <p:rtn val="all"/>
                </p:endSync>
                <p:childTnLst>
                  <p:par>
                    <p:cTn id="25" fill="hold">
                      <p:stCondLst>
                        <p:cond delay="0"/>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32" presetID="53" presetClass="entr" presetSubtype="16"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 calcmode="lin" valueType="num">
                                      <p:cBhvr>
                                        <p:cTn id="34" dur="500" fill="hold"/>
                                        <p:tgtEl>
                                          <p:spTgt spid="9"/>
                                        </p:tgtEl>
                                        <p:attrNameLst>
                                          <p:attrName>ppt_w</p:attrName>
                                        </p:attrNameLst>
                                      </p:cBhvr>
                                      <p:tavLst>
                                        <p:tav tm="0">
                                          <p:val>
                                            <p:fltVal val="0"/>
                                          </p:val>
                                        </p:tav>
                                        <p:tav tm="100000">
                                          <p:val>
                                            <p:strVal val="#ppt_w"/>
                                          </p:val>
                                        </p:tav>
                                      </p:tavLst>
                                    </p:anim>
                                    <p:anim calcmode="lin" valueType="num">
                                      <p:cBhvr>
                                        <p:cTn id="35" dur="500" fill="hold"/>
                                        <p:tgtEl>
                                          <p:spTgt spid="9"/>
                                        </p:tgtEl>
                                        <p:attrNameLst>
                                          <p:attrName>ppt_h</p:attrName>
                                        </p:attrNameLst>
                                      </p:cBhvr>
                                      <p:tavLst>
                                        <p:tav tm="0">
                                          <p:val>
                                            <p:fltVal val="0"/>
                                          </p:val>
                                        </p:tav>
                                        <p:tav tm="100000">
                                          <p:val>
                                            <p:strVal val="#ppt_h"/>
                                          </p:val>
                                        </p:tav>
                                      </p:tavLst>
                                    </p:anim>
                                    <p:animEffect transition="in" filter="fade">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nodeType="clickEffect">
                                  <p:stCondLst>
                                    <p:cond delay="0"/>
                                  </p:stCondLst>
                                  <p:childTnLst>
                                    <p:set>
                                      <p:cBhvr>
                                        <p:cTn id="40" dur="1" fill="hold">
                                          <p:stCondLst>
                                            <p:cond delay="0"/>
                                          </p:stCondLst>
                                        </p:cTn>
                                        <p:tgtEl>
                                          <p:spTgt spid="21"/>
                                        </p:tgtEl>
                                        <p:attrNameLst>
                                          <p:attrName>style.visibility</p:attrName>
                                        </p:attrNameLst>
                                      </p:cBhvr>
                                      <p:to>
                                        <p:strVal val="visible"/>
                                      </p:to>
                                    </p:set>
                                    <p:anim calcmode="lin" valueType="num">
                                      <p:cBhvr>
                                        <p:cTn id="41" dur="500" fill="hold"/>
                                        <p:tgtEl>
                                          <p:spTgt spid="21"/>
                                        </p:tgtEl>
                                        <p:attrNameLst>
                                          <p:attrName>ppt_w</p:attrName>
                                        </p:attrNameLst>
                                      </p:cBhvr>
                                      <p:tavLst>
                                        <p:tav tm="0">
                                          <p:val>
                                            <p:fltVal val="0"/>
                                          </p:val>
                                        </p:tav>
                                        <p:tav tm="100000">
                                          <p:val>
                                            <p:strVal val="#ppt_w"/>
                                          </p:val>
                                        </p:tav>
                                      </p:tavLst>
                                    </p:anim>
                                    <p:anim calcmode="lin" valueType="num">
                                      <p:cBhvr>
                                        <p:cTn id="42" dur="500" fill="hold"/>
                                        <p:tgtEl>
                                          <p:spTgt spid="21"/>
                                        </p:tgtEl>
                                        <p:attrNameLst>
                                          <p:attrName>ppt_h</p:attrName>
                                        </p:attrNameLst>
                                      </p:cBhvr>
                                      <p:tavLst>
                                        <p:tav tm="0">
                                          <p:val>
                                            <p:fltVal val="0"/>
                                          </p:val>
                                        </p:tav>
                                        <p:tav tm="100000">
                                          <p:val>
                                            <p:strVal val="#ppt_h"/>
                                          </p:val>
                                        </p:tav>
                                      </p:tavLst>
                                    </p:anim>
                                    <p:animEffect transition="in" filter="fade">
                                      <p:cBhvr>
                                        <p:cTn id="43" dur="500"/>
                                        <p:tgtEl>
                                          <p:spTgt spid="21"/>
                                        </p:tgtEl>
                                      </p:cBhvr>
                                    </p:animEffect>
                                  </p:childTnLst>
                                </p:cTn>
                              </p:par>
                              <p:par>
                                <p:cTn id="44" presetID="32" presetClass="emph" presetSubtype="0" repeatCount="4000" fill="hold" nodeType="withEffect">
                                  <p:stCondLst>
                                    <p:cond delay="0"/>
                                  </p:stCondLst>
                                  <p:childTnLst>
                                    <p:animRot by="120000">
                                      <p:cBhvr>
                                        <p:cTn id="45" dur="100" fill="hold">
                                          <p:stCondLst>
                                            <p:cond delay="0"/>
                                          </p:stCondLst>
                                        </p:cTn>
                                        <p:tgtEl>
                                          <p:spTgt spid="21"/>
                                        </p:tgtEl>
                                        <p:attrNameLst>
                                          <p:attrName>r</p:attrName>
                                        </p:attrNameLst>
                                      </p:cBhvr>
                                    </p:animRot>
                                    <p:animRot by="-240000">
                                      <p:cBhvr>
                                        <p:cTn id="46" dur="200" fill="hold">
                                          <p:stCondLst>
                                            <p:cond delay="200"/>
                                          </p:stCondLst>
                                        </p:cTn>
                                        <p:tgtEl>
                                          <p:spTgt spid="21"/>
                                        </p:tgtEl>
                                        <p:attrNameLst>
                                          <p:attrName>r</p:attrName>
                                        </p:attrNameLst>
                                      </p:cBhvr>
                                    </p:animRot>
                                    <p:animRot by="240000">
                                      <p:cBhvr>
                                        <p:cTn id="47" dur="200" fill="hold">
                                          <p:stCondLst>
                                            <p:cond delay="400"/>
                                          </p:stCondLst>
                                        </p:cTn>
                                        <p:tgtEl>
                                          <p:spTgt spid="21"/>
                                        </p:tgtEl>
                                        <p:attrNameLst>
                                          <p:attrName>r</p:attrName>
                                        </p:attrNameLst>
                                      </p:cBhvr>
                                    </p:animRot>
                                    <p:animRot by="-240000">
                                      <p:cBhvr>
                                        <p:cTn id="48" dur="200" fill="hold">
                                          <p:stCondLst>
                                            <p:cond delay="600"/>
                                          </p:stCondLst>
                                        </p:cTn>
                                        <p:tgtEl>
                                          <p:spTgt spid="21"/>
                                        </p:tgtEl>
                                        <p:attrNameLst>
                                          <p:attrName>r</p:attrName>
                                        </p:attrNameLst>
                                      </p:cBhvr>
                                    </p:animRot>
                                    <p:animRot by="120000">
                                      <p:cBhvr>
                                        <p:cTn id="49" dur="200" fill="hold">
                                          <p:stCondLst>
                                            <p:cond delay="800"/>
                                          </p:stCondLst>
                                        </p:cTn>
                                        <p:tgtEl>
                                          <p:spTgt spid="21"/>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15" grpId="0" animBg="1"/>
      <p:bldP spid="15" grpId="1" animBg="1"/>
      <p:bldP spid="8"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0" descr="Cute chef girl smiling in uniform mascot gesturing ok sign cartoon art  illustration 2335552 Vector Art at Vecteezy">
            <a:extLst>
              <a:ext uri="{FF2B5EF4-FFF2-40B4-BE49-F238E27FC236}">
                <a16:creationId xmlns:a16="http://schemas.microsoft.com/office/drawing/2014/main" id="{74B64A5D-95C6-495A-AB98-4C5150545B99}"/>
              </a:ext>
            </a:extLst>
          </p:cNvPr>
          <p:cNvPicPr>
            <a:picLocks noChangeAspect="1" noChangeArrowheads="1"/>
          </p:cNvPicPr>
          <p:nvPr/>
        </p:nvPicPr>
        <p:blipFill rotWithShape="1">
          <a:blip r:embed="rId4" cstate="print">
            <a:clrChange>
              <a:clrFrom>
                <a:srgbClr val="FDDFD4"/>
              </a:clrFrom>
              <a:clrTo>
                <a:srgbClr val="FDDFD4">
                  <a:alpha val="0"/>
                </a:srgbClr>
              </a:clrTo>
            </a:clrChange>
            <a:extLst>
              <a:ext uri="{28A0092B-C50C-407E-A947-70E740481C1C}">
                <a14:useLocalDpi xmlns:a14="http://schemas.microsoft.com/office/drawing/2010/main" val="0"/>
              </a:ext>
            </a:extLst>
          </a:blip>
          <a:srcRect l="10678" t="-1268"/>
          <a:stretch/>
        </p:blipFill>
        <p:spPr bwMode="auto">
          <a:xfrm>
            <a:off x="0" y="953311"/>
            <a:ext cx="6510236" cy="590468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630DFE44-7051-4AF9-9A9B-B138D6069350}"/>
              </a:ext>
            </a:extLst>
          </p:cNvPr>
          <p:cNvGrpSpPr/>
          <p:nvPr/>
        </p:nvGrpSpPr>
        <p:grpSpPr>
          <a:xfrm>
            <a:off x="5812738" y="585863"/>
            <a:ext cx="5842000" cy="2843137"/>
            <a:chOff x="5036310" y="257023"/>
            <a:chExt cx="5842000" cy="2843137"/>
          </a:xfrm>
        </p:grpSpPr>
        <p:sp>
          <p:nvSpPr>
            <p:cNvPr id="6" name="Speech Bubble: Oval 5">
              <a:extLst>
                <a:ext uri="{FF2B5EF4-FFF2-40B4-BE49-F238E27FC236}">
                  <a16:creationId xmlns:a16="http://schemas.microsoft.com/office/drawing/2014/main" id="{5B1FF689-9819-441C-B3A9-570A54425CE3}"/>
                </a:ext>
              </a:extLst>
            </p:cNvPr>
            <p:cNvSpPr/>
            <p:nvPr/>
          </p:nvSpPr>
          <p:spPr>
            <a:xfrm rot="10989257">
              <a:off x="5036310" y="257023"/>
              <a:ext cx="5842000" cy="2843137"/>
            </a:xfrm>
            <a:prstGeom prst="wedgeEllipseCallout">
              <a:avLst>
                <a:gd name="adj1" fmla="val 65538"/>
                <a:gd name="adj2" fmla="val -21096"/>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FC2F408-8F2C-42A8-B866-7937F5930BEE}"/>
                </a:ext>
              </a:extLst>
            </p:cNvPr>
            <p:cNvSpPr txBox="1"/>
            <p:nvPr/>
          </p:nvSpPr>
          <p:spPr>
            <a:xfrm>
              <a:off x="5346820" y="432096"/>
              <a:ext cx="5220980" cy="2492990"/>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Chúng mình cùng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làm bánh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tặng Mẹ nhé!</a:t>
              </a:r>
            </a:p>
          </p:txBody>
        </p:sp>
      </p:grpSp>
      <p:pic>
        <p:nvPicPr>
          <p:cNvPr id="1026" name="Picture 2" descr="Bakery Rye bread Baking, bread, food, baking png | PNGEgg">
            <a:extLst>
              <a:ext uri="{FF2B5EF4-FFF2-40B4-BE49-F238E27FC236}">
                <a16:creationId xmlns:a16="http://schemas.microsoft.com/office/drawing/2014/main" id="{41F2BF77-A7E3-46A7-8179-D6561196871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52000" y1="41483" x2="64889" y2="48580"/>
                        <a14:foregroundMark x1="46333" y1="47634" x2="86889" y2="51893"/>
                        <a14:foregroundMark x1="43778" y1="50946" x2="59667" y2="61199"/>
                        <a14:foregroundMark x1="10000" y1="62776" x2="15000" y2="62776"/>
                        <a14:foregroundMark x1="56444" y1="34700" x2="61444" y2="41325"/>
                        <a14:foregroundMark x1="27556" y1="40221" x2="35000" y2="45110"/>
                        <a14:foregroundMark x1="56667" y1="55205" x2="72222" y2="58044"/>
                        <a14:foregroundMark x1="56222" y1="53470" x2="68222" y2="55205"/>
                        <a14:foregroundMark x1="8778" y1="66088" x2="11111" y2="66562"/>
                        <a14:backgroundMark x1="61111" y1="33596" x2="64000" y2="35016"/>
                        <a14:backgroundMark x1="62000" y1="32492" x2="64222" y2="33912"/>
                        <a14:backgroundMark x1="8889" y1="69085" x2="10333" y2="69243"/>
                        <a14:backgroundMark x1="12333" y1="67981" x2="12333" y2="67981"/>
                        <a14:backgroundMark x1="12111" y1="67981" x2="12889" y2="67981"/>
                      </a14:backgroundRemoval>
                    </a14:imgEffect>
                  </a14:imgLayer>
                </a14:imgProps>
              </a:ext>
              <a:ext uri="{28A0092B-C50C-407E-A947-70E740481C1C}">
                <a14:useLocalDpi xmlns:a14="http://schemas.microsoft.com/office/drawing/2010/main" val="0"/>
              </a:ext>
            </a:extLst>
          </a:blip>
          <a:srcRect/>
          <a:stretch>
            <a:fillRect/>
          </a:stretch>
        </p:blipFill>
        <p:spPr bwMode="auto">
          <a:xfrm>
            <a:off x="7209587" y="3587573"/>
            <a:ext cx="5039590" cy="355011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hlinkClick r:id="rId7" action="ppaction://hlinksldjump"/>
            <a:extLst>
              <a:ext uri="{FF2B5EF4-FFF2-40B4-BE49-F238E27FC236}">
                <a16:creationId xmlns:a16="http://schemas.microsoft.com/office/drawing/2014/main" id="{51C4527F-226A-4707-A75F-FA5C77647F7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12" name="tiếng trò chơi xuất hiện">
            <a:hlinkClick r:id="" action="ppaction://media"/>
            <a:extLst>
              <a:ext uri="{FF2B5EF4-FFF2-40B4-BE49-F238E27FC236}">
                <a16:creationId xmlns:a16="http://schemas.microsoft.com/office/drawing/2014/main" id="{FE48E4D3-AF5C-4D5D-B9DF-7099AC3C0537}"/>
              </a:ext>
            </a:extLst>
          </p:cNvPr>
          <p:cNvPicPr>
            <a:picLocks noChangeAspect="1"/>
          </p:cNvPicPr>
          <p:nvPr>
            <a:audioFile r:link="rId1"/>
            <p:extLst>
              <p:ext uri="{DAA4B4D4-6D71-4841-9C94-3DE7FCFB9230}">
                <p14:media xmlns:p14="http://schemas.microsoft.com/office/powerpoint/2010/main" r:embed="rId2">
                  <p14:trim st="4071"/>
                </p14:media>
              </p:ext>
            </p:extLst>
          </p:nvPr>
        </p:nvPicPr>
        <p:blipFill>
          <a:blip r:embed="rId9"/>
          <a:stretch>
            <a:fillRect/>
          </a:stretch>
        </p:blipFill>
        <p:spPr>
          <a:xfrm>
            <a:off x="-923925" y="6188075"/>
            <a:ext cx="406400" cy="406400"/>
          </a:xfrm>
          <a:prstGeom prst="rect">
            <a:avLst/>
          </a:prstGeom>
        </p:spPr>
      </p:pic>
    </p:spTree>
    <p:extLst>
      <p:ext uri="{BB962C8B-B14F-4D97-AF65-F5344CB8AC3E}">
        <p14:creationId xmlns:p14="http://schemas.microsoft.com/office/powerpoint/2010/main" val="2870036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 presetClass="mediacall" presetSubtype="0" fill="hold" nodeType="withEffect">
                                  <p:stCondLst>
                                    <p:cond delay="0"/>
                                  </p:stCondLst>
                                  <p:childTnLst>
                                    <p:cmd type="call" cmd="playFrom(0.0)">
                                      <p:cBhvr>
                                        <p:cTn id="9" dur="744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矩形: 圆角 10"/>
          <p:cNvSpPr/>
          <p:nvPr/>
        </p:nvSpPr>
        <p:spPr>
          <a:xfrm>
            <a:off x="426720" y="2032000"/>
            <a:ext cx="11338560" cy="4523740"/>
          </a:xfrm>
          <a:prstGeom prst="roundRect">
            <a:avLst>
              <a:gd name="adj" fmla="val 12652"/>
            </a:avLst>
          </a:prstGeom>
          <a:solidFill>
            <a:schemeClr val="bg1"/>
          </a:solidFill>
          <a:ln>
            <a:noFill/>
          </a:ln>
          <a:effectLst>
            <a:outerShdw blurRad="127000" dist="76200" dir="3600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44622">
            <a:off x="3415382" y="139532"/>
            <a:ext cx="4952282" cy="2861818"/>
          </a:xfrm>
          <a:prstGeom prst="rect">
            <a:avLst/>
          </a:prstGeom>
        </p:spPr>
      </p:pic>
      <p:pic>
        <p:nvPicPr>
          <p:cNvPr id="21" name="图片 20"/>
          <p:cNvPicPr>
            <a:picLocks noChangeAspect="1"/>
          </p:cNvPicPr>
          <p:nvPr/>
        </p:nvPicPr>
        <p:blipFill rotWithShape="1">
          <a:blip r:embed="rId3" cstate="email">
            <a:extLst>
              <a:ext uri="{28A0092B-C50C-407E-A947-70E740481C1C}">
                <a14:useLocalDpi xmlns:a14="http://schemas.microsoft.com/office/drawing/2010/main"/>
              </a:ext>
            </a:extLst>
          </a:blip>
          <a:srcRect l="23028" t="30909" r="70608" b="64545"/>
          <a:stretch>
            <a:fillRect/>
          </a:stretch>
        </p:blipFill>
        <p:spPr>
          <a:xfrm>
            <a:off x="2288711" y="1365176"/>
            <a:ext cx="290946" cy="311728"/>
          </a:xfrm>
          <a:prstGeom prst="rect">
            <a:avLst/>
          </a:prstGeom>
        </p:spPr>
      </p:pic>
      <p:pic>
        <p:nvPicPr>
          <p:cNvPr id="22" name="图片 21"/>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8599170" y="262255"/>
            <a:ext cx="629285" cy="659765"/>
          </a:xfrm>
          <a:prstGeom prst="rect">
            <a:avLst/>
          </a:prstGeom>
        </p:spPr>
      </p:pic>
      <p:sp>
        <p:nvSpPr>
          <p:cNvPr id="14" name="文本框 13"/>
          <p:cNvSpPr txBox="1"/>
          <p:nvPr/>
        </p:nvSpPr>
        <p:spPr>
          <a:xfrm>
            <a:off x="3895300" y="1020485"/>
            <a:ext cx="4020652"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9ACECA"/>
                </a:solidFill>
                <a:effectLst/>
                <a:uLnTx/>
                <a:uFillTx/>
                <a:latin typeface="UTM Cooper Black" panose="02040603050506020204" pitchFamily="18" charset="0"/>
                <a:ea typeface="微软雅黑" panose="020B0503020204020204" pitchFamily="34" charset="-122"/>
                <a:cs typeface="+mn-cs"/>
              </a:rPr>
              <a:t>DẶN   DÒ</a:t>
            </a:r>
            <a:endParaRPr kumimoji="0" lang="zh-CN" altLang="en-US" sz="6000" b="1" i="0" u="none" strike="noStrike" kern="1200" cap="none" spc="0" normalizeH="0" baseline="0" noProof="0">
              <a:ln>
                <a:noFill/>
              </a:ln>
              <a:solidFill>
                <a:srgbClr val="9ACECA"/>
              </a:solidFill>
              <a:effectLst/>
              <a:uLnTx/>
              <a:uFillTx/>
              <a:latin typeface="UTM Cooper Black" panose="02040603050506020204" pitchFamily="18" charset="0"/>
              <a:ea typeface="微软雅黑" panose="020B0503020204020204" pitchFamily="34" charset="-122"/>
              <a:cs typeface="+mn-cs"/>
            </a:endParaRPr>
          </a:p>
        </p:txBody>
      </p:sp>
      <p:grpSp>
        <p:nvGrpSpPr>
          <p:cNvPr id="16" name="组合 15"/>
          <p:cNvGrpSpPr/>
          <p:nvPr/>
        </p:nvGrpSpPr>
        <p:grpSpPr>
          <a:xfrm>
            <a:off x="620242" y="2948641"/>
            <a:ext cx="7256780" cy="2982595"/>
            <a:chOff x="972" y="4892"/>
            <a:chExt cx="8603" cy="4697"/>
          </a:xfrm>
        </p:grpSpPr>
        <p:grpSp>
          <p:nvGrpSpPr>
            <p:cNvPr id="10" name="组合 9"/>
            <p:cNvGrpSpPr/>
            <p:nvPr/>
          </p:nvGrpSpPr>
          <p:grpSpPr>
            <a:xfrm>
              <a:off x="972" y="4892"/>
              <a:ext cx="8603" cy="4697"/>
              <a:chOff x="228519" y="3782291"/>
              <a:chExt cx="10391162" cy="4115471"/>
            </a:xfrm>
          </p:grpSpPr>
          <p:pic>
            <p:nvPicPr>
              <p:cNvPr id="5" name="图片 4"/>
              <p:cNvPicPr>
                <a:picLocks noChangeAspect="1"/>
              </p:cNvPicPr>
              <p:nvPr/>
            </p:nvPicPr>
            <p:blipFill rotWithShape="1">
              <a:blip r:embed="rId5" cstate="email">
                <a:extLst>
                  <a:ext uri="{28A0092B-C50C-407E-A947-70E740481C1C}">
                    <a14:useLocalDpi xmlns:a14="http://schemas.microsoft.com/office/drawing/2010/main"/>
                  </a:ext>
                </a:extLst>
              </a:blip>
              <a:srcRect r="-7"/>
              <a:stretch>
                <a:fillRect/>
              </a:stretch>
            </p:blipFill>
            <p:spPr>
              <a:xfrm>
                <a:off x="8741076" y="3928439"/>
                <a:ext cx="1878605" cy="3969323"/>
              </a:xfrm>
              <a:prstGeom prst="rect">
                <a:avLst/>
              </a:prstGeom>
            </p:spPr>
          </p:pic>
          <p:grpSp>
            <p:nvGrpSpPr>
              <p:cNvPr id="9" name="组合 8"/>
              <p:cNvGrpSpPr/>
              <p:nvPr/>
            </p:nvGrpSpPr>
            <p:grpSpPr>
              <a:xfrm>
                <a:off x="228519" y="3782291"/>
                <a:ext cx="10158601" cy="2193156"/>
                <a:chOff x="228519" y="3782291"/>
                <a:chExt cx="10158601" cy="2193156"/>
              </a:xfrm>
            </p:grpSpPr>
            <p:pic>
              <p:nvPicPr>
                <p:cNvPr id="8" name="图片 7"/>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28519" y="3782291"/>
                  <a:ext cx="2306864" cy="1754221"/>
                </a:xfrm>
                <a:prstGeom prst="rect">
                  <a:avLst/>
                </a:prstGeom>
              </p:spPr>
            </p:pic>
            <p:pic>
              <p:nvPicPr>
                <p:cNvPr id="6" name="图片 5"/>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270957" y="4044000"/>
                  <a:ext cx="10116163" cy="1931447"/>
                </a:xfrm>
                <a:prstGeom prst="rect">
                  <a:avLst/>
                </a:prstGeom>
              </p:spPr>
            </p:pic>
          </p:grpSp>
        </p:grpSp>
        <p:sp>
          <p:nvSpPr>
            <p:cNvPr id="15" name="文本框 14"/>
            <p:cNvSpPr txBox="1"/>
            <p:nvPr/>
          </p:nvSpPr>
          <p:spPr>
            <a:xfrm rot="21360000">
              <a:off x="2878" y="5592"/>
              <a:ext cx="4217" cy="12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Times New Roman" panose="02020603050405020304" pitchFamily="18" charset="0"/>
                  <a:ea typeface="字魂27号-布丁体" panose="00000500000000000000" charset="-122"/>
                  <a:cs typeface="Times New Roman" panose="02020603050405020304" pitchFamily="18" charset="0"/>
                </a:rPr>
                <a:t>Ôn lại bài học</a:t>
              </a:r>
              <a:endParaRPr kumimoji="0" lang="zh-CN" altLang="en-US" sz="4400" b="1" i="0" u="none" strike="noStrike" kern="1200" cap="none" spc="0" normalizeH="0" baseline="0" noProof="0">
                <a:ln>
                  <a:noFill/>
                </a:ln>
                <a:solidFill>
                  <a:prstClr val="white"/>
                </a:solidFill>
                <a:effectLst/>
                <a:uLnTx/>
                <a:uFillTx/>
                <a:latin typeface="Times New Roman" panose="02020603050405020304" pitchFamily="18" charset="0"/>
                <a:ea typeface="字魂27号-布丁体" panose="00000500000000000000" charset="-122"/>
                <a:cs typeface="Times New Roman" panose="02020603050405020304" pitchFamily="18" charset="0"/>
              </a:endParaRPr>
            </a:p>
          </p:txBody>
        </p:sp>
      </p:grpSp>
      <p:grpSp>
        <p:nvGrpSpPr>
          <p:cNvPr id="17" name="组合 16"/>
          <p:cNvGrpSpPr/>
          <p:nvPr/>
        </p:nvGrpSpPr>
        <p:grpSpPr>
          <a:xfrm>
            <a:off x="5156556" y="4627365"/>
            <a:ext cx="6608724" cy="2982595"/>
            <a:chOff x="972" y="4892"/>
            <a:chExt cx="8603" cy="4697"/>
          </a:xfrm>
        </p:grpSpPr>
        <p:grpSp>
          <p:nvGrpSpPr>
            <p:cNvPr id="18" name="组合 17"/>
            <p:cNvGrpSpPr/>
            <p:nvPr/>
          </p:nvGrpSpPr>
          <p:grpSpPr>
            <a:xfrm>
              <a:off x="972" y="4892"/>
              <a:ext cx="8603" cy="4697"/>
              <a:chOff x="228519" y="3782291"/>
              <a:chExt cx="10391162" cy="4115471"/>
            </a:xfrm>
          </p:grpSpPr>
          <p:pic>
            <p:nvPicPr>
              <p:cNvPr id="19" name="图片 18"/>
              <p:cNvPicPr>
                <a:picLocks noChangeAspect="1"/>
              </p:cNvPicPr>
              <p:nvPr/>
            </p:nvPicPr>
            <p:blipFill rotWithShape="1">
              <a:blip r:embed="rId5" cstate="email">
                <a:extLst>
                  <a:ext uri="{28A0092B-C50C-407E-A947-70E740481C1C}">
                    <a14:useLocalDpi xmlns:a14="http://schemas.microsoft.com/office/drawing/2010/main"/>
                  </a:ext>
                </a:extLst>
              </a:blip>
              <a:srcRect r="-7"/>
              <a:stretch>
                <a:fillRect/>
              </a:stretch>
            </p:blipFill>
            <p:spPr>
              <a:xfrm>
                <a:off x="8741076" y="3928439"/>
                <a:ext cx="1878605" cy="3969323"/>
              </a:xfrm>
              <a:prstGeom prst="rect">
                <a:avLst/>
              </a:prstGeom>
            </p:spPr>
          </p:pic>
          <p:grpSp>
            <p:nvGrpSpPr>
              <p:cNvPr id="20" name="组合 19"/>
              <p:cNvGrpSpPr/>
              <p:nvPr/>
            </p:nvGrpSpPr>
            <p:grpSpPr>
              <a:xfrm>
                <a:off x="228519" y="3782291"/>
                <a:ext cx="10158601" cy="2193156"/>
                <a:chOff x="228519" y="3782291"/>
                <a:chExt cx="10158601" cy="2193156"/>
              </a:xfrm>
            </p:grpSpPr>
            <p:pic>
              <p:nvPicPr>
                <p:cNvPr id="23" name="图片 22"/>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28519" y="3782291"/>
                  <a:ext cx="2306864" cy="1754221"/>
                </a:xfrm>
                <a:prstGeom prst="rect">
                  <a:avLst/>
                </a:prstGeom>
              </p:spPr>
            </p:pic>
            <p:pic>
              <p:nvPicPr>
                <p:cNvPr id="24" name="图片 23"/>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270957" y="4044000"/>
                  <a:ext cx="10116163" cy="1931447"/>
                </a:xfrm>
                <a:prstGeom prst="rect">
                  <a:avLst/>
                </a:prstGeom>
              </p:spPr>
            </p:pic>
          </p:grpSp>
        </p:grpSp>
        <p:sp>
          <p:nvSpPr>
            <p:cNvPr id="25" name="文本框 24"/>
            <p:cNvSpPr txBox="1"/>
            <p:nvPr/>
          </p:nvSpPr>
          <p:spPr>
            <a:xfrm rot="21360000">
              <a:off x="2230" y="5628"/>
              <a:ext cx="5733" cy="121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a:ln>
                    <a:noFill/>
                  </a:ln>
                  <a:solidFill>
                    <a:prstClr val="white"/>
                  </a:solidFill>
                  <a:effectLst/>
                  <a:uLnTx/>
                  <a:uFillTx/>
                  <a:latin typeface="Times New Roman" panose="02020603050405020304" pitchFamily="18" charset="0"/>
                  <a:ea typeface="字魂27号-布丁体" panose="00000500000000000000" charset="-122"/>
                  <a:cs typeface="Times New Roman" panose="02020603050405020304" pitchFamily="18" charset="0"/>
                </a:rPr>
                <a:t>Chuẩn bị bài mới</a:t>
              </a:r>
              <a:endParaRPr kumimoji="0" lang="zh-CN" altLang="en-US" sz="4400" b="1" i="0" u="none" strike="noStrike" kern="1200" cap="none" spc="0" normalizeH="0" baseline="0" noProof="0">
                <a:ln>
                  <a:noFill/>
                </a:ln>
                <a:solidFill>
                  <a:prstClr val="white"/>
                </a:solidFill>
                <a:effectLst/>
                <a:uLnTx/>
                <a:uFillTx/>
                <a:latin typeface="Times New Roman" panose="02020603050405020304" pitchFamily="18" charset="0"/>
                <a:ea typeface="字魂27号-布丁体" panose="00000500000000000000" charset="-122"/>
                <a:cs typeface="Times New Roman" panose="02020603050405020304" pitchFamily="18" charset="0"/>
              </a:endParaRPr>
            </a:p>
          </p:txBody>
        </p:sp>
      </p:grpSp>
    </p:spTree>
    <p:extLst>
      <p:ext uri="{BB962C8B-B14F-4D97-AF65-F5344CB8AC3E}">
        <p14:creationId xmlns:p14="http://schemas.microsoft.com/office/powerpoint/2010/main" val="146189654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1000" fill="hold"/>
                                        <p:tgtEl>
                                          <p:spTgt spid="22"/>
                                        </p:tgtEl>
                                        <p:attrNameLst>
                                          <p:attrName>ppt_w</p:attrName>
                                        </p:attrNameLst>
                                      </p:cBhvr>
                                      <p:tavLst>
                                        <p:tav tm="0">
                                          <p:val>
                                            <p:fltVal val="0"/>
                                          </p:val>
                                        </p:tav>
                                        <p:tav tm="100000">
                                          <p:val>
                                            <p:strVal val="#ppt_w"/>
                                          </p:val>
                                        </p:tav>
                                      </p:tavLst>
                                    </p:anim>
                                    <p:anim calcmode="lin" valueType="num">
                                      <p:cBhvr>
                                        <p:cTn id="20" dur="1000" fill="hold"/>
                                        <p:tgtEl>
                                          <p:spTgt spid="22"/>
                                        </p:tgtEl>
                                        <p:attrNameLst>
                                          <p:attrName>ppt_h</p:attrName>
                                        </p:attrNameLst>
                                      </p:cBhvr>
                                      <p:tavLst>
                                        <p:tav tm="0">
                                          <p:val>
                                            <p:fltVal val="0"/>
                                          </p:val>
                                        </p:tav>
                                        <p:tav tm="100000">
                                          <p:val>
                                            <p:strVal val="#ppt_h"/>
                                          </p:val>
                                        </p:tav>
                                      </p:tavLst>
                                    </p:anim>
                                    <p:anim calcmode="lin" valueType="num">
                                      <p:cBhvr>
                                        <p:cTn id="21" dur="1000" fill="hold"/>
                                        <p:tgtEl>
                                          <p:spTgt spid="22"/>
                                        </p:tgtEl>
                                        <p:attrNameLst>
                                          <p:attrName>style.rotation</p:attrName>
                                        </p:attrNameLst>
                                      </p:cBhvr>
                                      <p:tavLst>
                                        <p:tav tm="0">
                                          <p:val>
                                            <p:fltVal val="90"/>
                                          </p:val>
                                        </p:tav>
                                        <p:tav tm="100000">
                                          <p:val>
                                            <p:fltVal val="0"/>
                                          </p:val>
                                        </p:tav>
                                      </p:tavLst>
                                    </p:anim>
                                    <p:animEffect transition="in" filter="fade">
                                      <p:cBhvr>
                                        <p:cTn id="22" dur="1000"/>
                                        <p:tgtEl>
                                          <p:spTgt spid="22"/>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par>
                          <p:cTn id="29" fill="hold">
                            <p:stCondLst>
                              <p:cond delay="1000"/>
                            </p:stCondLst>
                            <p:childTnLst>
                              <p:par>
                                <p:cTn id="30" presetID="42" presetClass="entr" presetSubtype="0" fill="hold" grpId="0" nodeType="after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1000"/>
                                        <p:tgtEl>
                                          <p:spTgt spid="40"/>
                                        </p:tgtEl>
                                      </p:cBhvr>
                                    </p:animEffect>
                                    <p:anim calcmode="lin" valueType="num">
                                      <p:cBhvr>
                                        <p:cTn id="33" dur="1000" fill="hold"/>
                                        <p:tgtEl>
                                          <p:spTgt spid="40"/>
                                        </p:tgtEl>
                                        <p:attrNameLst>
                                          <p:attrName>ppt_x</p:attrName>
                                        </p:attrNameLst>
                                      </p:cBhvr>
                                      <p:tavLst>
                                        <p:tav tm="0">
                                          <p:val>
                                            <p:strVal val="#ppt_x"/>
                                          </p:val>
                                        </p:tav>
                                        <p:tav tm="100000">
                                          <p:val>
                                            <p:strVal val="#ppt_x"/>
                                          </p:val>
                                        </p:tav>
                                      </p:tavLst>
                                    </p:anim>
                                    <p:anim calcmode="lin" valueType="num">
                                      <p:cBhvr>
                                        <p:cTn id="34" dur="1000" fill="hold"/>
                                        <p:tgtEl>
                                          <p:spTgt spid="40"/>
                                        </p:tgtEl>
                                        <p:attrNameLst>
                                          <p:attrName>ppt_y</p:attrName>
                                        </p:attrNameLst>
                                      </p:cBhvr>
                                      <p:tavLst>
                                        <p:tav tm="0">
                                          <p:val>
                                            <p:strVal val="#ppt_y+.1"/>
                                          </p:val>
                                        </p:tav>
                                        <p:tav tm="100000">
                                          <p:val>
                                            <p:strVal val="#ppt_y"/>
                                          </p:val>
                                        </p:tav>
                                      </p:tavLst>
                                    </p:anim>
                                  </p:childTnLst>
                                </p:cTn>
                              </p:par>
                            </p:childTnLst>
                          </p:cTn>
                        </p:par>
                        <p:par>
                          <p:cTn id="35" fill="hold">
                            <p:stCondLst>
                              <p:cond delay="2000"/>
                            </p:stCondLst>
                            <p:childTnLst>
                              <p:par>
                                <p:cTn id="36" presetID="42" presetClass="entr" presetSubtype="0" fill="hold"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par>
                          <p:cTn id="41" fill="hold">
                            <p:stCondLst>
                              <p:cond delay="3000"/>
                            </p:stCondLst>
                            <p:childTnLst>
                              <p:par>
                                <p:cTn id="42" presetID="42" presetClass="entr" presetSubtype="0" fill="hold" nodeType="after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fade">
                                      <p:cBhvr>
                                        <p:cTn id="44" dur="1000"/>
                                        <p:tgtEl>
                                          <p:spTgt spid="17"/>
                                        </p:tgtEl>
                                      </p:cBhvr>
                                    </p:animEffect>
                                    <p:anim calcmode="lin" valueType="num">
                                      <p:cBhvr>
                                        <p:cTn id="45" dur="1000" fill="hold"/>
                                        <p:tgtEl>
                                          <p:spTgt spid="17"/>
                                        </p:tgtEl>
                                        <p:attrNameLst>
                                          <p:attrName>ppt_x</p:attrName>
                                        </p:attrNameLst>
                                      </p:cBhvr>
                                      <p:tavLst>
                                        <p:tav tm="0">
                                          <p:val>
                                            <p:strVal val="#ppt_x"/>
                                          </p:val>
                                        </p:tav>
                                        <p:tav tm="100000">
                                          <p:val>
                                            <p:strVal val="#ppt_x"/>
                                          </p:val>
                                        </p:tav>
                                      </p:tavLst>
                                    </p:anim>
                                    <p:anim calcmode="lin" valueType="num">
                                      <p:cBhvr>
                                        <p:cTn id="4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14" grpId="0"/>
      <p:bldP spid="14"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1572492" y="908709"/>
            <a:ext cx="9047016" cy="5228078"/>
          </a:xfrm>
          <a:prstGeom prst="rect">
            <a:avLst/>
          </a:prstGeom>
        </p:spPr>
      </p:pic>
      <p:pic>
        <p:nvPicPr>
          <p:cNvPr id="24" name="图片 23"/>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872174" y="4140882"/>
            <a:ext cx="1802112" cy="1931446"/>
          </a:xfrm>
          <a:prstGeom prst="rect">
            <a:avLst/>
          </a:prstGeom>
        </p:spPr>
      </p:pic>
      <p:pic>
        <p:nvPicPr>
          <p:cNvPr id="25" name="图片 24"/>
          <p:cNvPicPr>
            <a:picLocks noChangeAspect="1"/>
          </p:cNvPicPr>
          <p:nvPr/>
        </p:nvPicPr>
        <p:blipFill rotWithShape="1">
          <a:blip r:embed="rId4" cstate="email">
            <a:extLst>
              <a:ext uri="{28A0092B-C50C-407E-A947-70E740481C1C}">
                <a14:useLocalDpi xmlns:a14="http://schemas.microsoft.com/office/drawing/2010/main"/>
              </a:ext>
            </a:extLst>
          </a:blip>
          <a:srcRect r="-7"/>
          <a:stretch>
            <a:fillRect/>
          </a:stretch>
        </p:blipFill>
        <p:spPr>
          <a:xfrm>
            <a:off x="9530785" y="4435510"/>
            <a:ext cx="1878605" cy="3969323"/>
          </a:xfrm>
          <a:prstGeom prst="rect">
            <a:avLst/>
          </a:prstGeom>
        </p:spPr>
      </p:pic>
      <p:grpSp>
        <p:nvGrpSpPr>
          <p:cNvPr id="12" name="组合 11"/>
          <p:cNvGrpSpPr/>
          <p:nvPr/>
        </p:nvGrpSpPr>
        <p:grpSpPr>
          <a:xfrm>
            <a:off x="2597727" y="623455"/>
            <a:ext cx="6975764" cy="5694218"/>
            <a:chOff x="2505024" y="623455"/>
            <a:chExt cx="7161909" cy="5694218"/>
          </a:xfrm>
        </p:grpSpPr>
        <p:sp>
          <p:nvSpPr>
            <p:cNvPr id="2" name="矩形: 圆角 1"/>
            <p:cNvSpPr/>
            <p:nvPr/>
          </p:nvSpPr>
          <p:spPr>
            <a:xfrm>
              <a:off x="2505024" y="623455"/>
              <a:ext cx="7147318" cy="5694218"/>
            </a:xfrm>
            <a:prstGeom prst="roundRect">
              <a:avLst>
                <a:gd name="adj" fmla="val 9189"/>
              </a:avLst>
            </a:prstGeom>
            <a:solidFill>
              <a:schemeClr val="bg1"/>
            </a:solidFill>
            <a:ln>
              <a:noFill/>
            </a:ln>
            <a:effectLst>
              <a:outerShdw blurRad="127000" dist="76200" dir="3600000" algn="ctr" rotWithShape="0">
                <a:schemeClr val="tx1">
                  <a:lumMod val="65000"/>
                  <a:lumOff val="3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4" name="图片 3"/>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2585217" y="727823"/>
              <a:ext cx="1141129" cy="869432"/>
            </a:xfrm>
            <a:prstGeom prst="rect">
              <a:avLst/>
            </a:prstGeom>
          </p:spPr>
        </p:pic>
        <p:pic>
          <p:nvPicPr>
            <p:cNvPr id="20" name="图片 19"/>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8525804" y="727823"/>
              <a:ext cx="1141129" cy="869432"/>
            </a:xfrm>
            <a:prstGeom prst="rect">
              <a:avLst/>
            </a:prstGeom>
          </p:spPr>
        </p:pic>
      </p:grpSp>
      <p:sp>
        <p:nvSpPr>
          <p:cNvPr id="6" name="椭圆 5"/>
          <p:cNvSpPr/>
          <p:nvPr/>
        </p:nvSpPr>
        <p:spPr>
          <a:xfrm>
            <a:off x="4312227" y="1122218"/>
            <a:ext cx="3532910" cy="3532910"/>
          </a:xfrm>
          <a:prstGeom prst="ellipse">
            <a:avLst/>
          </a:prstGeom>
          <a:solidFill>
            <a:srgbClr val="F6C4B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8" name="椭圆 7"/>
          <p:cNvSpPr/>
          <p:nvPr/>
        </p:nvSpPr>
        <p:spPr>
          <a:xfrm>
            <a:off x="4024745" y="838200"/>
            <a:ext cx="4100946" cy="4100946"/>
          </a:xfrm>
          <a:prstGeom prst="ellipse">
            <a:avLst/>
          </a:prstGeom>
          <a:noFill/>
          <a:ln>
            <a:solidFill>
              <a:srgbClr val="F6C4B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14" name="图片 13"/>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2177761" y="3501951"/>
            <a:ext cx="8243455" cy="2098533"/>
          </a:xfrm>
          <a:prstGeom prst="rect">
            <a:avLst/>
          </a:prstGeom>
        </p:spPr>
      </p:pic>
      <p:pic>
        <p:nvPicPr>
          <p:cNvPr id="18" name="图片 17"/>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1037917" y="4581294"/>
            <a:ext cx="10116163" cy="1931447"/>
          </a:xfrm>
          <a:prstGeom prst="rect">
            <a:avLst/>
          </a:prstGeom>
        </p:spPr>
      </p:pic>
      <p:pic>
        <p:nvPicPr>
          <p:cNvPr id="21" name="图片 20"/>
          <p:cNvPicPr>
            <a:picLocks noChangeAspect="1"/>
          </p:cNvPicPr>
          <p:nvPr/>
        </p:nvPicPr>
        <p:blipFill rotWithShape="1">
          <a:blip r:embed="rId8" cstate="email">
            <a:extLst>
              <a:ext uri="{28A0092B-C50C-407E-A947-70E740481C1C}">
                <a14:useLocalDpi xmlns:a14="http://schemas.microsoft.com/office/drawing/2010/main"/>
              </a:ext>
            </a:extLst>
          </a:blip>
          <a:srcRect l="23028" t="30909" r="70608" b="64545"/>
          <a:stretch>
            <a:fillRect/>
          </a:stretch>
        </p:blipFill>
        <p:spPr>
          <a:xfrm>
            <a:off x="4703616" y="3104441"/>
            <a:ext cx="290946" cy="311728"/>
          </a:xfrm>
          <a:prstGeom prst="rect">
            <a:avLst/>
          </a:prstGeom>
        </p:spPr>
      </p:pic>
      <p:pic>
        <p:nvPicPr>
          <p:cNvPr id="22" name="图片 21"/>
          <p:cNvPicPr>
            <a:picLocks noChangeAspect="1"/>
          </p:cNvPicPr>
          <p:nvPr/>
        </p:nvPicPr>
        <p:blipFill rotWithShape="1">
          <a:blip r:embed="rId9" cstate="email">
            <a:extLst>
              <a:ext uri="{28A0092B-C50C-407E-A947-70E740481C1C}">
                <a14:useLocalDpi xmlns:a14="http://schemas.microsoft.com/office/drawing/2010/main"/>
              </a:ext>
            </a:extLst>
          </a:blip>
          <a:srcRect/>
          <a:stretch>
            <a:fillRect/>
          </a:stretch>
        </p:blipFill>
        <p:spPr>
          <a:xfrm>
            <a:off x="5999018" y="1133162"/>
            <a:ext cx="415637" cy="436417"/>
          </a:xfrm>
          <a:prstGeom prst="rect">
            <a:avLst/>
          </a:prstGeom>
        </p:spPr>
      </p:pic>
      <p:pic>
        <p:nvPicPr>
          <p:cNvPr id="23" name="图片 22"/>
          <p:cNvPicPr>
            <a:picLocks noChangeAspect="1"/>
          </p:cNvPicPr>
          <p:nvPr/>
        </p:nvPicPr>
        <p:blipFill rotWithShape="1">
          <a:blip r:embed="rId10" cstate="email">
            <a:extLst>
              <a:ext uri="{28A0092B-C50C-407E-A947-70E740481C1C}">
                <a14:useLocalDpi xmlns:a14="http://schemas.microsoft.com/office/drawing/2010/main"/>
              </a:ext>
            </a:extLst>
          </a:blip>
          <a:srcRect l="23028" t="30909" r="70608" b="64545"/>
          <a:stretch>
            <a:fillRect/>
          </a:stretch>
        </p:blipFill>
        <p:spPr>
          <a:xfrm>
            <a:off x="7197437" y="2253169"/>
            <a:ext cx="209682" cy="224660"/>
          </a:xfrm>
          <a:prstGeom prst="rect">
            <a:avLst/>
          </a:prstGeom>
        </p:spPr>
      </p:pic>
      <p:sp>
        <p:nvSpPr>
          <p:cNvPr id="3" name="文本框 2"/>
          <p:cNvSpPr txBox="1"/>
          <p:nvPr/>
        </p:nvSpPr>
        <p:spPr>
          <a:xfrm rot="21360000">
            <a:off x="3996728" y="5003275"/>
            <a:ext cx="4161717"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FDFCFC"/>
                </a:solidFill>
                <a:effectLst/>
                <a:uLnTx/>
                <a:uFillTx/>
                <a:latin typeface="UTM Cool Blue" panose="02040603050506020204" pitchFamily="18" charset="0"/>
                <a:ea typeface="+mn-ea"/>
                <a:cs typeface="+mn-cs"/>
              </a:rPr>
              <a:t>HỌC TỐT</a:t>
            </a:r>
          </a:p>
        </p:txBody>
      </p:sp>
      <p:pic>
        <p:nvPicPr>
          <p:cNvPr id="5" name="图片 4"/>
          <p:cNvPicPr>
            <a:picLocks noChangeAspect="1"/>
          </p:cNvPicPr>
          <p:nvPr/>
        </p:nvPicPr>
        <p:blipFill rotWithShape="1">
          <a:blip r:embed="rId11" cstate="email">
            <a:extLst>
              <a:ext uri="{28A0092B-C50C-407E-A947-70E740481C1C}">
                <a14:useLocalDpi xmlns:a14="http://schemas.microsoft.com/office/drawing/2010/main"/>
              </a:ext>
            </a:extLst>
          </a:blip>
          <a:srcRect l="23028" t="30909" r="70608" b="64545"/>
          <a:stretch>
            <a:fillRect/>
          </a:stretch>
        </p:blipFill>
        <p:spPr>
          <a:xfrm>
            <a:off x="7407275" y="3104515"/>
            <a:ext cx="170180" cy="182245"/>
          </a:xfrm>
          <a:prstGeom prst="rect">
            <a:avLst/>
          </a:prstGeom>
        </p:spPr>
      </p:pic>
      <p:pic>
        <p:nvPicPr>
          <p:cNvPr id="7" name="图片 6"/>
          <p:cNvPicPr>
            <a:picLocks noChangeAspect="1"/>
          </p:cNvPicPr>
          <p:nvPr/>
        </p:nvPicPr>
        <p:blipFill rotWithShape="1">
          <a:blip r:embed="rId11" cstate="email">
            <a:extLst>
              <a:ext uri="{28A0092B-C50C-407E-A947-70E740481C1C}">
                <a14:useLocalDpi xmlns:a14="http://schemas.microsoft.com/office/drawing/2010/main"/>
              </a:ext>
            </a:extLst>
          </a:blip>
          <a:srcRect l="23028" t="30909" r="70608" b="64545"/>
          <a:stretch>
            <a:fillRect/>
          </a:stretch>
        </p:blipFill>
        <p:spPr>
          <a:xfrm>
            <a:off x="4703445" y="2252980"/>
            <a:ext cx="170180" cy="182245"/>
          </a:xfrm>
          <a:prstGeom prst="rect">
            <a:avLst/>
          </a:prstGeom>
        </p:spPr>
      </p:pic>
      <p:sp>
        <p:nvSpPr>
          <p:cNvPr id="28" name="文本框 1">
            <a:extLst>
              <a:ext uri="{FF2B5EF4-FFF2-40B4-BE49-F238E27FC236}">
                <a16:creationId xmlns:a16="http://schemas.microsoft.com/office/drawing/2014/main" id="{2FFA5D56-5BD9-4851-90D8-880FC85FB30C}"/>
              </a:ext>
            </a:extLst>
          </p:cNvPr>
          <p:cNvSpPr txBox="1"/>
          <p:nvPr/>
        </p:nvSpPr>
        <p:spPr>
          <a:xfrm>
            <a:off x="4498740" y="1487468"/>
            <a:ext cx="3117401" cy="2862322"/>
          </a:xfrm>
          <a:prstGeom prst="rect">
            <a:avLst/>
          </a:prstGeom>
          <a:noFill/>
          <a:effectLst>
            <a:outerShdw blurRad="50800" dist="38100" dir="2700000" algn="tl" rotWithShape="0">
              <a:prstClr val="black">
                <a:alpha val="40000"/>
              </a:prstClr>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prstClr val="white"/>
                </a:solidFill>
                <a:effectLst/>
                <a:uLnTx/>
                <a:uFillTx/>
                <a:latin typeface="UTM Cooper Black" panose="02040603050506020204" pitchFamily="18" charset="0"/>
                <a:ea typeface="微软雅黑" panose="020B0503020204020204" pitchFamily="34" charset="-122"/>
                <a:cs typeface="+mn-cs"/>
              </a:rPr>
              <a:t>CHÚC CÁC EM</a:t>
            </a:r>
            <a:endParaRPr kumimoji="0" lang="zh-CN" altLang="en-US" sz="6000" b="1" i="0" u="none" strike="noStrike" kern="1200" cap="none" spc="0" normalizeH="0" baseline="0" noProof="0" dirty="0">
              <a:ln>
                <a:noFill/>
              </a:ln>
              <a:solidFill>
                <a:prstClr val="white"/>
              </a:solidFill>
              <a:effectLst/>
              <a:uLnTx/>
              <a:uFillTx/>
              <a:latin typeface="UTM Cooper Black" panose="02040603050506020204" pitchFamily="18" charset="0"/>
              <a:ea typeface="微软雅黑" panose="020B0503020204020204" pitchFamily="34" charset="-122"/>
              <a:cs typeface="+mn-cs"/>
            </a:endParaRPr>
          </a:p>
        </p:txBody>
      </p:sp>
    </p:spTree>
    <p:extLst>
      <p:ext uri="{BB962C8B-B14F-4D97-AF65-F5344CB8AC3E}">
        <p14:creationId xmlns:p14="http://schemas.microsoft.com/office/powerpoint/2010/main" val="359710089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1" presetClass="entr" presetSubtype="0"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par>
                          <p:cTn id="12" fill="hold">
                            <p:stCondLst>
                              <p:cond delay="500"/>
                            </p:stCondLst>
                            <p:childTnLst>
                              <p:par>
                                <p:cTn id="13" presetID="31"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par>
                          <p:cTn id="19" fill="hold">
                            <p:stCondLst>
                              <p:cond delay="1500"/>
                            </p:stCondLst>
                            <p:childTnLst>
                              <p:par>
                                <p:cTn id="20" presetID="31" presetClass="entr" presetSubtype="0" fill="hold" grpId="0" nodeType="after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fltVal val="0"/>
                                          </p:val>
                                        </p:tav>
                                        <p:tav tm="100000">
                                          <p:val>
                                            <p:strVal val="#ppt_w"/>
                                          </p:val>
                                        </p:tav>
                                      </p:tavLst>
                                    </p:anim>
                                    <p:anim calcmode="lin" valueType="num">
                                      <p:cBhvr>
                                        <p:cTn id="23" dur="1000" fill="hold"/>
                                        <p:tgtEl>
                                          <p:spTgt spid="8"/>
                                        </p:tgtEl>
                                        <p:attrNameLst>
                                          <p:attrName>ppt_h</p:attrName>
                                        </p:attrNameLst>
                                      </p:cBhvr>
                                      <p:tavLst>
                                        <p:tav tm="0">
                                          <p:val>
                                            <p:fltVal val="0"/>
                                          </p:val>
                                        </p:tav>
                                        <p:tav tm="100000">
                                          <p:val>
                                            <p:strVal val="#ppt_h"/>
                                          </p:val>
                                        </p:tav>
                                      </p:tavLst>
                                    </p:anim>
                                    <p:anim calcmode="lin" valueType="num">
                                      <p:cBhvr>
                                        <p:cTn id="24" dur="1000" fill="hold"/>
                                        <p:tgtEl>
                                          <p:spTgt spid="8"/>
                                        </p:tgtEl>
                                        <p:attrNameLst>
                                          <p:attrName>style.rotation</p:attrName>
                                        </p:attrNameLst>
                                      </p:cBhvr>
                                      <p:tavLst>
                                        <p:tav tm="0">
                                          <p:val>
                                            <p:fltVal val="90"/>
                                          </p:val>
                                        </p:tav>
                                        <p:tav tm="100000">
                                          <p:val>
                                            <p:fltVal val="0"/>
                                          </p:val>
                                        </p:tav>
                                      </p:tavLst>
                                    </p:anim>
                                    <p:animEffect transition="in" filter="fade">
                                      <p:cBhvr>
                                        <p:cTn id="25" dur="1000"/>
                                        <p:tgtEl>
                                          <p:spTgt spid="8"/>
                                        </p:tgtEl>
                                      </p:cBhvr>
                                    </p:animEffect>
                                  </p:childTnLst>
                                </p:cTn>
                              </p:par>
                            </p:childTnLst>
                          </p:cTn>
                        </p:par>
                        <p:par>
                          <p:cTn id="26" fill="hold">
                            <p:stCondLst>
                              <p:cond delay="2500"/>
                            </p:stCondLst>
                            <p:childTnLst>
                              <p:par>
                                <p:cTn id="27" presetID="3" presetClass="entr" presetSubtype="10" fill="hold"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nodeType="with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linds(horizontal)">
                                      <p:cBhvr>
                                        <p:cTn id="32" dur="500"/>
                                        <p:tgtEl>
                                          <p:spTgt spid="25"/>
                                        </p:tgtEl>
                                      </p:cBhvr>
                                    </p:animEffect>
                                  </p:childTnLst>
                                </p:cTn>
                              </p:par>
                              <p:par>
                                <p:cTn id="33" presetID="3" presetClass="entr" presetSubtype="1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blinds(horizontal)">
                                      <p:cBhvr>
                                        <p:cTn id="35" dur="500"/>
                                        <p:tgtEl>
                                          <p:spTgt spid="18"/>
                                        </p:tgtEl>
                                      </p:cBhvr>
                                    </p:animEffect>
                                  </p:childTnLst>
                                </p:cTn>
                              </p:par>
                            </p:childTnLst>
                          </p:cTn>
                        </p:par>
                        <p:par>
                          <p:cTn id="36" fill="hold">
                            <p:stCondLst>
                              <p:cond delay="3000"/>
                            </p:stCondLst>
                            <p:childTnLst>
                              <p:par>
                                <p:cTn id="37" presetID="42" presetClass="entr" presetSubtype="0" fill="hold" grpId="0"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7" presetClass="entr" presetSubtype="10" fill="hold" grpId="0" nodeType="clickEffect">
                                  <p:stCondLst>
                                    <p:cond delay="0"/>
                                  </p:stCondLst>
                                  <p:childTnLst>
                                    <p:set>
                                      <p:cBhvr>
                                        <p:cTn id="45" dur="1" fill="hold">
                                          <p:stCondLst>
                                            <p:cond delay="0"/>
                                          </p:stCondLst>
                                        </p:cTn>
                                        <p:tgtEl>
                                          <p:spTgt spid="28"/>
                                        </p:tgtEl>
                                        <p:attrNameLst>
                                          <p:attrName>style.visibility</p:attrName>
                                        </p:attrNameLst>
                                      </p:cBhvr>
                                      <p:to>
                                        <p:strVal val="visible"/>
                                      </p:to>
                                    </p:set>
                                    <p:anim calcmode="lin" valueType="num">
                                      <p:cBhvr>
                                        <p:cTn id="46" dur="500" fill="hold"/>
                                        <p:tgtEl>
                                          <p:spTgt spid="28"/>
                                        </p:tgtEl>
                                        <p:attrNameLst>
                                          <p:attrName>ppt_w</p:attrName>
                                        </p:attrNameLst>
                                      </p:cBhvr>
                                      <p:tavLst>
                                        <p:tav tm="0">
                                          <p:val>
                                            <p:fltVal val="0"/>
                                          </p:val>
                                        </p:tav>
                                        <p:tav tm="100000">
                                          <p:val>
                                            <p:strVal val="#ppt_w"/>
                                          </p:val>
                                        </p:tav>
                                      </p:tavLst>
                                    </p:anim>
                                    <p:anim calcmode="lin" valueType="num">
                                      <p:cBhvr>
                                        <p:cTn id="47"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animBg="1"/>
      <p:bldP spid="8" grpId="1" animBg="1"/>
      <p:bldP spid="3" grpId="0"/>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a:extLst>
              <a:ext uri="{FF2B5EF4-FFF2-40B4-BE49-F238E27FC236}">
                <a16:creationId xmlns:a16="http://schemas.microsoft.com/office/drawing/2014/main" id="{AEFA6627-C007-45A2-8BC1-5C7A28FA5B3F}"/>
              </a:ext>
            </a:extLst>
          </p:cNvPr>
          <p:cNvSpPr/>
          <p:nvPr/>
        </p:nvSpPr>
        <p:spPr>
          <a:xfrm>
            <a:off x="588504" y="595443"/>
            <a:ext cx="10689095" cy="228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4000" b="1">
                <a:solidFill>
                  <a:srgbClr val="0070C0"/>
                </a:solidFill>
                <a:latin typeface="Times New Roman" pitchFamily="18" charset="0"/>
                <a:cs typeface="Times New Roman" pitchFamily="18" charset="0"/>
              </a:rPr>
              <a:t>Bài 3. Mua 5kg </a:t>
            </a:r>
            <a:r>
              <a:rPr lang="en-US" sz="4000" b="1" dirty="0">
                <a:solidFill>
                  <a:srgbClr val="0070C0"/>
                </a:solidFill>
                <a:latin typeface="Times New Roman" pitchFamily="18" charset="0"/>
                <a:cs typeface="Times New Roman" pitchFamily="18" charset="0"/>
              </a:rPr>
              <a:t>đường phải trả 38 500 đồng. Hỏi </a:t>
            </a:r>
            <a:r>
              <a:rPr lang="en-US" sz="4000" b="1">
                <a:solidFill>
                  <a:srgbClr val="0070C0"/>
                </a:solidFill>
                <a:latin typeface="Times New Roman" pitchFamily="18" charset="0"/>
                <a:cs typeface="Times New Roman" pitchFamily="18" charset="0"/>
              </a:rPr>
              <a:t>mua 3,5kg </a:t>
            </a:r>
            <a:r>
              <a:rPr lang="en-US" sz="4000" b="1" dirty="0">
                <a:solidFill>
                  <a:srgbClr val="0070C0"/>
                </a:solidFill>
                <a:latin typeface="Times New Roman" pitchFamily="18" charset="0"/>
                <a:cs typeface="Times New Roman" pitchFamily="18" charset="0"/>
              </a:rPr>
              <a:t>đường cùng loại phải trả ít hơn bao nhiêu tiền ?</a:t>
            </a:r>
          </a:p>
        </p:txBody>
      </p:sp>
      <p:sp>
        <p:nvSpPr>
          <p:cNvPr id="10" name="Text Box 22">
            <a:extLst>
              <a:ext uri="{FF2B5EF4-FFF2-40B4-BE49-F238E27FC236}">
                <a16:creationId xmlns:a16="http://schemas.microsoft.com/office/drawing/2014/main" id="{427FADE1-4082-42F7-9105-CBE659FC64AA}"/>
              </a:ext>
            </a:extLst>
          </p:cNvPr>
          <p:cNvSpPr txBox="1">
            <a:spLocks noChangeArrowheads="1"/>
          </p:cNvSpPr>
          <p:nvPr/>
        </p:nvSpPr>
        <p:spPr bwMode="auto">
          <a:xfrm>
            <a:off x="4724400" y="2720975"/>
            <a:ext cx="2362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Arial" panose="020B0604020202020204" pitchFamily="34" charset="0"/>
              </a:defRPr>
            </a:lvl1pPr>
            <a:lvl2pPr marL="742950" indent="-285750">
              <a:defRPr sz="2800">
                <a:solidFill>
                  <a:schemeClr val="tx1"/>
                </a:solidFill>
                <a:latin typeface="Arial" panose="020B0604020202020204" pitchFamily="34" charset="0"/>
              </a:defRPr>
            </a:lvl2pPr>
            <a:lvl3pPr marL="1143000" indent="-228600">
              <a:defRPr sz="2800">
                <a:solidFill>
                  <a:schemeClr val="tx1"/>
                </a:solidFill>
                <a:latin typeface="Arial" panose="020B0604020202020204" pitchFamily="34" charset="0"/>
              </a:defRPr>
            </a:lvl3pPr>
            <a:lvl4pPr marL="1600200" indent="-228600">
              <a:defRPr sz="2800">
                <a:solidFill>
                  <a:schemeClr val="tx1"/>
                </a:solidFill>
                <a:latin typeface="Arial" panose="020B0604020202020204" pitchFamily="34" charset="0"/>
              </a:defRPr>
            </a:lvl4pPr>
            <a:lvl5pPr marL="2057400" indent="-228600">
              <a:defRPr sz="2800">
                <a:solidFill>
                  <a:schemeClr val="tx1"/>
                </a:solidFill>
                <a:latin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4000" b="1" i="0" u="sng"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rPr>
              <a:t>Tóm</a:t>
            </a:r>
            <a:r>
              <a:rPr kumimoji="0" lang="en-US" altLang="en-US" sz="4000" b="1" i="0" u="sng" strike="noStrike" kern="1200" cap="none" spc="0" normalizeH="0" noProof="0">
                <a:ln>
                  <a:noFill/>
                </a:ln>
                <a:solidFill>
                  <a:srgbClr val="FF0000"/>
                </a:solidFill>
                <a:effectLst/>
                <a:uLnTx/>
                <a:uFillTx/>
                <a:latin typeface="Times New Roman" panose="02020603050405020304" pitchFamily="18" charset="0"/>
                <a:cs typeface="Times New Roman" panose="02020603050405020304" pitchFamily="18" charset="0"/>
              </a:rPr>
              <a:t> tắt:</a:t>
            </a:r>
            <a:endParaRPr kumimoji="0" lang="en-US" altLang="en-US" sz="2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285D2EC-46FE-4326-A39E-BC80E4B901E9}"/>
              </a:ext>
            </a:extLst>
          </p:cNvPr>
          <p:cNvSpPr txBox="1"/>
          <p:nvPr/>
        </p:nvSpPr>
        <p:spPr>
          <a:xfrm>
            <a:off x="2906964" y="3699993"/>
            <a:ext cx="2925511"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5kg đường:</a:t>
            </a:r>
          </a:p>
        </p:txBody>
      </p:sp>
      <p:sp>
        <p:nvSpPr>
          <p:cNvPr id="12" name="TextBox 11">
            <a:extLst>
              <a:ext uri="{FF2B5EF4-FFF2-40B4-BE49-F238E27FC236}">
                <a16:creationId xmlns:a16="http://schemas.microsoft.com/office/drawing/2014/main" id="{5F863744-5027-4208-94BE-56DD3A2725DF}"/>
              </a:ext>
            </a:extLst>
          </p:cNvPr>
          <p:cNvSpPr txBox="1"/>
          <p:nvPr/>
        </p:nvSpPr>
        <p:spPr>
          <a:xfrm>
            <a:off x="6096000" y="3733800"/>
            <a:ext cx="3255711"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38 500 đồng</a:t>
            </a:r>
          </a:p>
        </p:txBody>
      </p:sp>
      <p:sp>
        <p:nvSpPr>
          <p:cNvPr id="13" name="TextBox 12">
            <a:extLst>
              <a:ext uri="{FF2B5EF4-FFF2-40B4-BE49-F238E27FC236}">
                <a16:creationId xmlns:a16="http://schemas.microsoft.com/office/drawing/2014/main" id="{29C7C938-4FB9-4E3D-889E-FD77533FB2E3}"/>
              </a:ext>
            </a:extLst>
          </p:cNvPr>
          <p:cNvSpPr txBox="1"/>
          <p:nvPr/>
        </p:nvSpPr>
        <p:spPr>
          <a:xfrm>
            <a:off x="2906964" y="4680708"/>
            <a:ext cx="3255711"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3,5kg đường:</a:t>
            </a:r>
          </a:p>
        </p:txBody>
      </p:sp>
      <p:sp>
        <p:nvSpPr>
          <p:cNvPr id="14" name="TextBox 13">
            <a:extLst>
              <a:ext uri="{FF2B5EF4-FFF2-40B4-BE49-F238E27FC236}">
                <a16:creationId xmlns:a16="http://schemas.microsoft.com/office/drawing/2014/main" id="{3B1B5959-967E-459D-8B5B-D4283B1087A0}"/>
              </a:ext>
            </a:extLst>
          </p:cNvPr>
          <p:cNvSpPr txBox="1"/>
          <p:nvPr/>
        </p:nvSpPr>
        <p:spPr>
          <a:xfrm>
            <a:off x="6115048" y="4680708"/>
            <a:ext cx="2621217" cy="707886"/>
          </a:xfrm>
          <a:prstGeom prst="rect">
            <a:avLst/>
          </a:prstGeom>
          <a:noFill/>
        </p:spPr>
        <p:txBody>
          <a:bodyPr wrap="square" rtlCol="0">
            <a:spAutoFit/>
          </a:bodyPr>
          <a:lstStyle/>
          <a:p>
            <a:r>
              <a:rPr lang="en-US" sz="4000" b="1">
                <a:solidFill>
                  <a:srgbClr val="FF0000"/>
                </a:solidFill>
                <a:latin typeface="Times New Roman" panose="02020603050405020304" pitchFamily="18" charset="0"/>
                <a:cs typeface="Times New Roman" panose="02020603050405020304" pitchFamily="18" charset="0"/>
              </a:rPr>
              <a:t>... đồng ?</a:t>
            </a:r>
          </a:p>
        </p:txBody>
      </p:sp>
      <p:sp>
        <p:nvSpPr>
          <p:cNvPr id="16" name="TextBox 15">
            <a:extLst>
              <a:ext uri="{FF2B5EF4-FFF2-40B4-BE49-F238E27FC236}">
                <a16:creationId xmlns:a16="http://schemas.microsoft.com/office/drawing/2014/main" id="{681995AD-E219-4B48-8A28-6E48832D3EE0}"/>
              </a:ext>
            </a:extLst>
          </p:cNvPr>
          <p:cNvSpPr txBox="1"/>
          <p:nvPr/>
        </p:nvSpPr>
        <p:spPr>
          <a:xfrm>
            <a:off x="2906964" y="5739337"/>
            <a:ext cx="5539819" cy="523220"/>
          </a:xfrm>
          <a:prstGeom prst="rect">
            <a:avLst/>
          </a:prstGeom>
          <a:noFill/>
        </p:spPr>
        <p:txBody>
          <a:bodyPr wrap="square" rtlCol="0">
            <a:spAutoFit/>
          </a:bodyPr>
          <a:lstStyle/>
          <a:p>
            <a:pPr algn="ctr"/>
            <a:r>
              <a:rPr lang="en-US" b="1">
                <a:solidFill>
                  <a:srgbClr val="FF0000"/>
                </a:solidFill>
                <a:latin typeface="Times New Roman" panose="02020603050405020304" pitchFamily="18" charset="0"/>
                <a:cs typeface="Times New Roman" panose="02020603050405020304" pitchFamily="18" charset="0"/>
              </a:rPr>
              <a:t>BÀI NÀY NGOÀI CHUẨN</a:t>
            </a:r>
          </a:p>
        </p:txBody>
      </p:sp>
      <p:pic>
        <p:nvPicPr>
          <p:cNvPr id="18" name="Picture 10" descr="Cute chef girl smiling in uniform mascot gesturing ok sign cartoon art  illustration 2335552 Vector Art at Vecteezy">
            <a:extLst>
              <a:ext uri="{FF2B5EF4-FFF2-40B4-BE49-F238E27FC236}">
                <a16:creationId xmlns:a16="http://schemas.microsoft.com/office/drawing/2014/main" id="{44C72F7A-8C06-48ED-A61F-F37D3BC31BB4}"/>
              </a:ext>
            </a:extLst>
          </p:cNvPr>
          <p:cNvPicPr>
            <a:picLocks noChangeAspect="1" noChangeArrowheads="1"/>
          </p:cNvPicPr>
          <p:nvPr/>
        </p:nvPicPr>
        <p:blipFill rotWithShape="1">
          <a:blip r:embed="rId4" cstate="print">
            <a:clrChange>
              <a:clrFrom>
                <a:srgbClr val="FDDFD4"/>
              </a:clrFrom>
              <a:clrTo>
                <a:srgbClr val="FDDFD4">
                  <a:alpha val="0"/>
                </a:srgbClr>
              </a:clrTo>
            </a:clrChange>
            <a:extLst>
              <a:ext uri="{BEBA8EAE-BF5A-486C-A8C5-ECC9F3942E4B}">
                <a14:imgProps xmlns:a14="http://schemas.microsoft.com/office/drawing/2010/main">
                  <a14:imgLayer r:embed="rId5">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267747" y="4441686"/>
            <a:ext cx="2699782" cy="244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A_图片 32">
            <a:extLst>
              <a:ext uri="{FF2B5EF4-FFF2-40B4-BE49-F238E27FC236}">
                <a16:creationId xmlns:a16="http://schemas.microsoft.com/office/drawing/2014/main" id="{85527B83-EE43-402F-9762-C2905C351107}"/>
              </a:ext>
            </a:extLst>
          </p:cNvPr>
          <p:cNvPicPr>
            <a:picLocks noChangeAspect="1"/>
          </p:cNvPicPr>
          <p:nvPr>
            <p:custDataLst>
              <p:tags r:id="rId1"/>
            </p:custDataLst>
          </p:nvPr>
        </p:nvPicPr>
        <p:blipFill>
          <a:blip r:embed="rId6"/>
          <a:stretch>
            <a:fillRect/>
          </a:stretch>
        </p:blipFill>
        <p:spPr>
          <a:xfrm rot="511195">
            <a:off x="9727078" y="5742433"/>
            <a:ext cx="1324979" cy="1048603"/>
          </a:xfrm>
          <a:prstGeom prst="rect">
            <a:avLst/>
          </a:prstGeom>
        </p:spPr>
      </p:pic>
      <p:pic>
        <p:nvPicPr>
          <p:cNvPr id="20" name="PA_图片 35">
            <a:extLst>
              <a:ext uri="{FF2B5EF4-FFF2-40B4-BE49-F238E27FC236}">
                <a16:creationId xmlns:a16="http://schemas.microsoft.com/office/drawing/2014/main" id="{BC44D7AC-BD47-4AC8-A4A4-83E610782A25}"/>
              </a:ext>
            </a:extLst>
          </p:cNvPr>
          <p:cNvPicPr>
            <a:picLocks noChangeAspect="1"/>
          </p:cNvPicPr>
          <p:nvPr>
            <p:custDataLst>
              <p:tags r:id="rId2"/>
            </p:custDataLst>
          </p:nvPr>
        </p:nvPicPr>
        <p:blipFill>
          <a:blip r:embed="rId7"/>
          <a:stretch>
            <a:fillRect/>
          </a:stretch>
        </p:blipFill>
        <p:spPr>
          <a:xfrm>
            <a:off x="10515600" y="5257749"/>
            <a:ext cx="1324979" cy="1259949"/>
          </a:xfrm>
          <a:prstGeom prst="rect">
            <a:avLst/>
          </a:prstGeom>
        </p:spPr>
      </p:pic>
      <p:cxnSp>
        <p:nvCxnSpPr>
          <p:cNvPr id="21" name="Straight Connector 20">
            <a:extLst>
              <a:ext uri="{FF2B5EF4-FFF2-40B4-BE49-F238E27FC236}">
                <a16:creationId xmlns:a16="http://schemas.microsoft.com/office/drawing/2014/main" id="{1065AF37-4126-45D5-9F47-8E2FDC02FF4E}"/>
              </a:ext>
            </a:extLst>
          </p:cNvPr>
          <p:cNvCxnSpPr/>
          <p:nvPr/>
        </p:nvCxnSpPr>
        <p:spPr>
          <a:xfrm>
            <a:off x="3124200" y="1447800"/>
            <a:ext cx="990600"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A09FD94-DA0E-42E6-ADD0-4266F123FA34}"/>
              </a:ext>
            </a:extLst>
          </p:cNvPr>
          <p:cNvCxnSpPr>
            <a:cxnSpLocks/>
          </p:cNvCxnSpPr>
          <p:nvPr/>
        </p:nvCxnSpPr>
        <p:spPr>
          <a:xfrm>
            <a:off x="7456183" y="1371600"/>
            <a:ext cx="2513849" cy="0"/>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F667AD1-A685-4DA2-A11E-07BB828F1F34}"/>
              </a:ext>
            </a:extLst>
          </p:cNvPr>
          <p:cNvCxnSpPr>
            <a:cxnSpLocks/>
          </p:cNvCxnSpPr>
          <p:nvPr/>
        </p:nvCxnSpPr>
        <p:spPr>
          <a:xfrm>
            <a:off x="1828800" y="2019300"/>
            <a:ext cx="94487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CE5999E-EF0D-48CE-8423-EE8AB7D11B5A}"/>
              </a:ext>
            </a:extLst>
          </p:cNvPr>
          <p:cNvCxnSpPr>
            <a:cxnSpLocks/>
          </p:cNvCxnSpPr>
          <p:nvPr/>
        </p:nvCxnSpPr>
        <p:spPr>
          <a:xfrm>
            <a:off x="687095" y="2590800"/>
            <a:ext cx="217078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left)">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wipe(lef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left)">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left)">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19"/>
                                        </p:tgtEl>
                                        <p:attrNameLst>
                                          <p:attrName>style.visibility</p:attrName>
                                        </p:attrNameLst>
                                      </p:cBhvr>
                                      <p:to>
                                        <p:strVal val="visible"/>
                                      </p:to>
                                    </p:set>
                                    <p:anim calcmode="lin" valueType="num">
                                      <p:cBhvr>
                                        <p:cTn id="57" dur="500" fill="hold"/>
                                        <p:tgtEl>
                                          <p:spTgt spid="19"/>
                                        </p:tgtEl>
                                        <p:attrNameLst>
                                          <p:attrName>ppt_w</p:attrName>
                                        </p:attrNameLst>
                                      </p:cBhvr>
                                      <p:tavLst>
                                        <p:tav tm="0">
                                          <p:val>
                                            <p:fltVal val="0"/>
                                          </p:val>
                                        </p:tav>
                                        <p:tav tm="100000">
                                          <p:val>
                                            <p:strVal val="#ppt_w"/>
                                          </p:val>
                                        </p:tav>
                                      </p:tavLst>
                                    </p:anim>
                                    <p:anim calcmode="lin" valueType="num">
                                      <p:cBhvr>
                                        <p:cTn id="58" dur="500" fill="hold"/>
                                        <p:tgtEl>
                                          <p:spTgt spid="19"/>
                                        </p:tgtEl>
                                        <p:attrNameLst>
                                          <p:attrName>ppt_h</p:attrName>
                                        </p:attrNameLst>
                                      </p:cBhvr>
                                      <p:tavLst>
                                        <p:tav tm="0">
                                          <p:val>
                                            <p:fltVal val="0"/>
                                          </p:val>
                                        </p:tav>
                                        <p:tav tm="100000">
                                          <p:val>
                                            <p:strVal val="#ppt_h"/>
                                          </p:val>
                                        </p:tav>
                                      </p:tavLst>
                                    </p:anim>
                                    <p:animEffect transition="in" filter="fade">
                                      <p:cBhvr>
                                        <p:cTn id="59" dur="500"/>
                                        <p:tgtEl>
                                          <p:spTgt spid="19"/>
                                        </p:tgtEl>
                                      </p:cBhvr>
                                    </p:animEffect>
                                  </p:childTnLst>
                                </p:cTn>
                              </p:par>
                              <p:par>
                                <p:cTn id="60" presetID="2" presetClass="entr" presetSubtype="4"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 calcmode="lin" valueType="num">
                                      <p:cBhvr additive="base">
                                        <p:cTn id="62" dur="750" fill="hold"/>
                                        <p:tgtEl>
                                          <p:spTgt spid="20"/>
                                        </p:tgtEl>
                                        <p:attrNameLst>
                                          <p:attrName>ppt_x</p:attrName>
                                        </p:attrNameLst>
                                      </p:cBhvr>
                                      <p:tavLst>
                                        <p:tav tm="0">
                                          <p:val>
                                            <p:strVal val="#ppt_x"/>
                                          </p:val>
                                        </p:tav>
                                        <p:tav tm="100000">
                                          <p:val>
                                            <p:strVal val="#ppt_x"/>
                                          </p:val>
                                        </p:tav>
                                      </p:tavLst>
                                    </p:anim>
                                    <p:anim calcmode="lin" valueType="num">
                                      <p:cBhvr additive="base">
                                        <p:cTn id="63" dur="750" fill="hold"/>
                                        <p:tgtEl>
                                          <p:spTgt spid="20"/>
                                        </p:tgtEl>
                                        <p:attrNameLst>
                                          <p:attrName>ppt_y</p:attrName>
                                        </p:attrNameLst>
                                      </p:cBhvr>
                                      <p:tavLst>
                                        <p:tav tm="0">
                                          <p:val>
                                            <p:strVal val="1+#ppt_h/2"/>
                                          </p:val>
                                        </p:tav>
                                        <p:tav tm="100000">
                                          <p:val>
                                            <p:strVal val="#ppt_y"/>
                                          </p:val>
                                        </p:tav>
                                      </p:tavLst>
                                    </p:anim>
                                  </p:childTnLst>
                                </p:cTn>
                              </p:par>
                              <p:par>
                                <p:cTn id="64" presetID="32" presetClass="emph" presetSubtype="0" repeatCount="3000" fill="hold" nodeType="withEffect">
                                  <p:stCondLst>
                                    <p:cond delay="0"/>
                                  </p:stCondLst>
                                  <p:childTnLst>
                                    <p:animRot by="120000">
                                      <p:cBhvr>
                                        <p:cTn id="65" dur="100" fill="hold">
                                          <p:stCondLst>
                                            <p:cond delay="0"/>
                                          </p:stCondLst>
                                        </p:cTn>
                                        <p:tgtEl>
                                          <p:spTgt spid="20"/>
                                        </p:tgtEl>
                                        <p:attrNameLst>
                                          <p:attrName>r</p:attrName>
                                        </p:attrNameLst>
                                      </p:cBhvr>
                                    </p:animRot>
                                    <p:animRot by="-240000">
                                      <p:cBhvr>
                                        <p:cTn id="66" dur="200" fill="hold">
                                          <p:stCondLst>
                                            <p:cond delay="200"/>
                                          </p:stCondLst>
                                        </p:cTn>
                                        <p:tgtEl>
                                          <p:spTgt spid="20"/>
                                        </p:tgtEl>
                                        <p:attrNameLst>
                                          <p:attrName>r</p:attrName>
                                        </p:attrNameLst>
                                      </p:cBhvr>
                                    </p:animRot>
                                    <p:animRot by="240000">
                                      <p:cBhvr>
                                        <p:cTn id="67" dur="200" fill="hold">
                                          <p:stCondLst>
                                            <p:cond delay="400"/>
                                          </p:stCondLst>
                                        </p:cTn>
                                        <p:tgtEl>
                                          <p:spTgt spid="20"/>
                                        </p:tgtEl>
                                        <p:attrNameLst>
                                          <p:attrName>r</p:attrName>
                                        </p:attrNameLst>
                                      </p:cBhvr>
                                    </p:animRot>
                                    <p:animRot by="-240000">
                                      <p:cBhvr>
                                        <p:cTn id="68" dur="200" fill="hold">
                                          <p:stCondLst>
                                            <p:cond delay="600"/>
                                          </p:stCondLst>
                                        </p:cTn>
                                        <p:tgtEl>
                                          <p:spTgt spid="20"/>
                                        </p:tgtEl>
                                        <p:attrNameLst>
                                          <p:attrName>r</p:attrName>
                                        </p:attrNameLst>
                                      </p:cBhvr>
                                    </p:animRot>
                                    <p:animRot by="120000">
                                      <p:cBhvr>
                                        <p:cTn id="69" dur="200" fill="hold">
                                          <p:stCondLst>
                                            <p:cond delay="8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1" grpId="0"/>
      <p:bldP spid="12" grpId="0"/>
      <p:bldP spid="13" grpId="0"/>
      <p:bldP spid="1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2E776FCC-C4B4-4FBB-908D-F62B0523FCDB}"/>
              </a:ext>
            </a:extLst>
          </p:cNvPr>
          <p:cNvSpPr txBox="1">
            <a:spLocks noChangeArrowheads="1"/>
          </p:cNvSpPr>
          <p:nvPr/>
        </p:nvSpPr>
        <p:spPr bwMode="auto">
          <a:xfrm>
            <a:off x="3213894" y="228600"/>
            <a:ext cx="5764213" cy="708025"/>
          </a:xfrm>
          <a:prstGeom prst="rect">
            <a:avLst/>
          </a:prstGeom>
          <a:noFill/>
          <a:ln w="9525">
            <a:noFill/>
            <a:miter lim="800000"/>
            <a:headEnd/>
            <a:tailEnd/>
          </a:ln>
          <a:effectLst/>
        </p:spPr>
        <p:txBody>
          <a:bodyPr>
            <a:spAutoFit/>
          </a:bodyPr>
          <a:lstStyle/>
          <a:p>
            <a:pPr algn="ctr">
              <a:spcBef>
                <a:spcPct val="50000"/>
              </a:spcBef>
              <a:defRPr/>
            </a:pPr>
            <a:r>
              <a:rPr lang="en-US" sz="4000" b="1" u="sng" dirty="0">
                <a:solidFill>
                  <a:srgbClr val="FF0000"/>
                </a:solidFill>
                <a:effectLst>
                  <a:outerShdw blurRad="38100" dist="38100" dir="2700000" algn="tl">
                    <a:srgbClr val="C0C0C0"/>
                  </a:outerShdw>
                </a:effectLst>
                <a:latin typeface="Times New Roman" pitchFamily="18" charset="0"/>
                <a:cs typeface="Times New Roman" pitchFamily="18" charset="0"/>
              </a:rPr>
              <a:t>Bài giải:</a:t>
            </a:r>
          </a:p>
        </p:txBody>
      </p:sp>
      <p:sp>
        <p:nvSpPr>
          <p:cNvPr id="5" name="Text Box 9">
            <a:extLst>
              <a:ext uri="{FF2B5EF4-FFF2-40B4-BE49-F238E27FC236}">
                <a16:creationId xmlns:a16="http://schemas.microsoft.com/office/drawing/2014/main" id="{7D043B5B-9FC2-41EC-80A4-C6EC427F3143}"/>
              </a:ext>
            </a:extLst>
          </p:cNvPr>
          <p:cNvSpPr txBox="1">
            <a:spLocks noChangeArrowheads="1"/>
          </p:cNvSpPr>
          <p:nvPr/>
        </p:nvSpPr>
        <p:spPr bwMode="auto">
          <a:xfrm>
            <a:off x="0" y="1093648"/>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rPr>
              <a:t>Số tiền mua 1 kg đường là:</a:t>
            </a:r>
          </a:p>
        </p:txBody>
      </p:sp>
      <p:sp>
        <p:nvSpPr>
          <p:cNvPr id="6" name="Text Box 9">
            <a:extLst>
              <a:ext uri="{FF2B5EF4-FFF2-40B4-BE49-F238E27FC236}">
                <a16:creationId xmlns:a16="http://schemas.microsoft.com/office/drawing/2014/main" id="{CA9274DA-1847-40CB-A432-5AF74E162F3A}"/>
              </a:ext>
            </a:extLst>
          </p:cNvPr>
          <p:cNvSpPr txBox="1">
            <a:spLocks noChangeArrowheads="1"/>
          </p:cNvSpPr>
          <p:nvPr/>
        </p:nvSpPr>
        <p:spPr bwMode="auto">
          <a:xfrm>
            <a:off x="1905000" y="1851197"/>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rPr>
              <a:t>38 500 : 5 = 7700 ( đồng ) </a:t>
            </a:r>
          </a:p>
        </p:txBody>
      </p:sp>
      <p:sp>
        <p:nvSpPr>
          <p:cNvPr id="7" name="Text Box 9">
            <a:extLst>
              <a:ext uri="{FF2B5EF4-FFF2-40B4-BE49-F238E27FC236}">
                <a16:creationId xmlns:a16="http://schemas.microsoft.com/office/drawing/2014/main" id="{9744F461-4109-43C6-ABC6-83B77D615E72}"/>
              </a:ext>
            </a:extLst>
          </p:cNvPr>
          <p:cNvSpPr txBox="1">
            <a:spLocks noChangeArrowheads="1"/>
          </p:cNvSpPr>
          <p:nvPr/>
        </p:nvSpPr>
        <p:spPr bwMode="auto">
          <a:xfrm>
            <a:off x="0" y="2608746"/>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rPr>
              <a:t>Số tiền mua 3,5 kg đường là:</a:t>
            </a:r>
          </a:p>
        </p:txBody>
      </p:sp>
      <p:sp>
        <p:nvSpPr>
          <p:cNvPr id="8" name="Text Box 9">
            <a:extLst>
              <a:ext uri="{FF2B5EF4-FFF2-40B4-BE49-F238E27FC236}">
                <a16:creationId xmlns:a16="http://schemas.microsoft.com/office/drawing/2014/main" id="{DAD005CC-33AF-44FC-B765-FF856FA49276}"/>
              </a:ext>
            </a:extLst>
          </p:cNvPr>
          <p:cNvSpPr txBox="1">
            <a:spLocks noChangeArrowheads="1"/>
          </p:cNvSpPr>
          <p:nvPr/>
        </p:nvSpPr>
        <p:spPr bwMode="auto">
          <a:xfrm>
            <a:off x="1905000" y="3366295"/>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rPr>
              <a:t>7700 x 3,5 = 26 950 ( đồng )</a:t>
            </a:r>
          </a:p>
        </p:txBody>
      </p:sp>
      <p:sp>
        <p:nvSpPr>
          <p:cNvPr id="9" name="Text Box 9">
            <a:extLst>
              <a:ext uri="{FF2B5EF4-FFF2-40B4-BE49-F238E27FC236}">
                <a16:creationId xmlns:a16="http://schemas.microsoft.com/office/drawing/2014/main" id="{A0A876AB-C82A-4322-AC8C-646363F09123}"/>
              </a:ext>
            </a:extLst>
          </p:cNvPr>
          <p:cNvSpPr txBox="1">
            <a:spLocks noChangeArrowheads="1"/>
          </p:cNvSpPr>
          <p:nvPr/>
        </p:nvSpPr>
        <p:spPr bwMode="auto">
          <a:xfrm>
            <a:off x="0" y="4123844"/>
            <a:ext cx="12192000"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rPr>
              <a:t>Số tiền mua 3,5 kg đường trả </a:t>
            </a:r>
            <a:r>
              <a:rPr lang="en-US" sz="4000" b="1">
                <a:effectLst>
                  <a:outerShdw blurRad="38100" dist="38100" dir="2700000" algn="tl">
                    <a:srgbClr val="C0C0C0"/>
                  </a:outerShdw>
                </a:effectLst>
                <a:latin typeface="Times New Roman" pitchFamily="18" charset="0"/>
                <a:cs typeface="Times New Roman" pitchFamily="18" charset="0"/>
              </a:rPr>
              <a:t>ít hơn mua 5kg đường là</a:t>
            </a:r>
            <a:r>
              <a:rPr lang="en-US" sz="4000" b="1" dirty="0">
                <a:effectLst>
                  <a:outerShdw blurRad="38100" dist="38100" dir="2700000" algn="tl">
                    <a:srgbClr val="C0C0C0"/>
                  </a:outerShdw>
                </a:effectLst>
                <a:latin typeface="Times New Roman" pitchFamily="18" charset="0"/>
                <a:cs typeface="Times New Roman" pitchFamily="18" charset="0"/>
              </a:rPr>
              <a:t>:</a:t>
            </a:r>
          </a:p>
        </p:txBody>
      </p:sp>
      <p:sp>
        <p:nvSpPr>
          <p:cNvPr id="10" name="Text Box 9">
            <a:extLst>
              <a:ext uri="{FF2B5EF4-FFF2-40B4-BE49-F238E27FC236}">
                <a16:creationId xmlns:a16="http://schemas.microsoft.com/office/drawing/2014/main" id="{DE3CC154-C1C9-49BB-9912-9706E006419E}"/>
              </a:ext>
            </a:extLst>
          </p:cNvPr>
          <p:cNvSpPr txBox="1">
            <a:spLocks noChangeArrowheads="1"/>
          </p:cNvSpPr>
          <p:nvPr/>
        </p:nvSpPr>
        <p:spPr bwMode="auto">
          <a:xfrm>
            <a:off x="1905000" y="4881254"/>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rPr>
              <a:t>38 500 – 26 950 = 11550 ( đồng ) </a:t>
            </a:r>
          </a:p>
        </p:txBody>
      </p:sp>
      <p:sp>
        <p:nvSpPr>
          <p:cNvPr id="11" name="Text Box 9">
            <a:extLst>
              <a:ext uri="{FF2B5EF4-FFF2-40B4-BE49-F238E27FC236}">
                <a16:creationId xmlns:a16="http://schemas.microsoft.com/office/drawing/2014/main" id="{6026ED3A-5899-43A7-AB01-61242E10B433}"/>
              </a:ext>
            </a:extLst>
          </p:cNvPr>
          <p:cNvSpPr txBox="1">
            <a:spLocks noChangeArrowheads="1"/>
          </p:cNvSpPr>
          <p:nvPr/>
        </p:nvSpPr>
        <p:spPr bwMode="auto">
          <a:xfrm>
            <a:off x="1905000" y="5638800"/>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u="sng" dirty="0">
                <a:solidFill>
                  <a:srgbClr val="0070C0"/>
                </a:solidFill>
                <a:effectLst>
                  <a:outerShdw blurRad="38100" dist="38100" dir="2700000" algn="tl">
                    <a:srgbClr val="C0C0C0"/>
                  </a:outerShdw>
                </a:effectLst>
                <a:latin typeface="Times New Roman" pitchFamily="18" charset="0"/>
                <a:cs typeface="Times New Roman" pitchFamily="18" charset="0"/>
              </a:rPr>
              <a:t>Đáp số</a:t>
            </a:r>
            <a:r>
              <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rPr>
              <a:t>: 11550 đồng</a:t>
            </a:r>
          </a:p>
        </p:txBody>
      </p:sp>
      <p:sp>
        <p:nvSpPr>
          <p:cNvPr id="13" name="Text Box 9">
            <a:extLst>
              <a:ext uri="{FF2B5EF4-FFF2-40B4-BE49-F238E27FC236}">
                <a16:creationId xmlns:a16="http://schemas.microsoft.com/office/drawing/2014/main" id="{D3714306-CBDC-457F-8DB4-0645968585A0}"/>
              </a:ext>
            </a:extLst>
          </p:cNvPr>
          <p:cNvSpPr txBox="1">
            <a:spLocks noChangeArrowheads="1"/>
          </p:cNvSpPr>
          <p:nvPr/>
        </p:nvSpPr>
        <p:spPr bwMode="auto">
          <a:xfrm>
            <a:off x="-457200" y="277812"/>
            <a:ext cx="4253706" cy="708025"/>
          </a:xfrm>
          <a:prstGeom prst="rect">
            <a:avLst/>
          </a:prstGeom>
          <a:noFill/>
          <a:ln w="9525">
            <a:noFill/>
            <a:miter lim="800000"/>
            <a:headEnd/>
            <a:tailEnd/>
          </a:ln>
          <a:effectLst/>
        </p:spPr>
        <p:txBody>
          <a:bodyPr wrap="square">
            <a:spAutoFit/>
          </a:bodyPr>
          <a:lstStyle/>
          <a:p>
            <a:pPr algn="ctr">
              <a:spcBef>
                <a:spcPct val="50000"/>
              </a:spcBef>
              <a:defRPr/>
            </a:pPr>
            <a:r>
              <a:rPr lang="en-US" sz="4000" b="1" u="sng">
                <a:solidFill>
                  <a:srgbClr val="FF0000"/>
                </a:solidFill>
                <a:effectLst>
                  <a:outerShdw blurRad="38100" dist="38100" dir="2700000" algn="tl">
                    <a:srgbClr val="C0C0C0"/>
                  </a:outerShdw>
                </a:effectLst>
                <a:latin typeface="Times New Roman" pitchFamily="18" charset="0"/>
                <a:cs typeface="Times New Roman" pitchFamily="18" charset="0"/>
              </a:rPr>
              <a:t>Cách 1:</a:t>
            </a:r>
            <a:endParaRPr lang="en-US" sz="4000" b="1" u="sng"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15" name="Picture 10" descr="Cute chef girl smiling in uniform mascot gesturing ok sign cartoon art  illustration 2335552 Vector Art at Vecteezy">
            <a:hlinkClick r:id="rId4" action="ppaction://hlinksldjump"/>
            <a:extLst>
              <a:ext uri="{FF2B5EF4-FFF2-40B4-BE49-F238E27FC236}">
                <a16:creationId xmlns:a16="http://schemas.microsoft.com/office/drawing/2014/main" id="{CD8498E4-9BB5-450B-8E42-1B8C112F8E62}"/>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88166" y="4529964"/>
            <a:ext cx="2699782" cy="2448663"/>
          </a:xfrm>
          <a:prstGeom prst="rect">
            <a:avLst/>
          </a:prstGeom>
          <a:noFill/>
          <a:extLst>
            <a:ext uri="{909E8E84-426E-40DD-AFC4-6F175D3DCCD1}">
              <a14:hiddenFill xmlns:a14="http://schemas.microsoft.com/office/drawing/2010/main">
                <a:solidFill>
                  <a:srgbClr val="FFFFFF"/>
                </a:solidFill>
              </a14:hiddenFill>
            </a:ext>
          </a:extLst>
        </p:spPr>
      </p:pic>
      <p:pic>
        <p:nvPicPr>
          <p:cNvPr id="16" name="PA_图片 32">
            <a:extLst>
              <a:ext uri="{FF2B5EF4-FFF2-40B4-BE49-F238E27FC236}">
                <a16:creationId xmlns:a16="http://schemas.microsoft.com/office/drawing/2014/main" id="{6676B87F-5FD1-4E12-837B-C803C95A0D2D}"/>
              </a:ext>
            </a:extLst>
          </p:cNvPr>
          <p:cNvPicPr>
            <a:picLocks noChangeAspect="1"/>
          </p:cNvPicPr>
          <p:nvPr>
            <p:custDataLst>
              <p:tags r:id="rId1"/>
            </p:custDataLst>
          </p:nvPr>
        </p:nvPicPr>
        <p:blipFill>
          <a:blip r:embed="rId7"/>
          <a:stretch>
            <a:fillRect/>
          </a:stretch>
        </p:blipFill>
        <p:spPr>
          <a:xfrm rot="511195">
            <a:off x="9678645" y="5609346"/>
            <a:ext cx="1324979" cy="1048603"/>
          </a:xfrm>
          <a:prstGeom prst="rect">
            <a:avLst/>
          </a:prstGeom>
        </p:spPr>
      </p:pic>
      <p:pic>
        <p:nvPicPr>
          <p:cNvPr id="17" name="PA_图片 35">
            <a:extLst>
              <a:ext uri="{FF2B5EF4-FFF2-40B4-BE49-F238E27FC236}">
                <a16:creationId xmlns:a16="http://schemas.microsoft.com/office/drawing/2014/main" id="{8E934BD8-6BB2-41B9-8052-2F08F4519D55}"/>
              </a:ext>
            </a:extLst>
          </p:cNvPr>
          <p:cNvPicPr>
            <a:picLocks noChangeAspect="1"/>
          </p:cNvPicPr>
          <p:nvPr>
            <p:custDataLst>
              <p:tags r:id="rId2"/>
            </p:custDataLst>
          </p:nvPr>
        </p:nvPicPr>
        <p:blipFill>
          <a:blip r:embed="rId8"/>
          <a:stretch>
            <a:fillRect/>
          </a:stretch>
        </p:blipFill>
        <p:spPr>
          <a:xfrm>
            <a:off x="10668000" y="5410200"/>
            <a:ext cx="1324979" cy="125994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 calcmode="lin" valueType="num">
                                      <p:cBhvr>
                                        <p:cTn id="56" dur="500" fill="hold"/>
                                        <p:tgtEl>
                                          <p:spTgt spid="16"/>
                                        </p:tgtEl>
                                        <p:attrNameLst>
                                          <p:attrName>ppt_w</p:attrName>
                                        </p:attrNameLst>
                                      </p:cBhvr>
                                      <p:tavLst>
                                        <p:tav tm="0">
                                          <p:val>
                                            <p:fltVal val="0"/>
                                          </p:val>
                                        </p:tav>
                                        <p:tav tm="100000">
                                          <p:val>
                                            <p:strVal val="#ppt_w"/>
                                          </p:val>
                                        </p:tav>
                                      </p:tavLst>
                                    </p:anim>
                                    <p:anim calcmode="lin" valueType="num">
                                      <p:cBhvr>
                                        <p:cTn id="57" dur="500" fill="hold"/>
                                        <p:tgtEl>
                                          <p:spTgt spid="16"/>
                                        </p:tgtEl>
                                        <p:attrNameLst>
                                          <p:attrName>ppt_h</p:attrName>
                                        </p:attrNameLst>
                                      </p:cBhvr>
                                      <p:tavLst>
                                        <p:tav tm="0">
                                          <p:val>
                                            <p:fltVal val="0"/>
                                          </p:val>
                                        </p:tav>
                                        <p:tav tm="100000">
                                          <p:val>
                                            <p:strVal val="#ppt_h"/>
                                          </p:val>
                                        </p:tav>
                                      </p:tavLst>
                                    </p:anim>
                                    <p:animEffect transition="in" filter="fade">
                                      <p:cBhvr>
                                        <p:cTn id="58" dur="500"/>
                                        <p:tgtEl>
                                          <p:spTgt spid="16"/>
                                        </p:tgtEl>
                                      </p:cBhvr>
                                    </p:animEffect>
                                  </p:childTnLst>
                                </p:cTn>
                              </p:par>
                              <p:par>
                                <p:cTn id="59" presetID="2" presetClass="entr" presetSubtype="4" fill="hold" nodeType="withEffect">
                                  <p:stCondLst>
                                    <p:cond delay="0"/>
                                  </p:stCondLst>
                                  <p:childTnLst>
                                    <p:set>
                                      <p:cBhvr>
                                        <p:cTn id="60" dur="1" fill="hold">
                                          <p:stCondLst>
                                            <p:cond delay="0"/>
                                          </p:stCondLst>
                                        </p:cTn>
                                        <p:tgtEl>
                                          <p:spTgt spid="17"/>
                                        </p:tgtEl>
                                        <p:attrNameLst>
                                          <p:attrName>style.visibility</p:attrName>
                                        </p:attrNameLst>
                                      </p:cBhvr>
                                      <p:to>
                                        <p:strVal val="visible"/>
                                      </p:to>
                                    </p:set>
                                    <p:anim calcmode="lin" valueType="num">
                                      <p:cBhvr additive="base">
                                        <p:cTn id="61" dur="750" fill="hold"/>
                                        <p:tgtEl>
                                          <p:spTgt spid="17"/>
                                        </p:tgtEl>
                                        <p:attrNameLst>
                                          <p:attrName>ppt_x</p:attrName>
                                        </p:attrNameLst>
                                      </p:cBhvr>
                                      <p:tavLst>
                                        <p:tav tm="0">
                                          <p:val>
                                            <p:strVal val="#ppt_x"/>
                                          </p:val>
                                        </p:tav>
                                        <p:tav tm="100000">
                                          <p:val>
                                            <p:strVal val="#ppt_x"/>
                                          </p:val>
                                        </p:tav>
                                      </p:tavLst>
                                    </p:anim>
                                    <p:anim calcmode="lin" valueType="num">
                                      <p:cBhvr additive="base">
                                        <p:cTn id="62" dur="750" fill="hold"/>
                                        <p:tgtEl>
                                          <p:spTgt spid="17"/>
                                        </p:tgtEl>
                                        <p:attrNameLst>
                                          <p:attrName>ppt_y</p:attrName>
                                        </p:attrNameLst>
                                      </p:cBhvr>
                                      <p:tavLst>
                                        <p:tav tm="0">
                                          <p:val>
                                            <p:strVal val="1+#ppt_h/2"/>
                                          </p:val>
                                        </p:tav>
                                        <p:tav tm="100000">
                                          <p:val>
                                            <p:strVal val="#ppt_y"/>
                                          </p:val>
                                        </p:tav>
                                      </p:tavLst>
                                    </p:anim>
                                  </p:childTnLst>
                                </p:cTn>
                              </p:par>
                              <p:par>
                                <p:cTn id="63" presetID="32" presetClass="emph" presetSubtype="0" repeatCount="3000" fill="hold" nodeType="withEffect">
                                  <p:stCondLst>
                                    <p:cond delay="0"/>
                                  </p:stCondLst>
                                  <p:childTnLst>
                                    <p:animRot by="120000">
                                      <p:cBhvr>
                                        <p:cTn id="64" dur="100" fill="hold">
                                          <p:stCondLst>
                                            <p:cond delay="0"/>
                                          </p:stCondLst>
                                        </p:cTn>
                                        <p:tgtEl>
                                          <p:spTgt spid="17"/>
                                        </p:tgtEl>
                                        <p:attrNameLst>
                                          <p:attrName>r</p:attrName>
                                        </p:attrNameLst>
                                      </p:cBhvr>
                                    </p:animRot>
                                    <p:animRot by="-240000">
                                      <p:cBhvr>
                                        <p:cTn id="65" dur="200" fill="hold">
                                          <p:stCondLst>
                                            <p:cond delay="200"/>
                                          </p:stCondLst>
                                        </p:cTn>
                                        <p:tgtEl>
                                          <p:spTgt spid="17"/>
                                        </p:tgtEl>
                                        <p:attrNameLst>
                                          <p:attrName>r</p:attrName>
                                        </p:attrNameLst>
                                      </p:cBhvr>
                                    </p:animRot>
                                    <p:animRot by="240000">
                                      <p:cBhvr>
                                        <p:cTn id="66" dur="200" fill="hold">
                                          <p:stCondLst>
                                            <p:cond delay="400"/>
                                          </p:stCondLst>
                                        </p:cTn>
                                        <p:tgtEl>
                                          <p:spTgt spid="17"/>
                                        </p:tgtEl>
                                        <p:attrNameLst>
                                          <p:attrName>r</p:attrName>
                                        </p:attrNameLst>
                                      </p:cBhvr>
                                    </p:animRot>
                                    <p:animRot by="-240000">
                                      <p:cBhvr>
                                        <p:cTn id="67" dur="200" fill="hold">
                                          <p:stCondLst>
                                            <p:cond delay="600"/>
                                          </p:stCondLst>
                                        </p:cTn>
                                        <p:tgtEl>
                                          <p:spTgt spid="17"/>
                                        </p:tgtEl>
                                        <p:attrNameLst>
                                          <p:attrName>r</p:attrName>
                                        </p:attrNameLst>
                                      </p:cBhvr>
                                    </p:animRot>
                                    <p:animRot by="120000">
                                      <p:cBhvr>
                                        <p:cTn id="68"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a:extLst>
              <a:ext uri="{FF2B5EF4-FFF2-40B4-BE49-F238E27FC236}">
                <a16:creationId xmlns:a16="http://schemas.microsoft.com/office/drawing/2014/main" id="{2E776FCC-C4B4-4FBB-908D-F62B0523FCDB}"/>
              </a:ext>
            </a:extLst>
          </p:cNvPr>
          <p:cNvSpPr txBox="1">
            <a:spLocks noChangeArrowheads="1"/>
          </p:cNvSpPr>
          <p:nvPr/>
        </p:nvSpPr>
        <p:spPr bwMode="auto">
          <a:xfrm>
            <a:off x="3213894" y="228600"/>
            <a:ext cx="5764213" cy="708025"/>
          </a:xfrm>
          <a:prstGeom prst="rect">
            <a:avLst/>
          </a:prstGeom>
          <a:noFill/>
          <a:ln w="9525">
            <a:noFill/>
            <a:miter lim="800000"/>
            <a:headEnd/>
            <a:tailEnd/>
          </a:ln>
          <a:effectLst/>
        </p:spPr>
        <p:txBody>
          <a:bodyPr>
            <a:spAutoFit/>
          </a:bodyPr>
          <a:lstStyle/>
          <a:p>
            <a:pPr algn="ctr">
              <a:spcBef>
                <a:spcPct val="50000"/>
              </a:spcBef>
              <a:defRPr/>
            </a:pPr>
            <a:r>
              <a:rPr lang="en-US" sz="4000" b="1" u="sng" dirty="0">
                <a:solidFill>
                  <a:srgbClr val="FF0000"/>
                </a:solidFill>
                <a:effectLst>
                  <a:outerShdw blurRad="38100" dist="38100" dir="2700000" algn="tl">
                    <a:srgbClr val="C0C0C0"/>
                  </a:outerShdw>
                </a:effectLst>
                <a:latin typeface="Times New Roman" pitchFamily="18" charset="0"/>
                <a:cs typeface="Times New Roman" pitchFamily="18" charset="0"/>
              </a:rPr>
              <a:t>Bài giải:</a:t>
            </a:r>
          </a:p>
        </p:txBody>
      </p:sp>
      <p:sp>
        <p:nvSpPr>
          <p:cNvPr id="5" name="Text Box 9">
            <a:extLst>
              <a:ext uri="{FF2B5EF4-FFF2-40B4-BE49-F238E27FC236}">
                <a16:creationId xmlns:a16="http://schemas.microsoft.com/office/drawing/2014/main" id="{7D043B5B-9FC2-41EC-80A4-C6EC427F3143}"/>
              </a:ext>
            </a:extLst>
          </p:cNvPr>
          <p:cNvSpPr txBox="1">
            <a:spLocks noChangeArrowheads="1"/>
          </p:cNvSpPr>
          <p:nvPr/>
        </p:nvSpPr>
        <p:spPr bwMode="auto">
          <a:xfrm>
            <a:off x="0" y="1160532"/>
            <a:ext cx="9982200" cy="707886"/>
          </a:xfrm>
          <a:prstGeom prst="rect">
            <a:avLst/>
          </a:prstGeom>
          <a:noFill/>
          <a:ln w="9525">
            <a:noFill/>
            <a:miter lim="800000"/>
            <a:headEnd/>
            <a:tailEnd/>
          </a:ln>
          <a:effectLst/>
        </p:spPr>
        <p:txBody>
          <a:bodyPr wrap="square">
            <a:spAutoFit/>
          </a:bodyPr>
          <a:lstStyle/>
          <a:p>
            <a:pPr algn="ctr">
              <a:spcBef>
                <a:spcPct val="50000"/>
              </a:spcBef>
              <a:defRPr/>
            </a:pPr>
            <a:r>
              <a:rPr lang="en-US" sz="4000" b="1">
                <a:effectLst>
                  <a:outerShdw blurRad="38100" dist="38100" dir="2700000" algn="tl">
                    <a:srgbClr val="C0C0C0"/>
                  </a:outerShdw>
                </a:effectLst>
                <a:latin typeface="Times New Roman" pitchFamily="18" charset="0"/>
                <a:cs typeface="Times New Roman" pitchFamily="18" charset="0"/>
              </a:rPr>
              <a:t>Số ki-lô-gam đường 3,5kg ít hơn 5kg </a:t>
            </a:r>
            <a:r>
              <a:rPr lang="en-US" sz="4000" b="1" dirty="0">
                <a:effectLst>
                  <a:outerShdw blurRad="38100" dist="38100" dir="2700000" algn="tl">
                    <a:srgbClr val="C0C0C0"/>
                  </a:outerShdw>
                </a:effectLst>
                <a:latin typeface="Times New Roman" pitchFamily="18" charset="0"/>
                <a:cs typeface="Times New Roman" pitchFamily="18" charset="0"/>
              </a:rPr>
              <a:t>là:</a:t>
            </a:r>
          </a:p>
        </p:txBody>
      </p:sp>
      <p:sp>
        <p:nvSpPr>
          <p:cNvPr id="6" name="Text Box 9">
            <a:extLst>
              <a:ext uri="{FF2B5EF4-FFF2-40B4-BE49-F238E27FC236}">
                <a16:creationId xmlns:a16="http://schemas.microsoft.com/office/drawing/2014/main" id="{CA9274DA-1847-40CB-A432-5AF74E162F3A}"/>
              </a:ext>
            </a:extLst>
          </p:cNvPr>
          <p:cNvSpPr txBox="1">
            <a:spLocks noChangeArrowheads="1"/>
          </p:cNvSpPr>
          <p:nvPr/>
        </p:nvSpPr>
        <p:spPr bwMode="auto">
          <a:xfrm>
            <a:off x="1905000" y="1906817"/>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a:solidFill>
                  <a:srgbClr val="0070C0"/>
                </a:solidFill>
                <a:effectLst>
                  <a:outerShdw blurRad="38100" dist="38100" dir="2700000" algn="tl">
                    <a:srgbClr val="C0C0C0"/>
                  </a:outerShdw>
                </a:effectLst>
                <a:latin typeface="Times New Roman" pitchFamily="18" charset="0"/>
                <a:cs typeface="Times New Roman" pitchFamily="18" charset="0"/>
              </a:rPr>
              <a:t>5 - 3,5 = 1,5 (kg)</a:t>
            </a:r>
            <a:endPar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endParaRPr>
          </a:p>
        </p:txBody>
      </p:sp>
      <p:sp>
        <p:nvSpPr>
          <p:cNvPr id="7" name="Text Box 9">
            <a:extLst>
              <a:ext uri="{FF2B5EF4-FFF2-40B4-BE49-F238E27FC236}">
                <a16:creationId xmlns:a16="http://schemas.microsoft.com/office/drawing/2014/main" id="{9744F461-4109-43C6-ABC6-83B77D615E72}"/>
              </a:ext>
            </a:extLst>
          </p:cNvPr>
          <p:cNvSpPr txBox="1">
            <a:spLocks noChangeArrowheads="1"/>
          </p:cNvSpPr>
          <p:nvPr/>
        </p:nvSpPr>
        <p:spPr bwMode="auto">
          <a:xfrm>
            <a:off x="0" y="2653241"/>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a:effectLst>
                  <a:outerShdw blurRad="38100" dist="38100" dir="2700000" algn="tl">
                    <a:srgbClr val="C0C0C0"/>
                  </a:outerShdw>
                </a:effectLst>
                <a:latin typeface="Times New Roman" pitchFamily="18" charset="0"/>
                <a:cs typeface="Times New Roman" pitchFamily="18" charset="0"/>
              </a:rPr>
              <a:t>Số tiền mua 1 kg đường là:</a:t>
            </a:r>
            <a:endParaRPr lang="en-US" sz="4000" b="1" dirty="0">
              <a:effectLst>
                <a:outerShdw blurRad="38100" dist="38100" dir="2700000" algn="tl">
                  <a:srgbClr val="C0C0C0"/>
                </a:outerShdw>
              </a:effectLst>
              <a:latin typeface="Times New Roman" pitchFamily="18" charset="0"/>
              <a:cs typeface="Times New Roman" pitchFamily="18" charset="0"/>
            </a:endParaRPr>
          </a:p>
        </p:txBody>
      </p:sp>
      <p:sp>
        <p:nvSpPr>
          <p:cNvPr id="8" name="Text Box 9">
            <a:extLst>
              <a:ext uri="{FF2B5EF4-FFF2-40B4-BE49-F238E27FC236}">
                <a16:creationId xmlns:a16="http://schemas.microsoft.com/office/drawing/2014/main" id="{DAD005CC-33AF-44FC-B765-FF856FA49276}"/>
              </a:ext>
            </a:extLst>
          </p:cNvPr>
          <p:cNvSpPr txBox="1">
            <a:spLocks noChangeArrowheads="1"/>
          </p:cNvSpPr>
          <p:nvPr/>
        </p:nvSpPr>
        <p:spPr bwMode="auto">
          <a:xfrm>
            <a:off x="1905000" y="3399665"/>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a:solidFill>
                  <a:srgbClr val="0070C0"/>
                </a:solidFill>
                <a:effectLst>
                  <a:outerShdw blurRad="38100" dist="38100" dir="2700000" algn="tl">
                    <a:srgbClr val="C0C0C0"/>
                  </a:outerShdw>
                </a:effectLst>
                <a:latin typeface="Times New Roman" pitchFamily="18" charset="0"/>
                <a:cs typeface="Times New Roman" pitchFamily="18" charset="0"/>
              </a:rPr>
              <a:t>38 500 : 5 = 7700 ( đồng ) </a:t>
            </a:r>
            <a:endPar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endParaRPr>
          </a:p>
        </p:txBody>
      </p:sp>
      <p:sp>
        <p:nvSpPr>
          <p:cNvPr id="9" name="Text Box 9">
            <a:extLst>
              <a:ext uri="{FF2B5EF4-FFF2-40B4-BE49-F238E27FC236}">
                <a16:creationId xmlns:a16="http://schemas.microsoft.com/office/drawing/2014/main" id="{A0A876AB-C82A-4322-AC8C-646363F09123}"/>
              </a:ext>
            </a:extLst>
          </p:cNvPr>
          <p:cNvSpPr txBox="1">
            <a:spLocks noChangeArrowheads="1"/>
          </p:cNvSpPr>
          <p:nvPr/>
        </p:nvSpPr>
        <p:spPr bwMode="auto">
          <a:xfrm>
            <a:off x="0" y="4038600"/>
            <a:ext cx="12192000" cy="707886"/>
          </a:xfrm>
          <a:prstGeom prst="rect">
            <a:avLst/>
          </a:prstGeom>
          <a:noFill/>
          <a:ln w="9525">
            <a:noFill/>
            <a:miter lim="800000"/>
            <a:headEnd/>
            <a:tailEnd/>
          </a:ln>
          <a:effectLst/>
        </p:spPr>
        <p:txBody>
          <a:bodyPr wrap="square">
            <a:spAutoFit/>
          </a:bodyPr>
          <a:lstStyle/>
          <a:p>
            <a:pPr algn="ctr">
              <a:spcBef>
                <a:spcPct val="50000"/>
              </a:spcBef>
              <a:defRPr/>
            </a:pPr>
            <a:r>
              <a:rPr lang="en-US" sz="4000" b="1" dirty="0">
                <a:effectLst>
                  <a:outerShdw blurRad="38100" dist="38100" dir="2700000" algn="tl">
                    <a:srgbClr val="C0C0C0"/>
                  </a:outerShdw>
                </a:effectLst>
                <a:latin typeface="Times New Roman" pitchFamily="18" charset="0"/>
                <a:cs typeface="Times New Roman" pitchFamily="18" charset="0"/>
              </a:rPr>
              <a:t>Số tiền mua 3,5 kg đường trả </a:t>
            </a:r>
            <a:r>
              <a:rPr lang="en-US" sz="4000" b="1">
                <a:effectLst>
                  <a:outerShdw blurRad="38100" dist="38100" dir="2700000" algn="tl">
                    <a:srgbClr val="C0C0C0"/>
                  </a:outerShdw>
                </a:effectLst>
                <a:latin typeface="Times New Roman" pitchFamily="18" charset="0"/>
                <a:cs typeface="Times New Roman" pitchFamily="18" charset="0"/>
              </a:rPr>
              <a:t>ít hơn mua 5kg đường là</a:t>
            </a:r>
            <a:r>
              <a:rPr lang="en-US" sz="4000" b="1" dirty="0">
                <a:effectLst>
                  <a:outerShdw blurRad="38100" dist="38100" dir="2700000" algn="tl">
                    <a:srgbClr val="C0C0C0"/>
                  </a:outerShdw>
                </a:effectLst>
                <a:latin typeface="Times New Roman" pitchFamily="18" charset="0"/>
                <a:cs typeface="Times New Roman" pitchFamily="18" charset="0"/>
              </a:rPr>
              <a:t>:</a:t>
            </a:r>
          </a:p>
        </p:txBody>
      </p:sp>
      <p:sp>
        <p:nvSpPr>
          <p:cNvPr id="10" name="Text Box 9">
            <a:extLst>
              <a:ext uri="{FF2B5EF4-FFF2-40B4-BE49-F238E27FC236}">
                <a16:creationId xmlns:a16="http://schemas.microsoft.com/office/drawing/2014/main" id="{DE3CC154-C1C9-49BB-9912-9706E006419E}"/>
              </a:ext>
            </a:extLst>
          </p:cNvPr>
          <p:cNvSpPr txBox="1">
            <a:spLocks noChangeArrowheads="1"/>
          </p:cNvSpPr>
          <p:nvPr/>
        </p:nvSpPr>
        <p:spPr bwMode="auto">
          <a:xfrm>
            <a:off x="1905000" y="4892374"/>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a:solidFill>
                  <a:srgbClr val="0070C0"/>
                </a:solidFill>
                <a:effectLst>
                  <a:outerShdw blurRad="38100" dist="38100" dir="2700000" algn="tl">
                    <a:srgbClr val="C0C0C0"/>
                  </a:outerShdw>
                </a:effectLst>
                <a:latin typeface="Times New Roman" pitchFamily="18" charset="0"/>
                <a:cs typeface="Times New Roman" pitchFamily="18" charset="0"/>
              </a:rPr>
              <a:t>7700 x 1,5 = 11 550 (đồng)</a:t>
            </a:r>
            <a:endPar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endParaRPr>
          </a:p>
        </p:txBody>
      </p:sp>
      <p:sp>
        <p:nvSpPr>
          <p:cNvPr id="11" name="Text Box 9">
            <a:extLst>
              <a:ext uri="{FF2B5EF4-FFF2-40B4-BE49-F238E27FC236}">
                <a16:creationId xmlns:a16="http://schemas.microsoft.com/office/drawing/2014/main" id="{6026ED3A-5899-43A7-AB01-61242E10B433}"/>
              </a:ext>
            </a:extLst>
          </p:cNvPr>
          <p:cNvSpPr txBox="1">
            <a:spLocks noChangeArrowheads="1"/>
          </p:cNvSpPr>
          <p:nvPr/>
        </p:nvSpPr>
        <p:spPr bwMode="auto">
          <a:xfrm>
            <a:off x="1905000" y="5638800"/>
            <a:ext cx="8382000" cy="708025"/>
          </a:xfrm>
          <a:prstGeom prst="rect">
            <a:avLst/>
          </a:prstGeom>
          <a:noFill/>
          <a:ln w="9525">
            <a:noFill/>
            <a:miter lim="800000"/>
            <a:headEnd/>
            <a:tailEnd/>
          </a:ln>
          <a:effectLst/>
        </p:spPr>
        <p:txBody>
          <a:bodyPr>
            <a:spAutoFit/>
          </a:bodyPr>
          <a:lstStyle/>
          <a:p>
            <a:pPr algn="ctr">
              <a:spcBef>
                <a:spcPct val="50000"/>
              </a:spcBef>
              <a:defRPr/>
            </a:pPr>
            <a:r>
              <a:rPr lang="en-US" sz="4000" b="1" u="sng" dirty="0">
                <a:solidFill>
                  <a:srgbClr val="0070C0"/>
                </a:solidFill>
                <a:effectLst>
                  <a:outerShdw blurRad="38100" dist="38100" dir="2700000" algn="tl">
                    <a:srgbClr val="C0C0C0"/>
                  </a:outerShdw>
                </a:effectLst>
                <a:latin typeface="Times New Roman" pitchFamily="18" charset="0"/>
                <a:cs typeface="Times New Roman" pitchFamily="18" charset="0"/>
              </a:rPr>
              <a:t>Đáp số</a:t>
            </a:r>
            <a:r>
              <a:rPr lang="en-US" sz="4000" b="1" dirty="0">
                <a:solidFill>
                  <a:srgbClr val="0070C0"/>
                </a:solidFill>
                <a:effectLst>
                  <a:outerShdw blurRad="38100" dist="38100" dir="2700000" algn="tl">
                    <a:srgbClr val="C0C0C0"/>
                  </a:outerShdw>
                </a:effectLst>
                <a:latin typeface="Times New Roman" pitchFamily="18" charset="0"/>
                <a:cs typeface="Times New Roman" pitchFamily="18" charset="0"/>
              </a:rPr>
              <a:t>: 11550 đồng</a:t>
            </a:r>
          </a:p>
        </p:txBody>
      </p:sp>
      <p:sp>
        <p:nvSpPr>
          <p:cNvPr id="13" name="Text Box 9">
            <a:extLst>
              <a:ext uri="{FF2B5EF4-FFF2-40B4-BE49-F238E27FC236}">
                <a16:creationId xmlns:a16="http://schemas.microsoft.com/office/drawing/2014/main" id="{D3714306-CBDC-457F-8DB4-0645968585A0}"/>
              </a:ext>
            </a:extLst>
          </p:cNvPr>
          <p:cNvSpPr txBox="1">
            <a:spLocks noChangeArrowheads="1"/>
          </p:cNvSpPr>
          <p:nvPr/>
        </p:nvSpPr>
        <p:spPr bwMode="auto">
          <a:xfrm>
            <a:off x="-588166" y="60095"/>
            <a:ext cx="4253706" cy="708025"/>
          </a:xfrm>
          <a:prstGeom prst="rect">
            <a:avLst/>
          </a:prstGeom>
          <a:noFill/>
          <a:ln w="9525">
            <a:noFill/>
            <a:miter lim="800000"/>
            <a:headEnd/>
            <a:tailEnd/>
          </a:ln>
          <a:effectLst/>
        </p:spPr>
        <p:txBody>
          <a:bodyPr wrap="square">
            <a:spAutoFit/>
          </a:bodyPr>
          <a:lstStyle/>
          <a:p>
            <a:pPr algn="ctr">
              <a:spcBef>
                <a:spcPct val="50000"/>
              </a:spcBef>
              <a:defRPr/>
            </a:pPr>
            <a:r>
              <a:rPr lang="en-US" sz="4000" b="1" u="sng">
                <a:solidFill>
                  <a:srgbClr val="FF0000"/>
                </a:solidFill>
                <a:effectLst>
                  <a:outerShdw blurRad="38100" dist="38100" dir="2700000" algn="tl">
                    <a:srgbClr val="C0C0C0"/>
                  </a:outerShdw>
                </a:effectLst>
                <a:latin typeface="Times New Roman" pitchFamily="18" charset="0"/>
                <a:cs typeface="Times New Roman" pitchFamily="18" charset="0"/>
              </a:rPr>
              <a:t>Cách 2:</a:t>
            </a:r>
            <a:endParaRPr lang="en-US" sz="4000" b="1" u="sng" dirty="0">
              <a:solidFill>
                <a:srgbClr val="FF0000"/>
              </a:solidFill>
              <a:effectLst>
                <a:outerShdw blurRad="38100" dist="38100" dir="2700000" algn="tl">
                  <a:srgbClr val="C0C0C0"/>
                </a:outerShdw>
              </a:effectLst>
              <a:latin typeface="Times New Roman" pitchFamily="18" charset="0"/>
              <a:cs typeface="Times New Roman" pitchFamily="18" charset="0"/>
            </a:endParaRPr>
          </a:p>
        </p:txBody>
      </p:sp>
      <p:pic>
        <p:nvPicPr>
          <p:cNvPr id="12" name="Picture 10" descr="Cute chef girl smiling in uniform mascot gesturing ok sign cartoon art  illustration 2335552 Vector Art at Vecteezy">
            <a:hlinkClick r:id="rId4" action="ppaction://hlinksldjump"/>
            <a:extLst>
              <a:ext uri="{FF2B5EF4-FFF2-40B4-BE49-F238E27FC236}">
                <a16:creationId xmlns:a16="http://schemas.microsoft.com/office/drawing/2014/main" id="{E2636608-20B9-4CCD-AABA-A665CDAE8253}"/>
              </a:ext>
            </a:extLst>
          </p:cNvPr>
          <p:cNvPicPr>
            <a:picLocks noChangeAspect="1" noChangeArrowheads="1"/>
          </p:cNvPicPr>
          <p:nvPr/>
        </p:nvPicPr>
        <p:blipFill rotWithShape="1">
          <a:blip r:embed="rId5" cstate="print">
            <a:clrChange>
              <a:clrFrom>
                <a:srgbClr val="FDDFD4"/>
              </a:clrFrom>
              <a:clrTo>
                <a:srgbClr val="FDDFD4">
                  <a:alpha val="0"/>
                </a:srgbClr>
              </a:clrTo>
            </a:clrChange>
            <a:extLst>
              <a:ext uri="{BEBA8EAE-BF5A-486C-A8C5-ECC9F3942E4B}">
                <a14:imgProps xmlns:a14="http://schemas.microsoft.com/office/drawing/2010/main">
                  <a14:imgLayer r:embed="rId6">
                    <a14:imgEffect>
                      <a14:backgroundRemoval t="7846" b="91298" l="19509" r="91044">
                        <a14:foregroundMark x1="52310" y1="7846" x2="52310" y2="7846"/>
                        <a14:foregroundMark x1="49401" y1="91298" x2="49401" y2="91298"/>
                        <a14:backgroundMark x1="71592" y1="26106" x2="72904" y2="58702"/>
                        <a14:backgroundMark x1="26469" y1="23181" x2="22875" y2="37233"/>
                        <a14:backgroundMark x1="22875" y1="37233" x2="23788" y2="57632"/>
                        <a14:backgroundMark x1="23788" y1="57632" x2="41643" y2="84379"/>
                        <a14:backgroundMark x1="41643" y1="84379" x2="41072" y2="87019"/>
                        <a14:backgroundMark x1="57273" y1="85735" x2="55448" y2="93224"/>
                      </a14:backgroundRemoval>
                    </a14:imgEffect>
                  </a14:imgLayer>
                </a14:imgProps>
              </a:ext>
              <a:ext uri="{28A0092B-C50C-407E-A947-70E740481C1C}">
                <a14:useLocalDpi xmlns:a14="http://schemas.microsoft.com/office/drawing/2010/main" val="0"/>
              </a:ext>
            </a:extLst>
          </a:blip>
          <a:srcRect l="10678" t="-1268"/>
          <a:stretch/>
        </p:blipFill>
        <p:spPr bwMode="auto">
          <a:xfrm>
            <a:off x="-588166" y="4529964"/>
            <a:ext cx="2699782" cy="2448663"/>
          </a:xfrm>
          <a:prstGeom prst="rect">
            <a:avLst/>
          </a:prstGeom>
          <a:noFill/>
          <a:extLst>
            <a:ext uri="{909E8E84-426E-40DD-AFC4-6F175D3DCCD1}">
              <a14:hiddenFill xmlns:a14="http://schemas.microsoft.com/office/drawing/2010/main">
                <a:solidFill>
                  <a:srgbClr val="FFFFFF"/>
                </a:solidFill>
              </a14:hiddenFill>
            </a:ext>
          </a:extLst>
        </p:spPr>
      </p:pic>
      <p:pic>
        <p:nvPicPr>
          <p:cNvPr id="14" name="PA_图片 32">
            <a:extLst>
              <a:ext uri="{FF2B5EF4-FFF2-40B4-BE49-F238E27FC236}">
                <a16:creationId xmlns:a16="http://schemas.microsoft.com/office/drawing/2014/main" id="{4CD353EF-BFF8-40A0-A000-5A2485A190D7}"/>
              </a:ext>
            </a:extLst>
          </p:cNvPr>
          <p:cNvPicPr>
            <a:picLocks noChangeAspect="1"/>
          </p:cNvPicPr>
          <p:nvPr>
            <p:custDataLst>
              <p:tags r:id="rId1"/>
            </p:custDataLst>
          </p:nvPr>
        </p:nvPicPr>
        <p:blipFill>
          <a:blip r:embed="rId7"/>
          <a:stretch>
            <a:fillRect/>
          </a:stretch>
        </p:blipFill>
        <p:spPr>
          <a:xfrm rot="511195">
            <a:off x="9754845" y="5726558"/>
            <a:ext cx="1324979" cy="1048603"/>
          </a:xfrm>
          <a:prstGeom prst="rect">
            <a:avLst/>
          </a:prstGeom>
        </p:spPr>
      </p:pic>
      <p:pic>
        <p:nvPicPr>
          <p:cNvPr id="15" name="PA_图片 35">
            <a:extLst>
              <a:ext uri="{FF2B5EF4-FFF2-40B4-BE49-F238E27FC236}">
                <a16:creationId xmlns:a16="http://schemas.microsoft.com/office/drawing/2014/main" id="{4886D673-38D0-469F-B522-DAC22C48E7B1}"/>
              </a:ext>
            </a:extLst>
          </p:cNvPr>
          <p:cNvPicPr>
            <a:picLocks noChangeAspect="1"/>
          </p:cNvPicPr>
          <p:nvPr>
            <p:custDataLst>
              <p:tags r:id="rId2"/>
            </p:custDataLst>
          </p:nvPr>
        </p:nvPicPr>
        <p:blipFill>
          <a:blip r:embed="rId8"/>
          <a:stretch>
            <a:fillRect/>
          </a:stretch>
        </p:blipFill>
        <p:spPr>
          <a:xfrm>
            <a:off x="10744200" y="5527412"/>
            <a:ext cx="1324979" cy="1259949"/>
          </a:xfrm>
          <a:prstGeom prst="rect">
            <a:avLst/>
          </a:prstGeom>
        </p:spPr>
      </p:pic>
    </p:spTree>
    <p:extLst>
      <p:ext uri="{BB962C8B-B14F-4D97-AF65-F5344CB8AC3E}">
        <p14:creationId xmlns:p14="http://schemas.microsoft.com/office/powerpoint/2010/main" val="155902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p:cTn id="35" dur="500" fill="hold"/>
                                        <p:tgtEl>
                                          <p:spTgt spid="9"/>
                                        </p:tgtEl>
                                        <p:attrNameLst>
                                          <p:attrName>ppt_w</p:attrName>
                                        </p:attrNameLst>
                                      </p:cBhvr>
                                      <p:tavLst>
                                        <p:tav tm="0">
                                          <p:val>
                                            <p:fltVal val="0"/>
                                          </p:val>
                                        </p:tav>
                                        <p:tav tm="100000">
                                          <p:val>
                                            <p:strVal val="#ppt_w"/>
                                          </p:val>
                                        </p:tav>
                                      </p:tavLst>
                                    </p:anim>
                                    <p:anim calcmode="lin" valueType="num">
                                      <p:cBhvr>
                                        <p:cTn id="36" dur="500" fill="hold"/>
                                        <p:tgtEl>
                                          <p:spTgt spid="9"/>
                                        </p:tgtEl>
                                        <p:attrNameLst>
                                          <p:attrName>ppt_h</p:attrName>
                                        </p:attrNameLst>
                                      </p:cBhvr>
                                      <p:tavLst>
                                        <p:tav tm="0">
                                          <p:val>
                                            <p:fltVal val="0"/>
                                          </p:val>
                                        </p:tav>
                                        <p:tav tm="100000">
                                          <p:val>
                                            <p:strVal val="#ppt_h"/>
                                          </p:val>
                                        </p:tav>
                                      </p:tavLst>
                                    </p:anim>
                                    <p:animEffect transition="in" filter="fade">
                                      <p:cBhvr>
                                        <p:cTn id="37" dur="500"/>
                                        <p:tgtEl>
                                          <p:spTgt spid="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p:cTn id="42" dur="500" fill="hold"/>
                                        <p:tgtEl>
                                          <p:spTgt spid="10"/>
                                        </p:tgtEl>
                                        <p:attrNameLst>
                                          <p:attrName>ppt_w</p:attrName>
                                        </p:attrNameLst>
                                      </p:cBhvr>
                                      <p:tavLst>
                                        <p:tav tm="0">
                                          <p:val>
                                            <p:fltVal val="0"/>
                                          </p:val>
                                        </p:tav>
                                        <p:tav tm="100000">
                                          <p:val>
                                            <p:strVal val="#ppt_w"/>
                                          </p:val>
                                        </p:tav>
                                      </p:tavLst>
                                    </p:anim>
                                    <p:anim calcmode="lin" valueType="num">
                                      <p:cBhvr>
                                        <p:cTn id="43" dur="500" fill="hold"/>
                                        <p:tgtEl>
                                          <p:spTgt spid="10"/>
                                        </p:tgtEl>
                                        <p:attrNameLst>
                                          <p:attrName>ppt_h</p:attrName>
                                        </p:attrNameLst>
                                      </p:cBhvr>
                                      <p:tavLst>
                                        <p:tav tm="0">
                                          <p:val>
                                            <p:fltVal val="0"/>
                                          </p:val>
                                        </p:tav>
                                        <p:tav tm="100000">
                                          <p:val>
                                            <p:strVal val="#ppt_h"/>
                                          </p:val>
                                        </p:tav>
                                      </p:tavLst>
                                    </p:anim>
                                    <p:animEffect transition="in" filter="fade">
                                      <p:cBhvr>
                                        <p:cTn id="44" dur="500"/>
                                        <p:tgtEl>
                                          <p:spTgt spid="10"/>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53"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p:cTn id="49" dur="500" fill="hold"/>
                                        <p:tgtEl>
                                          <p:spTgt spid="11"/>
                                        </p:tgtEl>
                                        <p:attrNameLst>
                                          <p:attrName>ppt_w</p:attrName>
                                        </p:attrNameLst>
                                      </p:cBhvr>
                                      <p:tavLst>
                                        <p:tav tm="0">
                                          <p:val>
                                            <p:fltVal val="0"/>
                                          </p:val>
                                        </p:tav>
                                        <p:tav tm="100000">
                                          <p:val>
                                            <p:strVal val="#ppt_w"/>
                                          </p:val>
                                        </p:tav>
                                      </p:tavLst>
                                    </p:anim>
                                    <p:anim calcmode="lin" valueType="num">
                                      <p:cBhvr>
                                        <p:cTn id="50" dur="500" fill="hold"/>
                                        <p:tgtEl>
                                          <p:spTgt spid="11"/>
                                        </p:tgtEl>
                                        <p:attrNameLst>
                                          <p:attrName>ppt_h</p:attrName>
                                        </p:attrNameLst>
                                      </p:cBhvr>
                                      <p:tavLst>
                                        <p:tav tm="0">
                                          <p:val>
                                            <p:fltVal val="0"/>
                                          </p:val>
                                        </p:tav>
                                        <p:tav tm="100000">
                                          <p:val>
                                            <p:strVal val="#ppt_h"/>
                                          </p:val>
                                        </p:tav>
                                      </p:tavLst>
                                    </p:anim>
                                    <p:animEffect transition="in" filter="fade">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p:cTn id="56" dur="500" fill="hold"/>
                                        <p:tgtEl>
                                          <p:spTgt spid="14"/>
                                        </p:tgtEl>
                                        <p:attrNameLst>
                                          <p:attrName>ppt_w</p:attrName>
                                        </p:attrNameLst>
                                      </p:cBhvr>
                                      <p:tavLst>
                                        <p:tav tm="0">
                                          <p:val>
                                            <p:fltVal val="0"/>
                                          </p:val>
                                        </p:tav>
                                        <p:tav tm="100000">
                                          <p:val>
                                            <p:strVal val="#ppt_w"/>
                                          </p:val>
                                        </p:tav>
                                      </p:tavLst>
                                    </p:anim>
                                    <p:anim calcmode="lin" valueType="num">
                                      <p:cBhvr>
                                        <p:cTn id="57" dur="500" fill="hold"/>
                                        <p:tgtEl>
                                          <p:spTgt spid="14"/>
                                        </p:tgtEl>
                                        <p:attrNameLst>
                                          <p:attrName>ppt_h</p:attrName>
                                        </p:attrNameLst>
                                      </p:cBhvr>
                                      <p:tavLst>
                                        <p:tav tm="0">
                                          <p:val>
                                            <p:fltVal val="0"/>
                                          </p:val>
                                        </p:tav>
                                        <p:tav tm="100000">
                                          <p:val>
                                            <p:strVal val="#ppt_h"/>
                                          </p:val>
                                        </p:tav>
                                      </p:tavLst>
                                    </p:anim>
                                    <p:animEffect transition="in" filter="fade">
                                      <p:cBhvr>
                                        <p:cTn id="58" dur="500"/>
                                        <p:tgtEl>
                                          <p:spTgt spid="14"/>
                                        </p:tgtEl>
                                      </p:cBhvr>
                                    </p:animEffect>
                                  </p:childTnLst>
                                </p:cTn>
                              </p:par>
                              <p:par>
                                <p:cTn id="59" presetID="2" presetClass="entr" presetSubtype="4" fill="hold" nodeType="withEffect">
                                  <p:stCondLst>
                                    <p:cond delay="0"/>
                                  </p:stCondLst>
                                  <p:childTnLst>
                                    <p:set>
                                      <p:cBhvr>
                                        <p:cTn id="60" dur="1" fill="hold">
                                          <p:stCondLst>
                                            <p:cond delay="0"/>
                                          </p:stCondLst>
                                        </p:cTn>
                                        <p:tgtEl>
                                          <p:spTgt spid="15"/>
                                        </p:tgtEl>
                                        <p:attrNameLst>
                                          <p:attrName>style.visibility</p:attrName>
                                        </p:attrNameLst>
                                      </p:cBhvr>
                                      <p:to>
                                        <p:strVal val="visible"/>
                                      </p:to>
                                    </p:set>
                                    <p:anim calcmode="lin" valueType="num">
                                      <p:cBhvr additive="base">
                                        <p:cTn id="61" dur="750" fill="hold"/>
                                        <p:tgtEl>
                                          <p:spTgt spid="15"/>
                                        </p:tgtEl>
                                        <p:attrNameLst>
                                          <p:attrName>ppt_x</p:attrName>
                                        </p:attrNameLst>
                                      </p:cBhvr>
                                      <p:tavLst>
                                        <p:tav tm="0">
                                          <p:val>
                                            <p:strVal val="#ppt_x"/>
                                          </p:val>
                                        </p:tav>
                                        <p:tav tm="100000">
                                          <p:val>
                                            <p:strVal val="#ppt_x"/>
                                          </p:val>
                                        </p:tav>
                                      </p:tavLst>
                                    </p:anim>
                                    <p:anim calcmode="lin" valueType="num">
                                      <p:cBhvr additive="base">
                                        <p:cTn id="62" dur="750" fill="hold"/>
                                        <p:tgtEl>
                                          <p:spTgt spid="15"/>
                                        </p:tgtEl>
                                        <p:attrNameLst>
                                          <p:attrName>ppt_y</p:attrName>
                                        </p:attrNameLst>
                                      </p:cBhvr>
                                      <p:tavLst>
                                        <p:tav tm="0">
                                          <p:val>
                                            <p:strVal val="1+#ppt_h/2"/>
                                          </p:val>
                                        </p:tav>
                                        <p:tav tm="100000">
                                          <p:val>
                                            <p:strVal val="#ppt_y"/>
                                          </p:val>
                                        </p:tav>
                                      </p:tavLst>
                                    </p:anim>
                                  </p:childTnLst>
                                </p:cTn>
                              </p:par>
                              <p:par>
                                <p:cTn id="63" presetID="32" presetClass="emph" presetSubtype="0" repeatCount="3000" fill="hold" nodeType="withEffect">
                                  <p:stCondLst>
                                    <p:cond delay="0"/>
                                  </p:stCondLst>
                                  <p:childTnLst>
                                    <p:animRot by="120000">
                                      <p:cBhvr>
                                        <p:cTn id="64" dur="100" fill="hold">
                                          <p:stCondLst>
                                            <p:cond delay="0"/>
                                          </p:stCondLst>
                                        </p:cTn>
                                        <p:tgtEl>
                                          <p:spTgt spid="15"/>
                                        </p:tgtEl>
                                        <p:attrNameLst>
                                          <p:attrName>r</p:attrName>
                                        </p:attrNameLst>
                                      </p:cBhvr>
                                    </p:animRot>
                                    <p:animRot by="-240000">
                                      <p:cBhvr>
                                        <p:cTn id="65" dur="200" fill="hold">
                                          <p:stCondLst>
                                            <p:cond delay="200"/>
                                          </p:stCondLst>
                                        </p:cTn>
                                        <p:tgtEl>
                                          <p:spTgt spid="15"/>
                                        </p:tgtEl>
                                        <p:attrNameLst>
                                          <p:attrName>r</p:attrName>
                                        </p:attrNameLst>
                                      </p:cBhvr>
                                    </p:animRot>
                                    <p:animRot by="240000">
                                      <p:cBhvr>
                                        <p:cTn id="66" dur="200" fill="hold">
                                          <p:stCondLst>
                                            <p:cond delay="400"/>
                                          </p:stCondLst>
                                        </p:cTn>
                                        <p:tgtEl>
                                          <p:spTgt spid="15"/>
                                        </p:tgtEl>
                                        <p:attrNameLst>
                                          <p:attrName>r</p:attrName>
                                        </p:attrNameLst>
                                      </p:cBhvr>
                                    </p:animRot>
                                    <p:animRot by="-240000">
                                      <p:cBhvr>
                                        <p:cTn id="67" dur="200" fill="hold">
                                          <p:stCondLst>
                                            <p:cond delay="600"/>
                                          </p:stCondLst>
                                        </p:cTn>
                                        <p:tgtEl>
                                          <p:spTgt spid="15"/>
                                        </p:tgtEl>
                                        <p:attrNameLst>
                                          <p:attrName>r</p:attrName>
                                        </p:attrNameLst>
                                      </p:cBhvr>
                                    </p:animRot>
                                    <p:animRot by="120000">
                                      <p:cBhvr>
                                        <p:cTn id="68" dur="200" fill="hold">
                                          <p:stCondLst>
                                            <p:cond delay="800"/>
                                          </p:stCondLst>
                                        </p:cTn>
                                        <p:tgtEl>
                                          <p:spTgt spid="1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41"/>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F467D3-3613-4797-93F5-7BEE87561738}"/>
              </a:ext>
            </a:extLst>
          </p:cNvPr>
          <p:cNvSpPr txBox="1"/>
          <p:nvPr/>
        </p:nvSpPr>
        <p:spPr>
          <a:xfrm>
            <a:off x="694783" y="791840"/>
            <a:ext cx="8395528" cy="1661993"/>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1. Muốn nhân một số thập phân với 0,1; 0,01, 0,001;...ta làm thế nào?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416629" y="-70321"/>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5084830"/>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1771" y="2997648"/>
            <a:ext cx="5581366" cy="1825697"/>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93302" y="2982891"/>
            <a:ext cx="5386207" cy="1826728"/>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5237312"/>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245" y="5059497"/>
            <a:ext cx="5581366"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713717" y="3398101"/>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5082853" y="3027389"/>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5185398"/>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414978" y="3248064"/>
            <a:ext cx="3860463" cy="1292662"/>
          </a:xfrm>
          <a:prstGeom prst="rect">
            <a:avLst/>
          </a:prstGeom>
          <a:noFill/>
          <a:ln>
            <a:noFill/>
          </a:ln>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itchFamily="18" charset="0"/>
                <a:ea typeface="+mn-ea"/>
                <a:cs typeface="Times New Roman" pitchFamily="18" charset="0"/>
              </a:rPr>
              <a:t>Chuyển dấu phẩy của số đó lần lượt sang bên trái một, hai, ba,... chữ số.</a:t>
            </a:r>
            <a:endParaRPr kumimoji="0" lang="en-US" sz="2800" b="1" i="0" u="none" strike="noStrike" kern="1200" cap="none" spc="0" normalizeH="0" baseline="0" noProof="0">
              <a:ln w="0"/>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1" name="TextBox 30">
            <a:extLst>
              <a:ext uri="{FF2B5EF4-FFF2-40B4-BE49-F238E27FC236}">
                <a16:creationId xmlns:a16="http://schemas.microsoft.com/office/drawing/2014/main" id="{A9BDEAAE-089C-4E31-BD81-F8B1855AC1F6}"/>
              </a:ext>
            </a:extLst>
          </p:cNvPr>
          <p:cNvSpPr txBox="1"/>
          <p:nvPr/>
        </p:nvSpPr>
        <p:spPr>
          <a:xfrm>
            <a:off x="1582515" y="5545154"/>
            <a:ext cx="2124429" cy="43088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Cả A và B sai.</a:t>
            </a:r>
          </a:p>
        </p:txBody>
      </p:sp>
      <p:sp>
        <p:nvSpPr>
          <p:cNvPr id="32" name="TextBox 31">
            <a:extLst>
              <a:ext uri="{FF2B5EF4-FFF2-40B4-BE49-F238E27FC236}">
                <a16:creationId xmlns:a16="http://schemas.microsoft.com/office/drawing/2014/main" id="{C487F48E-DA84-45DC-BD9F-46E2D7318CEC}"/>
              </a:ext>
            </a:extLst>
          </p:cNvPr>
          <p:cNvSpPr txBox="1"/>
          <p:nvPr/>
        </p:nvSpPr>
        <p:spPr>
          <a:xfrm>
            <a:off x="7476977" y="3102790"/>
            <a:ext cx="4012172" cy="1292662"/>
          </a:xfrm>
          <a:prstGeom prst="rect">
            <a:avLst/>
          </a:prstGeom>
          <a:noFill/>
          <a:ln>
            <a:noFill/>
          </a:ln>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ysClr val="windowText" lastClr="000000"/>
                </a:solidFill>
                <a:effectLst/>
                <a:uLnTx/>
                <a:uFillTx/>
                <a:latin typeface="Times New Roman" pitchFamily="18" charset="0"/>
                <a:ea typeface="+mn-ea"/>
                <a:cs typeface="Times New Roman" pitchFamily="18" charset="0"/>
              </a:rPr>
              <a:t>Chuyển dấu phẩy của số đó lần lượt sang bên phải một, hai, ba,... chữ số.</a:t>
            </a:r>
            <a:endParaRPr kumimoji="0" lang="en-US" sz="2800" b="1" i="0" u="none" strike="noStrike" kern="1200" cap="none" spc="0" normalizeH="0" baseline="0" noProof="0">
              <a:ln w="0"/>
              <a:solidFill>
                <a:sysClr val="windowText" lastClr="000000"/>
              </a:solidFill>
              <a:effectLst/>
              <a:uLnTx/>
              <a:uFillTx/>
              <a:latin typeface="Times New Roman" panose="02020603050405020304" pitchFamily="18" charset="0"/>
              <a:ea typeface="+mn-ea"/>
              <a:cs typeface="Times New Roman" panose="02020603050405020304" pitchFamily="18" charset="0"/>
            </a:endParaRPr>
          </a:p>
        </p:txBody>
      </p:sp>
      <p:sp>
        <p:nvSpPr>
          <p:cNvPr id="33" name="TextBox 32">
            <a:extLst>
              <a:ext uri="{FF2B5EF4-FFF2-40B4-BE49-F238E27FC236}">
                <a16:creationId xmlns:a16="http://schemas.microsoft.com/office/drawing/2014/main" id="{440E9AAC-5E65-4464-AEF4-A2113D3E9490}"/>
              </a:ext>
            </a:extLst>
          </p:cNvPr>
          <p:cNvSpPr txBox="1"/>
          <p:nvPr/>
        </p:nvSpPr>
        <p:spPr>
          <a:xfrm>
            <a:off x="7826189" y="5556048"/>
            <a:ext cx="2486707" cy="430887"/>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688448"/>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312367"/>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936240"/>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274616" y="3632282"/>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324404"/>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283724" y="38771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40337" y="552884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remium Vector | Set of cupcake cartoon illustration">
            <a:extLst>
              <a:ext uri="{FF2B5EF4-FFF2-40B4-BE49-F238E27FC236}">
                <a16:creationId xmlns:a16="http://schemas.microsoft.com/office/drawing/2014/main" id="{C6E0F3ED-95B5-4C81-966A-41622AA1E6B5}"/>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3390852" y="-666492"/>
            <a:ext cx="6145714" cy="67149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9855A3C-8A3C-427A-BCF4-AD714A028B55}"/>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A/B/C/D để ra đáp 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cô bé để ra phần quà.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&gt; để qua slide tiếp theo.</a:t>
            </a:r>
          </a:p>
        </p:txBody>
      </p:sp>
    </p:spTree>
    <p:extLst>
      <p:ext uri="{BB962C8B-B14F-4D97-AF65-F5344CB8AC3E}">
        <p14:creationId xmlns:p14="http://schemas.microsoft.com/office/powerpoint/2010/main" val="89806920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0" restart="whenNotActive" fill="hold" evtFilter="cancelBubble" nodeType="interactiveSeq">
                <p:stCondLst>
                  <p:cond evt="onClick" delay="0">
                    <p:tgtEl>
                      <p:spTgt spid="26"/>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9" restart="whenNotActive" fill="hold" evtFilter="cancelBubble" nodeType="interactiveSeq">
                <p:stCondLst>
                  <p:cond evt="onClick" delay="0">
                    <p:tgtEl>
                      <p:spTgt spid="28"/>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3"/>
                                        </p:tgtEl>
                                        <p:attrNameLst>
                                          <p:attrName>r</p:attrName>
                                        </p:attrNameLst>
                                      </p:cBhvr>
                                    </p:animRot>
                                    <p:animRot by="-240000">
                                      <p:cBhvr>
                                        <p:cTn id="135" dur="200" fill="hold">
                                          <p:stCondLst>
                                            <p:cond delay="200"/>
                                          </p:stCondLst>
                                        </p:cTn>
                                        <p:tgtEl>
                                          <p:spTgt spid="43"/>
                                        </p:tgtEl>
                                        <p:attrNameLst>
                                          <p:attrName>r</p:attrName>
                                        </p:attrNameLst>
                                      </p:cBhvr>
                                    </p:animRot>
                                    <p:animRot by="240000">
                                      <p:cBhvr>
                                        <p:cTn id="136" dur="200" fill="hold">
                                          <p:stCondLst>
                                            <p:cond delay="400"/>
                                          </p:stCondLst>
                                        </p:cTn>
                                        <p:tgtEl>
                                          <p:spTgt spid="43"/>
                                        </p:tgtEl>
                                        <p:attrNameLst>
                                          <p:attrName>r</p:attrName>
                                        </p:attrNameLst>
                                      </p:cBhvr>
                                    </p:animRot>
                                    <p:animRot by="-240000">
                                      <p:cBhvr>
                                        <p:cTn id="137" dur="200" fill="hold">
                                          <p:stCondLst>
                                            <p:cond delay="600"/>
                                          </p:stCondLst>
                                        </p:cTn>
                                        <p:tgtEl>
                                          <p:spTgt spid="43"/>
                                        </p:tgtEl>
                                        <p:attrNameLst>
                                          <p:attrName>r</p:attrName>
                                        </p:attrNameLst>
                                      </p:cBhvr>
                                    </p:animRot>
                                    <p:animRot by="120000">
                                      <p:cBhvr>
                                        <p:cTn id="138"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9038522" cy="1231106"/>
          </a:xfrm>
          <a:prstGeom prst="rect">
            <a:avLst/>
          </a:prstGeom>
          <a:noFill/>
          <a:ln>
            <a:noFill/>
          </a:ln>
        </p:spPr>
        <p:txBody>
          <a:bodyPr wrap="square" lIns="0" tIns="0" rIns="0" bIns="0" rtlCol="0">
            <a:spAutoFit/>
          </a:bodyPr>
          <a:lstStyle/>
          <a:p>
            <a:pPr algn="ctr">
              <a:defRPr/>
            </a:pPr>
            <a:r>
              <a:rPr lang="en-US" sz="4000" b="1">
                <a:ln w="31750">
                  <a:solidFill>
                    <a:srgbClr val="002060"/>
                  </a:solidFill>
                </a:ln>
                <a:solidFill>
                  <a:prstClr val="white"/>
                </a:solidFill>
                <a:effectLst>
                  <a:outerShdw blurRad="50800" dist="38100" dir="2700000" algn="tl" rotWithShape="0">
                    <a:prstClr val="black">
                      <a:alpha val="40000"/>
                    </a:prstClr>
                  </a:outerShdw>
                </a:effectLst>
                <a:latin typeface="UVN Thay Giao Nang" panose="02090805050506020203" pitchFamily="18" charset="0"/>
                <a:cs typeface="Times New Roman" panose="02020603050405020304" pitchFamily="18" charset="0"/>
              </a:rPr>
              <a:t>2</a:t>
            </a:r>
            <a:r>
              <a:rPr kumimoji="0" lang="en-US" sz="40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 </a:t>
            </a:r>
            <a:r>
              <a:rPr lang="en-US" sz="4000" b="1">
                <a:ln w="31750">
                  <a:solidFill>
                    <a:srgbClr val="002060"/>
                  </a:solidFill>
                </a:ln>
                <a:solidFill>
                  <a:prstClr val="white"/>
                </a:solidFill>
                <a:effectLst>
                  <a:outerShdw blurRad="50800" dist="38100" dir="2700000" algn="tl" rotWithShape="0">
                    <a:prstClr val="black">
                      <a:alpha val="40000"/>
                    </a:prstClr>
                  </a:outerShdw>
                </a:effectLst>
                <a:latin typeface="UVN Thay Giao Nang" panose="02090805050506020203" pitchFamily="18" charset="0"/>
                <a:cs typeface="Times New Roman" panose="02020603050405020304" pitchFamily="18" charset="0"/>
              </a:rPr>
              <a:t>Muốn nhân một số thập phân với 10; 100, 1000;...ta làm thế nào?</a:t>
            </a:r>
            <a:endParaRPr lang="en-US" sz="4000" b="1" dirty="0">
              <a:ln w="31750">
                <a:solidFill>
                  <a:srgbClr val="002060"/>
                </a:solidFill>
              </a:ln>
              <a:solidFill>
                <a:prstClr val="white"/>
              </a:solidFill>
              <a:effectLst>
                <a:outerShdw blurRad="50800" dist="38100" dir="2700000" algn="tl" rotWithShape="0">
                  <a:prstClr val="black">
                    <a:alpha val="40000"/>
                  </a:prstClr>
                </a:outerShdw>
              </a:effectLst>
              <a:latin typeface="UVN Thay Giao Nang" panose="02090805050506020203" pitchFamily="18" charset="0"/>
              <a:cs typeface="Times New Roman" panose="02020603050405020304" pitchFamily="18" charset="0"/>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977075" y="238206"/>
            <a:ext cx="3747345" cy="299787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07388" y="5113011"/>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795786" y="5266320"/>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19095" y="5087678"/>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517015" y="3315663"/>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843530" y="3168964"/>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744240" y="5424694"/>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1371300" y="2997566"/>
            <a:ext cx="3948672" cy="1292662"/>
          </a:xfrm>
          <a:prstGeom prst="rect">
            <a:avLst/>
          </a:prstGeom>
          <a:noFill/>
          <a:ln>
            <a:noFill/>
          </a:ln>
        </p:spPr>
        <p:txBody>
          <a:bodyPr wrap="square" lIns="0" tIns="0" rIns="0" bIns="0" rtlCol="0">
            <a:spAutoFit/>
          </a:bodyPr>
          <a:lstStyle/>
          <a:p>
            <a:pPr lvl="0" algn="just" eaLnBrk="1" fontAlgn="auto" hangingPunct="1">
              <a:spcBef>
                <a:spcPts val="0"/>
              </a:spcBef>
              <a:spcAft>
                <a:spcPts val="0"/>
              </a:spcAft>
            </a:pPr>
            <a:r>
              <a:rPr lang="en-US" b="1">
                <a:latin typeface="Times New Roman" pitchFamily="18" charset="0"/>
                <a:cs typeface="Times New Roman" pitchFamily="18" charset="0"/>
              </a:rPr>
              <a:t> Chuyển dấu phẩy của số đó lần lượt sang bên trái một, hai, ba,... chữ số.</a:t>
            </a:r>
            <a:endParaRPr lang="en-US" b="1">
              <a:ln w="0"/>
              <a:latin typeface="Times New Roman" panose="02020603050405020304" pitchFamily="18" charset="0"/>
              <a:cs typeface="Times New Roman" panose="02020603050405020304" pitchFamily="18" charset="0"/>
            </a:endParaRPr>
          </a:p>
        </p:txBody>
      </p:sp>
      <p:sp>
        <p:nvSpPr>
          <p:cNvPr id="31" name="TextBox 30">
            <a:extLst>
              <a:ext uri="{FF2B5EF4-FFF2-40B4-BE49-F238E27FC236}">
                <a16:creationId xmlns:a16="http://schemas.microsoft.com/office/drawing/2014/main" id="{A9BDEAAE-089C-4E31-BD81-F8B1855AC1F6}"/>
              </a:ext>
            </a:extLst>
          </p:cNvPr>
          <p:cNvSpPr txBox="1"/>
          <p:nvPr/>
        </p:nvSpPr>
        <p:spPr>
          <a:xfrm>
            <a:off x="1559948" y="5558409"/>
            <a:ext cx="3035639" cy="1231106"/>
          </a:xfrm>
          <a:prstGeom prst="rect">
            <a:avLst/>
          </a:prstGeom>
          <a:noFill/>
          <a:ln>
            <a:noFill/>
          </a:ln>
        </p:spPr>
        <p:txBody>
          <a:bodyPr wrap="none" lIns="0" tIns="0" rIns="0" bIns="0" rtlCol="0">
            <a:spAutoFit/>
          </a:bodyPr>
          <a:lstStyle/>
          <a:p>
            <a:pPr algn="ctr" eaLnBrk="1" fontAlgn="auto" hangingPunct="1">
              <a:spcBef>
                <a:spcPts val="0"/>
              </a:spcBef>
              <a:spcAft>
                <a:spcPts val="0"/>
              </a:spcAft>
            </a:pPr>
            <a:r>
              <a:rPr lang="en-US" sz="4000" b="1">
                <a:ln w="0"/>
                <a:solidFill>
                  <a:prstClr val="black"/>
                </a:solidFill>
                <a:latin typeface="Times New Roman" panose="02020603050405020304" pitchFamily="18" charset="0"/>
                <a:cs typeface="Times New Roman" panose="02020603050405020304" pitchFamily="18" charset="0"/>
              </a:rPr>
              <a:t>Cả A và B sai.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a:ln w="0"/>
              <a:solidFill>
                <a:prstClr val="black"/>
              </a:solidFill>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C487F48E-DA84-45DC-BD9F-46E2D7318CEC}"/>
              </a:ext>
            </a:extLst>
          </p:cNvPr>
          <p:cNvSpPr txBox="1"/>
          <p:nvPr/>
        </p:nvSpPr>
        <p:spPr>
          <a:xfrm>
            <a:off x="7286672" y="2992584"/>
            <a:ext cx="4100871" cy="1292662"/>
          </a:xfrm>
          <a:prstGeom prst="rect">
            <a:avLst/>
          </a:prstGeom>
          <a:noFill/>
          <a:ln>
            <a:noFill/>
          </a:ln>
        </p:spPr>
        <p:txBody>
          <a:bodyPr wrap="square" lIns="0" tIns="0" rIns="0" bIns="0" rtlCol="0">
            <a:spAutoFit/>
          </a:bodyPr>
          <a:lstStyle/>
          <a:p>
            <a:pPr lvl="0" algn="just" eaLnBrk="1" fontAlgn="auto" hangingPunct="1">
              <a:spcBef>
                <a:spcPts val="0"/>
              </a:spcBef>
              <a:spcAft>
                <a:spcPts val="0"/>
              </a:spcAft>
            </a:pPr>
            <a:r>
              <a:rPr lang="en-US" b="1">
                <a:latin typeface="Times New Roman" pitchFamily="18" charset="0"/>
                <a:cs typeface="Times New Roman" pitchFamily="18" charset="0"/>
              </a:rPr>
              <a:t> Chuyển dấu phẩy của số đó lần lượt sang bên phải một, hai, ba,... chữ số.</a:t>
            </a:r>
            <a:endParaRPr kumimoji="0" lang="en-US" b="1" i="0" u="none" strike="noStrike" kern="1200" cap="none" spc="0" normalizeH="0" baseline="0" noProof="0">
              <a:ln w="0"/>
              <a:effectLst/>
              <a:uLnTx/>
              <a:uFillTx/>
              <a:latin typeface="Times New Roman" panose="02020603050405020304" pitchFamily="18" charset="0"/>
              <a:cs typeface="Times New Roman" panose="02020603050405020304" pitchFamily="18" charset="0"/>
            </a:endParaRPr>
          </a:p>
        </p:txBody>
      </p:sp>
      <p:sp>
        <p:nvSpPr>
          <p:cNvPr id="33" name="TextBox 32">
            <a:extLst>
              <a:ext uri="{FF2B5EF4-FFF2-40B4-BE49-F238E27FC236}">
                <a16:creationId xmlns:a16="http://schemas.microsoft.com/office/drawing/2014/main" id="{440E9AAC-5E65-4464-AEF4-A2113D3E9490}"/>
              </a:ext>
            </a:extLst>
          </p:cNvPr>
          <p:cNvSpPr txBox="1"/>
          <p:nvPr/>
        </p:nvSpPr>
        <p:spPr>
          <a:xfrm>
            <a:off x="7439450" y="5516616"/>
            <a:ext cx="3548600" cy="615553"/>
          </a:xfrm>
          <a:prstGeom prst="rect">
            <a:avLst/>
          </a:prstGeom>
          <a:noFill/>
          <a:ln>
            <a:noFill/>
          </a:ln>
        </p:spPr>
        <p:txBody>
          <a:bodyPr wrap="none" lIns="0" tIns="0" rIns="0" bIns="0" rtlCol="0">
            <a:spAutoFit/>
          </a:bodyPr>
          <a:lstStyle/>
          <a:p>
            <a:pPr algn="ctr" eaLnBrk="1" fontAlgn="auto" hangingPunct="1">
              <a:spcBef>
                <a:spcPts val="0"/>
              </a:spcBef>
              <a:spcAft>
                <a:spcPts val="0"/>
              </a:spcAft>
            </a:pPr>
            <a:r>
              <a:rPr lang="en-US" sz="4000" b="1">
                <a:ln w="0"/>
                <a:solidFill>
                  <a:prstClr val="black"/>
                </a:solidFill>
                <a:latin typeface="Times New Roman" panose="02020603050405020304" pitchFamily="18" charset="0"/>
                <a:cs typeface="Times New Roman" panose="02020603050405020304" pitchFamily="18" charset="0"/>
              </a:rPr>
              <a:t>Cả A và B đúng.</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54767" y="3852271"/>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987169" y="5621338"/>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43934" y="369414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691426" y="565121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Premium Vector | Set of cupcake cartoon illustration">
            <a:extLst>
              <a:ext uri="{FF2B5EF4-FFF2-40B4-BE49-F238E27FC236}">
                <a16:creationId xmlns:a16="http://schemas.microsoft.com/office/drawing/2014/main" id="{FE10E0FE-5CBD-4AE1-B86F-068983E5A8D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3080843" y="61800"/>
            <a:ext cx="5810400" cy="6348562"/>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AAE1123D-6B01-4446-8BD3-0443F00350E2}"/>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A/B/C/D để ra đáp 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cô bé để ra phần quà.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&gt; để qua slide tiếp theo.</a:t>
            </a:r>
          </a:p>
        </p:txBody>
      </p:sp>
    </p:spTree>
    <p:extLst>
      <p:ext uri="{BB962C8B-B14F-4D97-AF65-F5344CB8AC3E}">
        <p14:creationId xmlns:p14="http://schemas.microsoft.com/office/powerpoint/2010/main" val="1043947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dung-www_nhacchuongvui_com.wav"/>
                                        </p:tgtEl>
                                      </p:cMediaNode>
                                    </p:audio>
                                  </p:subTnLst>
                                </p:cTn>
                              </p:par>
                              <p:par>
                                <p:cTn id="97" presetID="16" presetClass="exit" presetSubtype="21" fill="hold" nodeType="withEffect">
                                  <p:stCondLst>
                                    <p:cond delay="0"/>
                                  </p:stCondLst>
                                  <p:childTnLst>
                                    <p:animEffect transition="out" filter="barn(inVertical)">
                                      <p:cBhvr>
                                        <p:cTn id="98" dur="500"/>
                                        <p:tgtEl>
                                          <p:spTgt spid="25"/>
                                        </p:tgtEl>
                                      </p:cBhvr>
                                    </p:animEffect>
                                    <p:set>
                                      <p:cBhvr>
                                        <p:cTn id="9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0" restart="whenNotActive" fill="hold" evtFilter="cancelBubble" nodeType="interactiveSeq">
                <p:stCondLst>
                  <p:cond evt="onClick" delay="0">
                    <p:tgtEl>
                      <p:spTgt spid="24"/>
                    </p:tgtEl>
                  </p:cond>
                </p:stCondLst>
                <p:endSync evt="end" delay="0">
                  <p:rtn val="all"/>
                </p:endSync>
                <p:childTnLst>
                  <p:par>
                    <p:cTn id="101" fill="hold">
                      <p:stCondLst>
                        <p:cond delay="0"/>
                      </p:stCondLst>
                      <p:childTnLst>
                        <p:par>
                          <p:cTn id="102" fill="hold">
                            <p:stCondLst>
                              <p:cond delay="0"/>
                            </p:stCondLst>
                            <p:childTnLst>
                              <p:par>
                                <p:cTn id="103" presetID="1" presetClass="entr" presetSubtype="0"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03"/>
                                            </p:cond>
                                          </p:stCondLst>
                                          <p:endCondLst>
                                            <p:cond evt="onStopAudio" delay="0">
                                              <p:tgtEl>
                                                <p:sldTgt/>
                                              </p:tgtEl>
                                            </p:cond>
                                          </p:endCondLst>
                                        </p:cTn>
                                        <p:tgtEl>
                                          <p:sndTgt r:embed="rId7" name="Am-thanh-tra-loi-sai-www_nhacchuongvui_com.wav"/>
                                        </p:tgtEl>
                                      </p:cMediaNode>
                                    </p:audio>
                                  </p:subTnLst>
                                </p:cTn>
                              </p:par>
                            </p:childTnLst>
                          </p:cTn>
                        </p:par>
                        <p:par>
                          <p:cTn id="105" fill="hold">
                            <p:stCondLst>
                              <p:cond delay="0"/>
                            </p:stCondLst>
                            <p:childTnLst>
                              <p:par>
                                <p:cTn id="106" presetID="10" presetClass="exit" presetSubtype="0" fill="hold" nodeType="afterEffect">
                                  <p:stCondLst>
                                    <p:cond delay="50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09" restart="whenNotActive" fill="hold" evtFilter="cancelBubble" nodeType="interactiveSeq">
                <p:stCondLst>
                  <p:cond evt="onClick" delay="0">
                    <p:tgtEl>
                      <p:spTgt spid="22"/>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7"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7"/>
                                        </p:tgtEl>
                                      </p:cBhvr>
                                    </p:animEffect>
                                    <p:set>
                                      <p:cBhvr>
                                        <p:cTn id="117"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8"/>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7"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41"/>
                                        </p:tgtEl>
                                      </p:cBhvr>
                                    </p:animEffect>
                                    <p:set>
                                      <p:cBhvr>
                                        <p:cTn id="126"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randombar(horizontal)">
                                      <p:cBhvr>
                                        <p:cTn id="132" dur="500"/>
                                        <p:tgtEl>
                                          <p:spTgt spid="43"/>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3"/>
                                        </p:tgtEl>
                                        <p:attrNameLst>
                                          <p:attrName>r</p:attrName>
                                        </p:attrNameLst>
                                      </p:cBhvr>
                                    </p:animRot>
                                    <p:animRot by="-240000">
                                      <p:cBhvr>
                                        <p:cTn id="135" dur="200" fill="hold">
                                          <p:stCondLst>
                                            <p:cond delay="200"/>
                                          </p:stCondLst>
                                        </p:cTn>
                                        <p:tgtEl>
                                          <p:spTgt spid="43"/>
                                        </p:tgtEl>
                                        <p:attrNameLst>
                                          <p:attrName>r</p:attrName>
                                        </p:attrNameLst>
                                      </p:cBhvr>
                                    </p:animRot>
                                    <p:animRot by="240000">
                                      <p:cBhvr>
                                        <p:cTn id="136" dur="200" fill="hold">
                                          <p:stCondLst>
                                            <p:cond delay="400"/>
                                          </p:stCondLst>
                                        </p:cTn>
                                        <p:tgtEl>
                                          <p:spTgt spid="43"/>
                                        </p:tgtEl>
                                        <p:attrNameLst>
                                          <p:attrName>r</p:attrName>
                                        </p:attrNameLst>
                                      </p:cBhvr>
                                    </p:animRot>
                                    <p:animRot by="-240000">
                                      <p:cBhvr>
                                        <p:cTn id="137" dur="200" fill="hold">
                                          <p:stCondLst>
                                            <p:cond delay="600"/>
                                          </p:stCondLst>
                                        </p:cTn>
                                        <p:tgtEl>
                                          <p:spTgt spid="43"/>
                                        </p:tgtEl>
                                        <p:attrNameLst>
                                          <p:attrName>r</p:attrName>
                                        </p:attrNameLst>
                                      </p:cBhvr>
                                    </p:animRot>
                                    <p:animRot by="120000">
                                      <p:cBhvr>
                                        <p:cTn id="138" dur="200" fill="hold">
                                          <p:stCondLst>
                                            <p:cond delay="800"/>
                                          </p:stCondLst>
                                        </p:cTn>
                                        <p:tgtEl>
                                          <p:spTgt spid="43"/>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831506" cy="1231106"/>
          </a:xfrm>
          <a:prstGeom prst="rect">
            <a:avLst/>
          </a:prstGeom>
          <a:noFill/>
          <a:ln>
            <a:noFill/>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3. Tính</a:t>
            </a:r>
            <a:r>
              <a:rPr kumimoji="0" lang="en-US" sz="4000" b="1" i="0" u="none" strike="noStrike" kern="1200" cap="none" spc="0" normalizeH="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 bằng cách thuận tiện nhất</a:t>
            </a:r>
            <a:r>
              <a:rPr kumimoji="0" lang="en-US" sz="40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UVN Thay Giao Nang" panose="02090805050506020203" pitchFamily="18" charset="0"/>
                <a:ea typeface="+mn-ea"/>
                <a:cs typeface="Times New Roman" panose="02020603050405020304" pitchFamily="18" charset="0"/>
              </a:rPr>
              <a:t>1,25x 800 x 6,7 = ...</a:t>
            </a: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628579" y="-33803"/>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2867935" y="3378483"/>
            <a:ext cx="769441"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6,7</a:t>
            </a:r>
          </a:p>
        </p:txBody>
      </p:sp>
      <p:sp>
        <p:nvSpPr>
          <p:cNvPr id="31" name="TextBox 30">
            <a:extLst>
              <a:ext uri="{FF2B5EF4-FFF2-40B4-BE49-F238E27FC236}">
                <a16:creationId xmlns:a16="http://schemas.microsoft.com/office/drawing/2014/main" id="{A9BDEAAE-089C-4E31-BD81-F8B1855AC1F6}"/>
              </a:ext>
            </a:extLst>
          </p:cNvPr>
          <p:cNvSpPr txBox="1"/>
          <p:nvPr/>
        </p:nvSpPr>
        <p:spPr>
          <a:xfrm>
            <a:off x="2558489" y="5249703"/>
            <a:ext cx="923330"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670</a:t>
            </a:r>
          </a:p>
        </p:txBody>
      </p:sp>
      <p:sp>
        <p:nvSpPr>
          <p:cNvPr id="32" name="TextBox 31">
            <a:extLst>
              <a:ext uri="{FF2B5EF4-FFF2-40B4-BE49-F238E27FC236}">
                <a16:creationId xmlns:a16="http://schemas.microsoft.com/office/drawing/2014/main" id="{C487F48E-DA84-45DC-BD9F-46E2D7318CEC}"/>
              </a:ext>
            </a:extLst>
          </p:cNvPr>
          <p:cNvSpPr txBox="1"/>
          <p:nvPr/>
        </p:nvSpPr>
        <p:spPr>
          <a:xfrm>
            <a:off x="8809431" y="3396279"/>
            <a:ext cx="615553"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67</a:t>
            </a:r>
          </a:p>
        </p:txBody>
      </p:sp>
      <p:sp>
        <p:nvSpPr>
          <p:cNvPr id="33" name="TextBox 32">
            <a:extLst>
              <a:ext uri="{FF2B5EF4-FFF2-40B4-BE49-F238E27FC236}">
                <a16:creationId xmlns:a16="http://schemas.microsoft.com/office/drawing/2014/main" id="{440E9AAC-5E65-4464-AEF4-A2113D3E9490}"/>
              </a:ext>
            </a:extLst>
          </p:cNvPr>
          <p:cNvSpPr txBox="1"/>
          <p:nvPr/>
        </p:nvSpPr>
        <p:spPr>
          <a:xfrm>
            <a:off x="8540584" y="5207910"/>
            <a:ext cx="1231107"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6700</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19350" y="5208737"/>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734472" y="5043879"/>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Premium Vector | Set of cupcake cartoon illustration">
            <a:extLst>
              <a:ext uri="{FF2B5EF4-FFF2-40B4-BE49-F238E27FC236}">
                <a16:creationId xmlns:a16="http://schemas.microsoft.com/office/drawing/2014/main" id="{D0EAB8B9-D29A-4175-AE33-3D5A25154B50}"/>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3484675" y="1173961"/>
            <a:ext cx="5527844" cy="5408738"/>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4E15507A-161B-4BAE-A449-54B200461FAF}"/>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A/B/C/D để ra đáp 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cô bé để ra phần quà.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&gt; để qua slide tiếp theo.</a:t>
            </a:r>
          </a:p>
        </p:txBody>
      </p:sp>
    </p:spTree>
    <p:extLst>
      <p:ext uri="{BB962C8B-B14F-4D97-AF65-F5344CB8AC3E}">
        <p14:creationId xmlns:p14="http://schemas.microsoft.com/office/powerpoint/2010/main" val="4075226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6" name="Am-thanh-tra-loi-sai-www_nhacchuongvui_com.wav"/>
                                        </p:tgtEl>
                                      </p:cMediaNode>
                                    </p:audio>
                                  </p:subTnLst>
                                </p:cTn>
                              </p:par>
                            </p:childTnLst>
                          </p:cTn>
                        </p:par>
                        <p:par>
                          <p:cTn id="106" fill="hold">
                            <p:stCondLst>
                              <p:cond delay="0"/>
                            </p:stCondLst>
                            <p:childTnLst>
                              <p:par>
                                <p:cTn id="107" presetID="10" presetClass="exit" presetSubtype="0" fill="hold" nodeType="afterEffect">
                                  <p:stCondLst>
                                    <p:cond delay="500"/>
                                  </p:stCondLst>
                                  <p:childTnLst>
                                    <p:animEffect transition="out" filter="fade">
                                      <p:cBhvr>
                                        <p:cTn id="108" dur="500"/>
                                        <p:tgtEl>
                                          <p:spTgt spid="27"/>
                                        </p:tgtEl>
                                      </p:cBhvr>
                                    </p:animEffect>
                                    <p:set>
                                      <p:cBhvr>
                                        <p:cTn id="10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0" restart="whenNotActive" fill="hold" evtFilter="cancelBubble" nodeType="interactiveSeq">
                <p:stCondLst>
                  <p:cond evt="onClick" delay="0">
                    <p:tgtEl>
                      <p:spTgt spid="22"/>
                    </p:tgtEl>
                  </p:cond>
                </p:stCondLst>
                <p:endSync evt="end" delay="0">
                  <p:rtn val="all"/>
                </p:endSync>
                <p:childTnLst>
                  <p:par>
                    <p:cTn id="111" fill="hold">
                      <p:stCondLst>
                        <p:cond delay="0"/>
                      </p:stCondLst>
                      <p:childTnLst>
                        <p:par>
                          <p:cTn id="112" fill="hold">
                            <p:stCondLst>
                              <p:cond delay="0"/>
                            </p:stCondLst>
                            <p:childTnLst>
                              <p:par>
                                <p:cTn id="113" presetID="1" presetClass="entr" presetSubtype="0" fill="hold" nodeType="withEffect">
                                  <p:stCondLst>
                                    <p:cond delay="0"/>
                                  </p:stCondLst>
                                  <p:childTnLst>
                                    <p:set>
                                      <p:cBhvr>
                                        <p:cTn id="114"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13"/>
                                            </p:cond>
                                          </p:stCondLst>
                                          <p:endCondLst>
                                            <p:cond evt="onStopAudio" delay="0">
                                              <p:tgtEl>
                                                <p:sldTgt/>
                                              </p:tgtEl>
                                            </p:cond>
                                          </p:endCondLst>
                                        </p:cTn>
                                        <p:tgtEl>
                                          <p:sndTgt r:embed="rId7" name="Am-thanh-tra-loi-dung-www_nhacchuongvui_com.wav"/>
                                        </p:tgtEl>
                                      </p:cMediaNode>
                                    </p:audio>
                                  </p:subTnLst>
                                </p:cTn>
                              </p:par>
                              <p:par>
                                <p:cTn id="115" presetID="16" presetClass="exit" presetSubtype="21" fill="hold" nodeType="withEffect">
                                  <p:stCondLst>
                                    <p:cond delay="0"/>
                                  </p:stCondLst>
                                  <p:childTnLst>
                                    <p:animEffect transition="out" filter="barn(inVertical)">
                                      <p:cBhvr>
                                        <p:cTn id="116" dur="500"/>
                                        <p:tgtEl>
                                          <p:spTgt spid="25"/>
                                        </p:tgtEl>
                                      </p:cBhvr>
                                    </p:animEffect>
                                    <p:set>
                                      <p:cBhvr>
                                        <p:cTn id="117"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18" restart="whenNotActive" fill="hold" evtFilter="cancelBubble" nodeType="interactiveSeq">
                <p:stCondLst>
                  <p:cond evt="onClick" delay="0">
                    <p:tgtEl>
                      <p:spTgt spid="24"/>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9"/>
                                        </p:tgtEl>
                                      </p:cBhvr>
                                    </p:animEffect>
                                    <p:set>
                                      <p:cBhvr>
                                        <p:cTn id="126"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click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randombar(horizontal)">
                                      <p:cBhvr>
                                        <p:cTn id="132" dur="500"/>
                                        <p:tgtEl>
                                          <p:spTgt spid="42"/>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2"/>
                                        </p:tgtEl>
                                        <p:attrNameLst>
                                          <p:attrName>r</p:attrName>
                                        </p:attrNameLst>
                                      </p:cBhvr>
                                    </p:animRot>
                                    <p:animRot by="-240000">
                                      <p:cBhvr>
                                        <p:cTn id="135" dur="200" fill="hold">
                                          <p:stCondLst>
                                            <p:cond delay="200"/>
                                          </p:stCondLst>
                                        </p:cTn>
                                        <p:tgtEl>
                                          <p:spTgt spid="42"/>
                                        </p:tgtEl>
                                        <p:attrNameLst>
                                          <p:attrName>r</p:attrName>
                                        </p:attrNameLst>
                                      </p:cBhvr>
                                    </p:animRot>
                                    <p:animRot by="240000">
                                      <p:cBhvr>
                                        <p:cTn id="136" dur="200" fill="hold">
                                          <p:stCondLst>
                                            <p:cond delay="400"/>
                                          </p:stCondLst>
                                        </p:cTn>
                                        <p:tgtEl>
                                          <p:spTgt spid="42"/>
                                        </p:tgtEl>
                                        <p:attrNameLst>
                                          <p:attrName>r</p:attrName>
                                        </p:attrNameLst>
                                      </p:cBhvr>
                                    </p:animRot>
                                    <p:animRot by="-240000">
                                      <p:cBhvr>
                                        <p:cTn id="137" dur="200" fill="hold">
                                          <p:stCondLst>
                                            <p:cond delay="600"/>
                                          </p:stCondLst>
                                        </p:cTn>
                                        <p:tgtEl>
                                          <p:spTgt spid="42"/>
                                        </p:tgtEl>
                                        <p:attrNameLst>
                                          <p:attrName>r</p:attrName>
                                        </p:attrNameLst>
                                      </p:cBhvr>
                                    </p:animRot>
                                    <p:animRot by="120000">
                                      <p:cBhvr>
                                        <p:cTn id="138"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CBB1D247-55C8-4FC2-A0AF-8ECF74306018}"/>
              </a:ext>
            </a:extLst>
          </p:cNvPr>
          <p:cNvSpPr/>
          <p:nvPr/>
        </p:nvSpPr>
        <p:spPr>
          <a:xfrm>
            <a:off x="509756" y="353292"/>
            <a:ext cx="9982200" cy="2286000"/>
          </a:xfrm>
          <a:prstGeom prst="roundRect">
            <a:avLst/>
          </a:prstGeom>
          <a:solidFill>
            <a:schemeClr val="bg1"/>
          </a:solidFill>
          <a:ln w="762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3F467D3-3613-4797-93F5-7BEE87561738}"/>
              </a:ext>
            </a:extLst>
          </p:cNvPr>
          <p:cNvSpPr txBox="1"/>
          <p:nvPr/>
        </p:nvSpPr>
        <p:spPr>
          <a:xfrm>
            <a:off x="617294" y="797730"/>
            <a:ext cx="8831506" cy="1846659"/>
          </a:xfrm>
          <a:prstGeom prst="rect">
            <a:avLst/>
          </a:prstGeom>
          <a:noFill/>
          <a:ln>
            <a:noFill/>
          </a:ln>
        </p:spPr>
        <p:txBody>
          <a:bodyPr wrap="square" lIns="0" tIns="0" rIns="0" bIns="0" rtlCol="0">
            <a:spAutoFit/>
          </a:bodyPr>
          <a:lstStyle/>
          <a:p>
            <a:pPr lvl="0" algn="ctr" eaLnBrk="1" fontAlgn="auto" hangingPunct="1">
              <a:spcBef>
                <a:spcPts val="0"/>
              </a:spcBef>
              <a:spcAft>
                <a:spcPts val="0"/>
              </a:spcAft>
              <a:defRPr/>
            </a:pPr>
            <a:r>
              <a:rPr lang="en-US" sz="4000" b="1">
                <a:ln w="31750">
                  <a:solidFill>
                    <a:srgbClr val="002060"/>
                  </a:solidFill>
                </a:ln>
                <a:solidFill>
                  <a:prstClr val="white"/>
                </a:solidFill>
                <a:effectLst>
                  <a:outerShdw blurRad="50800" dist="38100" dir="2700000" algn="tl" rotWithShape="0">
                    <a:prstClr val="black">
                      <a:alpha val="40000"/>
                    </a:prstClr>
                  </a:outerShdw>
                </a:effectLst>
                <a:latin typeface="UVN Thay Giao Nang" panose="02090805050506020203" pitchFamily="18" charset="0"/>
                <a:cs typeface="Times New Roman" panose="02020603050405020304" pitchFamily="18" charset="0"/>
              </a:rPr>
              <a:t>4. Tính bằng cách thuận tiện nhất:</a:t>
            </a:r>
          </a:p>
          <a:p>
            <a:pPr lvl="0" algn="ctr" eaLnBrk="1" fontAlgn="auto" hangingPunct="1">
              <a:spcBef>
                <a:spcPts val="0"/>
              </a:spcBef>
              <a:spcAft>
                <a:spcPts val="0"/>
              </a:spcAft>
              <a:defRPr/>
            </a:pPr>
            <a:r>
              <a:rPr lang="en-US" sz="4000" b="1">
                <a:ln w="31750">
                  <a:solidFill>
                    <a:srgbClr val="002060"/>
                  </a:solidFill>
                </a:ln>
                <a:solidFill>
                  <a:prstClr val="white"/>
                </a:solidFill>
                <a:effectLst>
                  <a:outerShdw blurRad="50800" dist="38100" dir="2700000" algn="tl" rotWithShape="0">
                    <a:prstClr val="black">
                      <a:alpha val="40000"/>
                    </a:prstClr>
                  </a:outerShdw>
                </a:effectLst>
                <a:latin typeface="UVN Thay Giao Nang" panose="02090805050506020203" pitchFamily="18" charset="0"/>
                <a:cs typeface="Times New Roman" panose="02020603050405020304" pitchFamily="18" charset="0"/>
              </a:rPr>
              <a:t>2,5 x 5,5 x 2 x 4 = ...</a:t>
            </a: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4000" b="1" i="0" u="none" strike="noStrike" kern="1200" cap="none" spc="50" normalizeH="0" baseline="0" noProof="0" dirty="0">
              <a:ln w="11430"/>
              <a:solidFill>
                <a:srgbClr val="FFFF00"/>
              </a:solidFill>
              <a:effectLst>
                <a:outerShdw blurRad="76200" dist="50800" dir="5400000" algn="tl" rotWithShape="0">
                  <a:srgbClr val="000000">
                    <a:alpha val="65000"/>
                  </a:srgbClr>
                </a:outerShdw>
              </a:effectLst>
              <a:uLnTx/>
              <a:uFillTx/>
              <a:latin typeface="Arial"/>
              <a:ea typeface="+mn-ea"/>
              <a:cs typeface="+mn-cs"/>
            </a:endParaRPr>
          </a:p>
        </p:txBody>
      </p:sp>
      <p:pic>
        <p:nvPicPr>
          <p:cNvPr id="5" name="Picture 8" descr="Cute Bakery chef girl welcome smiling cartoon art illustration 1936523  Vector Art at Vecteezy">
            <a:extLst>
              <a:ext uri="{FF2B5EF4-FFF2-40B4-BE49-F238E27FC236}">
                <a16:creationId xmlns:a16="http://schemas.microsoft.com/office/drawing/2014/main" id="{A591D19F-7944-44B0-B5C8-4A3CAB626754}"/>
              </a:ext>
            </a:extLst>
          </p:cNvPr>
          <p:cNvPicPr>
            <a:picLocks noChangeAspect="1" noChangeArrowheads="1"/>
          </p:cNvPicPr>
          <p:nvPr/>
        </p:nvPicPr>
        <p:blipFill>
          <a:blip r:embed="rId8" cstate="print">
            <a:clrChange>
              <a:clrFrom>
                <a:srgbClr val="FDE0DC"/>
              </a:clrFrom>
              <a:clrTo>
                <a:srgbClr val="FDE0DC">
                  <a:alpha val="0"/>
                </a:srgbClr>
              </a:clrTo>
            </a:clrChange>
            <a:extLst>
              <a:ext uri="{28A0092B-C50C-407E-A947-70E740481C1C}">
                <a14:useLocalDpi xmlns:a14="http://schemas.microsoft.com/office/drawing/2010/main" val="0"/>
              </a:ext>
            </a:extLst>
          </a:blip>
          <a:srcRect/>
          <a:stretch>
            <a:fillRect/>
          </a:stretch>
        </p:blipFill>
        <p:spPr bwMode="auto">
          <a:xfrm>
            <a:off x="8628579" y="-33803"/>
            <a:ext cx="4011444" cy="32091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074787AE-977C-484F-A4D3-134D488C06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9776" y="4804305"/>
            <a:ext cx="5139373" cy="1402202"/>
          </a:xfrm>
          <a:prstGeom prst="rect">
            <a:avLst/>
          </a:prstGeom>
        </p:spPr>
      </p:pic>
      <p:pic>
        <p:nvPicPr>
          <p:cNvPr id="24" name="Picture 23">
            <a:extLst>
              <a:ext uri="{FF2B5EF4-FFF2-40B4-BE49-F238E27FC236}">
                <a16:creationId xmlns:a16="http://schemas.microsoft.com/office/drawing/2014/main" id="{DC0B3826-757F-4822-8375-6E691C2A02A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66" y="2951432"/>
            <a:ext cx="5139373" cy="1402202"/>
          </a:xfrm>
          <a:prstGeom prst="rect">
            <a:avLst/>
          </a:prstGeom>
        </p:spPr>
      </p:pic>
      <p:pic>
        <p:nvPicPr>
          <p:cNvPr id="26" name="Picture 25">
            <a:extLst>
              <a:ext uri="{FF2B5EF4-FFF2-40B4-BE49-F238E27FC236}">
                <a16:creationId xmlns:a16="http://schemas.microsoft.com/office/drawing/2014/main" id="{9233E4C5-F9D7-4880-82FF-12646D09C42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59408" y="2951314"/>
            <a:ext cx="5139373" cy="1402202"/>
          </a:xfrm>
          <a:prstGeom prst="rect">
            <a:avLst/>
          </a:prstGeom>
        </p:spPr>
      </p:pic>
      <p:pic>
        <p:nvPicPr>
          <p:cNvPr id="14" name="Picture 4" descr="Premium Vector | Set of cupcake cartoon illustration">
            <a:extLst>
              <a:ext uri="{FF2B5EF4-FFF2-40B4-BE49-F238E27FC236}">
                <a16:creationId xmlns:a16="http://schemas.microsoft.com/office/drawing/2014/main" id="{B0BA4015-244D-45D0-BAA1-4908952BA8A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10534301" y="4956787"/>
            <a:ext cx="1620218" cy="1585309"/>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BD134283-56F9-4B69-AB8A-21DE4AF931A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1483" y="4778972"/>
            <a:ext cx="5139373" cy="1402202"/>
          </a:xfrm>
          <a:prstGeom prst="rect">
            <a:avLst/>
          </a:prstGeom>
        </p:spPr>
      </p:pic>
      <p:pic>
        <p:nvPicPr>
          <p:cNvPr id="11" name="Picture 4" descr="Premium Vector | Set of cupcake cartoon illustration">
            <a:extLst>
              <a:ext uri="{FF2B5EF4-FFF2-40B4-BE49-F238E27FC236}">
                <a16:creationId xmlns:a16="http://schemas.microsoft.com/office/drawing/2014/main" id="{11EE26D2-5BE8-4B6C-B41A-922E5EE12B5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1021458">
            <a:off x="10612996" y="2950766"/>
            <a:ext cx="1549094" cy="16925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Premium Vector | Set of cupcake cartoon illustration">
            <a:extLst>
              <a:ext uri="{FF2B5EF4-FFF2-40B4-BE49-F238E27FC236}">
                <a16:creationId xmlns:a16="http://schemas.microsoft.com/office/drawing/2014/main" id="{89A01C87-476F-4EC6-91C9-6708E28ED7D6}"/>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4786652" y="2844406"/>
            <a:ext cx="1658522" cy="18121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Premium Vector | Set of cupcake cartoon illustration">
            <a:extLst>
              <a:ext uri="{FF2B5EF4-FFF2-40B4-BE49-F238E27FC236}">
                <a16:creationId xmlns:a16="http://schemas.microsoft.com/office/drawing/2014/main" id="{694158C1-79A2-4BE2-BA2C-3EB5C04D86F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4655129" y="4904873"/>
            <a:ext cx="1426256" cy="1395527"/>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421AB93-982B-4089-859C-98A062CB9C2B}"/>
              </a:ext>
            </a:extLst>
          </p:cNvPr>
          <p:cNvSpPr txBox="1"/>
          <p:nvPr/>
        </p:nvSpPr>
        <p:spPr>
          <a:xfrm>
            <a:off x="2961871" y="3378483"/>
            <a:ext cx="581569"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11</a:t>
            </a:r>
          </a:p>
        </p:txBody>
      </p:sp>
      <p:sp>
        <p:nvSpPr>
          <p:cNvPr id="31" name="TextBox 30">
            <a:extLst>
              <a:ext uri="{FF2B5EF4-FFF2-40B4-BE49-F238E27FC236}">
                <a16:creationId xmlns:a16="http://schemas.microsoft.com/office/drawing/2014/main" id="{A9BDEAAE-089C-4E31-BD81-F8B1855AC1F6}"/>
              </a:ext>
            </a:extLst>
          </p:cNvPr>
          <p:cNvSpPr txBox="1"/>
          <p:nvPr/>
        </p:nvSpPr>
        <p:spPr>
          <a:xfrm>
            <a:off x="2575482" y="5249703"/>
            <a:ext cx="889346"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110</a:t>
            </a:r>
          </a:p>
        </p:txBody>
      </p:sp>
      <p:sp>
        <p:nvSpPr>
          <p:cNvPr id="32" name="TextBox 31">
            <a:extLst>
              <a:ext uri="{FF2B5EF4-FFF2-40B4-BE49-F238E27FC236}">
                <a16:creationId xmlns:a16="http://schemas.microsoft.com/office/drawing/2014/main" id="{C487F48E-DA84-45DC-BD9F-46E2D7318CEC}"/>
              </a:ext>
            </a:extLst>
          </p:cNvPr>
          <p:cNvSpPr txBox="1"/>
          <p:nvPr/>
        </p:nvSpPr>
        <p:spPr>
          <a:xfrm>
            <a:off x="8732486" y="3396279"/>
            <a:ext cx="769442"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uLnTx/>
                <a:uFillTx/>
                <a:latin typeface="Times New Roman" panose="02020603050405020304" pitchFamily="18" charset="0"/>
                <a:ea typeface="+mn-ea"/>
                <a:cs typeface="Times New Roman" panose="02020603050405020304" pitchFamily="18" charset="0"/>
              </a:rPr>
              <a:t>1,1</a:t>
            </a:r>
          </a:p>
        </p:txBody>
      </p:sp>
      <p:sp>
        <p:nvSpPr>
          <p:cNvPr id="33" name="TextBox 32">
            <a:extLst>
              <a:ext uri="{FF2B5EF4-FFF2-40B4-BE49-F238E27FC236}">
                <a16:creationId xmlns:a16="http://schemas.microsoft.com/office/drawing/2014/main" id="{440E9AAC-5E65-4464-AEF4-A2113D3E9490}"/>
              </a:ext>
            </a:extLst>
          </p:cNvPr>
          <p:cNvSpPr txBox="1"/>
          <p:nvPr/>
        </p:nvSpPr>
        <p:spPr>
          <a:xfrm>
            <a:off x="8557576" y="5207910"/>
            <a:ext cx="1197124" cy="738664"/>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1100</a:t>
            </a:r>
          </a:p>
        </p:txBody>
      </p:sp>
      <p:pic>
        <p:nvPicPr>
          <p:cNvPr id="34" name="AmthanhThua">
            <a:hlinkClick r:id="" action="ppaction://media"/>
            <a:extLst>
              <a:ext uri="{FF2B5EF4-FFF2-40B4-BE49-F238E27FC236}">
                <a16:creationId xmlns:a16="http://schemas.microsoft.com/office/drawing/2014/main" id="{90BF4F3A-CED4-446B-B1E6-D5D0614B9CB0}"/>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45012" y="4407923"/>
            <a:ext cx="487363" cy="487363"/>
          </a:xfrm>
          <a:prstGeom prst="rect">
            <a:avLst/>
          </a:prstGeom>
        </p:spPr>
      </p:pic>
      <p:sp>
        <p:nvSpPr>
          <p:cNvPr id="35" name="TextBox 34">
            <a:extLst>
              <a:ext uri="{FF2B5EF4-FFF2-40B4-BE49-F238E27FC236}">
                <a16:creationId xmlns:a16="http://schemas.microsoft.com/office/drawing/2014/main" id="{7E2DF8A1-59F4-4F66-B687-F79555C50E6E}"/>
              </a:ext>
            </a:extLst>
          </p:cNvPr>
          <p:cNvSpPr txBox="1"/>
          <p:nvPr/>
        </p:nvSpPr>
        <p:spPr>
          <a:xfrm>
            <a:off x="-1759465" y="2036998"/>
            <a:ext cx="155042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DE392F84-F2F5-4BBC-AD06-1D8DD356EF98}"/>
              </a:ext>
            </a:extLst>
          </p:cNvPr>
          <p:cNvSpPr txBox="1"/>
          <p:nvPr/>
        </p:nvSpPr>
        <p:spPr>
          <a:xfrm>
            <a:off x="-1645107" y="3625082"/>
            <a:ext cx="1326004"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Âm</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thanh</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khi</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chọn</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Sai</a:t>
            </a:r>
          </a:p>
        </p:txBody>
      </p:sp>
      <p:pic>
        <p:nvPicPr>
          <p:cNvPr id="37" name="59c3c5f047238">
            <a:hlinkClick r:id="" action="ppaction://media"/>
            <a:extLst>
              <a:ext uri="{FF2B5EF4-FFF2-40B4-BE49-F238E27FC236}">
                <a16:creationId xmlns:a16="http://schemas.microsoft.com/office/drawing/2014/main" id="{13761E0A-87F5-4495-A58E-66FBEFF4931B}"/>
              </a:ext>
            </a:extLst>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1245012" y="1348650"/>
            <a:ext cx="487363" cy="487363"/>
          </a:xfrm>
          <a:prstGeom prst="rect">
            <a:avLst/>
          </a:prstGeom>
        </p:spPr>
      </p:pic>
      <p:pic>
        <p:nvPicPr>
          <p:cNvPr id="38" name="AmthanhThua">
            <a:hlinkClick r:id="" action="ppaction://media"/>
            <a:extLst>
              <a:ext uri="{FF2B5EF4-FFF2-40B4-BE49-F238E27FC236}">
                <a16:creationId xmlns:a16="http://schemas.microsoft.com/office/drawing/2014/main" id="{57B5F1A1-40BD-4BF0-8F2C-5670EBD764A5}"/>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52490" y="5031842"/>
            <a:ext cx="487363" cy="487363"/>
          </a:xfrm>
          <a:prstGeom prst="rect">
            <a:avLst/>
          </a:prstGeom>
        </p:spPr>
      </p:pic>
      <p:pic>
        <p:nvPicPr>
          <p:cNvPr id="39" name="AmthanhThua">
            <a:hlinkClick r:id="" action="ppaction://media"/>
            <a:extLst>
              <a:ext uri="{FF2B5EF4-FFF2-40B4-BE49-F238E27FC236}">
                <a16:creationId xmlns:a16="http://schemas.microsoft.com/office/drawing/2014/main" id="{1B41B71D-98CC-47DF-A190-E2EEFB9018C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237935" y="5655715"/>
            <a:ext cx="487363" cy="487363"/>
          </a:xfrm>
          <a:prstGeom prst="rect">
            <a:avLst/>
          </a:prstGeom>
        </p:spPr>
      </p:pic>
      <p:pic>
        <p:nvPicPr>
          <p:cNvPr id="40" name="Picture 39">
            <a:hlinkClick r:id="rId16" action="ppaction://hlinksldjump"/>
            <a:extLst>
              <a:ext uri="{FF2B5EF4-FFF2-40B4-BE49-F238E27FC236}">
                <a16:creationId xmlns:a16="http://schemas.microsoft.com/office/drawing/2014/main" id="{67F41AD4-DED0-4CF7-BAF6-826FE673188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flipH="1">
            <a:off x="11489149" y="87517"/>
            <a:ext cx="627889" cy="627889"/>
          </a:xfrm>
          <a:prstGeom prst="rect">
            <a:avLst/>
          </a:prstGeom>
        </p:spPr>
      </p:pic>
      <p:pic>
        <p:nvPicPr>
          <p:cNvPr id="25" name="CẤM BUÔN BÁN, CẤM REUP" descr="Káº¿t quáº£ hÃ¬nh áº£nh cho right wrong tick icon"/>
          <p:cNvPicPr>
            <a:picLocks noChangeAspect="1" noChangeArrowheads="1"/>
          </p:cNvPicPr>
          <p:nvPr/>
        </p:nvPicPr>
        <p:blipFill rotWithShape="1">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4678926" y="5179058"/>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27"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850130" y="5275523"/>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29"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887056" y="3369585"/>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1" name="ĐC SHARE MIỄN PHÍ BỞI NK POWERSKILLS" descr="Káº¿t quáº£ hÃ¬nh áº£nh cho right wrong tick icon"/>
          <p:cNvPicPr>
            <a:picLocks noChangeAspect="1" noChangeArrowheads="1"/>
          </p:cNvPicPr>
          <p:nvPr/>
        </p:nvPicPr>
        <p:blipFill rotWithShape="1">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98310" y="3255940"/>
            <a:ext cx="1092200" cy="1106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Premium Vector | Set of cupcake cartoon illustration">
            <a:extLst>
              <a:ext uri="{FF2B5EF4-FFF2-40B4-BE49-F238E27FC236}">
                <a16:creationId xmlns:a16="http://schemas.microsoft.com/office/drawing/2014/main" id="{7BC6A274-BF95-446E-BCDD-11800EB57833}"/>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847047">
            <a:off x="3196278" y="231569"/>
            <a:ext cx="6468796" cy="632942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836935C6-BD52-443C-A84C-78CF37C3072D}"/>
              </a:ext>
            </a:extLst>
          </p:cNvPr>
          <p:cNvSpPr txBox="1"/>
          <p:nvPr/>
        </p:nvSpPr>
        <p:spPr>
          <a:xfrm>
            <a:off x="12865100" y="457200"/>
            <a:ext cx="2933700" cy="3108543"/>
          </a:xfrm>
          <a:prstGeom prst="rect">
            <a:avLst/>
          </a:prstGeom>
          <a:solidFill>
            <a:schemeClr val="accent3">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-Click vào A/B/C/D để ra đáp án.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cô bé để ra phần quà.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click vào &gt; để qua slide tiếp theo.</a:t>
            </a:r>
          </a:p>
        </p:txBody>
      </p:sp>
    </p:spTree>
    <p:extLst>
      <p:ext uri="{BB962C8B-B14F-4D97-AF65-F5344CB8AC3E}">
        <p14:creationId xmlns:p14="http://schemas.microsoft.com/office/powerpoint/2010/main" val="7437263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32" presetClass="emph" presetSubtype="0" fill="hold" nodeType="withEffect">
                                  <p:stCondLst>
                                    <p:cond delay="0"/>
                                  </p:stCondLst>
                                  <p:childTnLst>
                                    <p:animRot by="120000">
                                      <p:cBhvr>
                                        <p:cTn id="15" dur="100" fill="hold">
                                          <p:stCondLst>
                                            <p:cond delay="0"/>
                                          </p:stCondLst>
                                        </p:cTn>
                                        <p:tgtEl>
                                          <p:spTgt spid="5"/>
                                        </p:tgtEl>
                                        <p:attrNameLst>
                                          <p:attrName>r</p:attrName>
                                        </p:attrNameLst>
                                      </p:cBhvr>
                                    </p:animRot>
                                    <p:animRot by="-240000">
                                      <p:cBhvr>
                                        <p:cTn id="16" dur="200" fill="hold">
                                          <p:stCondLst>
                                            <p:cond delay="200"/>
                                          </p:stCondLst>
                                        </p:cTn>
                                        <p:tgtEl>
                                          <p:spTgt spid="5"/>
                                        </p:tgtEl>
                                        <p:attrNameLst>
                                          <p:attrName>r</p:attrName>
                                        </p:attrNameLst>
                                      </p:cBhvr>
                                    </p:animRot>
                                    <p:animRot by="240000">
                                      <p:cBhvr>
                                        <p:cTn id="17" dur="200" fill="hold">
                                          <p:stCondLst>
                                            <p:cond delay="400"/>
                                          </p:stCondLst>
                                        </p:cTn>
                                        <p:tgtEl>
                                          <p:spTgt spid="5"/>
                                        </p:tgtEl>
                                        <p:attrNameLst>
                                          <p:attrName>r</p:attrName>
                                        </p:attrNameLst>
                                      </p:cBhvr>
                                    </p:animRot>
                                    <p:animRot by="-240000">
                                      <p:cBhvr>
                                        <p:cTn id="18" dur="200" fill="hold">
                                          <p:stCondLst>
                                            <p:cond delay="600"/>
                                          </p:stCondLst>
                                        </p:cTn>
                                        <p:tgtEl>
                                          <p:spTgt spid="5"/>
                                        </p:tgtEl>
                                        <p:attrNameLst>
                                          <p:attrName>r</p:attrName>
                                        </p:attrNameLst>
                                      </p:cBhvr>
                                    </p:animRot>
                                    <p:animRot by="120000">
                                      <p:cBhvr>
                                        <p:cTn id="19" dur="200" fill="hold">
                                          <p:stCondLst>
                                            <p:cond delay="800"/>
                                          </p:stCondLst>
                                        </p:cTn>
                                        <p:tgtEl>
                                          <p:spTgt spid="5"/>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randombar(horizontal)">
                                      <p:cBhvr>
                                        <p:cTn id="24" dur="500"/>
                                        <p:tgtEl>
                                          <p:spTgt spid="24"/>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randombar(horizontal)">
                                      <p:cBhvr>
                                        <p:cTn id="27" dur="500"/>
                                        <p:tgtEl>
                                          <p:spTgt spid="30"/>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randombar(horizontal)">
                                      <p:cBhvr>
                                        <p:cTn id="30" dur="500"/>
                                        <p:tgtEl>
                                          <p:spTgt spid="12"/>
                                        </p:tgtEl>
                                      </p:cBhvr>
                                    </p:animEffect>
                                  </p:childTnLst>
                                </p:cTn>
                              </p:par>
                              <p:par>
                                <p:cTn id="31" presetID="32" presetClass="emph" presetSubtype="0" fill="hold" nodeType="withEffect">
                                  <p:stCondLst>
                                    <p:cond delay="0"/>
                                  </p:stCondLst>
                                  <p:childTnLst>
                                    <p:animRot by="120000">
                                      <p:cBhvr>
                                        <p:cTn id="32" dur="100" fill="hold">
                                          <p:stCondLst>
                                            <p:cond delay="0"/>
                                          </p:stCondLst>
                                        </p:cTn>
                                        <p:tgtEl>
                                          <p:spTgt spid="12"/>
                                        </p:tgtEl>
                                        <p:attrNameLst>
                                          <p:attrName>r</p:attrName>
                                        </p:attrNameLst>
                                      </p:cBhvr>
                                    </p:animRot>
                                    <p:animRot by="-240000">
                                      <p:cBhvr>
                                        <p:cTn id="33" dur="200" fill="hold">
                                          <p:stCondLst>
                                            <p:cond delay="200"/>
                                          </p:stCondLst>
                                        </p:cTn>
                                        <p:tgtEl>
                                          <p:spTgt spid="12"/>
                                        </p:tgtEl>
                                        <p:attrNameLst>
                                          <p:attrName>r</p:attrName>
                                        </p:attrNameLst>
                                      </p:cBhvr>
                                    </p:animRot>
                                    <p:animRot by="240000">
                                      <p:cBhvr>
                                        <p:cTn id="34" dur="200" fill="hold">
                                          <p:stCondLst>
                                            <p:cond delay="400"/>
                                          </p:stCondLst>
                                        </p:cTn>
                                        <p:tgtEl>
                                          <p:spTgt spid="12"/>
                                        </p:tgtEl>
                                        <p:attrNameLst>
                                          <p:attrName>r</p:attrName>
                                        </p:attrNameLst>
                                      </p:cBhvr>
                                    </p:animRot>
                                    <p:animRot by="-240000">
                                      <p:cBhvr>
                                        <p:cTn id="35" dur="200" fill="hold">
                                          <p:stCondLst>
                                            <p:cond delay="600"/>
                                          </p:stCondLst>
                                        </p:cTn>
                                        <p:tgtEl>
                                          <p:spTgt spid="12"/>
                                        </p:tgtEl>
                                        <p:attrNameLst>
                                          <p:attrName>r</p:attrName>
                                        </p:attrNameLst>
                                      </p:cBhvr>
                                    </p:animRot>
                                    <p:animRot by="120000">
                                      <p:cBhvr>
                                        <p:cTn id="36" dur="200" fill="hold">
                                          <p:stCondLst>
                                            <p:cond delay="800"/>
                                          </p:stCondLst>
                                        </p:cTn>
                                        <p:tgtEl>
                                          <p:spTgt spid="12"/>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randombar(horizontal)">
                                      <p:cBhvr>
                                        <p:cTn id="41" dur="500"/>
                                        <p:tgtEl>
                                          <p:spTgt spid="26"/>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par>
                                <p:cTn id="45" presetID="14" presetClass="entr" presetSubtype="10" fill="hold"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randombar(horizontal)">
                                      <p:cBhvr>
                                        <p:cTn id="47" dur="500"/>
                                        <p:tgtEl>
                                          <p:spTgt spid="11"/>
                                        </p:tgtEl>
                                      </p:cBhvr>
                                    </p:animEffect>
                                  </p:childTnLst>
                                </p:cTn>
                              </p:par>
                              <p:par>
                                <p:cTn id="48" presetID="32" presetClass="emph" presetSubtype="0" fill="hold" nodeType="withEffect">
                                  <p:stCondLst>
                                    <p:cond delay="0"/>
                                  </p:stCondLst>
                                  <p:childTnLst>
                                    <p:animRot by="120000">
                                      <p:cBhvr>
                                        <p:cTn id="49" dur="100" fill="hold">
                                          <p:stCondLst>
                                            <p:cond delay="0"/>
                                          </p:stCondLst>
                                        </p:cTn>
                                        <p:tgtEl>
                                          <p:spTgt spid="11"/>
                                        </p:tgtEl>
                                        <p:attrNameLst>
                                          <p:attrName>r</p:attrName>
                                        </p:attrNameLst>
                                      </p:cBhvr>
                                    </p:animRot>
                                    <p:animRot by="-240000">
                                      <p:cBhvr>
                                        <p:cTn id="50" dur="200" fill="hold">
                                          <p:stCondLst>
                                            <p:cond delay="200"/>
                                          </p:stCondLst>
                                        </p:cTn>
                                        <p:tgtEl>
                                          <p:spTgt spid="11"/>
                                        </p:tgtEl>
                                        <p:attrNameLst>
                                          <p:attrName>r</p:attrName>
                                        </p:attrNameLst>
                                      </p:cBhvr>
                                    </p:animRot>
                                    <p:animRot by="240000">
                                      <p:cBhvr>
                                        <p:cTn id="51" dur="200" fill="hold">
                                          <p:stCondLst>
                                            <p:cond delay="400"/>
                                          </p:stCondLst>
                                        </p:cTn>
                                        <p:tgtEl>
                                          <p:spTgt spid="11"/>
                                        </p:tgtEl>
                                        <p:attrNameLst>
                                          <p:attrName>r</p:attrName>
                                        </p:attrNameLst>
                                      </p:cBhvr>
                                    </p:animRot>
                                    <p:animRot by="-240000">
                                      <p:cBhvr>
                                        <p:cTn id="52" dur="200" fill="hold">
                                          <p:stCondLst>
                                            <p:cond delay="600"/>
                                          </p:stCondLst>
                                        </p:cTn>
                                        <p:tgtEl>
                                          <p:spTgt spid="11"/>
                                        </p:tgtEl>
                                        <p:attrNameLst>
                                          <p:attrName>r</p:attrName>
                                        </p:attrNameLst>
                                      </p:cBhvr>
                                    </p:animRot>
                                    <p:animRot by="120000">
                                      <p:cBhvr>
                                        <p:cTn id="53" dur="200" fill="hold">
                                          <p:stCondLst>
                                            <p:cond delay="800"/>
                                          </p:stCondLst>
                                        </p:cTn>
                                        <p:tgtEl>
                                          <p:spTgt spid="11"/>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8"/>
                                        </p:tgtEl>
                                        <p:attrNameLst>
                                          <p:attrName>style.visibility</p:attrName>
                                        </p:attrNameLst>
                                      </p:cBhvr>
                                      <p:to>
                                        <p:strVal val="visible"/>
                                      </p:to>
                                    </p:set>
                                    <p:animEffect transition="in" filter="randombar(horizontal)">
                                      <p:cBhvr>
                                        <p:cTn id="58" dur="500"/>
                                        <p:tgtEl>
                                          <p:spTgt spid="28"/>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randombar(horizontal)">
                                      <p:cBhvr>
                                        <p:cTn id="61" dur="500"/>
                                        <p:tgtEl>
                                          <p:spTgt spid="31"/>
                                        </p:tgtEl>
                                      </p:cBhvr>
                                    </p:animEffect>
                                  </p:childTnLst>
                                </p:cTn>
                              </p:par>
                              <p:par>
                                <p:cTn id="62" presetID="14" presetClass="entr" presetSubtype="10" fill="hold" nodeType="with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randombar(horizontal)">
                                      <p:cBhvr>
                                        <p:cTn id="64" dur="500"/>
                                        <p:tgtEl>
                                          <p:spTgt spid="13"/>
                                        </p:tgtEl>
                                      </p:cBhvr>
                                    </p:animEffect>
                                  </p:childTnLst>
                                </p:cTn>
                              </p:par>
                              <p:par>
                                <p:cTn id="65" presetID="32" presetClass="emph" presetSubtype="0" fill="hold" nodeType="withEffect">
                                  <p:stCondLst>
                                    <p:cond delay="0"/>
                                  </p:stCondLst>
                                  <p:childTnLst>
                                    <p:animRot by="120000">
                                      <p:cBhvr>
                                        <p:cTn id="66" dur="100" fill="hold">
                                          <p:stCondLst>
                                            <p:cond delay="0"/>
                                          </p:stCondLst>
                                        </p:cTn>
                                        <p:tgtEl>
                                          <p:spTgt spid="13"/>
                                        </p:tgtEl>
                                        <p:attrNameLst>
                                          <p:attrName>r</p:attrName>
                                        </p:attrNameLst>
                                      </p:cBhvr>
                                    </p:animRot>
                                    <p:animRot by="-240000">
                                      <p:cBhvr>
                                        <p:cTn id="67" dur="200" fill="hold">
                                          <p:stCondLst>
                                            <p:cond delay="200"/>
                                          </p:stCondLst>
                                        </p:cTn>
                                        <p:tgtEl>
                                          <p:spTgt spid="13"/>
                                        </p:tgtEl>
                                        <p:attrNameLst>
                                          <p:attrName>r</p:attrName>
                                        </p:attrNameLst>
                                      </p:cBhvr>
                                    </p:animRot>
                                    <p:animRot by="240000">
                                      <p:cBhvr>
                                        <p:cTn id="68" dur="200" fill="hold">
                                          <p:stCondLst>
                                            <p:cond delay="400"/>
                                          </p:stCondLst>
                                        </p:cTn>
                                        <p:tgtEl>
                                          <p:spTgt spid="13"/>
                                        </p:tgtEl>
                                        <p:attrNameLst>
                                          <p:attrName>r</p:attrName>
                                        </p:attrNameLst>
                                      </p:cBhvr>
                                    </p:animRot>
                                    <p:animRot by="-240000">
                                      <p:cBhvr>
                                        <p:cTn id="69" dur="200" fill="hold">
                                          <p:stCondLst>
                                            <p:cond delay="600"/>
                                          </p:stCondLst>
                                        </p:cTn>
                                        <p:tgtEl>
                                          <p:spTgt spid="13"/>
                                        </p:tgtEl>
                                        <p:attrNameLst>
                                          <p:attrName>r</p:attrName>
                                        </p:attrNameLst>
                                      </p:cBhvr>
                                    </p:animRot>
                                    <p:animRot by="120000">
                                      <p:cBhvr>
                                        <p:cTn id="70" dur="200" fill="hold">
                                          <p:stCondLst>
                                            <p:cond delay="800"/>
                                          </p:stCondLst>
                                        </p:cTn>
                                        <p:tgtEl>
                                          <p:spTgt spid="13"/>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animEffect transition="in" filter="randombar(horizontal)">
                                      <p:cBhvr>
                                        <p:cTn id="75" dur="500"/>
                                        <p:tgtEl>
                                          <p:spTgt spid="33"/>
                                        </p:tgtEl>
                                      </p:cBhvr>
                                    </p:animEffect>
                                  </p:childTnLst>
                                </p:cTn>
                              </p:par>
                              <p:par>
                                <p:cTn id="76" presetID="14" presetClass="entr" presetSubtype="10" fill="hold" nodeType="withEffect">
                                  <p:stCondLst>
                                    <p:cond delay="0"/>
                                  </p:stCondLst>
                                  <p:childTnLst>
                                    <p:set>
                                      <p:cBhvr>
                                        <p:cTn id="77" dur="1" fill="hold">
                                          <p:stCondLst>
                                            <p:cond delay="0"/>
                                          </p:stCondLst>
                                        </p:cTn>
                                        <p:tgtEl>
                                          <p:spTgt spid="14"/>
                                        </p:tgtEl>
                                        <p:attrNameLst>
                                          <p:attrName>style.visibility</p:attrName>
                                        </p:attrNameLst>
                                      </p:cBhvr>
                                      <p:to>
                                        <p:strVal val="visible"/>
                                      </p:to>
                                    </p:set>
                                    <p:animEffect transition="in" filter="randombar(horizontal)">
                                      <p:cBhvr>
                                        <p:cTn id="78" dur="500"/>
                                        <p:tgtEl>
                                          <p:spTgt spid="14"/>
                                        </p:tgtEl>
                                      </p:cBhvr>
                                    </p:animEffect>
                                  </p:childTnLst>
                                </p:cTn>
                              </p:par>
                              <p:par>
                                <p:cTn id="79" presetID="14" presetClass="entr" presetSubtype="10" fill="hold"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randombar(horizontal)">
                                      <p:cBhvr>
                                        <p:cTn id="81" dur="500"/>
                                        <p:tgtEl>
                                          <p:spTgt spid="22"/>
                                        </p:tgtEl>
                                      </p:cBhvr>
                                    </p:animEffect>
                                  </p:childTnLst>
                                </p:cTn>
                              </p:par>
                              <p:par>
                                <p:cTn id="82" presetID="32" presetClass="emph" presetSubtype="0" fill="hold" nodeType="withEffect">
                                  <p:stCondLst>
                                    <p:cond delay="0"/>
                                  </p:stCondLst>
                                  <p:childTnLst>
                                    <p:animRot by="120000">
                                      <p:cBhvr>
                                        <p:cTn id="83" dur="100" fill="hold">
                                          <p:stCondLst>
                                            <p:cond delay="0"/>
                                          </p:stCondLst>
                                        </p:cTn>
                                        <p:tgtEl>
                                          <p:spTgt spid="14"/>
                                        </p:tgtEl>
                                        <p:attrNameLst>
                                          <p:attrName>r</p:attrName>
                                        </p:attrNameLst>
                                      </p:cBhvr>
                                    </p:animRot>
                                    <p:animRot by="-240000">
                                      <p:cBhvr>
                                        <p:cTn id="84" dur="200" fill="hold">
                                          <p:stCondLst>
                                            <p:cond delay="200"/>
                                          </p:stCondLst>
                                        </p:cTn>
                                        <p:tgtEl>
                                          <p:spTgt spid="14"/>
                                        </p:tgtEl>
                                        <p:attrNameLst>
                                          <p:attrName>r</p:attrName>
                                        </p:attrNameLst>
                                      </p:cBhvr>
                                    </p:animRot>
                                    <p:animRot by="240000">
                                      <p:cBhvr>
                                        <p:cTn id="85" dur="200" fill="hold">
                                          <p:stCondLst>
                                            <p:cond delay="400"/>
                                          </p:stCondLst>
                                        </p:cTn>
                                        <p:tgtEl>
                                          <p:spTgt spid="14"/>
                                        </p:tgtEl>
                                        <p:attrNameLst>
                                          <p:attrName>r</p:attrName>
                                        </p:attrNameLst>
                                      </p:cBhvr>
                                    </p:animRot>
                                    <p:animRot by="-240000">
                                      <p:cBhvr>
                                        <p:cTn id="86" dur="200" fill="hold">
                                          <p:stCondLst>
                                            <p:cond delay="600"/>
                                          </p:stCondLst>
                                        </p:cTn>
                                        <p:tgtEl>
                                          <p:spTgt spid="14"/>
                                        </p:tgtEl>
                                        <p:attrNameLst>
                                          <p:attrName>r</p:attrName>
                                        </p:attrNameLst>
                                      </p:cBhvr>
                                    </p:animRot>
                                    <p:animRot by="120000">
                                      <p:cBhvr>
                                        <p:cTn id="8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88" fill="hold" display="0">
                  <p:stCondLst>
                    <p:cond delay="indefinite"/>
                  </p:stCondLst>
                  <p:endCondLst>
                    <p:cond evt="onStopAudio" delay="0">
                      <p:tgtEl>
                        <p:sldTgt/>
                      </p:tgtEl>
                    </p:cond>
                  </p:endCondLst>
                </p:cTn>
                <p:tgtEl>
                  <p:spTgt spid="34"/>
                </p:tgtEl>
              </p:cMediaNode>
            </p:audio>
            <p:audio>
              <p:cMediaNode vol="80000">
                <p:cTn id="89" fill="hold" display="0">
                  <p:stCondLst>
                    <p:cond delay="indefinite"/>
                  </p:stCondLst>
                  <p:endCondLst>
                    <p:cond evt="onStopAudio" delay="0">
                      <p:tgtEl>
                        <p:sldTgt/>
                      </p:tgtEl>
                    </p:cond>
                  </p:endCondLst>
                </p:cTn>
                <p:tgtEl>
                  <p:spTgt spid="37"/>
                </p:tgtEl>
              </p:cMediaNode>
            </p:audio>
            <p:audio>
              <p:cMediaNode vol="80000">
                <p:cTn id="90" fill="hold" display="0">
                  <p:stCondLst>
                    <p:cond delay="indefinite"/>
                  </p:stCondLst>
                  <p:endCondLst>
                    <p:cond evt="onStopAudio" delay="0">
                      <p:tgtEl>
                        <p:sldTgt/>
                      </p:tgtEl>
                    </p:cond>
                  </p:endCondLst>
                </p:cTn>
                <p:tgtEl>
                  <p:spTgt spid="38"/>
                </p:tgtEl>
              </p:cMediaNode>
            </p:audio>
            <p:audio>
              <p:cMediaNode vol="80000">
                <p:cTn id="91" fill="hold" display="0">
                  <p:stCondLst>
                    <p:cond delay="indefinite"/>
                  </p:stCondLst>
                  <p:endCondLst>
                    <p:cond evt="onStopAudio" delay="0">
                      <p:tgtEl>
                        <p:sldTgt/>
                      </p:tgtEl>
                    </p:cond>
                  </p:endCondLst>
                </p:cTn>
                <p:tgtEl>
                  <p:spTgt spid="39"/>
                </p:tgtEl>
              </p:cMediaNode>
            </p:audio>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withEffect">
                                  <p:stCondLst>
                                    <p:cond delay="0"/>
                                  </p:stCondLst>
                                  <p:childTnLst>
                                    <p:set>
                                      <p:cBhvr>
                                        <p:cTn id="9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95"/>
                                            </p:cond>
                                          </p:stCondLst>
                                          <p:endCondLst>
                                            <p:cond evt="onStopAudio" delay="0">
                                              <p:tgtEl>
                                                <p:sldTgt/>
                                              </p:tgtEl>
                                            </p:cond>
                                          </p:endCondLst>
                                        </p:cTn>
                                        <p:tgtEl>
                                          <p:sndTgt r:embed="rId6" name="Am-thanh-tra-loi-sai-www_nhacchuongvui_com.wav"/>
                                        </p:tgtEl>
                                      </p:cMediaNode>
                                    </p:audio>
                                  </p:subTnLst>
                                </p:cTn>
                              </p:par>
                            </p:childTnLst>
                          </p:cTn>
                        </p:par>
                        <p:par>
                          <p:cTn id="97" fill="hold">
                            <p:stCondLst>
                              <p:cond delay="0"/>
                            </p:stCondLst>
                            <p:childTnLst>
                              <p:par>
                                <p:cTn id="98" presetID="10" presetClass="exit" presetSubtype="0" fill="hold" nodeType="afterEffect">
                                  <p:stCondLst>
                                    <p:cond delay="500"/>
                                  </p:stCondLst>
                                  <p:childTnLst>
                                    <p:animEffect transition="out" filter="fade">
                                      <p:cBhvr>
                                        <p:cTn id="99" dur="500"/>
                                        <p:tgtEl>
                                          <p:spTgt spid="41"/>
                                        </p:tgtEl>
                                      </p:cBhvr>
                                    </p:animEffect>
                                    <p:set>
                                      <p:cBhvr>
                                        <p:cTn id="100"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1" restart="whenNotActive" fill="hold" evtFilter="cancelBubble" nodeType="interactiveSeq">
                <p:stCondLst>
                  <p:cond evt="onClick" delay="0">
                    <p:tgtEl>
                      <p:spTgt spid="28"/>
                    </p:tgtEl>
                  </p:cond>
                </p:stCondLst>
                <p:endSync evt="end" delay="0">
                  <p:rtn val="all"/>
                </p:endSync>
                <p:childTnLst>
                  <p:par>
                    <p:cTn id="102" fill="hold">
                      <p:stCondLst>
                        <p:cond delay="0"/>
                      </p:stCondLst>
                      <p:childTnLst>
                        <p:par>
                          <p:cTn id="103" fill="hold">
                            <p:stCondLst>
                              <p:cond delay="0"/>
                            </p:stCondLst>
                            <p:childTnLst>
                              <p:par>
                                <p:cTn id="104" presetID="1" presetClass="entr" presetSubtype="0" fill="hold" nodeType="withEffect">
                                  <p:stCondLst>
                                    <p:cond delay="0"/>
                                  </p:stCondLst>
                                  <p:childTnLst>
                                    <p:set>
                                      <p:cBhvr>
                                        <p:cTn id="105" dur="1" fill="hold">
                                          <p:stCondLst>
                                            <p:cond delay="999"/>
                                          </p:stCondLst>
                                        </p:cTn>
                                        <p:tgtEl>
                                          <p:spTgt spid="25"/>
                                        </p:tgtEl>
                                        <p:attrNameLst>
                                          <p:attrName>style.visibility</p:attrName>
                                        </p:attrNameLst>
                                      </p:cBhvr>
                                      <p:to>
                                        <p:strVal val="visible"/>
                                      </p:to>
                                    </p:set>
                                  </p:childTnLst>
                                  <p:subTnLst>
                                    <p:audio>
                                      <p:cMediaNode>
                                        <p:cTn display="0" masterRel="sameClick">
                                          <p:stCondLst>
                                            <p:cond evt="begin" delay="0">
                                              <p:tn val="104"/>
                                            </p:cond>
                                          </p:stCondLst>
                                          <p:endCondLst>
                                            <p:cond evt="onStopAudio" delay="0">
                                              <p:tgtEl>
                                                <p:sldTgt/>
                                              </p:tgtEl>
                                            </p:cond>
                                          </p:endCondLst>
                                        </p:cTn>
                                        <p:tgtEl>
                                          <p:sndTgt r:embed="rId7" name="Am-thanh-tra-loi-dung-www_nhacchuongvui_com.wav"/>
                                        </p:tgtEl>
                                      </p:cMediaNode>
                                    </p:audio>
                                  </p:subTnLst>
                                </p:cTn>
                              </p:par>
                              <p:par>
                                <p:cTn id="106" presetID="16" presetClass="exit" presetSubtype="21" fill="hold" nodeType="withEffect">
                                  <p:stCondLst>
                                    <p:cond delay="0"/>
                                  </p:stCondLst>
                                  <p:childTnLst>
                                    <p:animEffect transition="out" filter="barn(inVertical)">
                                      <p:cBhvr>
                                        <p:cTn id="107" dur="500"/>
                                        <p:tgtEl>
                                          <p:spTgt spid="25"/>
                                        </p:tgtEl>
                                      </p:cBhvr>
                                    </p:animEffect>
                                    <p:set>
                                      <p:cBhvr>
                                        <p:cTn id="108"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9" restart="whenNotActive" fill="hold" evtFilter="cancelBubble" nodeType="interactiveSeq">
                <p:stCondLst>
                  <p:cond evt="onClick" delay="0">
                    <p:tgtEl>
                      <p:spTgt spid="24"/>
                    </p:tgtEl>
                  </p:cond>
                </p:stCondLst>
                <p:endSync evt="end" delay="0">
                  <p:rtn val="all"/>
                </p:endSync>
                <p:childTnLst>
                  <p:par>
                    <p:cTn id="110" fill="hold">
                      <p:stCondLst>
                        <p:cond delay="0"/>
                      </p:stCondLst>
                      <p:childTnLst>
                        <p:par>
                          <p:cTn id="111" fill="hold">
                            <p:stCondLst>
                              <p:cond delay="0"/>
                            </p:stCondLst>
                            <p:childTnLst>
                              <p:par>
                                <p:cTn id="112" presetID="1" presetClass="entr" presetSubtype="0" fill="hold" nodeType="withEffect">
                                  <p:stCondLst>
                                    <p:cond delay="0"/>
                                  </p:stCondLst>
                                  <p:childTnLst>
                                    <p:set>
                                      <p:cBhvr>
                                        <p:cTn id="113"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6" name="Am-thanh-tra-loi-sai-www_nhacchuongvui_com.wav"/>
                                        </p:tgtEl>
                                      </p:cMediaNode>
                                    </p:audio>
                                  </p:subTnLst>
                                </p:cTn>
                              </p:par>
                            </p:childTnLst>
                          </p:cTn>
                        </p:par>
                        <p:par>
                          <p:cTn id="114" fill="hold">
                            <p:stCondLst>
                              <p:cond delay="0"/>
                            </p:stCondLst>
                            <p:childTnLst>
                              <p:par>
                                <p:cTn id="115" presetID="10" presetClass="exit" presetSubtype="0" fill="hold" nodeType="afterEffect">
                                  <p:stCondLst>
                                    <p:cond delay="500"/>
                                  </p:stCondLst>
                                  <p:childTnLst>
                                    <p:animEffect transition="out" filter="fade">
                                      <p:cBhvr>
                                        <p:cTn id="116" dur="500"/>
                                        <p:tgtEl>
                                          <p:spTgt spid="29"/>
                                        </p:tgtEl>
                                      </p:cBhvr>
                                    </p:animEffect>
                                    <p:set>
                                      <p:cBhvr>
                                        <p:cTn id="117" dur="1" fill="hold">
                                          <p:stCondLst>
                                            <p:cond delay="4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18" restart="whenNotActive" fill="hold" evtFilter="cancelBubble" nodeType="interactiveSeq">
                <p:stCondLst>
                  <p:cond evt="onClick" delay="0">
                    <p:tgtEl>
                      <p:spTgt spid="22"/>
                    </p:tgtEl>
                  </p:cond>
                </p:stCondLst>
                <p:endSync evt="end" delay="0">
                  <p:rtn val="all"/>
                </p:endSync>
                <p:childTnLst>
                  <p:par>
                    <p:cTn id="119" fill="hold">
                      <p:stCondLst>
                        <p:cond delay="0"/>
                      </p:stCondLst>
                      <p:childTnLst>
                        <p:par>
                          <p:cTn id="120" fill="hold">
                            <p:stCondLst>
                              <p:cond delay="0"/>
                            </p:stCondLst>
                            <p:childTnLst>
                              <p:par>
                                <p:cTn id="121" presetID="1" presetClass="entr" presetSubtype="0" fill="hold" nodeType="withEffect">
                                  <p:stCondLst>
                                    <p:cond delay="0"/>
                                  </p:stCondLst>
                                  <p:childTnLst>
                                    <p:set>
                                      <p:cBhvr>
                                        <p:cTn id="122"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21"/>
                                            </p:cond>
                                          </p:stCondLst>
                                          <p:endCondLst>
                                            <p:cond evt="onStopAudio" delay="0">
                                              <p:tgtEl>
                                                <p:sldTgt/>
                                              </p:tgtEl>
                                            </p:cond>
                                          </p:endCondLst>
                                        </p:cTn>
                                        <p:tgtEl>
                                          <p:sndTgt r:embed="rId6" name="Am-thanh-tra-loi-sai-www_nhacchuongvui_com.wav"/>
                                        </p:tgtEl>
                                      </p:cMediaNode>
                                    </p:audio>
                                  </p:subTnLst>
                                </p:cTn>
                              </p:par>
                            </p:childTnLst>
                          </p:cTn>
                        </p:par>
                        <p:par>
                          <p:cTn id="123" fill="hold">
                            <p:stCondLst>
                              <p:cond delay="0"/>
                            </p:stCondLst>
                            <p:childTnLst>
                              <p:par>
                                <p:cTn id="124" presetID="10" presetClass="exit" presetSubtype="0" fill="hold" nodeType="afterEffect">
                                  <p:stCondLst>
                                    <p:cond delay="500"/>
                                  </p:stCondLst>
                                  <p:childTnLst>
                                    <p:animEffect transition="out" filter="fade">
                                      <p:cBhvr>
                                        <p:cTn id="125" dur="500"/>
                                        <p:tgtEl>
                                          <p:spTgt spid="27"/>
                                        </p:tgtEl>
                                      </p:cBhvr>
                                    </p:animEffect>
                                    <p:set>
                                      <p:cBhvr>
                                        <p:cTn id="126"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127" restart="whenNotActive" fill="hold" evtFilter="cancelBubble" nodeType="interactiveSeq">
                <p:stCondLst>
                  <p:cond evt="onClick" delay="0">
                    <p:tgtEl>
                      <p:spTgt spid="5"/>
                    </p:tgtEl>
                  </p:cond>
                </p:stCondLst>
                <p:endSync evt="end" delay="0">
                  <p:rtn val="all"/>
                </p:endSync>
                <p:childTnLst>
                  <p:par>
                    <p:cTn id="128" fill="hold">
                      <p:stCondLst>
                        <p:cond delay="0"/>
                      </p:stCondLst>
                      <p:childTnLst>
                        <p:par>
                          <p:cTn id="129" fill="hold">
                            <p:stCondLst>
                              <p:cond delay="0"/>
                            </p:stCondLst>
                            <p:childTnLst>
                              <p:par>
                                <p:cTn id="130" presetID="14" presetClass="entr" presetSubtype="10" fill="hold" nodeType="withEffect">
                                  <p:stCondLst>
                                    <p:cond delay="0"/>
                                  </p:stCondLst>
                                  <p:childTnLst>
                                    <p:set>
                                      <p:cBhvr>
                                        <p:cTn id="131" dur="1" fill="hold">
                                          <p:stCondLst>
                                            <p:cond delay="0"/>
                                          </p:stCondLst>
                                        </p:cTn>
                                        <p:tgtEl>
                                          <p:spTgt spid="42"/>
                                        </p:tgtEl>
                                        <p:attrNameLst>
                                          <p:attrName>style.visibility</p:attrName>
                                        </p:attrNameLst>
                                      </p:cBhvr>
                                      <p:to>
                                        <p:strVal val="visible"/>
                                      </p:to>
                                    </p:set>
                                    <p:animEffect transition="in" filter="randombar(horizontal)">
                                      <p:cBhvr>
                                        <p:cTn id="132" dur="500"/>
                                        <p:tgtEl>
                                          <p:spTgt spid="42"/>
                                        </p:tgtEl>
                                      </p:cBhvr>
                                    </p:animEffect>
                                  </p:childTnLst>
                                </p:cTn>
                              </p:par>
                              <p:par>
                                <p:cTn id="133" presetID="32" presetClass="emph" presetSubtype="0" fill="hold" nodeType="withEffect">
                                  <p:stCondLst>
                                    <p:cond delay="0"/>
                                  </p:stCondLst>
                                  <p:childTnLst>
                                    <p:animRot by="120000">
                                      <p:cBhvr>
                                        <p:cTn id="134" dur="100" fill="hold">
                                          <p:stCondLst>
                                            <p:cond delay="0"/>
                                          </p:stCondLst>
                                        </p:cTn>
                                        <p:tgtEl>
                                          <p:spTgt spid="42"/>
                                        </p:tgtEl>
                                        <p:attrNameLst>
                                          <p:attrName>r</p:attrName>
                                        </p:attrNameLst>
                                      </p:cBhvr>
                                    </p:animRot>
                                    <p:animRot by="-240000">
                                      <p:cBhvr>
                                        <p:cTn id="135" dur="200" fill="hold">
                                          <p:stCondLst>
                                            <p:cond delay="200"/>
                                          </p:stCondLst>
                                        </p:cTn>
                                        <p:tgtEl>
                                          <p:spTgt spid="42"/>
                                        </p:tgtEl>
                                        <p:attrNameLst>
                                          <p:attrName>r</p:attrName>
                                        </p:attrNameLst>
                                      </p:cBhvr>
                                    </p:animRot>
                                    <p:animRot by="240000">
                                      <p:cBhvr>
                                        <p:cTn id="136" dur="200" fill="hold">
                                          <p:stCondLst>
                                            <p:cond delay="400"/>
                                          </p:stCondLst>
                                        </p:cTn>
                                        <p:tgtEl>
                                          <p:spTgt spid="42"/>
                                        </p:tgtEl>
                                        <p:attrNameLst>
                                          <p:attrName>r</p:attrName>
                                        </p:attrNameLst>
                                      </p:cBhvr>
                                    </p:animRot>
                                    <p:animRot by="-240000">
                                      <p:cBhvr>
                                        <p:cTn id="137" dur="200" fill="hold">
                                          <p:stCondLst>
                                            <p:cond delay="600"/>
                                          </p:stCondLst>
                                        </p:cTn>
                                        <p:tgtEl>
                                          <p:spTgt spid="42"/>
                                        </p:tgtEl>
                                        <p:attrNameLst>
                                          <p:attrName>r</p:attrName>
                                        </p:attrNameLst>
                                      </p:cBhvr>
                                    </p:animRot>
                                    <p:animRot by="120000">
                                      <p:cBhvr>
                                        <p:cTn id="138" dur="200" fill="hold">
                                          <p:stCondLst>
                                            <p:cond delay="800"/>
                                          </p:stCondLst>
                                        </p:cTn>
                                        <p:tgtEl>
                                          <p:spTgt spid="42"/>
                                        </p:tgtEl>
                                        <p:attrNameLst>
                                          <p:attrName>r</p:attrName>
                                        </p:attrNameLst>
                                      </p:cBhvr>
                                    </p:animRot>
                                  </p:childTnLst>
                                </p:cTn>
                              </p:par>
                            </p:childTnLst>
                          </p:cTn>
                        </p:par>
                      </p:childTnLst>
                    </p:cTn>
                  </p:par>
                </p:childTnLst>
              </p:cTn>
              <p:nextCondLst>
                <p:cond evt="onClick" delay="0">
                  <p:tgtEl>
                    <p:spTgt spid="5"/>
                  </p:tgtEl>
                </p:cond>
              </p:nextCondLst>
            </p:seq>
          </p:childTnLst>
        </p:cTn>
      </p:par>
    </p:tnLst>
    <p:bldLst>
      <p:bldP spid="6" grpId="0" animBg="1"/>
      <p:bldP spid="7" grpId="0"/>
      <p:bldP spid="30" grpId="0"/>
      <p:bldP spid="31" grpId="0"/>
      <p:bldP spid="32" grpId="0"/>
      <p:bldP spid="3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2192000" cy="6858000"/>
          </a:xfrm>
          <a:prstGeom prst="rect">
            <a:avLst/>
          </a:prstGeom>
          <a:solidFill>
            <a:srgbClr val="FDE4E3"/>
          </a:solidFill>
          <a:ln>
            <a:solidFill>
              <a:srgbClr val="FCCC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12" descr="Cute Chef girl smiling cartoon art holding label illustration logo. Premium  Vector Stock Vector | Adobe Stock">
            <a:extLst>
              <a:ext uri="{FF2B5EF4-FFF2-40B4-BE49-F238E27FC236}">
                <a16:creationId xmlns:a16="http://schemas.microsoft.com/office/drawing/2014/main" id="{7A5ACB37-27E5-4471-838B-1F43A379A85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690176" y="97275"/>
            <a:ext cx="9237831" cy="739026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4B08EFC5-B057-4387-8694-800B9985BB9B}"/>
              </a:ext>
            </a:extLst>
          </p:cNvPr>
          <p:cNvGrpSpPr/>
          <p:nvPr/>
        </p:nvGrpSpPr>
        <p:grpSpPr>
          <a:xfrm>
            <a:off x="162871" y="222700"/>
            <a:ext cx="5610733" cy="2843137"/>
            <a:chOff x="5539527" y="-288430"/>
            <a:chExt cx="5610733" cy="2843137"/>
          </a:xfrm>
        </p:grpSpPr>
        <p:sp>
          <p:nvSpPr>
            <p:cNvPr id="8" name="Speech Bubble: Oval 7">
              <a:extLst>
                <a:ext uri="{FF2B5EF4-FFF2-40B4-BE49-F238E27FC236}">
                  <a16:creationId xmlns:a16="http://schemas.microsoft.com/office/drawing/2014/main" id="{7A7C5CDC-326B-489F-9D81-59FB47876ABC}"/>
                </a:ext>
              </a:extLst>
            </p:cNvPr>
            <p:cNvSpPr/>
            <p:nvPr/>
          </p:nvSpPr>
          <p:spPr>
            <a:xfrm rot="10989257">
              <a:off x="5539527" y="-288430"/>
              <a:ext cx="5610733" cy="2843137"/>
            </a:xfrm>
            <a:prstGeom prst="wedgeEllipseCallout">
              <a:avLst>
                <a:gd name="adj1" fmla="val -24952"/>
                <a:gd name="adj2" fmla="val -77089"/>
              </a:avLst>
            </a:prstGeom>
            <a:solidFill>
              <a:schemeClr val="bg1"/>
            </a:solidFill>
            <a:ln w="76200">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250E73AF-DA31-4980-8944-8C7C1A877759}"/>
                </a:ext>
              </a:extLst>
            </p:cNvPr>
            <p:cNvSpPr txBox="1"/>
            <p:nvPr/>
          </p:nvSpPr>
          <p:spPr>
            <a:xfrm>
              <a:off x="5729549" y="420305"/>
              <a:ext cx="5374868" cy="1661993"/>
            </a:xfrm>
            <a:prstGeom prst="rect">
              <a:avLst/>
            </a:prstGeom>
            <a:noFill/>
            <a:ln>
              <a:noFill/>
            </a:ln>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Những chiếc bánh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w="31750">
                    <a:solidFill>
                      <a:srgbClr val="002060"/>
                    </a:solidFill>
                  </a:ln>
                  <a:solidFill>
                    <a:prstClr val="white"/>
                  </a:solidFill>
                  <a:effectLst>
                    <a:outerShdw blurRad="50800" dist="38100" dir="2700000" algn="tl" rotWithShape="0">
                      <a:prstClr val="black">
                        <a:alpha val="40000"/>
                      </a:prstClr>
                    </a:outerShdw>
                  </a:effectLst>
                  <a:uLnTx/>
                  <a:uFillTx/>
                  <a:latin typeface="iCiel Cadena" panose="02000503000000020004" pitchFamily="50" charset="0"/>
                  <a:ea typeface="+mn-ea"/>
                  <a:cs typeface="+mn-cs"/>
                </a:rPr>
                <a:t>thật là ngon !</a:t>
              </a:r>
            </a:p>
          </p:txBody>
        </p:sp>
      </p:grpSp>
      <p:pic>
        <p:nvPicPr>
          <p:cNvPr id="12" name="Picture 12" descr="Cute Chef girl smiling cartoon art holding label illustration logo. Premium  Vector Stock Vector | Adobe Stock">
            <a:extLst>
              <a:ext uri="{FF2B5EF4-FFF2-40B4-BE49-F238E27FC236}">
                <a16:creationId xmlns:a16="http://schemas.microsoft.com/office/drawing/2014/main" id="{D5A6B07A-C7E8-471C-9612-CAF952A4AC8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3056" b="97222" l="5111" r="92222"/>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20658" t="67271" r="16184"/>
          <a:stretch/>
        </p:blipFill>
        <p:spPr bwMode="auto">
          <a:xfrm>
            <a:off x="-1" y="5068781"/>
            <a:ext cx="12192001" cy="241875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Premium Vector | Set of cupcake cartoon illustration">
            <a:extLst>
              <a:ext uri="{FF2B5EF4-FFF2-40B4-BE49-F238E27FC236}">
                <a16:creationId xmlns:a16="http://schemas.microsoft.com/office/drawing/2014/main" id="{47D67241-0058-4E6F-89F2-2E1095322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r="52833" b="48382"/>
          <a:stretch/>
        </p:blipFill>
        <p:spPr bwMode="auto">
          <a:xfrm rot="20538176">
            <a:off x="-497213" y="3840576"/>
            <a:ext cx="2790061" cy="304848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remium Vector | Set of cupcake cartoon illustration">
            <a:extLst>
              <a:ext uri="{FF2B5EF4-FFF2-40B4-BE49-F238E27FC236}">
                <a16:creationId xmlns:a16="http://schemas.microsoft.com/office/drawing/2014/main" id="{11752D3F-563A-473A-9697-31AB0816E590}"/>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50244" t="-1360" r="2589" b="49742"/>
          <a:stretch/>
        </p:blipFill>
        <p:spPr bwMode="auto">
          <a:xfrm rot="568457">
            <a:off x="1690313" y="3526010"/>
            <a:ext cx="2854022" cy="311836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Premium Vector | Set of cupcake cartoon illustration">
            <a:extLst>
              <a:ext uri="{FF2B5EF4-FFF2-40B4-BE49-F238E27FC236}">
                <a16:creationId xmlns:a16="http://schemas.microsoft.com/office/drawing/2014/main" id="{472112B2-53B7-4305-AE70-130AD49AA02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9695" t="49237" r="4686" b="6056"/>
          <a:stretch/>
        </p:blipFill>
        <p:spPr bwMode="auto">
          <a:xfrm rot="21323900">
            <a:off x="8394247" y="4264689"/>
            <a:ext cx="2454333" cy="24014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Premium Vector | Set of cupcake cartoon illustration">
            <a:extLst>
              <a:ext uri="{FF2B5EF4-FFF2-40B4-BE49-F238E27FC236}">
                <a16:creationId xmlns:a16="http://schemas.microsoft.com/office/drawing/2014/main" id="{300B3E55-DAFE-47D8-A879-840B856698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0" b="100000" l="0" r="100000">
                        <a14:foregroundMark x1="24601" y1="25760" x2="33387" y2="22400"/>
                        <a14:foregroundMark x1="62939" y1="22400" x2="78914" y2="40480"/>
                        <a14:foregroundMark x1="24121" y1="64640" x2="32748" y2="86560"/>
                        <a14:foregroundMark x1="66773" y1="64800" x2="73962" y2="84800"/>
                      </a14:backgroundRemoval>
                    </a14:imgEffect>
                  </a14:imgLayer>
                </a14:imgProps>
              </a:ext>
              <a:ext uri="{28A0092B-C50C-407E-A947-70E740481C1C}">
                <a14:useLocalDpi xmlns:a14="http://schemas.microsoft.com/office/drawing/2010/main" val="0"/>
              </a:ext>
            </a:extLst>
          </a:blip>
          <a:srcRect l="4101" t="51430" r="50280" b="3863"/>
          <a:stretch/>
        </p:blipFill>
        <p:spPr bwMode="auto">
          <a:xfrm rot="1193808">
            <a:off x="9744071" y="4154414"/>
            <a:ext cx="2788108" cy="2728036"/>
          </a:xfrm>
          <a:prstGeom prst="rect">
            <a:avLst/>
          </a:prstGeom>
          <a:noFill/>
          <a:extLst>
            <a:ext uri="{909E8E84-426E-40DD-AFC4-6F175D3DCCD1}">
              <a14:hiddenFill xmlns:a14="http://schemas.microsoft.com/office/drawing/2010/main">
                <a:solidFill>
                  <a:srgbClr val="FFFFFF"/>
                </a:solidFill>
              </a14:hiddenFill>
            </a:ext>
          </a:extLst>
        </p:spPr>
      </p:pic>
      <p:pic>
        <p:nvPicPr>
          <p:cNvPr id="20" name="Tieng-yeah-tre-con-www_nhacchuongvui_com (1)">
            <a:hlinkClick r:id="" action="ppaction://media"/>
            <a:extLst>
              <a:ext uri="{FF2B5EF4-FFF2-40B4-BE49-F238E27FC236}">
                <a16:creationId xmlns:a16="http://schemas.microsoft.com/office/drawing/2014/main" id="{EB8F4836-37DA-42E4-87EF-DFADF0A1B2E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73175" y="5927420"/>
            <a:ext cx="1025525" cy="1025525"/>
          </a:xfrm>
          <a:prstGeom prst="rect">
            <a:avLst/>
          </a:prstGeom>
        </p:spPr>
      </p:pic>
    </p:spTree>
    <p:extLst>
      <p:ext uri="{BB962C8B-B14F-4D97-AF65-F5344CB8AC3E}">
        <p14:creationId xmlns:p14="http://schemas.microsoft.com/office/powerpoint/2010/main" val="380280998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 presetClass="mediacall" presetSubtype="0" fill="hold" nodeType="withEffect">
                                  <p:stCondLst>
                                    <p:cond delay="0"/>
                                  </p:stCondLst>
                                  <p:childTnLst>
                                    <p:cmd type="call" cmd="playFrom(0.0)">
                                      <p:cBhvr>
                                        <p:cTn id="9" dur="4414" fill="hold"/>
                                        <p:tgtEl>
                                          <p:spTgt spid="20"/>
                                        </p:tgtEl>
                                      </p:cBhvr>
                                    </p:cmd>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32" presetClass="emph" presetSubtype="0" repeatCount="4000" fill="hold" nodeType="withEffect">
                                  <p:stCondLst>
                                    <p:cond delay="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cTn>
                              </p:par>
                              <p:par>
                                <p:cTn id="21" presetID="53" presetClass="entr" presetSubtype="16"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500" fill="hold"/>
                                        <p:tgtEl>
                                          <p:spTgt spid="17"/>
                                        </p:tgtEl>
                                        <p:attrNameLst>
                                          <p:attrName>ppt_w</p:attrName>
                                        </p:attrNameLst>
                                      </p:cBhvr>
                                      <p:tavLst>
                                        <p:tav tm="0">
                                          <p:val>
                                            <p:fltVal val="0"/>
                                          </p:val>
                                        </p:tav>
                                        <p:tav tm="100000">
                                          <p:val>
                                            <p:strVal val="#ppt_w"/>
                                          </p:val>
                                        </p:tav>
                                      </p:tavLst>
                                    </p:anim>
                                    <p:anim calcmode="lin" valueType="num">
                                      <p:cBhvr>
                                        <p:cTn id="24" dur="500" fill="hold"/>
                                        <p:tgtEl>
                                          <p:spTgt spid="17"/>
                                        </p:tgtEl>
                                        <p:attrNameLst>
                                          <p:attrName>ppt_h</p:attrName>
                                        </p:attrNameLst>
                                      </p:cBhvr>
                                      <p:tavLst>
                                        <p:tav tm="0">
                                          <p:val>
                                            <p:fltVal val="0"/>
                                          </p:val>
                                        </p:tav>
                                        <p:tav tm="100000">
                                          <p:val>
                                            <p:strVal val="#ppt_h"/>
                                          </p:val>
                                        </p:tav>
                                      </p:tavLst>
                                    </p:anim>
                                    <p:animEffect transition="in" filter="fade">
                                      <p:cBhvr>
                                        <p:cTn id="25" dur="500"/>
                                        <p:tgtEl>
                                          <p:spTgt spid="17"/>
                                        </p:tgtEl>
                                      </p:cBhvr>
                                    </p:animEffect>
                                  </p:childTnLst>
                                </p:cTn>
                              </p:par>
                              <p:par>
                                <p:cTn id="26" presetID="32" presetClass="emph" presetSubtype="0" repeatCount="4000" fill="hold" nodeType="withEffect">
                                  <p:stCondLst>
                                    <p:cond delay="0"/>
                                  </p:stCondLst>
                                  <p:childTnLst>
                                    <p:animRot by="120000">
                                      <p:cBhvr>
                                        <p:cTn id="27" dur="100" fill="hold">
                                          <p:stCondLst>
                                            <p:cond delay="0"/>
                                          </p:stCondLst>
                                        </p:cTn>
                                        <p:tgtEl>
                                          <p:spTgt spid="17"/>
                                        </p:tgtEl>
                                        <p:attrNameLst>
                                          <p:attrName>r</p:attrName>
                                        </p:attrNameLst>
                                      </p:cBhvr>
                                    </p:animRot>
                                    <p:animRot by="-240000">
                                      <p:cBhvr>
                                        <p:cTn id="28" dur="200" fill="hold">
                                          <p:stCondLst>
                                            <p:cond delay="200"/>
                                          </p:stCondLst>
                                        </p:cTn>
                                        <p:tgtEl>
                                          <p:spTgt spid="17"/>
                                        </p:tgtEl>
                                        <p:attrNameLst>
                                          <p:attrName>r</p:attrName>
                                        </p:attrNameLst>
                                      </p:cBhvr>
                                    </p:animRot>
                                    <p:animRot by="240000">
                                      <p:cBhvr>
                                        <p:cTn id="29" dur="200" fill="hold">
                                          <p:stCondLst>
                                            <p:cond delay="400"/>
                                          </p:stCondLst>
                                        </p:cTn>
                                        <p:tgtEl>
                                          <p:spTgt spid="17"/>
                                        </p:tgtEl>
                                        <p:attrNameLst>
                                          <p:attrName>r</p:attrName>
                                        </p:attrNameLst>
                                      </p:cBhvr>
                                    </p:animRot>
                                    <p:animRot by="-240000">
                                      <p:cBhvr>
                                        <p:cTn id="30" dur="200" fill="hold">
                                          <p:stCondLst>
                                            <p:cond delay="600"/>
                                          </p:stCondLst>
                                        </p:cTn>
                                        <p:tgtEl>
                                          <p:spTgt spid="17"/>
                                        </p:tgtEl>
                                        <p:attrNameLst>
                                          <p:attrName>r</p:attrName>
                                        </p:attrNameLst>
                                      </p:cBhvr>
                                    </p:animRot>
                                    <p:animRot by="120000">
                                      <p:cBhvr>
                                        <p:cTn id="31" dur="200" fill="hold">
                                          <p:stCondLst>
                                            <p:cond delay="800"/>
                                          </p:stCondLst>
                                        </p:cTn>
                                        <p:tgtEl>
                                          <p:spTgt spid="17"/>
                                        </p:tgtEl>
                                        <p:attrNameLst>
                                          <p:attrName>r</p:attrName>
                                        </p:attrNameLst>
                                      </p:cBhvr>
                                    </p:animRot>
                                  </p:childTnLst>
                                </p:cTn>
                              </p:par>
                              <p:par>
                                <p:cTn id="32" presetID="53" presetClass="entr" presetSubtype="16" fill="hold" nodeType="withEffect">
                                  <p:stCondLst>
                                    <p:cond delay="0"/>
                                  </p:stCondLst>
                                  <p:childTnLst>
                                    <p:set>
                                      <p:cBhvr>
                                        <p:cTn id="33" dur="1" fill="hold">
                                          <p:stCondLst>
                                            <p:cond delay="0"/>
                                          </p:stCondLst>
                                        </p:cTn>
                                        <p:tgtEl>
                                          <p:spTgt spid="19"/>
                                        </p:tgtEl>
                                        <p:attrNameLst>
                                          <p:attrName>style.visibility</p:attrName>
                                        </p:attrNameLst>
                                      </p:cBhvr>
                                      <p:to>
                                        <p:strVal val="visible"/>
                                      </p:to>
                                    </p:set>
                                    <p:anim calcmode="lin" valueType="num">
                                      <p:cBhvr>
                                        <p:cTn id="34" dur="500" fill="hold"/>
                                        <p:tgtEl>
                                          <p:spTgt spid="19"/>
                                        </p:tgtEl>
                                        <p:attrNameLst>
                                          <p:attrName>ppt_w</p:attrName>
                                        </p:attrNameLst>
                                      </p:cBhvr>
                                      <p:tavLst>
                                        <p:tav tm="0">
                                          <p:val>
                                            <p:fltVal val="0"/>
                                          </p:val>
                                        </p:tav>
                                        <p:tav tm="100000">
                                          <p:val>
                                            <p:strVal val="#ppt_w"/>
                                          </p:val>
                                        </p:tav>
                                      </p:tavLst>
                                    </p:anim>
                                    <p:anim calcmode="lin" valueType="num">
                                      <p:cBhvr>
                                        <p:cTn id="35" dur="500" fill="hold"/>
                                        <p:tgtEl>
                                          <p:spTgt spid="19"/>
                                        </p:tgtEl>
                                        <p:attrNameLst>
                                          <p:attrName>ppt_h</p:attrName>
                                        </p:attrNameLst>
                                      </p:cBhvr>
                                      <p:tavLst>
                                        <p:tav tm="0">
                                          <p:val>
                                            <p:fltVal val="0"/>
                                          </p:val>
                                        </p:tav>
                                        <p:tav tm="100000">
                                          <p:val>
                                            <p:strVal val="#ppt_h"/>
                                          </p:val>
                                        </p:tav>
                                      </p:tavLst>
                                    </p:anim>
                                    <p:animEffect transition="in" filter="fade">
                                      <p:cBhvr>
                                        <p:cTn id="36" dur="500"/>
                                        <p:tgtEl>
                                          <p:spTgt spid="19"/>
                                        </p:tgtEl>
                                      </p:cBhvr>
                                    </p:animEffect>
                                  </p:childTnLst>
                                </p:cTn>
                              </p:par>
                              <p:par>
                                <p:cTn id="37" presetID="32" presetClass="emph" presetSubtype="0" repeatCount="4000" fill="hold" nodeType="withEffect">
                                  <p:stCondLst>
                                    <p:cond delay="0"/>
                                  </p:stCondLst>
                                  <p:childTnLst>
                                    <p:animRot by="120000">
                                      <p:cBhvr>
                                        <p:cTn id="38" dur="100" fill="hold">
                                          <p:stCondLst>
                                            <p:cond delay="0"/>
                                          </p:stCondLst>
                                        </p:cTn>
                                        <p:tgtEl>
                                          <p:spTgt spid="19"/>
                                        </p:tgtEl>
                                        <p:attrNameLst>
                                          <p:attrName>r</p:attrName>
                                        </p:attrNameLst>
                                      </p:cBhvr>
                                    </p:animRot>
                                    <p:animRot by="-240000">
                                      <p:cBhvr>
                                        <p:cTn id="39" dur="200" fill="hold">
                                          <p:stCondLst>
                                            <p:cond delay="200"/>
                                          </p:stCondLst>
                                        </p:cTn>
                                        <p:tgtEl>
                                          <p:spTgt spid="19"/>
                                        </p:tgtEl>
                                        <p:attrNameLst>
                                          <p:attrName>r</p:attrName>
                                        </p:attrNameLst>
                                      </p:cBhvr>
                                    </p:animRot>
                                    <p:animRot by="240000">
                                      <p:cBhvr>
                                        <p:cTn id="40" dur="200" fill="hold">
                                          <p:stCondLst>
                                            <p:cond delay="400"/>
                                          </p:stCondLst>
                                        </p:cTn>
                                        <p:tgtEl>
                                          <p:spTgt spid="19"/>
                                        </p:tgtEl>
                                        <p:attrNameLst>
                                          <p:attrName>r</p:attrName>
                                        </p:attrNameLst>
                                      </p:cBhvr>
                                    </p:animRot>
                                    <p:animRot by="-240000">
                                      <p:cBhvr>
                                        <p:cTn id="41" dur="200" fill="hold">
                                          <p:stCondLst>
                                            <p:cond delay="600"/>
                                          </p:stCondLst>
                                        </p:cTn>
                                        <p:tgtEl>
                                          <p:spTgt spid="19"/>
                                        </p:tgtEl>
                                        <p:attrNameLst>
                                          <p:attrName>r</p:attrName>
                                        </p:attrNameLst>
                                      </p:cBhvr>
                                    </p:animRot>
                                    <p:animRot by="120000">
                                      <p:cBhvr>
                                        <p:cTn id="42" dur="200" fill="hold">
                                          <p:stCondLst>
                                            <p:cond delay="800"/>
                                          </p:stCondLst>
                                        </p:cTn>
                                        <p:tgtEl>
                                          <p:spTgt spid="19"/>
                                        </p:tgtEl>
                                        <p:attrNameLst>
                                          <p:attrName>r</p:attrName>
                                        </p:attrNameLst>
                                      </p:cBhvr>
                                    </p:animRot>
                                  </p:childTnLst>
                                </p:cTn>
                              </p:par>
                              <p:par>
                                <p:cTn id="43" presetID="53" presetClass="entr" presetSubtype="16"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anim calcmode="lin" valueType="num">
                                      <p:cBhvr>
                                        <p:cTn id="45" dur="500" fill="hold"/>
                                        <p:tgtEl>
                                          <p:spTgt spid="18"/>
                                        </p:tgtEl>
                                        <p:attrNameLst>
                                          <p:attrName>ppt_w</p:attrName>
                                        </p:attrNameLst>
                                      </p:cBhvr>
                                      <p:tavLst>
                                        <p:tav tm="0">
                                          <p:val>
                                            <p:fltVal val="0"/>
                                          </p:val>
                                        </p:tav>
                                        <p:tav tm="100000">
                                          <p:val>
                                            <p:strVal val="#ppt_w"/>
                                          </p:val>
                                        </p:tav>
                                      </p:tavLst>
                                    </p:anim>
                                    <p:anim calcmode="lin" valueType="num">
                                      <p:cBhvr>
                                        <p:cTn id="46" dur="500" fill="hold"/>
                                        <p:tgtEl>
                                          <p:spTgt spid="18"/>
                                        </p:tgtEl>
                                        <p:attrNameLst>
                                          <p:attrName>ppt_h</p:attrName>
                                        </p:attrNameLst>
                                      </p:cBhvr>
                                      <p:tavLst>
                                        <p:tav tm="0">
                                          <p:val>
                                            <p:fltVal val="0"/>
                                          </p:val>
                                        </p:tav>
                                        <p:tav tm="100000">
                                          <p:val>
                                            <p:strVal val="#ppt_h"/>
                                          </p:val>
                                        </p:tav>
                                      </p:tavLst>
                                    </p:anim>
                                    <p:animEffect transition="in" filter="fade">
                                      <p:cBhvr>
                                        <p:cTn id="47" dur="500"/>
                                        <p:tgtEl>
                                          <p:spTgt spid="18"/>
                                        </p:tgtEl>
                                      </p:cBhvr>
                                    </p:animEffect>
                                  </p:childTnLst>
                                </p:cTn>
                              </p:par>
                              <p:par>
                                <p:cTn id="48" presetID="32" presetClass="emph" presetSubtype="0" repeatCount="4000" fill="hold" nodeType="withEffect">
                                  <p:stCondLst>
                                    <p:cond delay="0"/>
                                  </p:stCondLst>
                                  <p:childTnLst>
                                    <p:animRot by="120000">
                                      <p:cBhvr>
                                        <p:cTn id="49" dur="100" fill="hold">
                                          <p:stCondLst>
                                            <p:cond delay="0"/>
                                          </p:stCondLst>
                                        </p:cTn>
                                        <p:tgtEl>
                                          <p:spTgt spid="18"/>
                                        </p:tgtEl>
                                        <p:attrNameLst>
                                          <p:attrName>r</p:attrName>
                                        </p:attrNameLst>
                                      </p:cBhvr>
                                    </p:animRot>
                                    <p:animRot by="-240000">
                                      <p:cBhvr>
                                        <p:cTn id="50" dur="200" fill="hold">
                                          <p:stCondLst>
                                            <p:cond delay="200"/>
                                          </p:stCondLst>
                                        </p:cTn>
                                        <p:tgtEl>
                                          <p:spTgt spid="18"/>
                                        </p:tgtEl>
                                        <p:attrNameLst>
                                          <p:attrName>r</p:attrName>
                                        </p:attrNameLst>
                                      </p:cBhvr>
                                    </p:animRot>
                                    <p:animRot by="240000">
                                      <p:cBhvr>
                                        <p:cTn id="51" dur="200" fill="hold">
                                          <p:stCondLst>
                                            <p:cond delay="400"/>
                                          </p:stCondLst>
                                        </p:cTn>
                                        <p:tgtEl>
                                          <p:spTgt spid="18"/>
                                        </p:tgtEl>
                                        <p:attrNameLst>
                                          <p:attrName>r</p:attrName>
                                        </p:attrNameLst>
                                      </p:cBhvr>
                                    </p:animRot>
                                    <p:animRot by="-240000">
                                      <p:cBhvr>
                                        <p:cTn id="52" dur="200" fill="hold">
                                          <p:stCondLst>
                                            <p:cond delay="600"/>
                                          </p:stCondLst>
                                        </p:cTn>
                                        <p:tgtEl>
                                          <p:spTgt spid="18"/>
                                        </p:tgtEl>
                                        <p:attrNameLst>
                                          <p:attrName>r</p:attrName>
                                        </p:attrNameLst>
                                      </p:cBhvr>
                                    </p:animRot>
                                    <p:animRot by="120000">
                                      <p:cBhvr>
                                        <p:cTn id="53"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4" fill="hold" display="0">
                  <p:stCondLst>
                    <p:cond delay="indefinite"/>
                  </p:stCondLst>
                  <p:endCondLst>
                    <p:cond evt="onStopAudio" delay="0">
                      <p:tgtEl>
                        <p:sldTgt/>
                      </p:tgtEl>
                    </p:cond>
                  </p:endCondLst>
                </p:cTn>
                <p:tgtEl>
                  <p:spTgt spid="2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email">
            <a:extLst>
              <a:ext uri="{28A0092B-C50C-407E-A947-70E740481C1C}">
                <a14:useLocalDpi xmlns:a14="http://schemas.microsoft.com/office/drawing/2010/main"/>
              </a:ext>
            </a:extLst>
          </a:blip>
          <a:srcRect/>
          <a:stretch>
            <a:fillRect/>
          </a:stretch>
        </p:blipFill>
        <p:spPr>
          <a:xfrm rot="344622">
            <a:off x="1084461" y="508997"/>
            <a:ext cx="10475595" cy="6053455"/>
          </a:xfrm>
          <a:prstGeom prst="rect">
            <a:avLst/>
          </a:prstGeom>
        </p:spPr>
      </p:pic>
      <p:pic>
        <p:nvPicPr>
          <p:cNvPr id="12" name="图片 23">
            <a:extLst>
              <a:ext uri="{FF2B5EF4-FFF2-40B4-BE49-F238E27FC236}">
                <a16:creationId xmlns:a16="http://schemas.microsoft.com/office/drawing/2014/main" id="{6A752BC5-0212-4236-8968-E88A84ABEF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685150" y="4361103"/>
            <a:ext cx="1802112" cy="1931446"/>
          </a:xfrm>
          <a:prstGeom prst="rect">
            <a:avLst/>
          </a:prstGeom>
        </p:spPr>
      </p:pic>
      <p:pic>
        <p:nvPicPr>
          <p:cNvPr id="15" name="图片 24">
            <a:extLst>
              <a:ext uri="{FF2B5EF4-FFF2-40B4-BE49-F238E27FC236}">
                <a16:creationId xmlns:a16="http://schemas.microsoft.com/office/drawing/2014/main" id="{D6242A3B-F08B-49D6-83BD-9207B4E480D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7"/>
          <a:stretch>
            <a:fillRect/>
          </a:stretch>
        </p:blipFill>
        <p:spPr>
          <a:xfrm>
            <a:off x="9875000" y="4005664"/>
            <a:ext cx="1878605" cy="3969323"/>
          </a:xfrm>
          <a:prstGeom prst="rect">
            <a:avLst/>
          </a:prstGeom>
        </p:spPr>
      </p:pic>
      <p:sp>
        <p:nvSpPr>
          <p:cNvPr id="11" name="矩形: 圆角 10"/>
          <p:cNvSpPr/>
          <p:nvPr/>
        </p:nvSpPr>
        <p:spPr>
          <a:xfrm>
            <a:off x="2521784" y="2114467"/>
            <a:ext cx="7600950" cy="3074670"/>
          </a:xfrm>
          <a:prstGeom prst="roundRect">
            <a:avLst>
              <a:gd name="adj" fmla="val 8617"/>
            </a:avLst>
          </a:prstGeom>
          <a:solidFill>
            <a:schemeClr val="bg1"/>
          </a:solidFill>
          <a:ln>
            <a:noFill/>
          </a:ln>
          <a:effectLst>
            <a:outerShdw blurRad="127000" dist="76200" dir="3600000" algn="ctr" rotWithShape="0">
              <a:schemeClr val="bg1">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2" name="直接连接符 1"/>
          <p:cNvCxnSpPr/>
          <p:nvPr/>
        </p:nvCxnSpPr>
        <p:spPr>
          <a:xfrm>
            <a:off x="3469839" y="2721527"/>
            <a:ext cx="5705475" cy="0"/>
          </a:xfrm>
          <a:prstGeom prst="line">
            <a:avLst/>
          </a:prstGeom>
          <a:ln>
            <a:solidFill>
              <a:srgbClr val="9ACECA"/>
            </a:solidFill>
          </a:ln>
        </p:spPr>
        <p:style>
          <a:lnRef idx="1">
            <a:schemeClr val="accent1"/>
          </a:lnRef>
          <a:fillRef idx="0">
            <a:schemeClr val="accent1"/>
          </a:fillRef>
          <a:effectRef idx="0">
            <a:schemeClr val="accent1"/>
          </a:effectRef>
          <a:fontRef idx="minor">
            <a:schemeClr val="tx1"/>
          </a:fontRef>
        </p:style>
      </p:cxnSp>
      <p:sp>
        <p:nvSpPr>
          <p:cNvPr id="13" name="圆角矩形 12"/>
          <p:cNvSpPr/>
          <p:nvPr/>
        </p:nvSpPr>
        <p:spPr>
          <a:xfrm>
            <a:off x="5369759" y="2410377"/>
            <a:ext cx="1953260" cy="666750"/>
          </a:xfrm>
          <a:prstGeom prst="roundRect">
            <a:avLst>
              <a:gd name="adj" fmla="val 50000"/>
            </a:avLst>
          </a:prstGeom>
          <a:solidFill>
            <a:schemeClr val="bg1"/>
          </a:solidFill>
          <a:ln>
            <a:solidFill>
              <a:srgbClr val="9ACEC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文本框 13"/>
          <p:cNvSpPr txBox="1"/>
          <p:nvPr/>
        </p:nvSpPr>
        <p:spPr>
          <a:xfrm>
            <a:off x="5425217" y="2412341"/>
            <a:ext cx="1794081" cy="70788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a:ln>
                  <a:noFill/>
                </a:ln>
                <a:solidFill>
                  <a:srgbClr val="84BDB6"/>
                </a:solidFill>
                <a:effectLst/>
                <a:uLnTx/>
                <a:uFillTx/>
                <a:latin typeface="UTM Cooper Black" panose="02040603050506020204" pitchFamily="18" charset="0"/>
                <a:ea typeface="微软雅黑" panose="020B0503020204020204" pitchFamily="34" charset="-122"/>
                <a:cs typeface="+mn-cs"/>
              </a:rPr>
              <a:t>TOÁN</a:t>
            </a:r>
            <a:endParaRPr kumimoji="0" lang="zh-CN" altLang="en-US" sz="4800" b="1" i="0" u="none" strike="noStrike" kern="1200" cap="none" spc="0" normalizeH="0" baseline="0" noProof="0">
              <a:ln>
                <a:noFill/>
              </a:ln>
              <a:solidFill>
                <a:srgbClr val="84BDB6"/>
              </a:solidFill>
              <a:effectLst/>
              <a:uLnTx/>
              <a:uFillTx/>
              <a:latin typeface="UTM Cooper Black" panose="02040603050506020204" pitchFamily="18" charset="0"/>
              <a:ea typeface="微软雅黑" panose="020B0503020204020204" pitchFamily="34" charset="-122"/>
              <a:cs typeface="+mn-cs"/>
            </a:endParaRPr>
          </a:p>
        </p:txBody>
      </p:sp>
      <p:sp>
        <p:nvSpPr>
          <p:cNvPr id="3" name="文本框 2"/>
          <p:cNvSpPr txBox="1"/>
          <p:nvPr/>
        </p:nvSpPr>
        <p:spPr>
          <a:xfrm>
            <a:off x="2391607" y="2933228"/>
            <a:ext cx="786129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rgbClr val="EC8B81"/>
                </a:solidFill>
                <a:effectLst/>
                <a:uLnTx/>
                <a:uFillTx/>
                <a:latin typeface="UTM Cookies" panose="02040603050506020204" pitchFamily="18" charset="0"/>
                <a:ea typeface="+mn-ea"/>
                <a:cs typeface="+mn-cs"/>
              </a:rPr>
              <a:t>Luyện tập chung</a:t>
            </a:r>
          </a:p>
        </p:txBody>
      </p:sp>
      <p:pic>
        <p:nvPicPr>
          <p:cNvPr id="8" name="图片 13">
            <a:extLst>
              <a:ext uri="{FF2B5EF4-FFF2-40B4-BE49-F238E27FC236}">
                <a16:creationId xmlns:a16="http://schemas.microsoft.com/office/drawing/2014/main" id="{A1670B3B-0357-45C2-B1F0-144DC7694EF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416107" y="4139870"/>
            <a:ext cx="8243455" cy="2098533"/>
          </a:xfrm>
          <a:prstGeom prst="rect">
            <a:avLst/>
          </a:prstGeom>
        </p:spPr>
      </p:pic>
      <p:pic>
        <p:nvPicPr>
          <p:cNvPr id="9" name="图片 17">
            <a:extLst>
              <a:ext uri="{FF2B5EF4-FFF2-40B4-BE49-F238E27FC236}">
                <a16:creationId xmlns:a16="http://schemas.microsoft.com/office/drawing/2014/main" id="{A61126A4-AE03-4D30-8E47-48582645A01B}"/>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17774" y="4798163"/>
            <a:ext cx="10116163" cy="1931447"/>
          </a:xfrm>
          <a:prstGeom prst="rect">
            <a:avLst/>
          </a:prstGeom>
        </p:spPr>
      </p:pic>
      <p:sp>
        <p:nvSpPr>
          <p:cNvPr id="10" name="文本框 2">
            <a:extLst>
              <a:ext uri="{FF2B5EF4-FFF2-40B4-BE49-F238E27FC236}">
                <a16:creationId xmlns:a16="http://schemas.microsoft.com/office/drawing/2014/main" id="{AD901EE2-71D8-4B13-B109-0FDC1245D527}"/>
              </a:ext>
            </a:extLst>
          </p:cNvPr>
          <p:cNvSpPr txBox="1"/>
          <p:nvPr/>
        </p:nvSpPr>
        <p:spPr>
          <a:xfrm rot="21360000">
            <a:off x="3638436" y="5246634"/>
            <a:ext cx="491512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F2F0EF"/>
                </a:solidFill>
                <a:effectLst/>
                <a:uLnTx/>
                <a:uFillTx/>
                <a:latin typeface="UTM Cool Blue" panose="02040603050506020204" pitchFamily="18" charset="0"/>
                <a:ea typeface="+mn-ea"/>
                <a:cs typeface="+mn-cs"/>
              </a:rPr>
              <a:t>Trang: 61 - 62</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edge">
                                      <p:cBhvr>
                                        <p:cTn id="10" dur="2000"/>
                                        <p:tgtEl>
                                          <p:spTgt spid="11"/>
                                        </p:tgtEl>
                                      </p:cBhvr>
                                    </p:animEffect>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2000"/>
                            </p:stCondLst>
                            <p:childTnLst>
                              <p:par>
                                <p:cTn id="15" presetID="1" presetClass="entr" presetSubtype="0"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1000"/>
                                        <p:tgtEl>
                                          <p:spTgt spid="3"/>
                                        </p:tgtEl>
                                      </p:cBhvr>
                                    </p:animEffect>
                                    <p:anim calcmode="lin" valueType="num">
                                      <p:cBhvr>
                                        <p:cTn id="24" dur="1000" fill="hold"/>
                                        <p:tgtEl>
                                          <p:spTgt spid="3"/>
                                        </p:tgtEl>
                                        <p:attrNameLst>
                                          <p:attrName>ppt_x</p:attrName>
                                        </p:attrNameLst>
                                      </p:cBhvr>
                                      <p:tavLst>
                                        <p:tav tm="0">
                                          <p:val>
                                            <p:strVal val="#ppt_x"/>
                                          </p:val>
                                        </p:tav>
                                        <p:tav tm="100000">
                                          <p:val>
                                            <p:strVal val="#ppt_x"/>
                                          </p:val>
                                        </p:tav>
                                      </p:tavLst>
                                    </p:anim>
                                    <p:anim calcmode="lin" valueType="num">
                                      <p:cBhvr>
                                        <p:cTn id="25" dur="10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3" presetClass="entr" presetSubtype="10" fill="hold"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linds(horizontal)">
                                      <p:cBhvr>
                                        <p:cTn id="29" dur="500"/>
                                        <p:tgtEl>
                                          <p:spTgt spid="8"/>
                                        </p:tgtEl>
                                      </p:cBhvr>
                                    </p:animEffect>
                                  </p:childTnLst>
                                </p:cTn>
                              </p:par>
                              <p:par>
                                <p:cTn id="30" presetID="3" presetClass="entr" presetSubtype="10" fill="hold"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linds(horizontal)">
                                      <p:cBhvr>
                                        <p:cTn id="32" dur="500"/>
                                        <p:tgtEl>
                                          <p:spTgt spid="9"/>
                                        </p:tgtEl>
                                      </p:cBhvr>
                                    </p:animEffect>
                                  </p:childTnLst>
                                </p:cTn>
                              </p:par>
                            </p:childTnLst>
                          </p:cTn>
                        </p:par>
                        <p:par>
                          <p:cTn id="33" fill="hold">
                            <p:stCondLst>
                              <p:cond delay="3500"/>
                            </p:stCondLst>
                            <p:childTnLst>
                              <p:par>
                                <p:cTn id="34" presetID="42" presetClass="entr" presetSubtype="0"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1000"/>
                                        <p:tgtEl>
                                          <p:spTgt spid="10"/>
                                        </p:tgtEl>
                                      </p:cBhvr>
                                    </p:animEffect>
                                    <p:anim calcmode="lin" valueType="num">
                                      <p:cBhvr>
                                        <p:cTn id="37" dur="1000" fill="hold"/>
                                        <p:tgtEl>
                                          <p:spTgt spid="10"/>
                                        </p:tgtEl>
                                        <p:attrNameLst>
                                          <p:attrName>ppt_x</p:attrName>
                                        </p:attrNameLst>
                                      </p:cBhvr>
                                      <p:tavLst>
                                        <p:tav tm="0">
                                          <p:val>
                                            <p:strVal val="#ppt_x"/>
                                          </p:val>
                                        </p:tav>
                                        <p:tav tm="100000">
                                          <p:val>
                                            <p:strVal val="#ppt_x"/>
                                          </p:val>
                                        </p:tav>
                                      </p:tavLst>
                                    </p:anim>
                                    <p:anim calcmode="lin" valueType="num">
                                      <p:cBhvr>
                                        <p:cTn id="38" dur="1000" fill="hold"/>
                                        <p:tgtEl>
                                          <p:spTgt spid="10"/>
                                        </p:tgtEl>
                                        <p:attrNameLst>
                                          <p:attrName>ppt_y</p:attrName>
                                        </p:attrNameLst>
                                      </p:cBhvr>
                                      <p:tavLst>
                                        <p:tav tm="0">
                                          <p:val>
                                            <p:strVal val="#ppt_y+.1"/>
                                          </p:val>
                                        </p:tav>
                                        <p:tav tm="100000">
                                          <p:val>
                                            <p:strVal val="#ppt_y"/>
                                          </p:val>
                                        </p:tav>
                                      </p:tavLst>
                                    </p:anim>
                                  </p:childTnLst>
                                </p:cTn>
                              </p:par>
                              <p:par>
                                <p:cTn id="39" presetID="3" presetClass="entr" presetSubtype="1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blinds(horizontal)">
                                      <p:cBhvr>
                                        <p:cTn id="41" dur="500"/>
                                        <p:tgtEl>
                                          <p:spTgt spid="15"/>
                                        </p:tgtEl>
                                      </p:cBhvr>
                                    </p:animEffect>
                                  </p:childTnLst>
                                </p:cTn>
                              </p:par>
                              <p:par>
                                <p:cTn id="42" presetID="3" presetClass="entr" presetSubtype="1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linds(horizont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3" grpId="0" animBg="1"/>
      <p:bldP spid="14" grpId="0"/>
      <p:bldP spid="3" grpId="0"/>
      <p:bldP spid="10"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FILL" val="a1"/>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FILL" val="a1"/>
</p:tagLst>
</file>

<file path=ppt/tags/tag4.xml><?xml version="1.0" encoding="utf-8"?>
<p:tagLst xmlns:a="http://schemas.openxmlformats.org/drawingml/2006/main" xmlns:r="http://schemas.openxmlformats.org/officeDocument/2006/relationships" xmlns:p="http://schemas.openxmlformats.org/presentationml/2006/main">
  <p:tag name="FILL" val="a1"/>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TIMING" val="|0.4|0.5|0.4|0.4|0.3|0.5|0.4|0.4|0.4|0.3"/>
</p:tagLst>
</file>

<file path=ppt/tags/tag7.xml><?xml version="1.0" encoding="utf-8"?>
<p:tagLst xmlns:a="http://schemas.openxmlformats.org/drawingml/2006/main" xmlns:r="http://schemas.openxmlformats.org/officeDocument/2006/relationships" xmlns:p="http://schemas.openxmlformats.org/presentationml/2006/main">
  <p:tag name="TIMING" val="|0.3|0.3|0.3|0.4|0.3|0.3|0.3"/>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2634</TotalTime>
  <Words>1467</Words>
  <Application>Microsoft Office PowerPoint</Application>
  <PresentationFormat>Widescreen</PresentationFormat>
  <Paragraphs>237</Paragraphs>
  <Slides>34</Slides>
  <Notes>0</Notes>
  <HiddenSlides>0</HiddenSlides>
  <MMClips>20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UVN Bay Buom Hep Nang</vt:lpstr>
      <vt:lpstr>Calibri</vt:lpstr>
      <vt:lpstr>iCiel Cadena</vt:lpstr>
      <vt:lpstr>UTM Brewers KT</vt:lpstr>
      <vt:lpstr>Calibri Light</vt:lpstr>
      <vt:lpstr>等线</vt:lpstr>
      <vt:lpstr>Arial</vt:lpstr>
      <vt:lpstr>等线 Light</vt:lpstr>
      <vt:lpstr>UTM Cool Blue</vt:lpstr>
      <vt:lpstr>UTM Cookies</vt:lpstr>
      <vt:lpstr>UTM Cooper Black</vt:lpstr>
      <vt:lpstr>UVN Thay Giao Nang</vt:lpstr>
      <vt:lpstr>Times New Roman</vt:lpstr>
      <vt:lpstr>Office 主题​​</vt:lpstr>
      <vt:lpstr>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AI NHANH HƠN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HP</dc:creator>
  <dc:description>9Slide.vn</dc:description>
  <cp:lastModifiedBy>9Slide</cp:lastModifiedBy>
  <cp:revision>164</cp:revision>
  <cp:lastPrinted>1601-01-01T00:00:00Z</cp:lastPrinted>
  <dcterms:created xsi:type="dcterms:W3CDTF">1601-01-01T00:00:00Z</dcterms:created>
  <dcterms:modified xsi:type="dcterms:W3CDTF">2021-11-05T12:57:23Z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