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69" r:id="rId3"/>
    <p:sldId id="259" r:id="rId4"/>
    <p:sldId id="288" r:id="rId5"/>
    <p:sldId id="258" r:id="rId6"/>
    <p:sldId id="279" r:id="rId7"/>
    <p:sldId id="263" r:id="rId8"/>
    <p:sldId id="266" r:id="rId9"/>
    <p:sldId id="260" r:id="rId10"/>
    <p:sldId id="280" r:id="rId11"/>
    <p:sldId id="261" r:id="rId12"/>
    <p:sldId id="264" r:id="rId13"/>
    <p:sldId id="277" r:id="rId14"/>
    <p:sldId id="268" r:id="rId15"/>
    <p:sldId id="283" r:id="rId16"/>
    <p:sldId id="11884" r:id="rId17"/>
    <p:sldId id="281" r:id="rId18"/>
    <p:sldId id="282" r:id="rId19"/>
    <p:sldId id="284" r:id="rId20"/>
    <p:sldId id="262" r:id="rId21"/>
    <p:sldId id="286" r:id="rId22"/>
    <p:sldId id="265"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Glacial Indifference" panose="020B0604020202020204" charset="0"/>
      <p:regular r:id="rId29"/>
    </p:embeddedFont>
    <p:embeddedFont>
      <p:font typeface="Lazydog" panose="020B0604020202020204" charset="0"/>
      <p:regular r:id="rId30"/>
    </p:embeddedFont>
    <p:embeddedFont>
      <p:font typeface="Muli Bold Bold" panose="020B0604020202020204" charset="0"/>
      <p:regular r:id="rId31"/>
    </p:embeddedFont>
    <p:embeddedFont>
      <p:font typeface="Public Sans Bold" panose="020B0604020202020204" charset="0"/>
      <p:bold r:id="rId32"/>
    </p:embeddedFont>
    <p:embeddedFont>
      <p:font typeface="UVN Banh Mi" pitchFamily="2" charset="0"/>
      <p:regular r:id="rId33"/>
    </p:embeddedFont>
    <p:embeddedFont>
      <p:font typeface="UVN Bay Buom Nang" panose="00000900000000000000" pitchFamily="2"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10" autoAdjust="0"/>
    <p:restoredTop sz="94249" autoAdjust="0"/>
  </p:normalViewPr>
  <p:slideViewPr>
    <p:cSldViewPr>
      <p:cViewPr varScale="1">
        <p:scale>
          <a:sx n="27" d="100"/>
          <a:sy n="27" d="100"/>
        </p:scale>
        <p:origin x="186" y="5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230"/>
    </p:cViewPr>
  </p:sorterViewPr>
  <p:notesViewPr>
    <p:cSldViewPr>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0CBDE-92AF-4CD6-A859-B4A8C65134D5}"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65984-A3CB-40DA-B468-435B2CCE0D18}" type="slidenum">
              <a:rPr lang="en-US" smtClean="0"/>
              <a:t>‹#›</a:t>
            </a:fld>
            <a:endParaRPr lang="en-US"/>
          </a:p>
        </p:txBody>
      </p:sp>
    </p:spTree>
    <p:extLst>
      <p:ext uri="{BB962C8B-B14F-4D97-AF65-F5344CB8AC3E}">
        <p14:creationId xmlns:p14="http://schemas.microsoft.com/office/powerpoint/2010/main" val="202019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65984-A3CB-40DA-B468-435B2CCE0D18}" type="slidenum">
              <a:rPr lang="en-US" smtClean="0"/>
              <a:t>21</a:t>
            </a:fld>
            <a:endParaRPr lang="en-US"/>
          </a:p>
        </p:txBody>
      </p:sp>
    </p:spTree>
    <p:extLst>
      <p:ext uri="{BB962C8B-B14F-4D97-AF65-F5344CB8AC3E}">
        <p14:creationId xmlns:p14="http://schemas.microsoft.com/office/powerpoint/2010/main" val="367816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12238615"/>
            <a:ext cx="46634400" cy="8444824"/>
          </a:xfrm>
        </p:spPr>
        <p:txBody>
          <a:bodyPr/>
          <a:lstStyle/>
          <a:p>
            <a:r>
              <a:rPr lang="en-US"/>
              <a:t>Click to edit Master title style</a:t>
            </a:r>
          </a:p>
        </p:txBody>
      </p:sp>
      <p:sp>
        <p:nvSpPr>
          <p:cNvPr id="3" name="Subtitle 2"/>
          <p:cNvSpPr>
            <a:spLocks noGrp="1"/>
          </p:cNvSpPr>
          <p:nvPr>
            <p:ph type="subTitle" idx="1"/>
          </p:nvPr>
        </p:nvSpPr>
        <p:spPr>
          <a:xfrm>
            <a:off x="8229600" y="22324979"/>
            <a:ext cx="38404800" cy="10068128"/>
          </a:xfrm>
        </p:spPr>
        <p:txBody>
          <a:bodyPr/>
          <a:lstStyle>
            <a:lvl1pPr marL="0" indent="0" algn="ctr">
              <a:buNone/>
              <a:defRPr>
                <a:solidFill>
                  <a:schemeClr val="tx1">
                    <a:tint val="75000"/>
                  </a:schemeClr>
                </a:solidFill>
              </a:defRPr>
            </a:lvl1pPr>
            <a:lvl2pPr marL="2626477" indent="0" algn="ctr">
              <a:buNone/>
              <a:defRPr>
                <a:solidFill>
                  <a:schemeClr val="tx1">
                    <a:tint val="75000"/>
                  </a:schemeClr>
                </a:solidFill>
              </a:defRPr>
            </a:lvl2pPr>
            <a:lvl3pPr marL="5252954" indent="0" algn="ctr">
              <a:buNone/>
              <a:defRPr>
                <a:solidFill>
                  <a:schemeClr val="tx1">
                    <a:tint val="75000"/>
                  </a:schemeClr>
                </a:solidFill>
              </a:defRPr>
            </a:lvl3pPr>
            <a:lvl4pPr marL="7879431" indent="0" algn="ctr">
              <a:buNone/>
              <a:defRPr>
                <a:solidFill>
                  <a:schemeClr val="tx1">
                    <a:tint val="75000"/>
                  </a:schemeClr>
                </a:solidFill>
              </a:defRPr>
            </a:lvl4pPr>
            <a:lvl5pPr marL="10505907" indent="0" algn="ctr">
              <a:buNone/>
              <a:defRPr>
                <a:solidFill>
                  <a:schemeClr val="tx1">
                    <a:tint val="75000"/>
                  </a:schemeClr>
                </a:solidFill>
              </a:defRPr>
            </a:lvl5pPr>
            <a:lvl6pPr marL="13132384" indent="0" algn="ctr">
              <a:buNone/>
              <a:defRPr>
                <a:solidFill>
                  <a:schemeClr val="tx1">
                    <a:tint val="75000"/>
                  </a:schemeClr>
                </a:solidFill>
              </a:defRPr>
            </a:lvl6pPr>
            <a:lvl7pPr marL="15758861" indent="0" algn="ctr">
              <a:buNone/>
              <a:defRPr>
                <a:solidFill>
                  <a:schemeClr val="tx1">
                    <a:tint val="75000"/>
                  </a:schemeClr>
                </a:solidFill>
              </a:defRPr>
            </a:lvl7pPr>
            <a:lvl8pPr marL="18385338" indent="0" algn="ctr">
              <a:buNone/>
              <a:defRPr>
                <a:solidFill>
                  <a:schemeClr val="tx1">
                    <a:tint val="75000"/>
                  </a:schemeClr>
                </a:solidFill>
              </a:defRPr>
            </a:lvl8pPr>
            <a:lvl9pPr marL="210118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0889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147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33878" y="25316237"/>
            <a:ext cx="46634400" cy="7824686"/>
          </a:xfrm>
        </p:spPr>
        <p:txBody>
          <a:bodyPr anchor="t"/>
          <a:lstStyle>
            <a:lvl1pPr algn="l">
              <a:defRPr sz="22979" b="1" cap="all"/>
            </a:lvl1pPr>
          </a:lstStyle>
          <a:p>
            <a:r>
              <a:rPr lang="en-US"/>
              <a:t>Click to edit Master title style</a:t>
            </a:r>
          </a:p>
        </p:txBody>
      </p:sp>
      <p:sp>
        <p:nvSpPr>
          <p:cNvPr id="3" name="Text Placeholder 2"/>
          <p:cNvSpPr>
            <a:spLocks noGrp="1"/>
          </p:cNvSpPr>
          <p:nvPr>
            <p:ph type="body" idx="1"/>
          </p:nvPr>
        </p:nvSpPr>
        <p:spPr>
          <a:xfrm>
            <a:off x="4333878" y="16698141"/>
            <a:ext cx="46634400" cy="8618096"/>
          </a:xfrm>
        </p:spPr>
        <p:txBody>
          <a:bodyPr anchor="b"/>
          <a:lstStyle>
            <a:lvl1pPr marL="0" indent="0">
              <a:buNone/>
              <a:defRPr sz="11489">
                <a:solidFill>
                  <a:schemeClr val="tx1">
                    <a:tint val="75000"/>
                  </a:schemeClr>
                </a:solidFill>
              </a:defRPr>
            </a:lvl1pPr>
            <a:lvl2pPr marL="2626477" indent="0">
              <a:buNone/>
              <a:defRPr sz="10340">
                <a:solidFill>
                  <a:schemeClr val="tx1">
                    <a:tint val="75000"/>
                  </a:schemeClr>
                </a:solidFill>
              </a:defRPr>
            </a:lvl2pPr>
            <a:lvl3pPr marL="5252954" indent="0">
              <a:buNone/>
              <a:defRPr sz="9192">
                <a:solidFill>
                  <a:schemeClr val="tx1">
                    <a:tint val="75000"/>
                  </a:schemeClr>
                </a:solidFill>
              </a:defRPr>
            </a:lvl3pPr>
            <a:lvl4pPr marL="7879431" indent="0">
              <a:buNone/>
              <a:defRPr sz="8043">
                <a:solidFill>
                  <a:schemeClr val="tx1">
                    <a:tint val="75000"/>
                  </a:schemeClr>
                </a:solidFill>
              </a:defRPr>
            </a:lvl4pPr>
            <a:lvl5pPr marL="10505907" indent="0">
              <a:buNone/>
              <a:defRPr sz="8043">
                <a:solidFill>
                  <a:schemeClr val="tx1">
                    <a:tint val="75000"/>
                  </a:schemeClr>
                </a:solidFill>
              </a:defRPr>
            </a:lvl5pPr>
            <a:lvl6pPr marL="13132384" indent="0">
              <a:buNone/>
              <a:defRPr sz="8043">
                <a:solidFill>
                  <a:schemeClr val="tx1">
                    <a:tint val="75000"/>
                  </a:schemeClr>
                </a:solidFill>
              </a:defRPr>
            </a:lvl6pPr>
            <a:lvl7pPr marL="15758861" indent="0">
              <a:buNone/>
              <a:defRPr sz="8043">
                <a:solidFill>
                  <a:schemeClr val="tx1">
                    <a:tint val="75000"/>
                  </a:schemeClr>
                </a:solidFill>
              </a:defRPr>
            </a:lvl7pPr>
            <a:lvl8pPr marL="18385338" indent="0">
              <a:buNone/>
              <a:defRPr sz="8043">
                <a:solidFill>
                  <a:schemeClr val="tx1">
                    <a:tint val="75000"/>
                  </a:schemeClr>
                </a:solidFill>
              </a:defRPr>
            </a:lvl8pPr>
            <a:lvl9pPr marL="21011815" indent="0">
              <a:buNone/>
              <a:defRPr sz="804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567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3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889200" y="9192641"/>
            <a:ext cx="24231600" cy="26000213"/>
          </a:xfrm>
        </p:spPr>
        <p:txBody>
          <a:bodyPr/>
          <a:lstStyle>
            <a:lvl1pPr>
              <a:defRPr sz="16085"/>
            </a:lvl1pPr>
            <a:lvl2pPr>
              <a:defRPr sz="13787"/>
            </a:lvl2pPr>
            <a:lvl3pPr>
              <a:defRPr sz="11489"/>
            </a:lvl3pPr>
            <a:lvl4pPr>
              <a:defRPr sz="10340"/>
            </a:lvl4pPr>
            <a:lvl5pPr>
              <a:defRPr sz="10340"/>
            </a:lvl5pPr>
            <a:lvl6pPr>
              <a:defRPr sz="10340"/>
            </a:lvl6pPr>
            <a:lvl7pPr>
              <a:defRPr sz="10340"/>
            </a:lvl7pPr>
            <a:lvl8pPr>
              <a:defRPr sz="10340"/>
            </a:lvl8pPr>
            <a:lvl9pPr>
              <a:defRPr sz="10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790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0" y="8818734"/>
            <a:ext cx="24241128"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4" name="Content Placeholder 3"/>
          <p:cNvSpPr>
            <a:spLocks noGrp="1"/>
          </p:cNvSpPr>
          <p:nvPr>
            <p:ph sz="half" idx="2"/>
          </p:nvPr>
        </p:nvSpPr>
        <p:spPr>
          <a:xfrm>
            <a:off x="2743200" y="12493963"/>
            <a:ext cx="24241128"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7870153" y="8818734"/>
            <a:ext cx="24250650" cy="3675229"/>
          </a:xfrm>
        </p:spPr>
        <p:txBody>
          <a:bodyPr anchor="b"/>
          <a:lstStyle>
            <a:lvl1pPr marL="0" indent="0">
              <a:buNone/>
              <a:defRPr sz="13787" b="1"/>
            </a:lvl1pPr>
            <a:lvl2pPr marL="2626477" indent="0">
              <a:buNone/>
              <a:defRPr sz="11489" b="1"/>
            </a:lvl2pPr>
            <a:lvl3pPr marL="5252954" indent="0">
              <a:buNone/>
              <a:defRPr sz="10340" b="1"/>
            </a:lvl3pPr>
            <a:lvl4pPr marL="7879431" indent="0">
              <a:buNone/>
              <a:defRPr sz="9192" b="1"/>
            </a:lvl4pPr>
            <a:lvl5pPr marL="10505907" indent="0">
              <a:buNone/>
              <a:defRPr sz="9192" b="1"/>
            </a:lvl5pPr>
            <a:lvl6pPr marL="13132384" indent="0">
              <a:buNone/>
              <a:defRPr sz="9192" b="1"/>
            </a:lvl6pPr>
            <a:lvl7pPr marL="15758861" indent="0">
              <a:buNone/>
              <a:defRPr sz="9192" b="1"/>
            </a:lvl7pPr>
            <a:lvl8pPr marL="18385338" indent="0">
              <a:buNone/>
              <a:defRPr sz="9192" b="1"/>
            </a:lvl8pPr>
            <a:lvl9pPr marL="21011815" indent="0">
              <a:buNone/>
              <a:defRPr sz="9192" b="1"/>
            </a:lvl9pPr>
          </a:lstStyle>
          <a:p>
            <a:pPr lvl="0"/>
            <a:r>
              <a:rPr lang="en-US"/>
              <a:t>Click to edit Master text styles</a:t>
            </a:r>
          </a:p>
        </p:txBody>
      </p:sp>
      <p:sp>
        <p:nvSpPr>
          <p:cNvPr id="6" name="Content Placeholder 5"/>
          <p:cNvSpPr>
            <a:spLocks noGrp="1"/>
          </p:cNvSpPr>
          <p:nvPr>
            <p:ph sz="quarter" idx="4"/>
          </p:nvPr>
        </p:nvSpPr>
        <p:spPr>
          <a:xfrm>
            <a:off x="27870153" y="12493963"/>
            <a:ext cx="24250650" cy="22698889"/>
          </a:xfrm>
        </p:spPr>
        <p:txBody>
          <a:bodyPr/>
          <a:lstStyle>
            <a:lvl1pPr>
              <a:defRPr sz="13787"/>
            </a:lvl1pPr>
            <a:lvl2pPr>
              <a:defRPr sz="11489"/>
            </a:lvl2pPr>
            <a:lvl3pPr>
              <a:defRPr sz="10340"/>
            </a:lvl3pPr>
            <a:lvl4pPr>
              <a:defRPr sz="9192"/>
            </a:lvl4pPr>
            <a:lvl5pPr>
              <a:defRPr sz="9192"/>
            </a:lvl5pPr>
            <a:lvl6pPr>
              <a:defRPr sz="9192"/>
            </a:lvl6pPr>
            <a:lvl7pPr>
              <a:defRPr sz="9192"/>
            </a:lvl7pPr>
            <a:lvl8pPr>
              <a:defRPr sz="9192"/>
            </a:lvl8pPr>
            <a:lvl9pPr>
              <a:defRPr sz="91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784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8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61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3" y="1568585"/>
            <a:ext cx="18049878" cy="6675606"/>
          </a:xfrm>
        </p:spPr>
        <p:txBody>
          <a:bodyPr anchor="b"/>
          <a:lstStyle>
            <a:lvl1pPr algn="l">
              <a:defRPr sz="11489" b="1"/>
            </a:lvl1pPr>
          </a:lstStyle>
          <a:p>
            <a:r>
              <a:rPr lang="en-US"/>
              <a:t>Click to edit Master title style</a:t>
            </a:r>
          </a:p>
        </p:txBody>
      </p:sp>
      <p:sp>
        <p:nvSpPr>
          <p:cNvPr id="3" name="Content Placeholder 2"/>
          <p:cNvSpPr>
            <a:spLocks noGrp="1"/>
          </p:cNvSpPr>
          <p:nvPr>
            <p:ph idx="1"/>
          </p:nvPr>
        </p:nvSpPr>
        <p:spPr>
          <a:xfrm>
            <a:off x="21450300" y="1568588"/>
            <a:ext cx="30670500" cy="33624266"/>
          </a:xfrm>
        </p:spPr>
        <p:txBody>
          <a:bodyPr/>
          <a:lstStyle>
            <a:lvl1pPr>
              <a:defRPr sz="18383"/>
            </a:lvl1pPr>
            <a:lvl2pPr>
              <a:defRPr sz="16085"/>
            </a:lvl2pPr>
            <a:lvl3pPr>
              <a:defRPr sz="13787"/>
            </a:lvl3pPr>
            <a:lvl4pPr>
              <a:defRPr sz="11489"/>
            </a:lvl4pPr>
            <a:lvl5pPr>
              <a:defRPr sz="11489"/>
            </a:lvl5pPr>
            <a:lvl6pPr>
              <a:defRPr sz="11489"/>
            </a:lvl6pPr>
            <a:lvl7pPr>
              <a:defRPr sz="11489"/>
            </a:lvl7pPr>
            <a:lvl8pPr>
              <a:defRPr sz="11489"/>
            </a:lvl8pPr>
            <a:lvl9pPr>
              <a:defRPr sz="114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743203" y="8244194"/>
            <a:ext cx="18049878" cy="26948660"/>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11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53728" y="27577915"/>
            <a:ext cx="32918400" cy="3255729"/>
          </a:xfrm>
        </p:spPr>
        <p:txBody>
          <a:bodyPr anchor="b"/>
          <a:lstStyle>
            <a:lvl1pPr algn="l">
              <a:defRPr sz="11489" b="1"/>
            </a:lvl1pPr>
          </a:lstStyle>
          <a:p>
            <a:r>
              <a:rPr lang="en-US"/>
              <a:t>Click to edit Master title style</a:t>
            </a:r>
          </a:p>
        </p:txBody>
      </p:sp>
      <p:sp>
        <p:nvSpPr>
          <p:cNvPr id="3" name="Picture Placeholder 2"/>
          <p:cNvSpPr>
            <a:spLocks noGrp="1"/>
          </p:cNvSpPr>
          <p:nvPr>
            <p:ph type="pic" idx="1"/>
          </p:nvPr>
        </p:nvSpPr>
        <p:spPr>
          <a:xfrm>
            <a:off x="10753728" y="3520197"/>
            <a:ext cx="32918400" cy="23638213"/>
          </a:xfrm>
        </p:spPr>
        <p:txBody>
          <a:bodyPr/>
          <a:lstStyle>
            <a:lvl1pPr marL="0" indent="0">
              <a:buNone/>
              <a:defRPr sz="18383"/>
            </a:lvl1pPr>
            <a:lvl2pPr marL="2626477" indent="0">
              <a:buNone/>
              <a:defRPr sz="16085"/>
            </a:lvl2pPr>
            <a:lvl3pPr marL="5252954" indent="0">
              <a:buNone/>
              <a:defRPr sz="13787"/>
            </a:lvl3pPr>
            <a:lvl4pPr marL="7879431" indent="0">
              <a:buNone/>
              <a:defRPr sz="11489"/>
            </a:lvl4pPr>
            <a:lvl5pPr marL="10505907" indent="0">
              <a:buNone/>
              <a:defRPr sz="11489"/>
            </a:lvl5pPr>
            <a:lvl6pPr marL="13132384" indent="0">
              <a:buNone/>
              <a:defRPr sz="11489"/>
            </a:lvl6pPr>
            <a:lvl7pPr marL="15758861" indent="0">
              <a:buNone/>
              <a:defRPr sz="11489"/>
            </a:lvl7pPr>
            <a:lvl8pPr marL="18385338" indent="0">
              <a:buNone/>
              <a:defRPr sz="11489"/>
            </a:lvl8pPr>
            <a:lvl9pPr marL="21011815" indent="0">
              <a:buNone/>
              <a:defRPr sz="11489"/>
            </a:lvl9pPr>
          </a:lstStyle>
          <a:p>
            <a:endParaRPr lang="en-US"/>
          </a:p>
        </p:txBody>
      </p:sp>
      <p:sp>
        <p:nvSpPr>
          <p:cNvPr id="4" name="Text Placeholder 3"/>
          <p:cNvSpPr>
            <a:spLocks noGrp="1"/>
          </p:cNvSpPr>
          <p:nvPr>
            <p:ph type="body" sz="half" idx="2"/>
          </p:nvPr>
        </p:nvSpPr>
        <p:spPr>
          <a:xfrm>
            <a:off x="10753728" y="30833644"/>
            <a:ext cx="32918400" cy="4623675"/>
          </a:xfrm>
        </p:spPr>
        <p:txBody>
          <a:bodyPr/>
          <a:lstStyle>
            <a:lvl1pPr marL="0" indent="0">
              <a:buNone/>
              <a:defRPr sz="8043"/>
            </a:lvl1pPr>
            <a:lvl2pPr marL="2626477" indent="0">
              <a:buNone/>
              <a:defRPr sz="6894"/>
            </a:lvl2pPr>
            <a:lvl3pPr marL="5252954" indent="0">
              <a:buNone/>
              <a:defRPr sz="5745"/>
            </a:lvl3pPr>
            <a:lvl4pPr marL="7879431" indent="0">
              <a:buNone/>
              <a:defRPr sz="5170"/>
            </a:lvl4pPr>
            <a:lvl5pPr marL="10505907" indent="0">
              <a:buNone/>
              <a:defRPr sz="5170"/>
            </a:lvl5pPr>
            <a:lvl6pPr marL="13132384" indent="0">
              <a:buNone/>
              <a:defRPr sz="5170"/>
            </a:lvl6pPr>
            <a:lvl7pPr marL="15758861" indent="0">
              <a:buNone/>
              <a:defRPr sz="5170"/>
            </a:lvl7pPr>
            <a:lvl8pPr marL="18385338" indent="0">
              <a:buNone/>
              <a:defRPr sz="5170"/>
            </a:lvl8pPr>
            <a:lvl9pPr marL="21011815" indent="0">
              <a:buNone/>
              <a:defRPr sz="517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542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136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776400" y="1577710"/>
            <a:ext cx="12344400" cy="33615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3200" y="1577710"/>
            <a:ext cx="36118800" cy="33615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27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Oval 6">
            <a:extLst>
              <a:ext uri="{FF2B5EF4-FFF2-40B4-BE49-F238E27FC236}">
                <a16:creationId xmlns:a16="http://schemas.microsoft.com/office/drawing/2014/main" id="{37E1FA5E-6C1D-4083-8D40-4589522784D3}"/>
              </a:ext>
            </a:extLst>
          </p:cNvPr>
          <p:cNvSpPr>
            <a:spLocks noChangeAspect="1"/>
          </p:cNvSpPr>
          <p:nvPr userDrawn="1">
            <p:custDataLst>
              <p:tags r:id="rId13"/>
            </p:custDataLst>
          </p:nvPr>
        </p:nvSpPr>
        <p:spPr>
          <a:xfrm>
            <a:off x="-4495800" y="320759"/>
            <a:ext cx="1805385" cy="1805385"/>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0" y="1577708"/>
            <a:ext cx="49377600" cy="65661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743200" y="9192641"/>
            <a:ext cx="49377600" cy="26000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0" y="36515205"/>
            <a:ext cx="12801600" cy="2097527"/>
          </a:xfrm>
          <a:prstGeom prst="rect">
            <a:avLst/>
          </a:prstGeom>
        </p:spPr>
        <p:txBody>
          <a:bodyPr vert="horz" lIns="91440" tIns="45720" rIns="91440" bIns="45720" rtlCol="0" anchor="ctr"/>
          <a:lstStyle>
            <a:lvl1pPr algn="l">
              <a:defRPr sz="6894">
                <a:solidFill>
                  <a:schemeClr val="tx1">
                    <a:tint val="75000"/>
                  </a:schemeClr>
                </a:solidFill>
              </a:defRPr>
            </a:lvl1pPr>
          </a:lstStyle>
          <a:p>
            <a:fld id="{1D8BD707-D9CF-40AE-B4C6-C98DA3205C09}" type="datetimeFigureOut">
              <a:rPr lang="en-US" smtClean="0"/>
              <a:pPr/>
              <a:t>12/6/2021</a:t>
            </a:fld>
            <a:endParaRPr lang="en-US"/>
          </a:p>
        </p:txBody>
      </p:sp>
      <p:sp>
        <p:nvSpPr>
          <p:cNvPr id="5" name="Footer Placeholder 4"/>
          <p:cNvSpPr>
            <a:spLocks noGrp="1"/>
          </p:cNvSpPr>
          <p:nvPr>
            <p:ph type="ftr" sz="quarter" idx="3"/>
          </p:nvPr>
        </p:nvSpPr>
        <p:spPr>
          <a:xfrm>
            <a:off x="18745200" y="36515205"/>
            <a:ext cx="17373600" cy="2097527"/>
          </a:xfrm>
          <a:prstGeom prst="rect">
            <a:avLst/>
          </a:prstGeom>
        </p:spPr>
        <p:txBody>
          <a:bodyPr vert="horz" lIns="91440" tIns="45720" rIns="91440" bIns="45720" rtlCol="0" anchor="ctr"/>
          <a:lstStyle>
            <a:lvl1pPr algn="ctr">
              <a:defRPr sz="689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9319200" y="36515205"/>
            <a:ext cx="12801600" cy="2097527"/>
          </a:xfrm>
          <a:prstGeom prst="rect">
            <a:avLst/>
          </a:prstGeom>
        </p:spPr>
        <p:txBody>
          <a:bodyPr vert="horz" lIns="91440" tIns="45720" rIns="91440" bIns="45720" rtlCol="0" anchor="ctr"/>
          <a:lstStyle>
            <a:lvl1pPr algn="r">
              <a:defRPr sz="689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76885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252954" rtl="0" eaLnBrk="1" latinLnBrk="0" hangingPunct="1">
        <a:spcBef>
          <a:spcPct val="0"/>
        </a:spcBef>
        <a:buNone/>
        <a:defRPr sz="25277" kern="1200">
          <a:solidFill>
            <a:schemeClr val="tx1"/>
          </a:solidFill>
          <a:latin typeface="+mj-lt"/>
          <a:ea typeface="+mj-ea"/>
          <a:cs typeface="+mj-cs"/>
        </a:defRPr>
      </a:lvl1pPr>
    </p:titleStyle>
    <p:bodyStyle>
      <a:lvl1pPr marL="1969858" indent="-1969858" algn="l" defTabSz="5252954" rtl="0" eaLnBrk="1" latinLnBrk="0" hangingPunct="1">
        <a:spcBef>
          <a:spcPct val="20000"/>
        </a:spcBef>
        <a:buFont typeface="Arial" pitchFamily="34" charset="0"/>
        <a:buChar char="•"/>
        <a:defRPr sz="18383" kern="1200">
          <a:solidFill>
            <a:schemeClr val="tx1"/>
          </a:solidFill>
          <a:latin typeface="+mn-lt"/>
          <a:ea typeface="+mn-ea"/>
          <a:cs typeface="+mn-cs"/>
        </a:defRPr>
      </a:lvl1pPr>
      <a:lvl2pPr marL="4268025" indent="-1641548" algn="l" defTabSz="5252954" rtl="0" eaLnBrk="1" latinLnBrk="0" hangingPunct="1">
        <a:spcBef>
          <a:spcPct val="20000"/>
        </a:spcBef>
        <a:buFont typeface="Arial" pitchFamily="34" charset="0"/>
        <a:buChar char="–"/>
        <a:defRPr sz="16085" kern="1200">
          <a:solidFill>
            <a:schemeClr val="tx1"/>
          </a:solidFill>
          <a:latin typeface="+mn-lt"/>
          <a:ea typeface="+mn-ea"/>
          <a:cs typeface="+mn-cs"/>
        </a:defRPr>
      </a:lvl2pPr>
      <a:lvl3pPr marL="6566192" indent="-1313238" algn="l" defTabSz="5252954" rtl="0" eaLnBrk="1" latinLnBrk="0" hangingPunct="1">
        <a:spcBef>
          <a:spcPct val="20000"/>
        </a:spcBef>
        <a:buFont typeface="Arial" pitchFamily="34" charset="0"/>
        <a:buChar char="•"/>
        <a:defRPr sz="13787" kern="1200">
          <a:solidFill>
            <a:schemeClr val="tx1"/>
          </a:solidFill>
          <a:latin typeface="+mn-lt"/>
          <a:ea typeface="+mn-ea"/>
          <a:cs typeface="+mn-cs"/>
        </a:defRPr>
      </a:lvl3pPr>
      <a:lvl4pPr marL="919266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4pPr>
      <a:lvl5pPr marL="1181914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5pPr>
      <a:lvl6pPr marL="1444562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6pPr>
      <a:lvl7pPr marL="17072099"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7pPr>
      <a:lvl8pPr marL="19698576"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8pPr>
      <a:lvl9pPr marL="22325053" indent="-1313238" algn="l" defTabSz="5252954" rtl="0" eaLnBrk="1" latinLnBrk="0" hangingPunct="1">
        <a:spcBef>
          <a:spcPct val="20000"/>
        </a:spcBef>
        <a:buFont typeface="Arial" pitchFamily="34" charset="0"/>
        <a:buChar char="•"/>
        <a:defRPr sz="11489" kern="1200">
          <a:solidFill>
            <a:schemeClr val="tx1"/>
          </a:solidFill>
          <a:latin typeface="+mn-lt"/>
          <a:ea typeface="+mn-ea"/>
          <a:cs typeface="+mn-cs"/>
        </a:defRPr>
      </a:lvl9pPr>
    </p:bodyStyle>
    <p:otherStyle>
      <a:defPPr>
        <a:defRPr lang="en-US"/>
      </a:defPPr>
      <a:lvl1pPr marL="0" algn="l" defTabSz="5252954" rtl="0" eaLnBrk="1" latinLnBrk="0" hangingPunct="1">
        <a:defRPr sz="10340" kern="1200">
          <a:solidFill>
            <a:schemeClr val="tx1"/>
          </a:solidFill>
          <a:latin typeface="+mn-lt"/>
          <a:ea typeface="+mn-ea"/>
          <a:cs typeface="+mn-cs"/>
        </a:defRPr>
      </a:lvl1pPr>
      <a:lvl2pPr marL="2626477" algn="l" defTabSz="5252954" rtl="0" eaLnBrk="1" latinLnBrk="0" hangingPunct="1">
        <a:defRPr sz="10340" kern="1200">
          <a:solidFill>
            <a:schemeClr val="tx1"/>
          </a:solidFill>
          <a:latin typeface="+mn-lt"/>
          <a:ea typeface="+mn-ea"/>
          <a:cs typeface="+mn-cs"/>
        </a:defRPr>
      </a:lvl2pPr>
      <a:lvl3pPr marL="5252954" algn="l" defTabSz="5252954" rtl="0" eaLnBrk="1" latinLnBrk="0" hangingPunct="1">
        <a:defRPr sz="10340" kern="1200">
          <a:solidFill>
            <a:schemeClr val="tx1"/>
          </a:solidFill>
          <a:latin typeface="+mn-lt"/>
          <a:ea typeface="+mn-ea"/>
          <a:cs typeface="+mn-cs"/>
        </a:defRPr>
      </a:lvl3pPr>
      <a:lvl4pPr marL="7879431" algn="l" defTabSz="5252954" rtl="0" eaLnBrk="1" latinLnBrk="0" hangingPunct="1">
        <a:defRPr sz="10340" kern="1200">
          <a:solidFill>
            <a:schemeClr val="tx1"/>
          </a:solidFill>
          <a:latin typeface="+mn-lt"/>
          <a:ea typeface="+mn-ea"/>
          <a:cs typeface="+mn-cs"/>
        </a:defRPr>
      </a:lvl4pPr>
      <a:lvl5pPr marL="10505907" algn="l" defTabSz="5252954" rtl="0" eaLnBrk="1" latinLnBrk="0" hangingPunct="1">
        <a:defRPr sz="10340" kern="1200">
          <a:solidFill>
            <a:schemeClr val="tx1"/>
          </a:solidFill>
          <a:latin typeface="+mn-lt"/>
          <a:ea typeface="+mn-ea"/>
          <a:cs typeface="+mn-cs"/>
        </a:defRPr>
      </a:lvl5pPr>
      <a:lvl6pPr marL="13132384" algn="l" defTabSz="5252954" rtl="0" eaLnBrk="1" latinLnBrk="0" hangingPunct="1">
        <a:defRPr sz="10340" kern="1200">
          <a:solidFill>
            <a:schemeClr val="tx1"/>
          </a:solidFill>
          <a:latin typeface="+mn-lt"/>
          <a:ea typeface="+mn-ea"/>
          <a:cs typeface="+mn-cs"/>
        </a:defRPr>
      </a:lvl6pPr>
      <a:lvl7pPr marL="15758861" algn="l" defTabSz="5252954" rtl="0" eaLnBrk="1" latinLnBrk="0" hangingPunct="1">
        <a:defRPr sz="10340" kern="1200">
          <a:solidFill>
            <a:schemeClr val="tx1"/>
          </a:solidFill>
          <a:latin typeface="+mn-lt"/>
          <a:ea typeface="+mn-ea"/>
          <a:cs typeface="+mn-cs"/>
        </a:defRPr>
      </a:lvl7pPr>
      <a:lvl8pPr marL="18385338" algn="l" defTabSz="5252954" rtl="0" eaLnBrk="1" latinLnBrk="0" hangingPunct="1">
        <a:defRPr sz="10340" kern="1200">
          <a:solidFill>
            <a:schemeClr val="tx1"/>
          </a:solidFill>
          <a:latin typeface="+mn-lt"/>
          <a:ea typeface="+mn-ea"/>
          <a:cs typeface="+mn-cs"/>
        </a:defRPr>
      </a:lvl8pPr>
      <a:lvl9pPr marL="21011815" algn="l" defTabSz="5252954" rtl="0" eaLnBrk="1" latinLnBrk="0" hangingPunct="1">
        <a:defRPr sz="103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8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svg"/><Relationship Id="rId5" Type="http://schemas.openxmlformats.org/officeDocument/2006/relationships/image" Target="../media/image28.svg"/><Relationship Id="rId10" Type="http://schemas.openxmlformats.org/officeDocument/2006/relationships/image" Target="../media/image85.png"/><Relationship Id="rId4" Type="http://schemas.openxmlformats.org/officeDocument/2006/relationships/image" Target="../media/image27.png"/><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svg"/><Relationship Id="rId3" Type="http://schemas.openxmlformats.org/officeDocument/2006/relationships/image" Target="../media/image54.svg"/><Relationship Id="rId7" Type="http://schemas.openxmlformats.org/officeDocument/2006/relationships/image" Target="../media/image90.svg"/><Relationship Id="rId12" Type="http://schemas.openxmlformats.org/officeDocument/2006/relationships/image" Target="../media/image23.png"/><Relationship Id="rId17" Type="http://schemas.openxmlformats.org/officeDocument/2006/relationships/image" Target="../media/image92.svg"/><Relationship Id="rId2" Type="http://schemas.openxmlformats.org/officeDocument/2006/relationships/image" Target="../media/image53.png"/><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56.svg"/><Relationship Id="rId5" Type="http://schemas.openxmlformats.org/officeDocument/2006/relationships/image" Target="../media/image88.svg"/><Relationship Id="rId15" Type="http://schemas.openxmlformats.org/officeDocument/2006/relationships/image" Target="../media/image43.svg"/><Relationship Id="rId10" Type="http://schemas.openxmlformats.org/officeDocument/2006/relationships/image" Target="../media/image55.png"/><Relationship Id="rId4" Type="http://schemas.openxmlformats.org/officeDocument/2006/relationships/image" Target="../media/image87.png"/><Relationship Id="rId9" Type="http://schemas.openxmlformats.org/officeDocument/2006/relationships/image" Target="../media/image30.sv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2.svg"/><Relationship Id="rId18" Type="http://schemas.openxmlformats.org/officeDocument/2006/relationships/image" Target="../media/image95.png"/><Relationship Id="rId3" Type="http://schemas.openxmlformats.org/officeDocument/2006/relationships/image" Target="../media/image50.svg"/><Relationship Id="rId7" Type="http://schemas.openxmlformats.org/officeDocument/2006/relationships/image" Target="../media/image84.svg"/><Relationship Id="rId12" Type="http://schemas.openxmlformats.org/officeDocument/2006/relationships/image" Target="../media/image31.png"/><Relationship Id="rId17" Type="http://schemas.openxmlformats.org/officeDocument/2006/relationships/image" Target="../media/image17.svg"/><Relationship Id="rId2" Type="http://schemas.openxmlformats.org/officeDocument/2006/relationships/image" Target="../media/image49.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94.svg"/><Relationship Id="rId5" Type="http://schemas.openxmlformats.org/officeDocument/2006/relationships/image" Target="../media/image28.svg"/><Relationship Id="rId15" Type="http://schemas.openxmlformats.org/officeDocument/2006/relationships/image" Target="../media/image54.svg"/><Relationship Id="rId10" Type="http://schemas.openxmlformats.org/officeDocument/2006/relationships/image" Target="../media/image93.pn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2.svg"/><Relationship Id="rId7" Type="http://schemas.openxmlformats.org/officeDocument/2006/relationships/image" Target="../media/image2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90.svg"/></Relationships>
</file>

<file path=ppt/slides/_rels/slide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8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01.svg"/><Relationship Id="rId5" Type="http://schemas.openxmlformats.org/officeDocument/2006/relationships/image" Target="../media/image28.svg"/><Relationship Id="rId10" Type="http://schemas.openxmlformats.org/officeDocument/2006/relationships/image" Target="../media/image100.png"/><Relationship Id="rId4" Type="http://schemas.openxmlformats.org/officeDocument/2006/relationships/image" Target="../media/image27.png"/><Relationship Id="rId9" Type="http://schemas.openxmlformats.org/officeDocument/2006/relationships/image" Target="../media/image56.sv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50.svg"/><Relationship Id="rId7" Type="http://schemas.openxmlformats.org/officeDocument/2006/relationships/image" Target="../media/image84.svg"/><Relationship Id="rId12" Type="http://schemas.openxmlformats.org/officeDocument/2006/relationships/image" Target="../media/image106.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05.svg"/><Relationship Id="rId5" Type="http://schemas.openxmlformats.org/officeDocument/2006/relationships/image" Target="../media/image28.svg"/><Relationship Id="rId10" Type="http://schemas.openxmlformats.org/officeDocument/2006/relationships/image" Target="../media/image104.png"/><Relationship Id="rId4" Type="http://schemas.openxmlformats.org/officeDocument/2006/relationships/image" Target="../media/image27.png"/><Relationship Id="rId9" Type="http://schemas.openxmlformats.org/officeDocument/2006/relationships/image" Target="../media/image103.svg"/></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0.svg"/><Relationship Id="rId7" Type="http://schemas.openxmlformats.org/officeDocument/2006/relationships/image" Target="../media/image114.svg"/><Relationship Id="rId12" Type="http://schemas.openxmlformats.org/officeDocument/2006/relationships/image" Target="../media/image117.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sv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7.svg"/><Relationship Id="rId3" Type="http://schemas.openxmlformats.org/officeDocument/2006/relationships/image" Target="../media/image119.svg"/><Relationship Id="rId7" Type="http://schemas.openxmlformats.org/officeDocument/2006/relationships/image" Target="../media/image123.svg"/><Relationship Id="rId12" Type="http://schemas.openxmlformats.org/officeDocument/2006/relationships/image" Target="../media/image126.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92.svg"/><Relationship Id="rId5" Type="http://schemas.openxmlformats.org/officeDocument/2006/relationships/image" Target="../media/image121.svg"/><Relationship Id="rId15" Type="http://schemas.openxmlformats.org/officeDocument/2006/relationships/image" Target="../media/image129.svg"/><Relationship Id="rId10" Type="http://schemas.openxmlformats.org/officeDocument/2006/relationships/image" Target="../media/image91.png"/><Relationship Id="rId4" Type="http://schemas.openxmlformats.org/officeDocument/2006/relationships/image" Target="../media/image120.png"/><Relationship Id="rId9" Type="http://schemas.openxmlformats.org/officeDocument/2006/relationships/image" Target="../media/image125.svg"/><Relationship Id="rId14" Type="http://schemas.openxmlformats.org/officeDocument/2006/relationships/image" Target="../media/image128.png"/></Relationships>
</file>

<file path=ppt/slides/_rels/slide21.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33.png"/><Relationship Id="rId18" Type="http://schemas.openxmlformats.org/officeDocument/2006/relationships/image" Target="../media/image43.svg"/><Relationship Id="rId3" Type="http://schemas.openxmlformats.org/officeDocument/2006/relationships/image" Target="../media/image130.png"/><Relationship Id="rId21" Type="http://schemas.openxmlformats.org/officeDocument/2006/relationships/image" Target="../media/image136.png"/><Relationship Id="rId7" Type="http://schemas.openxmlformats.org/officeDocument/2006/relationships/image" Target="../media/image134.png"/><Relationship Id="rId12" Type="http://schemas.openxmlformats.org/officeDocument/2006/relationships/image" Target="../media/image11.svg"/><Relationship Id="rId17" Type="http://schemas.openxmlformats.org/officeDocument/2006/relationships/image" Target="../media/image42.png"/><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33.svg"/><Relationship Id="rId11" Type="http://schemas.openxmlformats.org/officeDocument/2006/relationships/image" Target="../media/image10.png"/><Relationship Id="rId5" Type="http://schemas.openxmlformats.org/officeDocument/2006/relationships/image" Target="../media/image132.png"/><Relationship Id="rId15" Type="http://schemas.openxmlformats.org/officeDocument/2006/relationships/image" Target="../media/image6.png"/><Relationship Id="rId23" Type="http://schemas.openxmlformats.org/officeDocument/2006/relationships/image" Target="../media/image76.svg"/><Relationship Id="rId10" Type="http://schemas.openxmlformats.org/officeDocument/2006/relationships/image" Target="../media/image24.svg"/><Relationship Id="rId19" Type="http://schemas.openxmlformats.org/officeDocument/2006/relationships/image" Target="../media/image31.png"/><Relationship Id="rId4" Type="http://schemas.openxmlformats.org/officeDocument/2006/relationships/image" Target="../media/image131.svg"/><Relationship Id="rId9" Type="http://schemas.openxmlformats.org/officeDocument/2006/relationships/image" Target="../media/image23.png"/><Relationship Id="rId14" Type="http://schemas.openxmlformats.org/officeDocument/2006/relationships/image" Target="../media/image34.svg"/><Relationship Id="rId22"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18.png"/><Relationship Id="rId2" Type="http://schemas.openxmlformats.org/officeDocument/2006/relationships/image" Target="../media/image23.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svg"/><Relationship Id="rId17" Type="http://schemas.openxmlformats.org/officeDocument/2006/relationships/image" Target="../media/image48.jpeg"/><Relationship Id="rId2" Type="http://schemas.openxmlformats.org/officeDocument/2006/relationships/audio" Target="../media/audio1.wav"/><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31.png"/><Relationship Id="rId5" Type="http://schemas.openxmlformats.org/officeDocument/2006/relationships/image" Target="../media/image38.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5.svg"/><Relationship Id="rId21" Type="http://schemas.openxmlformats.org/officeDocument/2006/relationships/image" Target="../media/image64.svg"/><Relationship Id="rId7" Type="http://schemas.openxmlformats.org/officeDocument/2006/relationships/image" Target="../media/image28.svg"/><Relationship Id="rId12" Type="http://schemas.openxmlformats.org/officeDocument/2006/relationships/image" Target="../media/image55.png"/><Relationship Id="rId17" Type="http://schemas.openxmlformats.org/officeDocument/2006/relationships/image" Target="../media/image60.svg"/><Relationship Id="rId25" Type="http://schemas.openxmlformats.org/officeDocument/2006/relationships/image" Target="../media/image68.svg"/><Relationship Id="rId2" Type="http://schemas.openxmlformats.org/officeDocument/2006/relationships/image" Target="../media/image4.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4.svg"/><Relationship Id="rId24" Type="http://schemas.openxmlformats.org/officeDocument/2006/relationships/image" Target="../media/image67.png"/><Relationship Id="rId5" Type="http://schemas.openxmlformats.org/officeDocument/2006/relationships/image" Target="../media/image50.svg"/><Relationship Id="rId15" Type="http://schemas.openxmlformats.org/officeDocument/2006/relationships/image" Target="../media/image58.svg"/><Relationship Id="rId23" Type="http://schemas.openxmlformats.org/officeDocument/2006/relationships/image" Target="../media/image66.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9.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4.svg"/><Relationship Id="rId3" Type="http://schemas.openxmlformats.org/officeDocument/2006/relationships/image" Target="../media/image24.svg"/><Relationship Id="rId7" Type="http://schemas.openxmlformats.org/officeDocument/2006/relationships/image" Target="../media/image70.svg"/><Relationship Id="rId12" Type="http://schemas.openxmlformats.org/officeDocument/2006/relationships/image" Target="../media/image73.png"/><Relationship Id="rId17" Type="http://schemas.openxmlformats.org/officeDocument/2006/relationships/image" Target="../media/image76.svg"/><Relationship Id="rId2" Type="http://schemas.openxmlformats.org/officeDocument/2006/relationships/image" Target="../media/image23.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2.svg"/><Relationship Id="rId5" Type="http://schemas.openxmlformats.org/officeDocument/2006/relationships/image" Target="../media/image28.svg"/><Relationship Id="rId15" Type="http://schemas.openxmlformats.org/officeDocument/2006/relationships/image" Target="../media/image43.svg"/><Relationship Id="rId10" Type="http://schemas.openxmlformats.org/officeDocument/2006/relationships/image" Target="../media/image71.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8.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77.png"/><Relationship Id="rId17" Type="http://schemas.openxmlformats.org/officeDocument/2006/relationships/image" Target="../media/image82.svg"/><Relationship Id="rId2" Type="http://schemas.openxmlformats.org/officeDocument/2006/relationships/image" Target="../media/image36.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7.svg"/><Relationship Id="rId5" Type="http://schemas.openxmlformats.org/officeDocument/2006/relationships/image" Target="../media/image39.svg"/><Relationship Id="rId15" Type="http://schemas.openxmlformats.org/officeDocument/2006/relationships/image" Target="../media/image80.sv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32.svg"/><Relationship Id="rId1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3251BFB-7ACB-43A7-BA4B-96F77CD94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5" name="Rectangle 4">
            <a:extLst>
              <a:ext uri="{FF2B5EF4-FFF2-40B4-BE49-F238E27FC236}">
                <a16:creationId xmlns:a16="http://schemas.microsoft.com/office/drawing/2014/main" id="{93E50A0B-333A-48EF-8761-BC7903757FF6}"/>
              </a:ext>
            </a:extLst>
          </p:cNvPr>
          <p:cNvSpPr/>
          <p:nvPr/>
        </p:nvSpPr>
        <p:spPr>
          <a:xfrm>
            <a:off x="12954000" y="7277100"/>
            <a:ext cx="3418565" cy="1323439"/>
          </a:xfrm>
          <a:prstGeom prst="rect">
            <a:avLst/>
          </a:prstGeom>
          <a:noFill/>
        </p:spPr>
        <p:txBody>
          <a:bodyPr wrap="none" lIns="91440" tIns="45720" rIns="91440" bIns="45720">
            <a:spAutoFit/>
          </a:bodyPr>
          <a:lstStyle/>
          <a:p>
            <a:pPr algn="ctr"/>
            <a:r>
              <a:rPr lang="en-US" sz="8000" b="0" cap="none" spc="0">
                <a:ln w="0"/>
                <a:solidFill>
                  <a:schemeClr val="tx1"/>
                </a:solidFill>
                <a:effectLst>
                  <a:outerShdw blurRad="38100" dist="19050" dir="2700000" algn="tl" rotWithShape="0">
                    <a:schemeClr val="dk1">
                      <a:alpha val="40000"/>
                    </a:schemeClr>
                  </a:outerShdw>
                </a:effectLst>
              </a:rPr>
              <a:t>EduFive</a:t>
            </a:r>
          </a:p>
        </p:txBody>
      </p:sp>
      <p:pic>
        <p:nvPicPr>
          <p:cNvPr id="2" name="Picture 1">
            <a:extLst>
              <a:ext uri="{FF2B5EF4-FFF2-40B4-BE49-F238E27FC236}">
                <a16:creationId xmlns:a16="http://schemas.microsoft.com/office/drawing/2014/main" id="{59AE4095-B70A-4F5A-9109-B2D2DEDC2DEB}"/>
              </a:ext>
            </a:extLst>
          </p:cNvPr>
          <p:cNvPicPr>
            <a:picLocks noChangeAspect="1"/>
          </p:cNvPicPr>
          <p:nvPr/>
        </p:nvPicPr>
        <p:blipFill>
          <a:blip r:embed="rId3"/>
          <a:stretch>
            <a:fillRect/>
          </a:stretch>
        </p:blipFill>
        <p:spPr>
          <a:xfrm>
            <a:off x="9144000" y="7086403"/>
            <a:ext cx="4493141" cy="2066723"/>
          </a:xfrm>
          <a:prstGeom prst="rect">
            <a:avLst/>
          </a:prstGeom>
        </p:spPr>
      </p:pic>
    </p:spTree>
    <p:extLst>
      <p:ext uri="{BB962C8B-B14F-4D97-AF65-F5344CB8AC3E}">
        <p14:creationId xmlns:p14="http://schemas.microsoft.com/office/powerpoint/2010/main" val="1092879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grpSp>
        <p:nvGrpSpPr>
          <p:cNvPr id="21" name="Group 2">
            <a:extLst>
              <a:ext uri="{FF2B5EF4-FFF2-40B4-BE49-F238E27FC236}">
                <a16:creationId xmlns:a16="http://schemas.microsoft.com/office/drawing/2014/main" id="{959A7CAD-D86B-490F-AF49-47E0C73AC6CF}"/>
              </a:ext>
            </a:extLst>
          </p:cNvPr>
          <p:cNvGrpSpPr/>
          <p:nvPr/>
        </p:nvGrpSpPr>
        <p:grpSpPr>
          <a:xfrm>
            <a:off x="4271659" y="1578971"/>
            <a:ext cx="12559664" cy="2426112"/>
            <a:chOff x="0" y="0"/>
            <a:chExt cx="2823341" cy="6805328"/>
          </a:xfrm>
          <a:solidFill>
            <a:schemeClr val="bg1"/>
          </a:solidFill>
        </p:grpSpPr>
        <p:sp>
          <p:nvSpPr>
            <p:cNvPr id="22" name="Freeform 3">
              <a:extLst>
                <a:ext uri="{FF2B5EF4-FFF2-40B4-BE49-F238E27FC236}">
                  <a16:creationId xmlns:a16="http://schemas.microsoft.com/office/drawing/2014/main" id="{AFFB20C9-F235-4295-A708-D15E4723B97A}"/>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w="28575">
              <a:noFill/>
            </a:ln>
          </p:spPr>
        </p:sp>
      </p:grpSp>
      <p:grpSp>
        <p:nvGrpSpPr>
          <p:cNvPr id="23" name="Group 4">
            <a:extLst>
              <a:ext uri="{FF2B5EF4-FFF2-40B4-BE49-F238E27FC236}">
                <a16:creationId xmlns:a16="http://schemas.microsoft.com/office/drawing/2014/main" id="{72CEC412-C893-4379-A384-CC4ED5A8381D}"/>
              </a:ext>
            </a:extLst>
          </p:cNvPr>
          <p:cNvGrpSpPr/>
          <p:nvPr/>
        </p:nvGrpSpPr>
        <p:grpSpPr>
          <a:xfrm>
            <a:off x="4245946" y="4589983"/>
            <a:ext cx="12559664" cy="2426112"/>
            <a:chOff x="0" y="0"/>
            <a:chExt cx="2823341" cy="6805328"/>
          </a:xfrm>
          <a:solidFill>
            <a:schemeClr val="bg1"/>
          </a:solidFill>
        </p:grpSpPr>
        <p:sp>
          <p:nvSpPr>
            <p:cNvPr id="24" name="Freeform 5">
              <a:extLst>
                <a:ext uri="{FF2B5EF4-FFF2-40B4-BE49-F238E27FC236}">
                  <a16:creationId xmlns:a16="http://schemas.microsoft.com/office/drawing/2014/main" id="{03B99BA3-6EFF-4F08-A590-66D9E6AD8DD3}"/>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a:noFill/>
            </a:ln>
          </p:spPr>
        </p:sp>
      </p:grpSp>
      <p:grpSp>
        <p:nvGrpSpPr>
          <p:cNvPr id="27" name="Group 8">
            <a:extLst>
              <a:ext uri="{FF2B5EF4-FFF2-40B4-BE49-F238E27FC236}">
                <a16:creationId xmlns:a16="http://schemas.microsoft.com/office/drawing/2014/main" id="{532090FF-95A0-4328-8342-651772B34DCF}"/>
              </a:ext>
            </a:extLst>
          </p:cNvPr>
          <p:cNvGrpSpPr/>
          <p:nvPr/>
        </p:nvGrpSpPr>
        <p:grpSpPr>
          <a:xfrm>
            <a:off x="4271659" y="7575642"/>
            <a:ext cx="12559664" cy="1924514"/>
            <a:chOff x="0" y="0"/>
            <a:chExt cx="2823341" cy="6805328"/>
          </a:xfrm>
          <a:solidFill>
            <a:schemeClr val="bg1"/>
          </a:solidFill>
        </p:grpSpPr>
        <p:sp>
          <p:nvSpPr>
            <p:cNvPr id="28" name="Freeform 9">
              <a:extLst>
                <a:ext uri="{FF2B5EF4-FFF2-40B4-BE49-F238E27FC236}">
                  <a16:creationId xmlns:a16="http://schemas.microsoft.com/office/drawing/2014/main" id="{2F46B04A-84EC-4B33-852F-B901FB1029EA}"/>
                </a:ext>
              </a:extLst>
            </p:cNvPr>
            <p:cNvSpPr/>
            <p:nvPr/>
          </p:nvSpPr>
          <p:spPr>
            <a:xfrm>
              <a:off x="0" y="0"/>
              <a:ext cx="2823341" cy="6805328"/>
            </a:xfrm>
            <a:custGeom>
              <a:avLst/>
              <a:gdLst/>
              <a:ahLst/>
              <a:cxnLst/>
              <a:rect l="l" t="t" r="r" b="b"/>
              <a:pathLst>
                <a:path w="2823341" h="6805328">
                  <a:moveTo>
                    <a:pt x="2698881" y="6805328"/>
                  </a:moveTo>
                  <a:lnTo>
                    <a:pt x="124460" y="6805328"/>
                  </a:lnTo>
                  <a:cubicBezTo>
                    <a:pt x="55880" y="6805328"/>
                    <a:pt x="0" y="6749448"/>
                    <a:pt x="0" y="6680867"/>
                  </a:cubicBezTo>
                  <a:lnTo>
                    <a:pt x="0" y="124460"/>
                  </a:lnTo>
                  <a:cubicBezTo>
                    <a:pt x="0" y="55880"/>
                    <a:pt x="55880" y="0"/>
                    <a:pt x="124460" y="0"/>
                  </a:cubicBezTo>
                  <a:lnTo>
                    <a:pt x="2698881" y="0"/>
                  </a:lnTo>
                  <a:cubicBezTo>
                    <a:pt x="2767461" y="0"/>
                    <a:pt x="2823341" y="55880"/>
                    <a:pt x="2823341" y="124460"/>
                  </a:cubicBezTo>
                  <a:lnTo>
                    <a:pt x="2823341" y="6680868"/>
                  </a:lnTo>
                  <a:cubicBezTo>
                    <a:pt x="2823341" y="6749448"/>
                    <a:pt x="2767461" y="6805328"/>
                    <a:pt x="2698881" y="6805328"/>
                  </a:cubicBezTo>
                  <a:close/>
                </a:path>
              </a:pathLst>
            </a:custGeom>
            <a:grpFill/>
            <a:ln>
              <a:noFill/>
            </a:ln>
          </p:spPr>
        </p:sp>
      </p:grpSp>
      <p:grpSp>
        <p:nvGrpSpPr>
          <p:cNvPr id="31" name="Group 13">
            <a:extLst>
              <a:ext uri="{FF2B5EF4-FFF2-40B4-BE49-F238E27FC236}">
                <a16:creationId xmlns:a16="http://schemas.microsoft.com/office/drawing/2014/main" id="{61DD5079-C0DF-4615-8BBC-965C9FA9F282}"/>
              </a:ext>
            </a:extLst>
          </p:cNvPr>
          <p:cNvGrpSpPr/>
          <p:nvPr/>
        </p:nvGrpSpPr>
        <p:grpSpPr>
          <a:xfrm>
            <a:off x="389877" y="1578971"/>
            <a:ext cx="4072970" cy="2426112"/>
            <a:chOff x="0" y="0"/>
            <a:chExt cx="4421424" cy="1059603"/>
          </a:xfrm>
        </p:grpSpPr>
        <p:grpSp>
          <p:nvGrpSpPr>
            <p:cNvPr id="32" name="Group 14">
              <a:extLst>
                <a:ext uri="{FF2B5EF4-FFF2-40B4-BE49-F238E27FC236}">
                  <a16:creationId xmlns:a16="http://schemas.microsoft.com/office/drawing/2014/main" id="{72E28AE5-A2EF-4B75-BA79-2F03B3B52FD4}"/>
                </a:ext>
              </a:extLst>
            </p:cNvPr>
            <p:cNvGrpSpPr/>
            <p:nvPr/>
          </p:nvGrpSpPr>
          <p:grpSpPr>
            <a:xfrm>
              <a:off x="0" y="0"/>
              <a:ext cx="4421424" cy="1059603"/>
              <a:chOff x="0" y="0"/>
              <a:chExt cx="2823341" cy="676619"/>
            </a:xfrm>
          </p:grpSpPr>
          <p:sp>
            <p:nvSpPr>
              <p:cNvPr id="34" name="Freeform 15">
                <a:extLst>
                  <a:ext uri="{FF2B5EF4-FFF2-40B4-BE49-F238E27FC236}">
                    <a16:creationId xmlns:a16="http://schemas.microsoft.com/office/drawing/2014/main" id="{B893739E-78BE-409B-9D30-8C32C3BFF26C}"/>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B001"/>
              </a:solidFill>
            </p:spPr>
          </p:sp>
        </p:grpSp>
        <p:sp>
          <p:nvSpPr>
            <p:cNvPr id="33" name="TextBox 16">
              <a:extLst>
                <a:ext uri="{FF2B5EF4-FFF2-40B4-BE49-F238E27FC236}">
                  <a16:creationId xmlns:a16="http://schemas.microsoft.com/office/drawing/2014/main" id="{FAA85C1A-14AC-4F83-83D6-935CDF32DD21}"/>
                </a:ext>
              </a:extLst>
            </p:cNvPr>
            <p:cNvSpPr txBox="1"/>
            <p:nvPr/>
          </p:nvSpPr>
          <p:spPr>
            <a:xfrm>
              <a:off x="145923" y="362631"/>
              <a:ext cx="3995407" cy="502231"/>
            </a:xfrm>
            <a:prstGeom prst="rect">
              <a:avLst/>
            </a:prstGeom>
          </p:spPr>
          <p:txBody>
            <a:bodyPr wrap="square" lIns="0" tIns="0" rIns="0" bIns="0" rtlCol="0" anchor="t">
              <a:spAutoFit/>
            </a:bodyPr>
            <a:lstStyle/>
            <a:p>
              <a:pPr algn="ctr">
                <a:lnSpc>
                  <a:spcPts val="2750"/>
                </a:lnSpc>
              </a:pPr>
              <a:r>
                <a:rPr lang="en-US" sz="4800" b="1">
                  <a:solidFill>
                    <a:srgbClr val="FFFFFF"/>
                  </a:solidFill>
                </a:rPr>
                <a:t>GIỌNG NÓI</a:t>
              </a:r>
            </a:p>
            <a:p>
              <a:pPr algn="ctr">
                <a:lnSpc>
                  <a:spcPts val="2750"/>
                </a:lnSpc>
              </a:pPr>
              <a:endParaRPr lang="en-US" sz="4800" b="1">
                <a:solidFill>
                  <a:srgbClr val="FFFFFF"/>
                </a:solidFill>
              </a:endParaRPr>
            </a:p>
            <a:p>
              <a:pPr algn="ctr">
                <a:lnSpc>
                  <a:spcPts val="2750"/>
                </a:lnSpc>
              </a:pPr>
              <a:r>
                <a:rPr lang="en-US" sz="4800" b="1">
                  <a:solidFill>
                    <a:srgbClr val="FFFFFF"/>
                  </a:solidFill>
                </a:rPr>
                <a:t>(Câu 1,2)</a:t>
              </a:r>
            </a:p>
          </p:txBody>
        </p:sp>
      </p:grpSp>
      <p:grpSp>
        <p:nvGrpSpPr>
          <p:cNvPr id="35" name="Group 17">
            <a:extLst>
              <a:ext uri="{FF2B5EF4-FFF2-40B4-BE49-F238E27FC236}">
                <a16:creationId xmlns:a16="http://schemas.microsoft.com/office/drawing/2014/main" id="{1C76C668-A926-4C2F-BCC1-2FE04751BBDD}"/>
              </a:ext>
            </a:extLst>
          </p:cNvPr>
          <p:cNvGrpSpPr/>
          <p:nvPr/>
        </p:nvGrpSpPr>
        <p:grpSpPr>
          <a:xfrm>
            <a:off x="353122" y="4583848"/>
            <a:ext cx="4072970" cy="2426112"/>
            <a:chOff x="0" y="0"/>
            <a:chExt cx="4421424" cy="1059603"/>
          </a:xfrm>
        </p:grpSpPr>
        <p:grpSp>
          <p:nvGrpSpPr>
            <p:cNvPr id="36" name="Group 18">
              <a:extLst>
                <a:ext uri="{FF2B5EF4-FFF2-40B4-BE49-F238E27FC236}">
                  <a16:creationId xmlns:a16="http://schemas.microsoft.com/office/drawing/2014/main" id="{CA60D3D5-6684-4EE3-A37B-41021D79F451}"/>
                </a:ext>
              </a:extLst>
            </p:cNvPr>
            <p:cNvGrpSpPr/>
            <p:nvPr/>
          </p:nvGrpSpPr>
          <p:grpSpPr>
            <a:xfrm>
              <a:off x="0" y="0"/>
              <a:ext cx="4421424" cy="1059603"/>
              <a:chOff x="0" y="0"/>
              <a:chExt cx="2823341" cy="676619"/>
            </a:xfrm>
          </p:grpSpPr>
          <p:sp>
            <p:nvSpPr>
              <p:cNvPr id="38" name="Freeform 19">
                <a:extLst>
                  <a:ext uri="{FF2B5EF4-FFF2-40B4-BE49-F238E27FC236}">
                    <a16:creationId xmlns:a16="http://schemas.microsoft.com/office/drawing/2014/main" id="{8BF9ADF2-BFA4-4FFF-9D3E-E06C5DF73F72}"/>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6363"/>
              </a:solidFill>
            </p:spPr>
          </p:sp>
        </p:grpSp>
        <p:sp>
          <p:nvSpPr>
            <p:cNvPr id="37" name="TextBox 20">
              <a:extLst>
                <a:ext uri="{FF2B5EF4-FFF2-40B4-BE49-F238E27FC236}">
                  <a16:creationId xmlns:a16="http://schemas.microsoft.com/office/drawing/2014/main" id="{42C4D2E7-90FF-4889-9483-61D38D31A82E}"/>
                </a:ext>
              </a:extLst>
            </p:cNvPr>
            <p:cNvSpPr txBox="1"/>
            <p:nvPr/>
          </p:nvSpPr>
          <p:spPr>
            <a:xfrm>
              <a:off x="240195" y="289560"/>
              <a:ext cx="3941035" cy="478764"/>
            </a:xfrm>
            <a:prstGeom prst="rect">
              <a:avLst/>
            </a:prstGeom>
          </p:spPr>
          <p:txBody>
            <a:bodyPr lIns="0" tIns="0" rIns="0" bIns="0" rtlCol="0" anchor="t">
              <a:spAutoFit/>
            </a:bodyPr>
            <a:lstStyle/>
            <a:p>
              <a:pPr algn="ctr">
                <a:lnSpc>
                  <a:spcPts val="2750"/>
                </a:lnSpc>
              </a:pPr>
              <a:endParaRPr lang="en-US" sz="2500">
                <a:solidFill>
                  <a:srgbClr val="FFFFFF"/>
                </a:solidFill>
                <a:latin typeface="Public Sans Bold"/>
              </a:endParaRPr>
            </a:p>
          </p:txBody>
        </p:sp>
      </p:grpSp>
      <p:grpSp>
        <p:nvGrpSpPr>
          <p:cNvPr id="44" name="Group 26">
            <a:extLst>
              <a:ext uri="{FF2B5EF4-FFF2-40B4-BE49-F238E27FC236}">
                <a16:creationId xmlns:a16="http://schemas.microsoft.com/office/drawing/2014/main" id="{16D84D7C-C3BD-4CC4-9BBC-C125A15AA261}"/>
              </a:ext>
            </a:extLst>
          </p:cNvPr>
          <p:cNvGrpSpPr/>
          <p:nvPr/>
        </p:nvGrpSpPr>
        <p:grpSpPr>
          <a:xfrm>
            <a:off x="381000" y="7546889"/>
            <a:ext cx="4072970" cy="1924514"/>
            <a:chOff x="0" y="0"/>
            <a:chExt cx="2823341" cy="676619"/>
          </a:xfrm>
        </p:grpSpPr>
        <p:sp>
          <p:nvSpPr>
            <p:cNvPr id="46" name="Freeform 27">
              <a:extLst>
                <a:ext uri="{FF2B5EF4-FFF2-40B4-BE49-F238E27FC236}">
                  <a16:creationId xmlns:a16="http://schemas.microsoft.com/office/drawing/2014/main" id="{E2869550-872E-4DB6-999C-720366E72741}"/>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43C466"/>
            </a:solidFill>
          </p:spPr>
        </p:sp>
      </p:grpSp>
      <p:sp>
        <p:nvSpPr>
          <p:cNvPr id="41" name="TextBox 16">
            <a:extLst>
              <a:ext uri="{FF2B5EF4-FFF2-40B4-BE49-F238E27FC236}">
                <a16:creationId xmlns:a16="http://schemas.microsoft.com/office/drawing/2014/main" id="{B4D2134B-75E0-452B-96F8-44648F0EA687}"/>
              </a:ext>
            </a:extLst>
          </p:cNvPr>
          <p:cNvSpPr txBox="1"/>
          <p:nvPr/>
        </p:nvSpPr>
        <p:spPr>
          <a:xfrm>
            <a:off x="888524" y="5389868"/>
            <a:ext cx="2996555" cy="1149929"/>
          </a:xfrm>
          <a:prstGeom prst="rect">
            <a:avLst/>
          </a:prstGeom>
        </p:spPr>
        <p:txBody>
          <a:bodyPr wrap="square" lIns="0" tIns="0" rIns="0" bIns="0" rtlCol="0" anchor="t">
            <a:spAutoFit/>
          </a:bodyPr>
          <a:lstStyle/>
          <a:p>
            <a:pPr algn="ctr">
              <a:lnSpc>
                <a:spcPts val="2750"/>
              </a:lnSpc>
            </a:pPr>
            <a:r>
              <a:rPr lang="en-US" sz="4800" b="1">
                <a:solidFill>
                  <a:srgbClr val="FFFFFF"/>
                </a:solidFill>
              </a:rPr>
              <a:t>ĐÔI MẮT</a:t>
            </a:r>
          </a:p>
          <a:p>
            <a:pPr algn="ctr">
              <a:lnSpc>
                <a:spcPts val="2750"/>
              </a:lnSpc>
            </a:pPr>
            <a:endParaRPr lang="en-US" sz="4800" b="1">
              <a:solidFill>
                <a:srgbClr val="FFFFFF"/>
              </a:solidFill>
            </a:endParaRPr>
          </a:p>
          <a:p>
            <a:pPr algn="ctr">
              <a:lnSpc>
                <a:spcPts val="2750"/>
              </a:lnSpc>
            </a:pPr>
            <a:r>
              <a:rPr lang="en-US" sz="4800" b="1">
                <a:solidFill>
                  <a:srgbClr val="FFFFFF"/>
                </a:solidFill>
              </a:rPr>
              <a:t>(Câu 3)</a:t>
            </a:r>
          </a:p>
        </p:txBody>
      </p:sp>
      <p:sp>
        <p:nvSpPr>
          <p:cNvPr id="43" name="TextBox 16">
            <a:extLst>
              <a:ext uri="{FF2B5EF4-FFF2-40B4-BE49-F238E27FC236}">
                <a16:creationId xmlns:a16="http://schemas.microsoft.com/office/drawing/2014/main" id="{9DF2AC97-EE15-4597-9129-8316CB5B6DC8}"/>
              </a:ext>
            </a:extLst>
          </p:cNvPr>
          <p:cNvSpPr txBox="1"/>
          <p:nvPr/>
        </p:nvSpPr>
        <p:spPr>
          <a:xfrm>
            <a:off x="649927" y="8084652"/>
            <a:ext cx="3517180" cy="1149930"/>
          </a:xfrm>
          <a:prstGeom prst="rect">
            <a:avLst/>
          </a:prstGeom>
        </p:spPr>
        <p:txBody>
          <a:bodyPr wrap="square" lIns="0" tIns="0" rIns="0" bIns="0" rtlCol="0" anchor="t">
            <a:spAutoFit/>
          </a:bodyPr>
          <a:lstStyle/>
          <a:p>
            <a:pPr algn="ctr">
              <a:lnSpc>
                <a:spcPts val="2750"/>
              </a:lnSpc>
            </a:pPr>
            <a:r>
              <a:rPr lang="en-US" sz="4800" b="1">
                <a:solidFill>
                  <a:srgbClr val="FFFFFF"/>
                </a:solidFill>
              </a:rPr>
              <a:t>KHUÔN MẶT</a:t>
            </a:r>
          </a:p>
          <a:p>
            <a:pPr algn="ctr">
              <a:lnSpc>
                <a:spcPts val="2750"/>
              </a:lnSpc>
            </a:pPr>
            <a:endParaRPr lang="en-US" sz="4800" b="1">
              <a:solidFill>
                <a:srgbClr val="FFFFFF"/>
              </a:solidFill>
            </a:endParaRPr>
          </a:p>
          <a:p>
            <a:pPr algn="ctr">
              <a:lnSpc>
                <a:spcPts val="2750"/>
              </a:lnSpc>
            </a:pPr>
            <a:r>
              <a:rPr lang="en-US" sz="4800" b="1">
                <a:solidFill>
                  <a:srgbClr val="FFFFFF"/>
                </a:solidFill>
              </a:rPr>
              <a:t>(Câu 4)</a:t>
            </a:r>
          </a:p>
        </p:txBody>
      </p:sp>
      <p:sp>
        <p:nvSpPr>
          <p:cNvPr id="26" name="TextBox 25">
            <a:extLst>
              <a:ext uri="{FF2B5EF4-FFF2-40B4-BE49-F238E27FC236}">
                <a16:creationId xmlns:a16="http://schemas.microsoft.com/office/drawing/2014/main" id="{B46B5117-1ACC-4B34-958E-5136E7B65B74}"/>
              </a:ext>
            </a:extLst>
          </p:cNvPr>
          <p:cNvSpPr txBox="1"/>
          <p:nvPr/>
        </p:nvSpPr>
        <p:spPr>
          <a:xfrm>
            <a:off x="4786959" y="4925246"/>
            <a:ext cx="10834041" cy="1569660"/>
          </a:xfrm>
          <a:prstGeom prst="rect">
            <a:avLst/>
          </a:prstGeom>
          <a:noFill/>
        </p:spPr>
        <p:txBody>
          <a:bodyPr wrap="square">
            <a:spAutoFit/>
          </a:bodyPr>
          <a:lstStyle/>
          <a:p>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Tả sự thay đổi của đôi mắt khi bà mỉm cười: Hai con ngươi đen sẫm nở ra và tình cảm ẩn chứa trong đôi mắt: long lanh, dịu hiền khó tả, ánh lên những tia sáng ấm áp, tươi vui</a:t>
            </a:r>
          </a:p>
        </p:txBody>
      </p:sp>
      <p:sp>
        <p:nvSpPr>
          <p:cNvPr id="29" name="TextBox 28">
            <a:extLst>
              <a:ext uri="{FF2B5EF4-FFF2-40B4-BE49-F238E27FC236}">
                <a16:creationId xmlns:a16="http://schemas.microsoft.com/office/drawing/2014/main" id="{75AAB010-AB9D-4BCF-A082-EBBDDA98B20B}"/>
              </a:ext>
            </a:extLst>
          </p:cNvPr>
          <p:cNvSpPr txBox="1"/>
          <p:nvPr/>
        </p:nvSpPr>
        <p:spPr>
          <a:xfrm>
            <a:off x="4602323" y="1833513"/>
            <a:ext cx="11933600" cy="2062103"/>
          </a:xfrm>
          <a:prstGeom prst="rect">
            <a:avLst/>
          </a:prstGeom>
          <a:noFill/>
        </p:spPr>
        <p:txBody>
          <a:bodyPr wrap="square">
            <a:spAutoFit/>
          </a:bodyPr>
          <a:lstStyle/>
          <a:p>
            <a:r>
              <a:rPr lang="en-US" altLang="en-VN" sz="3200" b="1" u="sng">
                <a:solidFill>
                  <a:schemeClr val="tx1">
                    <a:lumMod val="85000"/>
                    <a:lumOff val="15000"/>
                  </a:schemeClr>
                </a:solidFill>
                <a:latin typeface="Times New Roman" panose="02020603050405020304" pitchFamily="18" charset="0"/>
                <a:cs typeface="Times New Roman" panose="02020603050405020304" pitchFamily="18" charset="0"/>
              </a:rPr>
              <a:t>Câu 1</a:t>
            </a:r>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 Tả đặc điểm của giọng nói: trầm bổng, ngân nga.</a:t>
            </a:r>
          </a:p>
          <a:p>
            <a:r>
              <a:rPr lang="en-US" altLang="en-VN" sz="3200" b="1" u="sng">
                <a:solidFill>
                  <a:schemeClr val="tx1">
                    <a:lumMod val="85000"/>
                    <a:lumOff val="15000"/>
                  </a:schemeClr>
                </a:solidFill>
                <a:latin typeface="Times New Roman" panose="02020603050405020304" pitchFamily="18" charset="0"/>
                <a:cs typeface="Times New Roman" panose="02020603050405020304" pitchFamily="18" charset="0"/>
              </a:rPr>
              <a:t>Câu 2</a:t>
            </a:r>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 Tả tác động của giọng nói vào tâm hồn cậu bé: khắc sâu vào trí nhớ dễ dàng và như những đoá hoa, cũng dịu dàng, rực rỡ, đầy nhựa sống. </a:t>
            </a:r>
          </a:p>
        </p:txBody>
      </p:sp>
      <p:sp>
        <p:nvSpPr>
          <p:cNvPr id="30" name="TextBox 29">
            <a:extLst>
              <a:ext uri="{FF2B5EF4-FFF2-40B4-BE49-F238E27FC236}">
                <a16:creationId xmlns:a16="http://schemas.microsoft.com/office/drawing/2014/main" id="{B1C73CC0-8D75-45F1-BC23-1895486F4E71}"/>
              </a:ext>
            </a:extLst>
          </p:cNvPr>
          <p:cNvSpPr txBox="1"/>
          <p:nvPr/>
        </p:nvSpPr>
        <p:spPr>
          <a:xfrm>
            <a:off x="4875033" y="7894905"/>
            <a:ext cx="8383767" cy="1077218"/>
          </a:xfrm>
          <a:prstGeom prst="rect">
            <a:avLst/>
          </a:prstGeom>
          <a:noFill/>
        </p:spPr>
        <p:txBody>
          <a:bodyPr wrap="square">
            <a:spAutoFit/>
          </a:bodyPr>
          <a:lstStyle/>
          <a:p>
            <a:r>
              <a:rPr lang="en-US" altLang="en-VN" sz="3200" b="1">
                <a:solidFill>
                  <a:schemeClr val="tx1">
                    <a:lumMod val="85000"/>
                    <a:lumOff val="15000"/>
                  </a:schemeClr>
                </a:solidFill>
                <a:latin typeface="Times New Roman" panose="02020603050405020304" pitchFamily="18" charset="0"/>
                <a:cs typeface="Times New Roman" panose="02020603050405020304" pitchFamily="18" charset="0"/>
              </a:rPr>
              <a:t>Tả khuôn mặt của bà: hình như vẫn tươi trẻ, dù trên đôi má đã có nhiều nếp nhăn.</a:t>
            </a:r>
            <a:endParaRPr lang="vi-VN" altLang="en-VN" sz="3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42" name="Picture 3">
            <a:extLst>
              <a:ext uri="{FF2B5EF4-FFF2-40B4-BE49-F238E27FC236}">
                <a16:creationId xmlns:a16="http://schemas.microsoft.com/office/drawing/2014/main" id="{72A7A29E-80D0-4F34-89AF-2D6EA3BE68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61278" y="5829300"/>
            <a:ext cx="3842594" cy="4468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fade">
                                      <p:cBhvr>
                                        <p:cTn id="21" dur="1000"/>
                                        <p:tgtEl>
                                          <p:spTgt spid="30">
                                            <p:txEl>
                                              <p:pRg st="0" end="0"/>
                                            </p:txEl>
                                          </p:spTgt>
                                        </p:tgtEl>
                                      </p:cBhvr>
                                    </p:animEffect>
                                    <p:anim calcmode="lin" valueType="num">
                                      <p:cBhvr>
                                        <p:cTn id="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5" name="TextBox 5"/>
          <p:cNvSpPr txBox="1"/>
          <p:nvPr/>
        </p:nvSpPr>
        <p:spPr>
          <a:xfrm>
            <a:off x="1156170" y="2239126"/>
            <a:ext cx="14363700" cy="615553"/>
          </a:xfrm>
          <a:prstGeom prst="rect">
            <a:avLst/>
          </a:prstGeom>
        </p:spPr>
        <p:txBody>
          <a:bodyPr wrap="square" lIns="0" tIns="0" rIns="0" bIns="0" rtlCol="0" anchor="t">
            <a:spAutoFit/>
          </a:bodyPr>
          <a:lstStyle/>
          <a:p>
            <a:pPr marL="0" lvl="0" indent="0" algn="ctr">
              <a:lnSpc>
                <a:spcPts val="4800"/>
              </a:lnSpc>
              <a:spcBef>
                <a:spcPct val="0"/>
              </a:spcBef>
            </a:pPr>
            <a:r>
              <a:rPr lang="vi-VN" sz="4800" b="1" u="none" spc="240">
                <a:solidFill>
                  <a:srgbClr val="2E2562"/>
                </a:solidFill>
                <a:latin typeface="+mj-lt"/>
              </a:rPr>
              <a:t>Các chi tiết đó quan hệ với nhau như thế nào?</a:t>
            </a:r>
          </a:p>
        </p:txBody>
      </p:sp>
      <p:grpSp>
        <p:nvGrpSpPr>
          <p:cNvPr id="6" name="Group 6"/>
          <p:cNvGrpSpPr/>
          <p:nvPr/>
        </p:nvGrpSpPr>
        <p:grpSpPr>
          <a:xfrm>
            <a:off x="1866900" y="3099467"/>
            <a:ext cx="10782300" cy="6621032"/>
            <a:chOff x="0" y="0"/>
            <a:chExt cx="4331604" cy="2394552"/>
          </a:xfrm>
        </p:grpSpPr>
        <p:sp>
          <p:nvSpPr>
            <p:cNvPr id="7" name="Freeform 7"/>
            <p:cNvSpPr/>
            <p:nvPr/>
          </p:nvSpPr>
          <p:spPr>
            <a:xfrm>
              <a:off x="0" y="0"/>
              <a:ext cx="4331604" cy="2394552"/>
            </a:xfrm>
            <a:custGeom>
              <a:avLst/>
              <a:gdLst/>
              <a:ahLst/>
              <a:cxnLst/>
              <a:rect l="l" t="t" r="r" b="b"/>
              <a:pathLst>
                <a:path w="4331604" h="2394552">
                  <a:moveTo>
                    <a:pt x="4207144" y="2394552"/>
                  </a:moveTo>
                  <a:lnTo>
                    <a:pt x="124460" y="2394552"/>
                  </a:lnTo>
                  <a:cubicBezTo>
                    <a:pt x="55880" y="2394552"/>
                    <a:pt x="0" y="2338672"/>
                    <a:pt x="0" y="2270092"/>
                  </a:cubicBezTo>
                  <a:lnTo>
                    <a:pt x="0" y="124460"/>
                  </a:lnTo>
                  <a:cubicBezTo>
                    <a:pt x="0" y="55880"/>
                    <a:pt x="55880" y="0"/>
                    <a:pt x="124460" y="0"/>
                  </a:cubicBezTo>
                  <a:lnTo>
                    <a:pt x="4207144" y="0"/>
                  </a:lnTo>
                  <a:cubicBezTo>
                    <a:pt x="4275724" y="0"/>
                    <a:pt x="4331604" y="55880"/>
                    <a:pt x="4331604" y="124460"/>
                  </a:cubicBezTo>
                  <a:lnTo>
                    <a:pt x="4331604" y="2270092"/>
                  </a:lnTo>
                  <a:cubicBezTo>
                    <a:pt x="4331604" y="2338672"/>
                    <a:pt x="4275724" y="2394552"/>
                    <a:pt x="4207144" y="2394552"/>
                  </a:cubicBezTo>
                  <a:close/>
                </a:path>
              </a:pathLst>
            </a:custGeom>
            <a:solidFill>
              <a:srgbClr val="FFFFFF"/>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035"/>
          <a:stretch>
            <a:fillRect/>
          </a:stretch>
        </p:blipFill>
        <p:spPr>
          <a:xfrm>
            <a:off x="1866900" y="3492381"/>
            <a:ext cx="10477500" cy="55974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6480674"/>
            <a:ext cx="3965499" cy="471063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flipH="1">
            <a:off x="-487435" y="4620494"/>
            <a:ext cx="1712507" cy="342501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401" y="566501"/>
            <a:ext cx="2120301" cy="120857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63556"/>
          <a:stretch>
            <a:fillRect/>
          </a:stretch>
        </p:blipFill>
        <p:spPr>
          <a:xfrm rot="-10800000">
            <a:off x="3275788" y="9137849"/>
            <a:ext cx="3503570" cy="114915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39409" y="7153195"/>
            <a:ext cx="1842196" cy="1784627"/>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728978" y="566501"/>
            <a:ext cx="1230953" cy="1208572"/>
          </a:xfrm>
          <a:prstGeom prst="rect">
            <a:avLst/>
          </a:prstGeom>
        </p:spPr>
      </p:pic>
      <p:sp>
        <p:nvSpPr>
          <p:cNvPr id="18" name="TextBox 17">
            <a:extLst>
              <a:ext uri="{FF2B5EF4-FFF2-40B4-BE49-F238E27FC236}">
                <a16:creationId xmlns:a16="http://schemas.microsoft.com/office/drawing/2014/main" id="{3A7C0109-BDC0-4863-997E-6506FECD5EDF}"/>
              </a:ext>
            </a:extLst>
          </p:cNvPr>
          <p:cNvSpPr txBox="1"/>
          <p:nvPr/>
        </p:nvSpPr>
        <p:spPr>
          <a:xfrm>
            <a:off x="2783374" y="4436673"/>
            <a:ext cx="9533148" cy="3785652"/>
          </a:xfrm>
          <a:prstGeom prst="rect">
            <a:avLst/>
          </a:prstGeom>
          <a:noFill/>
        </p:spPr>
        <p:txBody>
          <a:bodyPr wrap="square">
            <a:spAutoFit/>
          </a:bodyPr>
          <a:lstStyle/>
          <a:p>
            <a:r>
              <a:rPr lang="en-US" altLang="en-VN" sz="4000" b="1">
                <a:solidFill>
                  <a:schemeClr val="tx1">
                    <a:lumMod val="85000"/>
                    <a:lumOff val="15000"/>
                  </a:schemeClr>
                </a:solidFill>
                <a:latin typeface="Times New Roman" panose="02020603050405020304" pitchFamily="18" charset="0"/>
                <a:cs typeface="Times New Roman" panose="02020603050405020304" pitchFamily="18" charset="0"/>
              </a:rPr>
              <a:t>	Các đặc điểm về ngoại hình có quan hệ </a:t>
            </a:r>
            <a:r>
              <a:rPr lang="en-US" altLang="en-VN" sz="4000" b="1" u="sng">
                <a:solidFill>
                  <a:schemeClr val="tx1">
                    <a:lumMod val="85000"/>
                    <a:lumOff val="15000"/>
                  </a:schemeClr>
                </a:solidFill>
                <a:latin typeface="Times New Roman" panose="02020603050405020304" pitchFamily="18" charset="0"/>
                <a:cs typeface="Times New Roman" panose="02020603050405020304" pitchFamily="18" charset="0"/>
              </a:rPr>
              <a:t>chặt chẽ </a:t>
            </a:r>
            <a:r>
              <a:rPr lang="en-US" altLang="en-VN" sz="4000" b="1">
                <a:solidFill>
                  <a:schemeClr val="tx1">
                    <a:lumMod val="85000"/>
                    <a:lumOff val="15000"/>
                  </a:schemeClr>
                </a:solidFill>
                <a:latin typeface="Times New Roman" panose="02020603050405020304" pitchFamily="18" charset="0"/>
                <a:cs typeface="Times New Roman" panose="02020603050405020304" pitchFamily="18" charset="0"/>
              </a:rPr>
              <a:t>với nhau. Chúng không chỉ khắc hoạ rõ nét về hình dáng của bà mà còn nói lên tính tình của bà: bà dịu dàng, dịu hiền, tâm hồn tươi trẻ, yêu đời, lạc quan</a:t>
            </a:r>
            <a:r>
              <a:rPr lang="en-US" altLang="en-VN" sz="4000" b="1" i="1">
                <a:solidFill>
                  <a:schemeClr val="tx1">
                    <a:lumMod val="85000"/>
                    <a:lumOff val="15000"/>
                  </a:schemeClr>
                </a:solidFill>
                <a:latin typeface="Times New Roman" panose="02020603050405020304" pitchFamily="18" charset="0"/>
                <a:cs typeface="Times New Roman" panose="02020603050405020304" pitchFamily="18" charset="0"/>
              </a:rPr>
              <a:t>.</a:t>
            </a:r>
            <a:endParaRPr lang="en-US" altLang="en-VN"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0" name="Picture 4">
            <a:extLst>
              <a:ext uri="{FF2B5EF4-FFF2-40B4-BE49-F238E27FC236}">
                <a16:creationId xmlns:a16="http://schemas.microsoft.com/office/drawing/2014/main" id="{FE495103-7F5E-4AA9-929D-FD12E571428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14713" y="3549964"/>
            <a:ext cx="5466892" cy="6741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67496" y="4071882"/>
            <a:ext cx="4471645" cy="5178854"/>
            <a:chOff x="0" y="0"/>
            <a:chExt cx="2386775" cy="2764253"/>
          </a:xfrm>
        </p:grpSpPr>
        <p:sp>
          <p:nvSpPr>
            <p:cNvPr id="3" name="Freeform 3"/>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grpSp>
        <p:nvGrpSpPr>
          <p:cNvPr id="14" name="Group 14"/>
          <p:cNvGrpSpPr/>
          <p:nvPr/>
        </p:nvGrpSpPr>
        <p:grpSpPr>
          <a:xfrm>
            <a:off x="12787655" y="4071882"/>
            <a:ext cx="4471645" cy="5178854"/>
            <a:chOff x="0" y="0"/>
            <a:chExt cx="2386775" cy="2764253"/>
          </a:xfrm>
        </p:grpSpPr>
        <p:sp>
          <p:nvSpPr>
            <p:cNvPr id="15" name="Freeform 15"/>
            <p:cNvSpPr/>
            <p:nvPr/>
          </p:nvSpPr>
          <p:spPr>
            <a:xfrm>
              <a:off x="0" y="0"/>
              <a:ext cx="2386775" cy="2764253"/>
            </a:xfrm>
            <a:custGeom>
              <a:avLst/>
              <a:gdLst/>
              <a:ahLst/>
              <a:cxnLst/>
              <a:rect l="l" t="t" r="r" b="b"/>
              <a:pathLst>
                <a:path w="2386775" h="2764253">
                  <a:moveTo>
                    <a:pt x="2262315" y="2764253"/>
                  </a:moveTo>
                  <a:lnTo>
                    <a:pt x="124460" y="2764253"/>
                  </a:lnTo>
                  <a:cubicBezTo>
                    <a:pt x="55880" y="2764253"/>
                    <a:pt x="0" y="2708373"/>
                    <a:pt x="0" y="2639793"/>
                  </a:cubicBezTo>
                  <a:lnTo>
                    <a:pt x="0" y="124460"/>
                  </a:lnTo>
                  <a:cubicBezTo>
                    <a:pt x="0" y="55880"/>
                    <a:pt x="55880" y="0"/>
                    <a:pt x="124460" y="0"/>
                  </a:cubicBezTo>
                  <a:lnTo>
                    <a:pt x="2262315" y="0"/>
                  </a:lnTo>
                  <a:cubicBezTo>
                    <a:pt x="2330895" y="0"/>
                    <a:pt x="2386775" y="55880"/>
                    <a:pt x="2386775" y="124460"/>
                  </a:cubicBezTo>
                  <a:lnTo>
                    <a:pt x="2386775" y="2639793"/>
                  </a:lnTo>
                  <a:cubicBezTo>
                    <a:pt x="2386775" y="2708373"/>
                    <a:pt x="2330895" y="2764253"/>
                    <a:pt x="2262315" y="2764253"/>
                  </a:cubicBezTo>
                  <a:close/>
                </a:path>
              </a:pathLst>
            </a:custGeom>
            <a:solidFill>
              <a:srgbClr val="FFFFFF"/>
            </a:solidFill>
          </p:spPr>
        </p:sp>
      </p:gr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218">
            <a:off x="11737206" y="8755381"/>
            <a:ext cx="1690484" cy="1005838"/>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44062">
            <a:off x="711013" y="575572"/>
            <a:ext cx="1619293" cy="315026"/>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40035"/>
          <a:stretch>
            <a:fillRect/>
          </a:stretch>
        </p:blipFill>
        <p:spPr>
          <a:xfrm>
            <a:off x="2586519" y="2359502"/>
            <a:ext cx="10784689" cy="576154"/>
          </a:xfrm>
          <a:prstGeom prst="rect">
            <a:avLst/>
          </a:prstGeom>
        </p:spPr>
      </p:pic>
      <p:sp>
        <p:nvSpPr>
          <p:cNvPr id="21" name="Text Box 4">
            <a:extLst>
              <a:ext uri="{FF2B5EF4-FFF2-40B4-BE49-F238E27FC236}">
                <a16:creationId xmlns:a16="http://schemas.microsoft.com/office/drawing/2014/main" id="{7FCBC9C5-78DF-4834-B116-9540F00D068A}"/>
              </a:ext>
            </a:extLst>
          </p:cNvPr>
          <p:cNvSpPr txBox="1">
            <a:spLocks noChangeArrowheads="1"/>
          </p:cNvSpPr>
          <p:nvPr/>
        </p:nvSpPr>
        <p:spPr bwMode="auto">
          <a:xfrm>
            <a:off x="2095295" y="2507353"/>
            <a:ext cx="11103753"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vi-VN" sz="4000" dirty="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Thằng </a:t>
            </a:r>
            <a:r>
              <a:rPr lang="vi-VN" sz="3200" dirty="0">
                <a:latin typeface="Times New Roman" panose="02020603050405020304" pitchFamily="18" charset="0"/>
                <a:cs typeface="Times New Roman" panose="02020603050405020304" pitchFamily="18" charset="0"/>
              </a:rPr>
              <a:t>Thắng, con cá vược của thôn Bần và là địch thủ bơi lội đáng gờm nhất của bọn trẻ, lúc này đang ngồi trên chiếc thuyền đậu ở ngoài cùng. Nó trạc </a:t>
            </a:r>
            <a:r>
              <a:rPr lang="vi-VN" sz="3200">
                <a:latin typeface="Times New Roman" panose="02020603050405020304" pitchFamily="18" charset="0"/>
                <a:cs typeface="Times New Roman" panose="02020603050405020304" pitchFamily="18" charset="0"/>
              </a:rPr>
              <a:t>tuổi thằng</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Chân </a:t>
            </a:r>
            <a:r>
              <a:rPr lang="vi-VN" sz="3200" dirty="0">
                <a:latin typeface="Times New Roman" panose="02020603050405020304" pitchFamily="18" charset="0"/>
                <a:cs typeface="Times New Roman" panose="02020603050405020304" pitchFamily="18" charset="0"/>
              </a:rPr>
              <a:t>“phệ” nhưng cao hơn hẳn cái đầu. Nó cởi trần, phơi nước da rám đỏ khoẻ mạnh của những đứa trẻ lớn lên với nắng, nước mặn và gió biển. Thân hình nó rắn chắc, nở nang: cổ mập, vai rộng, ngực nở căng, bụng thon hằn rõ những múi, hai cánh tay gân guốc như hai cái bơi chèo, cặp đùi dế to, chắc nình nịch. Thắng có cặp mắt to và sáng. Miệng tươi, hay cười. Cái trán hơi dô ra, trông có vẻ là một tay bướng bỉnh, gan dạ.</a:t>
            </a:r>
          </a:p>
          <a:p>
            <a:pPr algn="r"/>
            <a:r>
              <a:rPr lang="vi-VN" sz="3200" b="1" dirty="0">
                <a:latin typeface="Times New Roman" panose="02020603050405020304" pitchFamily="18" charset="0"/>
                <a:cs typeface="Times New Roman" panose="02020603050405020304" pitchFamily="18" charset="0"/>
              </a:rPr>
              <a:t>Theo TRẦN VÂN</a:t>
            </a:r>
            <a:endParaRPr lang="vi-VN" sz="3200" dirty="0">
              <a:latin typeface="Times New Roman" panose="02020603050405020304" pitchFamily="18" charset="0"/>
              <a:cs typeface="Times New Roman" panose="02020603050405020304" pitchFamily="18" charset="0"/>
            </a:endParaRPr>
          </a:p>
        </p:txBody>
      </p:sp>
      <p:pic>
        <p:nvPicPr>
          <p:cNvPr id="22" name="Picture 2">
            <a:extLst>
              <a:ext uri="{FF2B5EF4-FFF2-40B4-BE49-F238E27FC236}">
                <a16:creationId xmlns:a16="http://schemas.microsoft.com/office/drawing/2014/main" id="{0B0DEF7A-3FE5-4BAF-A63D-B1D5234A98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371208" y="1787531"/>
            <a:ext cx="4717778" cy="8187033"/>
          </a:xfrm>
          <a:prstGeom prst="rect">
            <a:avLst/>
          </a:prstGeom>
        </p:spPr>
      </p:pic>
      <p:pic>
        <p:nvPicPr>
          <p:cNvPr id="26" name="Picture 25" descr="Text&#10;&#10;Description automatically generated">
            <a:extLst>
              <a:ext uri="{FF2B5EF4-FFF2-40B4-BE49-F238E27FC236}">
                <a16:creationId xmlns:a16="http://schemas.microsoft.com/office/drawing/2014/main" id="{1532B8C4-B196-4BA5-B29D-F380634376CE}"/>
              </a:ext>
            </a:extLst>
          </p:cNvPr>
          <p:cNvPicPr>
            <a:picLocks noChangeAspect="1"/>
          </p:cNvPicPr>
          <p:nvPr/>
        </p:nvPicPr>
        <p:blipFill rotWithShape="1">
          <a:blip r:embed="rId18">
            <a:extLst>
              <a:ext uri="{28A0092B-C50C-407E-A947-70E740481C1C}">
                <a14:useLocalDpi xmlns:a14="http://schemas.microsoft.com/office/drawing/2010/main" val="0"/>
              </a:ext>
            </a:extLst>
          </a:blip>
          <a:srcRect t="24830" b="51563"/>
          <a:stretch/>
        </p:blipFill>
        <p:spPr>
          <a:xfrm>
            <a:off x="2085807" y="687406"/>
            <a:ext cx="11741622" cy="1511877"/>
          </a:xfrm>
          <a:prstGeom prst="rect">
            <a:avLst/>
          </a:prstGeom>
        </p:spPr>
      </p:pic>
    </p:spTree>
    <p:extLst>
      <p:ext uri="{BB962C8B-B14F-4D97-AF65-F5344CB8AC3E}">
        <p14:creationId xmlns:p14="http://schemas.microsoft.com/office/powerpoint/2010/main" val="2710514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2170437" y="952639"/>
            <a:ext cx="2443805" cy="9258297"/>
            <a:chOff x="0" y="0"/>
            <a:chExt cx="1476309" cy="4392612"/>
          </a:xfrm>
        </p:grpSpPr>
        <p:sp>
          <p:nvSpPr>
            <p:cNvPr id="3" name="Freeform 3"/>
            <p:cNvSpPr/>
            <p:nvPr/>
          </p:nvSpPr>
          <p:spPr>
            <a:xfrm>
              <a:off x="0" y="0"/>
              <a:ext cx="1476309" cy="4392612"/>
            </a:xfrm>
            <a:custGeom>
              <a:avLst/>
              <a:gdLst/>
              <a:ahLst/>
              <a:cxnLst/>
              <a:rect l="l" t="t" r="r" b="b"/>
              <a:pathLst>
                <a:path w="1476309" h="4392612">
                  <a:moveTo>
                    <a:pt x="1351849" y="4392612"/>
                  </a:moveTo>
                  <a:lnTo>
                    <a:pt x="124460" y="4392612"/>
                  </a:lnTo>
                  <a:cubicBezTo>
                    <a:pt x="55880" y="4392612"/>
                    <a:pt x="0" y="4336732"/>
                    <a:pt x="0" y="4268152"/>
                  </a:cubicBezTo>
                  <a:lnTo>
                    <a:pt x="0" y="124460"/>
                  </a:lnTo>
                  <a:cubicBezTo>
                    <a:pt x="0" y="55880"/>
                    <a:pt x="55880" y="0"/>
                    <a:pt x="124460" y="0"/>
                  </a:cubicBezTo>
                  <a:lnTo>
                    <a:pt x="1351849" y="0"/>
                  </a:lnTo>
                  <a:cubicBezTo>
                    <a:pt x="1420429" y="0"/>
                    <a:pt x="1476309" y="55880"/>
                    <a:pt x="1476309" y="124460"/>
                  </a:cubicBezTo>
                  <a:lnTo>
                    <a:pt x="1476309" y="4268153"/>
                  </a:lnTo>
                  <a:cubicBezTo>
                    <a:pt x="1476309" y="4336733"/>
                    <a:pt x="1420429" y="4392612"/>
                    <a:pt x="1351849" y="4392612"/>
                  </a:cubicBezTo>
                  <a:close/>
                </a:path>
              </a:pathLst>
            </a:custGeom>
            <a:solidFill>
              <a:srgbClr val="FFFFFF"/>
            </a:solidFill>
          </p:spPr>
        </p:sp>
      </p:grpSp>
      <p:sp>
        <p:nvSpPr>
          <p:cNvPr id="12" name="TextBox 12"/>
          <p:cNvSpPr txBox="1"/>
          <p:nvPr/>
        </p:nvSpPr>
        <p:spPr>
          <a:xfrm flipH="1">
            <a:off x="2423067" y="897341"/>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01</a:t>
            </a:r>
          </a:p>
        </p:txBody>
      </p:sp>
      <p:sp>
        <p:nvSpPr>
          <p:cNvPr id="13" name="TextBox 13"/>
          <p:cNvSpPr txBox="1"/>
          <p:nvPr/>
        </p:nvSpPr>
        <p:spPr>
          <a:xfrm flipH="1">
            <a:off x="2423068" y="2256190"/>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02</a:t>
            </a:r>
          </a:p>
        </p:txBody>
      </p:sp>
      <p:sp>
        <p:nvSpPr>
          <p:cNvPr id="14" name="TextBox 14"/>
          <p:cNvSpPr txBox="1"/>
          <p:nvPr/>
        </p:nvSpPr>
        <p:spPr>
          <a:xfrm flipH="1">
            <a:off x="2423068" y="3615039"/>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03</a:t>
            </a:r>
          </a:p>
        </p:txBody>
      </p:sp>
      <p:sp>
        <p:nvSpPr>
          <p:cNvPr id="15" name="TextBox 15"/>
          <p:cNvSpPr txBox="1"/>
          <p:nvPr/>
        </p:nvSpPr>
        <p:spPr>
          <a:xfrm flipH="1">
            <a:off x="2423068" y="4973888"/>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04</a:t>
            </a:r>
          </a:p>
        </p:txBody>
      </p:sp>
      <p:sp>
        <p:nvSpPr>
          <p:cNvPr id="16" name="TextBox 16"/>
          <p:cNvSpPr txBox="1"/>
          <p:nvPr/>
        </p:nvSpPr>
        <p:spPr>
          <a:xfrm flipH="1">
            <a:off x="2423068" y="6332737"/>
            <a:ext cx="1735062"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05</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8701" y="9101858"/>
            <a:ext cx="1863997" cy="1109078"/>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733" y="336929"/>
            <a:ext cx="1863997" cy="1062478"/>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73462"/>
          <a:stretch>
            <a:fillRect/>
          </a:stretch>
        </p:blipFill>
        <p:spPr>
          <a:xfrm rot="-5400000" flipH="1">
            <a:off x="13665196" y="5873181"/>
            <a:ext cx="1050875" cy="821879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7087984" y="3665124"/>
            <a:ext cx="1941107" cy="3882214"/>
          </a:xfrm>
          <a:prstGeom prst="rect">
            <a:avLst/>
          </a:prstGeom>
        </p:spPr>
      </p:pic>
      <p:sp>
        <p:nvSpPr>
          <p:cNvPr id="24" name="TextBox 16">
            <a:extLst>
              <a:ext uri="{FF2B5EF4-FFF2-40B4-BE49-F238E27FC236}">
                <a16:creationId xmlns:a16="http://schemas.microsoft.com/office/drawing/2014/main" id="{6EFD5335-6200-4B30-9A71-9F79225A9898}"/>
              </a:ext>
            </a:extLst>
          </p:cNvPr>
          <p:cNvSpPr txBox="1"/>
          <p:nvPr/>
        </p:nvSpPr>
        <p:spPr>
          <a:xfrm flipH="1">
            <a:off x="300288" y="7722543"/>
            <a:ext cx="5980620"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06</a:t>
            </a:r>
          </a:p>
        </p:txBody>
      </p:sp>
      <p:sp>
        <p:nvSpPr>
          <p:cNvPr id="25" name="TextBox 16">
            <a:extLst>
              <a:ext uri="{FF2B5EF4-FFF2-40B4-BE49-F238E27FC236}">
                <a16:creationId xmlns:a16="http://schemas.microsoft.com/office/drawing/2014/main" id="{1AE8CCCC-A2C5-43A1-906D-878CC37A5CA3}"/>
              </a:ext>
            </a:extLst>
          </p:cNvPr>
          <p:cNvSpPr txBox="1"/>
          <p:nvPr/>
        </p:nvSpPr>
        <p:spPr>
          <a:xfrm flipH="1">
            <a:off x="300288" y="9044657"/>
            <a:ext cx="5980620" cy="986680"/>
          </a:xfrm>
          <a:prstGeom prst="rect">
            <a:avLst/>
          </a:prstGeom>
        </p:spPr>
        <p:txBody>
          <a:bodyPr wrap="square" lIns="0" tIns="0" rIns="0" bIns="0" rtlCol="0" anchor="t">
            <a:spAutoFit/>
          </a:bodyPr>
          <a:lstStyle/>
          <a:p>
            <a:pPr algn="ctr">
              <a:lnSpc>
                <a:spcPts val="8807"/>
              </a:lnSpc>
            </a:pPr>
            <a:r>
              <a:rPr lang="en-US" sz="5400">
                <a:solidFill>
                  <a:srgbClr val="FFC000"/>
                </a:solidFill>
                <a:latin typeface="Lazydog"/>
              </a:rPr>
              <a:t>07</a:t>
            </a:r>
          </a:p>
        </p:txBody>
      </p:sp>
      <p:sp>
        <p:nvSpPr>
          <p:cNvPr id="27" name="Text Box 6">
            <a:extLst>
              <a:ext uri="{FF2B5EF4-FFF2-40B4-BE49-F238E27FC236}">
                <a16:creationId xmlns:a16="http://schemas.microsoft.com/office/drawing/2014/main" id="{43C8CCE6-B2D2-474D-B1E2-E65DDD47FAE2}"/>
              </a:ext>
            </a:extLst>
          </p:cNvPr>
          <p:cNvSpPr txBox="1">
            <a:spLocks noChangeArrowheads="1"/>
          </p:cNvSpPr>
          <p:nvPr/>
        </p:nvSpPr>
        <p:spPr bwMode="auto">
          <a:xfrm>
            <a:off x="9672336" y="1045464"/>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Giới </a:t>
            </a:r>
            <a:r>
              <a:rPr lang="en-US" altLang="en-VN" sz="4000" b="1" dirty="0" err="1">
                <a:solidFill>
                  <a:srgbClr val="002060"/>
                </a:solidFill>
                <a:latin typeface="Times New Roman" panose="02020603050405020304" pitchFamily="18" charset="0"/>
                <a:cs typeface="Times New Roman" panose="02020603050405020304" pitchFamily="18" charset="0"/>
              </a:rPr>
              <a:t>thiệu</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dirty="0" err="1">
                <a:solidFill>
                  <a:srgbClr val="002060"/>
                </a:solidFill>
                <a:latin typeface="Times New Roman" panose="02020603050405020304" pitchFamily="18" charset="0"/>
                <a:cs typeface="Times New Roman" panose="02020603050405020304" pitchFamily="18" charset="0"/>
              </a:rPr>
              <a:t>chung</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về</a:t>
            </a:r>
            <a:r>
              <a:rPr lang="en-US" altLang="en-VN" sz="4000" b="1">
                <a:solidFill>
                  <a:srgbClr val="002060"/>
                </a:solidFill>
                <a:latin typeface="Times New Roman" panose="02020603050405020304" pitchFamily="18" charset="0"/>
                <a:cs typeface="Times New Roman" panose="02020603050405020304" pitchFamily="18" charset="0"/>
              </a:rPr>
              <a:t>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28" name="Text Box 7">
            <a:extLst>
              <a:ext uri="{FF2B5EF4-FFF2-40B4-BE49-F238E27FC236}">
                <a16:creationId xmlns:a16="http://schemas.microsoft.com/office/drawing/2014/main" id="{53628EFD-2885-4F24-83E6-7E73D3D02C9A}"/>
              </a:ext>
            </a:extLst>
          </p:cNvPr>
          <p:cNvSpPr txBox="1">
            <a:spLocks noChangeArrowheads="1"/>
          </p:cNvSpPr>
          <p:nvPr/>
        </p:nvSpPr>
        <p:spPr bwMode="auto">
          <a:xfrm>
            <a:off x="9672335" y="2390059"/>
            <a:ext cx="684807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a:t>
            </a:r>
            <a:r>
              <a:rPr lang="vi-VN" altLang="en-VN" sz="4000" b="1">
                <a:solidFill>
                  <a:srgbClr val="002060"/>
                </a:solidFill>
                <a:latin typeface="Times New Roman" panose="02020603050405020304" pitchFamily="18" charset="0"/>
                <a:cs typeface="Times New Roman" panose="02020603050405020304" pitchFamily="18" charset="0"/>
              </a:rPr>
              <a:t>ả </a:t>
            </a:r>
            <a:r>
              <a:rPr lang="en-US" altLang="en-VN" sz="4000" b="1">
                <a:solidFill>
                  <a:srgbClr val="002060"/>
                </a:solidFill>
                <a:latin typeface="Times New Roman" panose="02020603050405020304" pitchFamily="18" charset="0"/>
                <a:cs typeface="Times New Roman" panose="02020603050405020304" pitchFamily="18" charset="0"/>
              </a:rPr>
              <a:t>thân hình </a:t>
            </a:r>
            <a:r>
              <a:rPr lang="vi-VN" altLang="en-VN" sz="4000" b="1">
                <a:solidFill>
                  <a:srgbClr val="002060"/>
                </a:solidFill>
                <a:latin typeface="Times New Roman" panose="02020603050405020304" pitchFamily="18" charset="0"/>
                <a:cs typeface="Times New Roman" panose="02020603050405020304" pitchFamily="18" charset="0"/>
              </a:rPr>
              <a:t>của Thắng</a:t>
            </a:r>
            <a:r>
              <a:rPr lang="en-US" altLang="en-VN" sz="4000" b="1">
                <a:solidFill>
                  <a:srgbClr val="002060"/>
                </a:solidFill>
                <a:latin typeface="Times New Roman" panose="02020603050405020304" pitchFamily="18" charset="0"/>
                <a:cs typeface="Times New Roman" panose="02020603050405020304" pitchFamily="18" charset="0"/>
              </a:rPr>
              <a:t>.</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29" name="Text Box 8">
            <a:extLst>
              <a:ext uri="{FF2B5EF4-FFF2-40B4-BE49-F238E27FC236}">
                <a16:creationId xmlns:a16="http://schemas.microsoft.com/office/drawing/2014/main" id="{899DBD4C-EC32-4EBE-A30F-3368F48D8257}"/>
              </a:ext>
            </a:extLst>
          </p:cNvPr>
          <p:cNvSpPr txBox="1">
            <a:spLocks noChangeArrowheads="1"/>
          </p:cNvSpPr>
          <p:nvPr/>
        </p:nvSpPr>
        <p:spPr bwMode="auto">
          <a:xfrm>
            <a:off x="9685036" y="3734654"/>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cái trán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0" name="Text Box 9">
            <a:extLst>
              <a:ext uri="{FF2B5EF4-FFF2-40B4-BE49-F238E27FC236}">
                <a16:creationId xmlns:a16="http://schemas.microsoft.com/office/drawing/2014/main" id="{B722AFD9-8370-4027-A279-765526E4A5D9}"/>
              </a:ext>
            </a:extLst>
          </p:cNvPr>
          <p:cNvSpPr txBox="1">
            <a:spLocks noChangeArrowheads="1"/>
          </p:cNvSpPr>
          <p:nvPr/>
        </p:nvSpPr>
        <p:spPr bwMode="auto">
          <a:xfrm>
            <a:off x="9685036" y="5079249"/>
            <a:ext cx="6838566"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vi-VN" altLang="en-VN" sz="4000" b="1">
                <a:solidFill>
                  <a:srgbClr val="002060"/>
                </a:solidFill>
                <a:latin typeface="Times New Roman" panose="02020603050405020304" pitchFamily="18" charset="0"/>
                <a:cs typeface="Times New Roman" panose="02020603050405020304" pitchFamily="18" charset="0"/>
              </a:rPr>
              <a:t>chiều cao </a:t>
            </a:r>
            <a:r>
              <a:rPr lang="en-US" altLang="en-VN" sz="4000" b="1">
                <a:solidFill>
                  <a:srgbClr val="002060"/>
                </a:solidFill>
                <a:latin typeface="Times New Roman" panose="02020603050405020304" pitchFamily="18" charset="0"/>
                <a:cs typeface="Times New Roman" panose="02020603050405020304" pitchFamily="18" charset="0"/>
              </a:rPr>
              <a:t>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1" name="Text Box 10">
            <a:extLst>
              <a:ext uri="{FF2B5EF4-FFF2-40B4-BE49-F238E27FC236}">
                <a16:creationId xmlns:a16="http://schemas.microsoft.com/office/drawing/2014/main" id="{4DF3228E-9F7E-47FB-8402-EC8EDA160378}"/>
              </a:ext>
            </a:extLst>
          </p:cNvPr>
          <p:cNvSpPr txBox="1">
            <a:spLocks noChangeArrowheads="1"/>
          </p:cNvSpPr>
          <p:nvPr/>
        </p:nvSpPr>
        <p:spPr bwMode="auto">
          <a:xfrm>
            <a:off x="9672336" y="6423844"/>
            <a:ext cx="6900725"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en-US" altLang="en-VN" sz="4000" b="1" dirty="0" err="1">
                <a:solidFill>
                  <a:srgbClr val="002060"/>
                </a:solidFill>
                <a:latin typeface="Times New Roman" panose="02020603050405020304" pitchFamily="18" charset="0"/>
                <a:cs typeface="Times New Roman" panose="02020603050405020304" pitchFamily="18" charset="0"/>
              </a:rPr>
              <a:t>cặp</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mắt</a:t>
            </a:r>
            <a:r>
              <a:rPr lang="en-US" altLang="en-VN" sz="4000" b="1">
                <a:solidFill>
                  <a:srgbClr val="002060"/>
                </a:solidFill>
                <a:latin typeface="Times New Roman" panose="02020603050405020304" pitchFamily="18" charset="0"/>
                <a:cs typeface="Times New Roman" panose="02020603050405020304" pitchFamily="18" charset="0"/>
              </a:rPr>
              <a:t>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2" name="Text Box 11">
            <a:extLst>
              <a:ext uri="{FF2B5EF4-FFF2-40B4-BE49-F238E27FC236}">
                <a16:creationId xmlns:a16="http://schemas.microsoft.com/office/drawing/2014/main" id="{A0537FCD-C051-43CB-8022-4AFE7A8E75C8}"/>
              </a:ext>
            </a:extLst>
          </p:cNvPr>
          <p:cNvSpPr txBox="1">
            <a:spLocks noChangeArrowheads="1"/>
          </p:cNvSpPr>
          <p:nvPr/>
        </p:nvSpPr>
        <p:spPr bwMode="auto">
          <a:xfrm>
            <a:off x="9685034" y="7768439"/>
            <a:ext cx="683537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en-US" altLang="en-VN" sz="4000" b="1" dirty="0" err="1">
                <a:solidFill>
                  <a:srgbClr val="002060"/>
                </a:solidFill>
                <a:latin typeface="Times New Roman" panose="02020603050405020304" pitchFamily="18" charset="0"/>
                <a:cs typeface="Times New Roman" panose="02020603050405020304" pitchFamily="18" charset="0"/>
              </a:rPr>
              <a:t>cái</a:t>
            </a:r>
            <a:r>
              <a:rPr lang="en-US" altLang="en-VN" sz="4000" b="1" dirty="0">
                <a:solidFill>
                  <a:srgbClr val="002060"/>
                </a:solidFill>
                <a:latin typeface="Times New Roman" panose="02020603050405020304" pitchFamily="18" charset="0"/>
                <a:cs typeface="Times New Roman" panose="02020603050405020304" pitchFamily="18" charset="0"/>
              </a:rPr>
              <a:t> </a:t>
            </a:r>
            <a:r>
              <a:rPr lang="en-US" altLang="en-VN" sz="4000" b="1" err="1">
                <a:solidFill>
                  <a:srgbClr val="002060"/>
                </a:solidFill>
                <a:latin typeface="Times New Roman" panose="02020603050405020304" pitchFamily="18" charset="0"/>
                <a:cs typeface="Times New Roman" panose="02020603050405020304" pitchFamily="18" charset="0"/>
              </a:rPr>
              <a:t>miệng</a:t>
            </a:r>
            <a:r>
              <a:rPr lang="en-US" altLang="en-VN" sz="4000" b="1">
                <a:solidFill>
                  <a:srgbClr val="002060"/>
                </a:solidFill>
                <a:latin typeface="Times New Roman" panose="02020603050405020304" pitchFamily="18" charset="0"/>
                <a:cs typeface="Times New Roman" panose="02020603050405020304" pitchFamily="18" charset="0"/>
              </a:rPr>
              <a:t> 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sp>
        <p:nvSpPr>
          <p:cNvPr id="33" name="Text Box 12">
            <a:extLst>
              <a:ext uri="{FF2B5EF4-FFF2-40B4-BE49-F238E27FC236}">
                <a16:creationId xmlns:a16="http://schemas.microsoft.com/office/drawing/2014/main" id="{8C6768DE-BE5B-4263-946B-CFE8C8A7CC18}"/>
              </a:ext>
            </a:extLst>
          </p:cNvPr>
          <p:cNvSpPr txBox="1">
            <a:spLocks noChangeArrowheads="1"/>
          </p:cNvSpPr>
          <p:nvPr/>
        </p:nvSpPr>
        <p:spPr bwMode="auto">
          <a:xfrm>
            <a:off x="9685034" y="9113036"/>
            <a:ext cx="6825867" cy="707886"/>
          </a:xfrm>
          <a:prstGeom prst="rect">
            <a:avLst/>
          </a:prstGeom>
          <a:solidFill>
            <a:srgbClr val="FFC000"/>
          </a:solidFill>
          <a:ln>
            <a:noFill/>
          </a:ln>
          <a:effectLst/>
        </p:spPr>
        <p:txBody>
          <a:bodyPr wrap="square">
            <a:spAutoFit/>
          </a:bodyPr>
          <a:lstStyle/>
          <a:p>
            <a:pPr algn="ctr">
              <a:spcBef>
                <a:spcPct val="50000"/>
              </a:spcBef>
            </a:pPr>
            <a:r>
              <a:rPr lang="en-US" altLang="en-VN" sz="4000" b="1">
                <a:solidFill>
                  <a:srgbClr val="002060"/>
                </a:solidFill>
                <a:latin typeface="Times New Roman" panose="02020603050405020304" pitchFamily="18" charset="0"/>
                <a:cs typeface="Times New Roman" panose="02020603050405020304" pitchFamily="18" charset="0"/>
              </a:rPr>
              <a:t>Tả </a:t>
            </a:r>
            <a:r>
              <a:rPr lang="vi-VN" altLang="en-VN" sz="4000" b="1">
                <a:solidFill>
                  <a:srgbClr val="002060"/>
                </a:solidFill>
                <a:latin typeface="Times New Roman" panose="02020603050405020304" pitchFamily="18" charset="0"/>
                <a:cs typeface="Times New Roman" panose="02020603050405020304" pitchFamily="18" charset="0"/>
              </a:rPr>
              <a:t>nước da </a:t>
            </a:r>
            <a:r>
              <a:rPr lang="en-US" altLang="en-VN" sz="4000" b="1">
                <a:solidFill>
                  <a:srgbClr val="002060"/>
                </a:solidFill>
                <a:latin typeface="Times New Roman" panose="02020603050405020304" pitchFamily="18" charset="0"/>
                <a:cs typeface="Times New Roman" panose="02020603050405020304" pitchFamily="18" charset="0"/>
              </a:rPr>
              <a:t>của Thắng.</a:t>
            </a:r>
            <a:endParaRPr lang="vi-VN" altLang="en-VN" sz="4000" b="1" dirty="0">
              <a:solidFill>
                <a:srgbClr val="002060"/>
              </a:solidFill>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B0F55A4D-4658-42E5-BA20-16BC49DBCB9D}"/>
              </a:ext>
            </a:extLst>
          </p:cNvPr>
          <p:cNvCxnSpPr/>
          <p:nvPr/>
        </p:nvCxnSpPr>
        <p:spPr>
          <a:xfrm>
            <a:off x="4812632" y="1598249"/>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9F199CD0-BCB4-4C2E-8A87-ECB705CD4F4F}"/>
              </a:ext>
            </a:extLst>
          </p:cNvPr>
          <p:cNvCxnSpPr>
            <a:cxnSpLocks/>
            <a:endCxn id="30" idx="1"/>
          </p:cNvCxnSpPr>
          <p:nvPr/>
        </p:nvCxnSpPr>
        <p:spPr>
          <a:xfrm>
            <a:off x="4812632" y="2827742"/>
            <a:ext cx="4872404" cy="260545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FBD1C3C7-75FE-447E-8C1B-A25707FA6B4E}"/>
              </a:ext>
            </a:extLst>
          </p:cNvPr>
          <p:cNvCxnSpPr>
            <a:cxnSpLocks/>
          </p:cNvCxnSpPr>
          <p:nvPr/>
        </p:nvCxnSpPr>
        <p:spPr>
          <a:xfrm flipV="1">
            <a:off x="4819188" y="2826432"/>
            <a:ext cx="4641644" cy="26400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99523A02-97B9-4E88-A3BC-95323B914BF3}"/>
              </a:ext>
            </a:extLst>
          </p:cNvPr>
          <p:cNvCxnSpPr>
            <a:cxnSpLocks/>
            <a:endCxn id="33" idx="1"/>
          </p:cNvCxnSpPr>
          <p:nvPr/>
        </p:nvCxnSpPr>
        <p:spPr>
          <a:xfrm>
            <a:off x="4876635" y="4253532"/>
            <a:ext cx="4808399" cy="521344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B2418CA4-DDC0-4ED3-A845-421FDEAE1B10}"/>
              </a:ext>
            </a:extLst>
          </p:cNvPr>
          <p:cNvCxnSpPr>
            <a:cxnSpLocks/>
          </p:cNvCxnSpPr>
          <p:nvPr/>
        </p:nvCxnSpPr>
        <p:spPr>
          <a:xfrm flipV="1">
            <a:off x="4798859" y="4202979"/>
            <a:ext cx="4873475" cy="541440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C183E412-4E4B-49F0-844E-25D8B19A143A}"/>
              </a:ext>
            </a:extLst>
          </p:cNvPr>
          <p:cNvCxnSpPr/>
          <p:nvPr/>
        </p:nvCxnSpPr>
        <p:spPr>
          <a:xfrm>
            <a:off x="4798859" y="6910180"/>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9E928F35-A7E6-4BC2-A5F7-67DD33BE4769}"/>
              </a:ext>
            </a:extLst>
          </p:cNvPr>
          <p:cNvCxnSpPr/>
          <p:nvPr/>
        </p:nvCxnSpPr>
        <p:spPr>
          <a:xfrm>
            <a:off x="4819188" y="8215883"/>
            <a:ext cx="464820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6" name="TextBox 2">
            <a:extLst>
              <a:ext uri="{FF2B5EF4-FFF2-40B4-BE49-F238E27FC236}">
                <a16:creationId xmlns:a16="http://schemas.microsoft.com/office/drawing/2014/main" id="{4015CF8A-4215-43E5-85AB-7FD1A4D64793}"/>
              </a:ext>
            </a:extLst>
          </p:cNvPr>
          <p:cNvSpPr txBox="1"/>
          <p:nvPr/>
        </p:nvSpPr>
        <p:spPr>
          <a:xfrm>
            <a:off x="1345532" y="-180150"/>
            <a:ext cx="16230600" cy="978666"/>
          </a:xfrm>
          <a:prstGeom prst="rect">
            <a:avLst/>
          </a:prstGeom>
        </p:spPr>
        <p:txBody>
          <a:bodyPr lIns="0" tIns="0" rIns="0" bIns="0" rtlCol="0" anchor="t">
            <a:spAutoFit/>
          </a:bodyPr>
          <a:lstStyle/>
          <a:p>
            <a:pPr marL="0" lvl="0" indent="0" algn="ctr">
              <a:lnSpc>
                <a:spcPts val="8799"/>
              </a:lnSpc>
            </a:pPr>
            <a:r>
              <a:rPr lang="en-US" sz="4400" u="none">
                <a:solidFill>
                  <a:srgbClr val="2E2562"/>
                </a:solidFill>
                <a:latin typeface="Times New Roman" panose="02020603050405020304" pitchFamily="18" charset="0"/>
                <a:cs typeface="Times New Roman" panose="02020603050405020304" pitchFamily="18" charset="0"/>
              </a:rPr>
              <a:t>Đoạn văn trên tả những đặc điểm nào về ngoại hình của bạn Thắng ? </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9FE0">
            <a:alpha val="42000"/>
          </a:srgbClr>
        </a:solidFill>
        <a:effectLst/>
      </p:bgPr>
    </p:bg>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A3021053-3F51-494D-9545-E55FF4054C80}"/>
              </a:ext>
            </a:extLst>
          </p:cNvPr>
          <p:cNvPicPr>
            <a:picLocks noChangeAspect="1"/>
          </p:cNvPicPr>
          <p:nvPr/>
        </p:nvPicPr>
        <p:blipFill rotWithShape="1">
          <a:blip r:embed="rId2">
            <a:extLst>
              <a:ext uri="{28A0092B-C50C-407E-A947-70E740481C1C}">
                <a14:useLocalDpi xmlns:a14="http://schemas.microsoft.com/office/drawing/2010/main" val="0"/>
              </a:ext>
            </a:extLst>
          </a:blip>
          <a:srcRect t="17931" b="17242"/>
          <a:stretch/>
        </p:blipFill>
        <p:spPr>
          <a:xfrm>
            <a:off x="-518809" y="952500"/>
            <a:ext cx="18806809" cy="9144000"/>
          </a:xfrm>
          <a:prstGeom prst="rect">
            <a:avLst/>
          </a:prstGeom>
        </p:spPr>
      </p:pic>
    </p:spTree>
    <p:extLst>
      <p:ext uri="{BB962C8B-B14F-4D97-AF65-F5344CB8AC3E}">
        <p14:creationId xmlns:p14="http://schemas.microsoft.com/office/powerpoint/2010/main" val="2864940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ồng hồ 15s">
            <a:hlinkClick r:id="" action="ppaction://media"/>
            <a:extLst>
              <a:ext uri="{FF2B5EF4-FFF2-40B4-BE49-F238E27FC236}">
                <a16:creationId xmlns:a16="http://schemas.microsoft.com/office/drawing/2014/main" id="{1C855015-0394-4A19-934F-C488DFC55C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46866" y="190500"/>
            <a:ext cx="2302933" cy="1295400"/>
          </a:xfrm>
          <a:prstGeom prst="rect">
            <a:avLst/>
          </a:prstGeom>
        </p:spPr>
      </p:pic>
      <p:graphicFrame>
        <p:nvGraphicFramePr>
          <p:cNvPr id="2" name="Table 2">
            <a:extLst>
              <a:ext uri="{FF2B5EF4-FFF2-40B4-BE49-F238E27FC236}">
                <a16:creationId xmlns:a16="http://schemas.microsoft.com/office/drawing/2014/main" id="{D3A6955D-8ED3-43D7-A29F-5C31D1DAF609}"/>
              </a:ext>
            </a:extLst>
          </p:cNvPr>
          <p:cNvGraphicFramePr>
            <a:graphicFrameLocks noGrp="1"/>
          </p:cNvGraphicFramePr>
          <p:nvPr/>
        </p:nvGraphicFramePr>
        <p:xfrm>
          <a:off x="21713" y="1828658"/>
          <a:ext cx="18331426" cy="8121150"/>
        </p:xfrm>
        <a:graphic>
          <a:graphicData uri="http://schemas.openxmlformats.org/drawingml/2006/table">
            <a:tbl>
              <a:tblPr firstRow="1" bandRow="1">
                <a:tableStyleId>{21E4AEA4-8DFA-4A89-87EB-49C32662AFE0}</a:tableStyleId>
              </a:tblPr>
              <a:tblGrid>
                <a:gridCol w="1489429">
                  <a:extLst>
                    <a:ext uri="{9D8B030D-6E8A-4147-A177-3AD203B41FA5}">
                      <a16:colId xmlns:a16="http://schemas.microsoft.com/office/drawing/2014/main" val="2692640093"/>
                    </a:ext>
                  </a:extLst>
                </a:gridCol>
                <a:gridCol w="3895428">
                  <a:extLst>
                    <a:ext uri="{9D8B030D-6E8A-4147-A177-3AD203B41FA5}">
                      <a16:colId xmlns:a16="http://schemas.microsoft.com/office/drawing/2014/main" val="566783211"/>
                    </a:ext>
                  </a:extLst>
                </a:gridCol>
                <a:gridCol w="10229707">
                  <a:extLst>
                    <a:ext uri="{9D8B030D-6E8A-4147-A177-3AD203B41FA5}">
                      <a16:colId xmlns:a16="http://schemas.microsoft.com/office/drawing/2014/main" val="4072661611"/>
                    </a:ext>
                  </a:extLst>
                </a:gridCol>
                <a:gridCol w="2716862">
                  <a:extLst>
                    <a:ext uri="{9D8B030D-6E8A-4147-A177-3AD203B41FA5}">
                      <a16:colId xmlns:a16="http://schemas.microsoft.com/office/drawing/2014/main" val="876627127"/>
                    </a:ext>
                  </a:extLst>
                </a:gridCol>
              </a:tblGrid>
              <a:tr h="1089940">
                <a:tc>
                  <a:txBody>
                    <a:bodyPr/>
                    <a:lstStyle/>
                    <a:p>
                      <a:pPr algn="ctr"/>
                      <a:r>
                        <a:rPr lang="en-US" sz="4000">
                          <a:latin typeface="Times New Roman" panose="02020603050405020304" pitchFamily="18" charset="0"/>
                          <a:cs typeface="Times New Roman" panose="02020603050405020304" pitchFamily="18" charset="0"/>
                        </a:rPr>
                        <a:t>Câu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Chi tiết </a:t>
                      </a:r>
                    </a:p>
                    <a:p>
                      <a:pPr algn="ctr"/>
                      <a:r>
                        <a:rPr lang="en-US" sz="4000">
                          <a:latin typeface="Times New Roman" panose="02020603050405020304" pitchFamily="18" charset="0"/>
                          <a:cs typeface="Times New Roman" panose="02020603050405020304" pitchFamily="18" charset="0"/>
                        </a:rPr>
                        <a:t>được miêu tả</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Từ  ngữ </a:t>
                      </a:r>
                    </a:p>
                    <a:p>
                      <a:pPr algn="ctr"/>
                      <a:r>
                        <a:rPr lang="en-US" sz="4000">
                          <a:latin typeface="Times New Roman" panose="02020603050405020304" pitchFamily="18" charset="0"/>
                          <a:cs typeface="Times New Roman" panose="02020603050405020304" pitchFamily="18" charset="0"/>
                        </a:rPr>
                        <a:t>được miêu tả</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tc>
                  <a:txBody>
                    <a:bodyPr/>
                    <a:lstStyle/>
                    <a:p>
                      <a:pPr algn="ctr"/>
                      <a:r>
                        <a:rPr lang="en-US" sz="4000">
                          <a:latin typeface="Times New Roman" panose="02020603050405020304" pitchFamily="18" charset="0"/>
                          <a:cs typeface="Times New Roman" panose="02020603050405020304" pitchFamily="18" charset="0"/>
                        </a:rPr>
                        <a:t>Tính tình</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63847796"/>
                  </a:ext>
                </a:extLst>
              </a:tr>
              <a:tr h="972930">
                <a:tc>
                  <a:txBody>
                    <a:bodyPr/>
                    <a:lstStyle/>
                    <a:p>
                      <a:pPr algn="ctr"/>
                      <a:r>
                        <a:rPr lang="en-US" sz="4000">
                          <a:latin typeface="Times New Roman" panose="02020603050405020304" pitchFamily="18" charset="0"/>
                          <a:cs typeface="Times New Roman" panose="02020603050405020304" pitchFamily="18" charset="0"/>
                        </a:rPr>
                        <a:t>1</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4000">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rowSpan="7">
                  <a:txBody>
                    <a:bodyPr/>
                    <a:lstStyle/>
                    <a:p>
                      <a:pPr algn="ctr"/>
                      <a:endParaRPr lang="en-US" sz="4000">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81163118"/>
                  </a:ext>
                </a:extLst>
              </a:tr>
              <a:tr h="972930">
                <a:tc>
                  <a:txBody>
                    <a:bodyPr/>
                    <a:lstStyle/>
                    <a:p>
                      <a:pPr algn="ctr"/>
                      <a:r>
                        <a:rPr lang="en-US" sz="4000">
                          <a:latin typeface="Times New Roman" panose="02020603050405020304" pitchFamily="18" charset="0"/>
                          <a:cs typeface="Times New Roman" panose="02020603050405020304" pitchFamily="18" charset="0"/>
                        </a:rPr>
                        <a:t>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49069092"/>
                  </a:ext>
                </a:extLst>
              </a:tr>
              <a:tr h="972930">
                <a:tc>
                  <a:txBody>
                    <a:bodyPr/>
                    <a:lstStyle/>
                    <a:p>
                      <a:pPr algn="ctr"/>
                      <a:r>
                        <a:rPr lang="en-US" sz="4000">
                          <a:latin typeface="Times New Roman" panose="02020603050405020304" pitchFamily="18" charset="0"/>
                          <a:cs typeface="Times New Roman" panose="02020603050405020304" pitchFamily="18" charset="0"/>
                        </a:rPr>
                        <a:t>3</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1306767"/>
                  </a:ext>
                </a:extLst>
              </a:tr>
              <a:tr h="972930">
                <a:tc>
                  <a:txBody>
                    <a:bodyPr/>
                    <a:lstStyle/>
                    <a:p>
                      <a:pPr algn="ctr"/>
                      <a:r>
                        <a:rPr lang="en-US" sz="4000">
                          <a:latin typeface="Times New Roman" panose="02020603050405020304" pitchFamily="18" charset="0"/>
                          <a:cs typeface="Times New Roman" panose="02020603050405020304" pitchFamily="18" charset="0"/>
                        </a:rPr>
                        <a:t>4</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97674170"/>
                  </a:ext>
                </a:extLst>
              </a:tr>
              <a:tr h="972930">
                <a:tc>
                  <a:txBody>
                    <a:bodyPr/>
                    <a:lstStyle/>
                    <a:p>
                      <a:pPr algn="ctr"/>
                      <a:r>
                        <a:rPr lang="en-US" sz="4000">
                          <a:latin typeface="Times New Roman" panose="02020603050405020304" pitchFamily="18" charset="0"/>
                          <a:cs typeface="Times New Roman" panose="02020603050405020304" pitchFamily="18" charset="0"/>
                        </a:rPr>
                        <a:t>5</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41244596"/>
                  </a:ext>
                </a:extLst>
              </a:tr>
              <a:tr h="972930">
                <a:tc>
                  <a:txBody>
                    <a:bodyPr/>
                    <a:lstStyle/>
                    <a:p>
                      <a:pPr algn="ctr"/>
                      <a:r>
                        <a:rPr lang="en-US" sz="4000">
                          <a:latin typeface="Times New Roman" panose="02020603050405020304" pitchFamily="18" charset="0"/>
                          <a:cs typeface="Times New Roman" panose="02020603050405020304" pitchFamily="18" charset="0"/>
                        </a:rPr>
                        <a:t>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88232091"/>
                  </a:ext>
                </a:extLst>
              </a:tr>
              <a:tr h="972930">
                <a:tc>
                  <a:txBody>
                    <a:bodyPr/>
                    <a:lstStyle/>
                    <a:p>
                      <a:pPr algn="ctr"/>
                      <a:r>
                        <a:rPr lang="en-US" sz="4000">
                          <a:latin typeface="Times New Roman" panose="02020603050405020304" pitchFamily="18" charset="0"/>
                          <a:cs typeface="Times New Roman" panose="02020603050405020304" pitchFamily="18" charset="0"/>
                        </a:rPr>
                        <a:t>7</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5252954" rtl="0" eaLnBrk="1" fontAlgn="auto" latinLnBrk="0" hangingPunct="1">
                        <a:lnSpc>
                          <a:spcPct val="100000"/>
                        </a:lnSpc>
                        <a:spcBef>
                          <a:spcPts val="0"/>
                        </a:spcBef>
                        <a:spcAft>
                          <a:spcPts val="0"/>
                        </a:spcAft>
                        <a:buClrTx/>
                        <a:buSzTx/>
                        <a:buFontTx/>
                        <a:buNone/>
                        <a:tabLst/>
                        <a:defRPr/>
                      </a:pPr>
                      <a:endParaRPr lang="vi-VN" altLang="en-VN" sz="4000" b="1">
                        <a:solidFill>
                          <a:srgbClr val="002060"/>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l">
                        <a:lnSpc>
                          <a:spcPct val="107000"/>
                        </a:lnSpc>
                        <a:spcBef>
                          <a:spcPts val="0"/>
                        </a:spcBef>
                        <a:spcAft>
                          <a:spcPts val="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sz="28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2525781"/>
                  </a:ext>
                </a:extLst>
              </a:tr>
            </a:tbl>
          </a:graphicData>
        </a:graphic>
      </p:graphicFrame>
      <p:sp>
        <p:nvSpPr>
          <p:cNvPr id="3" name="Rectangle 2">
            <a:extLst>
              <a:ext uri="{FF2B5EF4-FFF2-40B4-BE49-F238E27FC236}">
                <a16:creationId xmlns:a16="http://schemas.microsoft.com/office/drawing/2014/main" id="{97CAF632-E946-4936-80CA-D615B72B9D37}"/>
              </a:ext>
            </a:extLst>
          </p:cNvPr>
          <p:cNvSpPr/>
          <p:nvPr/>
        </p:nvSpPr>
        <p:spPr>
          <a:xfrm>
            <a:off x="5181600" y="339752"/>
            <a:ext cx="781989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Hoàn thành bảng thống kê:</a:t>
            </a:r>
          </a:p>
        </p:txBody>
      </p:sp>
      <p:sp>
        <p:nvSpPr>
          <p:cNvPr id="11" name="TextBox 10">
            <a:extLst>
              <a:ext uri="{FF2B5EF4-FFF2-40B4-BE49-F238E27FC236}">
                <a16:creationId xmlns:a16="http://schemas.microsoft.com/office/drawing/2014/main" id="{808804E3-ED7D-44C3-8AE0-2049336F3BA8}"/>
              </a:ext>
            </a:extLst>
          </p:cNvPr>
          <p:cNvSpPr txBox="1"/>
          <p:nvPr/>
        </p:nvSpPr>
        <p:spPr>
          <a:xfrm>
            <a:off x="1600200" y="3390900"/>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Giới thiệu chung</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05394C00-293A-495D-B3DD-56B5349C8504}"/>
              </a:ext>
            </a:extLst>
          </p:cNvPr>
          <p:cNvSpPr txBox="1"/>
          <p:nvPr/>
        </p:nvSpPr>
        <p:spPr>
          <a:xfrm>
            <a:off x="1600200" y="435452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chiều cao</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6111AA0A-E16F-496A-80E8-D1FD200138F9}"/>
              </a:ext>
            </a:extLst>
          </p:cNvPr>
          <p:cNvSpPr txBox="1"/>
          <p:nvPr/>
        </p:nvSpPr>
        <p:spPr>
          <a:xfrm>
            <a:off x="1600200" y="5355897"/>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nước da</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1DDE1FFB-CDC4-48F7-8AB8-1FD27917DFA0}"/>
              </a:ext>
            </a:extLst>
          </p:cNvPr>
          <p:cNvSpPr txBox="1"/>
          <p:nvPr/>
        </p:nvSpPr>
        <p:spPr>
          <a:xfrm>
            <a:off x="1622502" y="6237432"/>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thân hình</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BA6F6A99-9D20-40CD-9BE5-5FB25D991794}"/>
              </a:ext>
            </a:extLst>
          </p:cNvPr>
          <p:cNvSpPr txBox="1"/>
          <p:nvPr/>
        </p:nvSpPr>
        <p:spPr>
          <a:xfrm>
            <a:off x="1635883" y="7332214"/>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cặp mắt</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EB0B6719-F355-4B05-86B0-845A96824834}"/>
              </a:ext>
            </a:extLst>
          </p:cNvPr>
          <p:cNvSpPr txBox="1"/>
          <p:nvPr/>
        </p:nvSpPr>
        <p:spPr>
          <a:xfrm>
            <a:off x="1600200" y="832562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cái miệng</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C7F0DF79-EA96-4F75-AAB3-4709DA51E477}"/>
              </a:ext>
            </a:extLst>
          </p:cNvPr>
          <p:cNvSpPr txBox="1"/>
          <p:nvPr/>
        </p:nvSpPr>
        <p:spPr>
          <a:xfrm>
            <a:off x="1600200" y="9140486"/>
            <a:ext cx="3581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Tả cái trán</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1AC57050-4901-4E08-B915-F92686207629}"/>
              </a:ext>
            </a:extLst>
          </p:cNvPr>
          <p:cNvSpPr txBox="1"/>
          <p:nvPr/>
        </p:nvSpPr>
        <p:spPr>
          <a:xfrm>
            <a:off x="5535532" y="3390900"/>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Con cá vược, có tài bơi lội</a:t>
            </a:r>
          </a:p>
        </p:txBody>
      </p:sp>
      <p:sp>
        <p:nvSpPr>
          <p:cNvPr id="27" name="TextBox 26">
            <a:extLst>
              <a:ext uri="{FF2B5EF4-FFF2-40B4-BE49-F238E27FC236}">
                <a16:creationId xmlns:a16="http://schemas.microsoft.com/office/drawing/2014/main" id="{5EC5554C-428A-45C7-B3C0-8D3058EBB2E3}"/>
              </a:ext>
            </a:extLst>
          </p:cNvPr>
          <p:cNvSpPr txBox="1"/>
          <p:nvPr/>
        </p:nvSpPr>
        <p:spPr>
          <a:xfrm>
            <a:off x="5535532" y="4288660"/>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Hơn hẳn bạn cái đầu</a:t>
            </a:r>
          </a:p>
        </p:txBody>
      </p:sp>
      <p:sp>
        <p:nvSpPr>
          <p:cNvPr id="28" name="TextBox 27">
            <a:extLst>
              <a:ext uri="{FF2B5EF4-FFF2-40B4-BE49-F238E27FC236}">
                <a16:creationId xmlns:a16="http://schemas.microsoft.com/office/drawing/2014/main" id="{D07682A2-EE5F-45A7-88B0-41AE5E7A7F14}"/>
              </a:ext>
            </a:extLst>
          </p:cNvPr>
          <p:cNvSpPr txBox="1"/>
          <p:nvPr/>
        </p:nvSpPr>
        <p:spPr>
          <a:xfrm>
            <a:off x="5535532" y="5283417"/>
            <a:ext cx="100092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Rám đỏ vì lớn lên với nắng, nước mạn và gió biển</a:t>
            </a:r>
          </a:p>
        </p:txBody>
      </p:sp>
      <p:sp>
        <p:nvSpPr>
          <p:cNvPr id="29" name="TextBox 28">
            <a:extLst>
              <a:ext uri="{FF2B5EF4-FFF2-40B4-BE49-F238E27FC236}">
                <a16:creationId xmlns:a16="http://schemas.microsoft.com/office/drawing/2014/main" id="{DAD62F0C-462E-428C-AE2C-BD7629074E12}"/>
              </a:ext>
            </a:extLst>
          </p:cNvPr>
          <p:cNvSpPr txBox="1"/>
          <p:nvPr/>
        </p:nvSpPr>
        <p:spPr>
          <a:xfrm>
            <a:off x="5535532" y="6278174"/>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Rắn chắc , nở nang</a:t>
            </a:r>
          </a:p>
        </p:txBody>
      </p:sp>
      <p:sp>
        <p:nvSpPr>
          <p:cNvPr id="30" name="TextBox 29">
            <a:extLst>
              <a:ext uri="{FF2B5EF4-FFF2-40B4-BE49-F238E27FC236}">
                <a16:creationId xmlns:a16="http://schemas.microsoft.com/office/drawing/2014/main" id="{8891AD57-0B0D-470A-9D60-BB6660C7850A}"/>
              </a:ext>
            </a:extLst>
          </p:cNvPr>
          <p:cNvSpPr txBox="1"/>
          <p:nvPr/>
        </p:nvSpPr>
        <p:spPr>
          <a:xfrm>
            <a:off x="5569357" y="7324023"/>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To và sáng</a:t>
            </a:r>
          </a:p>
        </p:txBody>
      </p:sp>
      <p:sp>
        <p:nvSpPr>
          <p:cNvPr id="31" name="TextBox 30">
            <a:extLst>
              <a:ext uri="{FF2B5EF4-FFF2-40B4-BE49-F238E27FC236}">
                <a16:creationId xmlns:a16="http://schemas.microsoft.com/office/drawing/2014/main" id="{A589267F-CF12-42AA-B6DC-E31E3A3BAFA3}"/>
              </a:ext>
            </a:extLst>
          </p:cNvPr>
          <p:cNvSpPr txBox="1"/>
          <p:nvPr/>
        </p:nvSpPr>
        <p:spPr>
          <a:xfrm>
            <a:off x="5498019" y="8313503"/>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Tươi, hay cười</a:t>
            </a:r>
          </a:p>
        </p:txBody>
      </p:sp>
      <p:sp>
        <p:nvSpPr>
          <p:cNvPr id="32" name="TextBox 31">
            <a:extLst>
              <a:ext uri="{FF2B5EF4-FFF2-40B4-BE49-F238E27FC236}">
                <a16:creationId xmlns:a16="http://schemas.microsoft.com/office/drawing/2014/main" id="{180ADFCA-C8B3-4CED-8910-A27BBC3A100B}"/>
              </a:ext>
            </a:extLst>
          </p:cNvPr>
          <p:cNvSpPr txBox="1"/>
          <p:nvPr/>
        </p:nvSpPr>
        <p:spPr>
          <a:xfrm>
            <a:off x="5490585" y="9171778"/>
            <a:ext cx="91710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Dô, bướng bỉnh</a:t>
            </a:r>
          </a:p>
        </p:txBody>
      </p:sp>
      <p:sp>
        <p:nvSpPr>
          <p:cNvPr id="33" name="TextBox 32">
            <a:extLst>
              <a:ext uri="{FF2B5EF4-FFF2-40B4-BE49-F238E27FC236}">
                <a16:creationId xmlns:a16="http://schemas.microsoft.com/office/drawing/2014/main" id="{7B0E4330-7712-48FD-9196-9CC811C2B6D8}"/>
              </a:ext>
            </a:extLst>
          </p:cNvPr>
          <p:cNvSpPr txBox="1"/>
          <p:nvPr/>
        </p:nvSpPr>
        <p:spPr>
          <a:xfrm>
            <a:off x="15734960" y="4567984"/>
            <a:ext cx="2514600"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đặc điểm ấy cho biết Thắng là một cậu bé thông minh, bướng bỉnh,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gan dạ.</a:t>
            </a:r>
          </a:p>
        </p:txBody>
      </p:sp>
      <p:grpSp>
        <p:nvGrpSpPr>
          <p:cNvPr id="34" name="Group 33">
            <a:extLst>
              <a:ext uri="{FF2B5EF4-FFF2-40B4-BE49-F238E27FC236}">
                <a16:creationId xmlns:a16="http://schemas.microsoft.com/office/drawing/2014/main" id="{4E82E94E-6C2B-4203-AF6A-DD87409EE5B3}"/>
              </a:ext>
            </a:extLst>
          </p:cNvPr>
          <p:cNvGrpSpPr/>
          <p:nvPr/>
        </p:nvGrpSpPr>
        <p:grpSpPr>
          <a:xfrm>
            <a:off x="2021892" y="46886"/>
            <a:ext cx="2809381" cy="1582628"/>
            <a:chOff x="1197026" y="4232126"/>
            <a:chExt cx="3751815" cy="2630711"/>
          </a:xfrm>
        </p:grpSpPr>
        <p:pic>
          <p:nvPicPr>
            <p:cNvPr id="35" name="Picture 34">
              <a:extLst>
                <a:ext uri="{FF2B5EF4-FFF2-40B4-BE49-F238E27FC236}">
                  <a16:creationId xmlns:a16="http://schemas.microsoft.com/office/drawing/2014/main" id="{24FBEDF4-BD0B-45BC-B6CB-F3B420733A4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36" name="Picture 35">
              <a:extLst>
                <a:ext uri="{FF2B5EF4-FFF2-40B4-BE49-F238E27FC236}">
                  <a16:creationId xmlns:a16="http://schemas.microsoft.com/office/drawing/2014/main" id="{A4C4C872-92E8-4F8B-8456-60E95542ED33}"/>
                </a:ext>
              </a:extLst>
            </p:cNvPr>
            <p:cNvPicPr>
              <a:picLocks noChangeAspect="1"/>
            </p:cNvPicPr>
            <p:nvPr/>
          </p:nvPicPr>
          <p:blipFill>
            <a:blip r:embed="rId6"/>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11287120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006"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1000"/>
                                        <p:tgtEl>
                                          <p:spTgt spid="19"/>
                                        </p:tgtEl>
                                      </p:cBhvr>
                                    </p:animEffect>
                                    <p:anim calcmode="lin" valueType="num">
                                      <p:cBhvr>
                                        <p:cTn id="91" dur="1000" fill="hold"/>
                                        <p:tgtEl>
                                          <p:spTgt spid="19"/>
                                        </p:tgtEl>
                                        <p:attrNameLst>
                                          <p:attrName>ppt_x</p:attrName>
                                        </p:attrNameLst>
                                      </p:cBhvr>
                                      <p:tavLst>
                                        <p:tav tm="0">
                                          <p:val>
                                            <p:strVal val="#ppt_x"/>
                                          </p:val>
                                        </p:tav>
                                        <p:tav tm="100000">
                                          <p:val>
                                            <p:strVal val="#ppt_x"/>
                                          </p:val>
                                        </p:tav>
                                      </p:tavLst>
                                    </p:anim>
                                    <p:anim calcmode="lin" valueType="num">
                                      <p:cBhvr>
                                        <p:cTn id="92" dur="1000" fill="hold"/>
                                        <p:tgtEl>
                                          <p:spTgt spid="1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barn(inVertical)">
                                      <p:cBhvr>
                                        <p:cTn id="10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3" fill="hold" display="0">
                  <p:stCondLst>
                    <p:cond delay="indefinite"/>
                  </p:stCondLst>
                </p:cTn>
                <p:tgtEl>
                  <p:spTgt spid="5"/>
                </p:tgtEl>
              </p:cMediaNode>
            </p:video>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5"/>
                                        </p:tgtEl>
                                      </p:cBhvr>
                                    </p:cmd>
                                  </p:childTnLst>
                                </p:cTn>
                              </p:par>
                            </p:childTnLst>
                          </p:cTn>
                        </p:par>
                      </p:childTnLst>
                    </p:cTn>
                  </p:par>
                </p:childTnLst>
              </p:cTn>
              <p:nextCondLst>
                <p:cond evt="onClick" delay="0">
                  <p:tgtEl>
                    <p:spTgt spid="5"/>
                  </p:tgtEl>
                </p:cond>
              </p:nextCondLst>
            </p:seq>
          </p:childTnLst>
        </p:cTn>
      </p:par>
    </p:tnLst>
    <p:bldLst>
      <p:bldP spid="11" grpId="0"/>
      <p:bldP spid="14" grpId="0"/>
      <p:bldP spid="15" grpId="0"/>
      <p:bldP spid="16" grpId="0"/>
      <p:bldP spid="17" grpId="0"/>
      <p:bldP spid="18" grpId="0"/>
      <p:bldP spid="19"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8200"/>
          <a:stretch>
            <a:fillRect/>
          </a:stretch>
        </p:blipFill>
        <p:spPr>
          <a:xfrm rot="-5400000">
            <a:off x="-709555" y="5877856"/>
            <a:ext cx="2751405" cy="1282692"/>
          </a:xfrm>
          <a:prstGeom prst="rect">
            <a:avLst/>
          </a:prstGeom>
        </p:spPr>
      </p:pic>
      <p:sp>
        <p:nvSpPr>
          <p:cNvPr id="33" name="TextBox 16">
            <a:extLst>
              <a:ext uri="{FF2B5EF4-FFF2-40B4-BE49-F238E27FC236}">
                <a16:creationId xmlns:a16="http://schemas.microsoft.com/office/drawing/2014/main" id="{FAA85C1A-14AC-4F83-83D6-935CDF32DD21}"/>
              </a:ext>
            </a:extLst>
          </p:cNvPr>
          <p:cNvSpPr txBox="1"/>
          <p:nvPr/>
        </p:nvSpPr>
        <p:spPr>
          <a:xfrm>
            <a:off x="809270" y="720484"/>
            <a:ext cx="2750551" cy="377667"/>
          </a:xfrm>
          <a:prstGeom prst="rect">
            <a:avLst/>
          </a:prstGeom>
        </p:spPr>
        <p:txBody>
          <a:bodyPr lIns="0" tIns="0" rIns="0" bIns="0" rtlCol="0" anchor="t">
            <a:spAutoFit/>
          </a:bodyPr>
          <a:lstStyle/>
          <a:p>
            <a:pPr algn="ctr">
              <a:lnSpc>
                <a:spcPts val="2750"/>
              </a:lnSpc>
            </a:pPr>
            <a:r>
              <a:rPr lang="en-US" sz="3200">
                <a:solidFill>
                  <a:srgbClr val="FFFFFF"/>
                </a:solidFill>
              </a:rPr>
              <a:t>KHUÔN  MẶT</a:t>
            </a:r>
          </a:p>
        </p:txBody>
      </p:sp>
      <p:grpSp>
        <p:nvGrpSpPr>
          <p:cNvPr id="35" name="Group 17">
            <a:extLst>
              <a:ext uri="{FF2B5EF4-FFF2-40B4-BE49-F238E27FC236}">
                <a16:creationId xmlns:a16="http://schemas.microsoft.com/office/drawing/2014/main" id="{1C76C668-A926-4C2F-BCC1-2FE04751BBDD}"/>
              </a:ext>
            </a:extLst>
          </p:cNvPr>
          <p:cNvGrpSpPr/>
          <p:nvPr/>
        </p:nvGrpSpPr>
        <p:grpSpPr>
          <a:xfrm>
            <a:off x="4034702" y="1153169"/>
            <a:ext cx="11538561" cy="2134512"/>
            <a:chOff x="0" y="0"/>
            <a:chExt cx="4421424" cy="1059603"/>
          </a:xfrm>
        </p:grpSpPr>
        <p:grpSp>
          <p:nvGrpSpPr>
            <p:cNvPr id="36" name="Group 18">
              <a:extLst>
                <a:ext uri="{FF2B5EF4-FFF2-40B4-BE49-F238E27FC236}">
                  <a16:creationId xmlns:a16="http://schemas.microsoft.com/office/drawing/2014/main" id="{CA60D3D5-6684-4EE3-A37B-41021D79F451}"/>
                </a:ext>
              </a:extLst>
            </p:cNvPr>
            <p:cNvGrpSpPr/>
            <p:nvPr/>
          </p:nvGrpSpPr>
          <p:grpSpPr>
            <a:xfrm>
              <a:off x="0" y="0"/>
              <a:ext cx="4421424" cy="1059603"/>
              <a:chOff x="0" y="0"/>
              <a:chExt cx="2823341" cy="676619"/>
            </a:xfrm>
          </p:grpSpPr>
          <p:sp>
            <p:nvSpPr>
              <p:cNvPr id="38" name="Freeform 19">
                <a:extLst>
                  <a:ext uri="{FF2B5EF4-FFF2-40B4-BE49-F238E27FC236}">
                    <a16:creationId xmlns:a16="http://schemas.microsoft.com/office/drawing/2014/main" id="{8BF9ADF2-BFA4-4FFF-9D3E-E06C5DF73F72}"/>
                  </a:ext>
                </a:extLst>
              </p:cNvPr>
              <p:cNvSpPr/>
              <p:nvPr/>
            </p:nvSpPr>
            <p:spPr>
              <a:xfrm>
                <a:off x="0" y="0"/>
                <a:ext cx="2823341" cy="676620"/>
              </a:xfrm>
              <a:custGeom>
                <a:avLst/>
                <a:gdLst/>
                <a:ahLst/>
                <a:cxnLst/>
                <a:rect l="l" t="t" r="r" b="b"/>
                <a:pathLst>
                  <a:path w="2823341" h="676620">
                    <a:moveTo>
                      <a:pt x="2698881" y="676619"/>
                    </a:moveTo>
                    <a:lnTo>
                      <a:pt x="124460" y="676619"/>
                    </a:lnTo>
                    <a:cubicBezTo>
                      <a:pt x="55880" y="676619"/>
                      <a:pt x="0" y="620739"/>
                      <a:pt x="0" y="552159"/>
                    </a:cubicBezTo>
                    <a:lnTo>
                      <a:pt x="0" y="124460"/>
                    </a:lnTo>
                    <a:cubicBezTo>
                      <a:pt x="0" y="55880"/>
                      <a:pt x="55880" y="0"/>
                      <a:pt x="124460" y="0"/>
                    </a:cubicBezTo>
                    <a:lnTo>
                      <a:pt x="2698881" y="0"/>
                    </a:lnTo>
                    <a:cubicBezTo>
                      <a:pt x="2767461" y="0"/>
                      <a:pt x="2823341" y="55880"/>
                      <a:pt x="2823341" y="124460"/>
                    </a:cubicBezTo>
                    <a:lnTo>
                      <a:pt x="2823341" y="552159"/>
                    </a:lnTo>
                    <a:cubicBezTo>
                      <a:pt x="2823341" y="620739"/>
                      <a:pt x="2767461" y="676620"/>
                      <a:pt x="2698881" y="676620"/>
                    </a:cubicBezTo>
                    <a:close/>
                  </a:path>
                </a:pathLst>
              </a:custGeom>
              <a:solidFill>
                <a:srgbClr val="FF6363"/>
              </a:solidFill>
            </p:spPr>
          </p:sp>
        </p:grpSp>
        <p:sp>
          <p:nvSpPr>
            <p:cNvPr id="37" name="TextBox 20">
              <a:extLst>
                <a:ext uri="{FF2B5EF4-FFF2-40B4-BE49-F238E27FC236}">
                  <a16:creationId xmlns:a16="http://schemas.microsoft.com/office/drawing/2014/main" id="{42C4D2E7-90FF-4889-9483-61D38D31A82E}"/>
                </a:ext>
              </a:extLst>
            </p:cNvPr>
            <p:cNvSpPr txBox="1"/>
            <p:nvPr/>
          </p:nvSpPr>
          <p:spPr>
            <a:xfrm>
              <a:off x="240195" y="289560"/>
              <a:ext cx="3941035" cy="478764"/>
            </a:xfrm>
            <a:prstGeom prst="rect">
              <a:avLst/>
            </a:prstGeom>
          </p:spPr>
          <p:txBody>
            <a:bodyPr lIns="0" tIns="0" rIns="0" bIns="0" rtlCol="0" anchor="t">
              <a:spAutoFit/>
            </a:bodyPr>
            <a:lstStyle/>
            <a:p>
              <a:pPr algn="ctr">
                <a:lnSpc>
                  <a:spcPts val="2750"/>
                </a:lnSpc>
              </a:pPr>
              <a:endParaRPr lang="en-US" sz="2500">
                <a:solidFill>
                  <a:srgbClr val="FFFFFF"/>
                </a:solidFill>
                <a:latin typeface="Public Sans Bold"/>
              </a:endParaRPr>
            </a:p>
          </p:txBody>
        </p:sp>
      </p:grpSp>
      <p:sp>
        <p:nvSpPr>
          <p:cNvPr id="39" name="Text Box 5">
            <a:extLst>
              <a:ext uri="{FF2B5EF4-FFF2-40B4-BE49-F238E27FC236}">
                <a16:creationId xmlns:a16="http://schemas.microsoft.com/office/drawing/2014/main" id="{ACBB8CA1-7C76-4BD0-AF23-C35713412F10}"/>
              </a:ext>
            </a:extLst>
          </p:cNvPr>
          <p:cNvSpPr txBox="1">
            <a:spLocks noChangeArrowheads="1"/>
          </p:cNvSpPr>
          <p:nvPr/>
        </p:nvSpPr>
        <p:spPr bwMode="auto">
          <a:xfrm>
            <a:off x="4908589" y="1377477"/>
            <a:ext cx="97907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VN" sz="4000" b="1" dirty="0" err="1">
                <a:solidFill>
                  <a:schemeClr val="bg1"/>
                </a:solidFill>
                <a:latin typeface="Times New Roman" panose="02020603050405020304" pitchFamily="18" charset="0"/>
                <a:cs typeface="Times New Roman" panose="02020603050405020304" pitchFamily="18" charset="0"/>
              </a:rPr>
              <a:t>Tất</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cả</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các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đặc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điểm</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được</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miêu</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tả</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quan</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hệ</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chặt</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chẽ</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với</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nhau</a:t>
            </a:r>
            <a:r>
              <a:rPr lang="en-US" altLang="en-VN" sz="4000" b="1" dirty="0">
                <a:solidFill>
                  <a:schemeClr val="bg1"/>
                </a:solidFill>
                <a:latin typeface="Times New Roman" panose="02020603050405020304" pitchFamily="18" charset="0"/>
                <a:cs typeface="Times New Roman" panose="02020603050405020304" pitchFamily="18" charset="0"/>
              </a:rPr>
              <a:t>, </a:t>
            </a:r>
            <a:r>
              <a:rPr lang="en-US" altLang="en-VN" sz="4000" b="1" dirty="0" err="1">
                <a:solidFill>
                  <a:schemeClr val="bg1"/>
                </a:solidFill>
                <a:latin typeface="Times New Roman" panose="02020603050405020304" pitchFamily="18" charset="0"/>
                <a:cs typeface="Times New Roman" panose="02020603050405020304" pitchFamily="18" charset="0"/>
              </a:rPr>
              <a:t>bổ</a:t>
            </a:r>
            <a:r>
              <a:rPr lang="en-US" altLang="en-VN" sz="4000" b="1" dirty="0">
                <a:solidFill>
                  <a:schemeClr val="bg1"/>
                </a:solidFill>
                <a:latin typeface="Times New Roman" panose="02020603050405020304" pitchFamily="18" charset="0"/>
                <a:cs typeface="Times New Roman" panose="02020603050405020304" pitchFamily="18" charset="0"/>
              </a:rPr>
              <a:t> sung </a:t>
            </a:r>
            <a:r>
              <a:rPr lang="en-US" altLang="en-VN" sz="4000" b="1" err="1">
                <a:solidFill>
                  <a:schemeClr val="bg1"/>
                </a:solidFill>
                <a:latin typeface="Times New Roman" panose="02020603050405020304" pitchFamily="18" charset="0"/>
                <a:cs typeface="Times New Roman" panose="02020603050405020304" pitchFamily="18" charset="0"/>
              </a:rPr>
              <a:t>cho</a:t>
            </a:r>
            <a:r>
              <a:rPr lang="en-US" altLang="en-VN" sz="4000" b="1">
                <a:solidFill>
                  <a:schemeClr val="bg1"/>
                </a:solidFill>
                <a:latin typeface="Times New Roman" panose="02020603050405020304" pitchFamily="18" charset="0"/>
                <a:cs typeface="Times New Roman" panose="02020603050405020304" pitchFamily="18" charset="0"/>
              </a:rPr>
              <a:t> nhau</a:t>
            </a:r>
            <a:endParaRPr lang="vi-VN" altLang="en-VN" sz="4000" b="1" dirty="0">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38965F79-A9F2-473B-8529-612B5F528F86}"/>
              </a:ext>
            </a:extLst>
          </p:cNvPr>
          <p:cNvSpPr txBox="1"/>
          <p:nvPr/>
        </p:nvSpPr>
        <p:spPr>
          <a:xfrm>
            <a:off x="4908589" y="6415724"/>
            <a:ext cx="4375969" cy="2062103"/>
          </a:xfrm>
          <a:prstGeom prst="rect">
            <a:avLst/>
          </a:prstGeom>
          <a:solidFill>
            <a:schemeClr val="accent6">
              <a:lumMod val="20000"/>
              <a:lumOff val="80000"/>
            </a:schemeClr>
          </a:solidFill>
        </p:spPr>
        <p:txBody>
          <a:bodyPr wrap="square">
            <a:spAutoFit/>
          </a:bodyPr>
          <a:lstStyle/>
          <a:p>
            <a:pPr algn="ctr"/>
            <a:r>
              <a:rPr lang="en-US" sz="3200" b="1">
                <a:solidFill>
                  <a:srgbClr val="FF0000"/>
                </a:solidFill>
                <a:latin typeface="+mj-lt"/>
              </a:rPr>
              <a:t>V</a:t>
            </a:r>
            <a:r>
              <a:rPr lang="vi-VN" sz="3200" b="1">
                <a:solidFill>
                  <a:srgbClr val="FF0000"/>
                </a:solidFill>
                <a:latin typeface="+mj-lt"/>
              </a:rPr>
              <a:t>ẻ ngoài của Thắng </a:t>
            </a:r>
            <a:endParaRPr lang="en-US" sz="3200" b="1">
              <a:solidFill>
                <a:srgbClr val="FF0000"/>
              </a:solidFill>
              <a:latin typeface="+mj-lt"/>
            </a:endParaRPr>
          </a:p>
          <a:p>
            <a:pPr algn="ctr"/>
            <a:r>
              <a:rPr lang="vi-VN" sz="3200" b="1">
                <a:latin typeface="+mj-lt"/>
              </a:rPr>
              <a:t>lớn lên ở biển, </a:t>
            </a:r>
            <a:endParaRPr lang="en-US" sz="3200" b="1">
              <a:latin typeface="+mj-lt"/>
            </a:endParaRPr>
          </a:p>
          <a:p>
            <a:pPr algn="ctr"/>
            <a:r>
              <a:rPr lang="vi-VN" sz="3200" b="1">
                <a:latin typeface="+mj-lt"/>
              </a:rPr>
              <a:t>bơi lội rất giỏi,</a:t>
            </a:r>
            <a:endParaRPr lang="en-US" sz="3200" b="1">
              <a:latin typeface="+mj-lt"/>
            </a:endParaRPr>
          </a:p>
          <a:p>
            <a:pPr algn="ctr"/>
            <a:r>
              <a:rPr lang="vi-VN" sz="3200" b="1">
                <a:latin typeface="+mj-lt"/>
              </a:rPr>
              <a:t> có sức khỏe dẻo</a:t>
            </a:r>
            <a:r>
              <a:rPr lang="en-US" sz="3200" b="1">
                <a:latin typeface="+mj-lt"/>
              </a:rPr>
              <a:t> </a:t>
            </a:r>
            <a:r>
              <a:rPr lang="vi-VN" sz="3200" b="1">
                <a:latin typeface="+mj-lt"/>
              </a:rPr>
              <a:t>dai</a:t>
            </a:r>
            <a:endParaRPr lang="en-US" sz="3200" b="1">
              <a:latin typeface="+mj-lt"/>
            </a:endParaRPr>
          </a:p>
        </p:txBody>
      </p:sp>
      <p:sp>
        <p:nvSpPr>
          <p:cNvPr id="43" name="TextBox 42">
            <a:extLst>
              <a:ext uri="{FF2B5EF4-FFF2-40B4-BE49-F238E27FC236}">
                <a16:creationId xmlns:a16="http://schemas.microsoft.com/office/drawing/2014/main" id="{1A20070C-9CB7-48FC-900C-366408E9478C}"/>
              </a:ext>
            </a:extLst>
          </p:cNvPr>
          <p:cNvSpPr txBox="1"/>
          <p:nvPr/>
        </p:nvSpPr>
        <p:spPr>
          <a:xfrm>
            <a:off x="10980779" y="6415724"/>
            <a:ext cx="3965652" cy="2062103"/>
          </a:xfrm>
          <a:prstGeom prst="rect">
            <a:avLst/>
          </a:prstGeom>
          <a:solidFill>
            <a:schemeClr val="accent6">
              <a:lumMod val="20000"/>
              <a:lumOff val="80000"/>
            </a:schemeClr>
          </a:solidFill>
        </p:spPr>
        <p:txBody>
          <a:bodyPr wrap="square">
            <a:spAutoFit/>
          </a:bodyPr>
          <a:lstStyle/>
          <a:p>
            <a:pPr algn="ctr"/>
            <a:r>
              <a:rPr lang="en-US" sz="3200" b="1">
                <a:solidFill>
                  <a:srgbClr val="FF0000"/>
                </a:solidFill>
                <a:latin typeface="+mj-lt"/>
              </a:rPr>
              <a:t>T</a:t>
            </a:r>
            <a:r>
              <a:rPr lang="vi-VN" sz="3200" b="1">
                <a:solidFill>
                  <a:srgbClr val="FF0000"/>
                </a:solidFill>
                <a:latin typeface="+mj-lt"/>
              </a:rPr>
              <a:t>ính tình Thắng</a:t>
            </a:r>
            <a:endParaRPr lang="en-US" sz="3200" b="1">
              <a:solidFill>
                <a:srgbClr val="FF0000"/>
              </a:solidFill>
              <a:latin typeface="+mj-lt"/>
            </a:endParaRPr>
          </a:p>
          <a:p>
            <a:pPr algn="ctr"/>
            <a:r>
              <a:rPr lang="vi-VN" sz="3200" b="1">
                <a:latin typeface="+mj-lt"/>
              </a:rPr>
              <a:t>thông minh, </a:t>
            </a:r>
            <a:endParaRPr lang="en-US" sz="3200" b="1">
              <a:latin typeface="+mj-lt"/>
            </a:endParaRPr>
          </a:p>
          <a:p>
            <a:pPr algn="ctr"/>
            <a:r>
              <a:rPr lang="vi-VN" sz="3200" b="1">
                <a:latin typeface="+mj-lt"/>
              </a:rPr>
              <a:t>bướng bỉnh </a:t>
            </a:r>
            <a:endParaRPr lang="en-US" sz="3200" b="1">
              <a:latin typeface="+mj-lt"/>
            </a:endParaRPr>
          </a:p>
          <a:p>
            <a:pPr algn="ctr"/>
            <a:r>
              <a:rPr lang="vi-VN" sz="3200" b="1">
                <a:latin typeface="+mj-lt"/>
              </a:rPr>
              <a:t>và gan dạ.</a:t>
            </a:r>
            <a:endParaRPr lang="en-US" sz="3200" b="1">
              <a:latin typeface="+mj-lt"/>
            </a:endParaRPr>
          </a:p>
        </p:txBody>
      </p:sp>
      <p:pic>
        <p:nvPicPr>
          <p:cNvPr id="4" name="Graphic 3" descr="Back with solid fill">
            <a:extLst>
              <a:ext uri="{FF2B5EF4-FFF2-40B4-BE49-F238E27FC236}">
                <a16:creationId xmlns:a16="http://schemas.microsoft.com/office/drawing/2014/main" id="{840E6C5A-42D3-444C-8F52-5083FF701F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7584420">
            <a:off x="6269084" y="2866065"/>
            <a:ext cx="3450681" cy="3450681"/>
          </a:xfrm>
          <a:prstGeom prst="rect">
            <a:avLst/>
          </a:prstGeom>
        </p:spPr>
      </p:pic>
      <p:pic>
        <p:nvPicPr>
          <p:cNvPr id="45" name="Graphic 44" descr="Back with solid fill">
            <a:extLst>
              <a:ext uri="{FF2B5EF4-FFF2-40B4-BE49-F238E27FC236}">
                <a16:creationId xmlns:a16="http://schemas.microsoft.com/office/drawing/2014/main" id="{0C0EE200-BC2E-4E09-847E-CE4BD3C890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4015580" flipH="1">
            <a:off x="10591170" y="2897663"/>
            <a:ext cx="3450681" cy="3450681"/>
          </a:xfrm>
          <a:prstGeom prst="rect">
            <a:avLst/>
          </a:prstGeom>
        </p:spPr>
      </p:pic>
    </p:spTree>
    <p:extLst>
      <p:ext uri="{BB962C8B-B14F-4D97-AF65-F5344CB8AC3E}">
        <p14:creationId xmlns:p14="http://schemas.microsoft.com/office/powerpoint/2010/main" val="2208572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up)">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293D2C9F-9A80-4E9C-92FC-B8786CB36E5A}"/>
              </a:ext>
            </a:extLst>
          </p:cNvPr>
          <p:cNvSpPr/>
          <p:nvPr/>
        </p:nvSpPr>
        <p:spPr>
          <a:xfrm>
            <a:off x="8153400" y="495300"/>
            <a:ext cx="6400800" cy="3505200"/>
          </a:xfrm>
          <a:prstGeom prst="cloud">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0692" b="1627"/>
          <a:stretch>
            <a:fillRect/>
          </a:stretch>
        </p:blipFill>
        <p:spPr>
          <a:xfrm rot="-10800000">
            <a:off x="-236015" y="7084437"/>
            <a:ext cx="2640885" cy="433259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10800000" flipH="1">
            <a:off x="1146780" y="9104988"/>
            <a:ext cx="2516180" cy="1192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6562804" y="-191750"/>
            <a:ext cx="1631770" cy="2313076"/>
          </a:xfrm>
          <a:prstGeom prst="rect">
            <a:avLst/>
          </a:prstGeom>
        </p:spPr>
      </p:pic>
      <p:sp>
        <p:nvSpPr>
          <p:cNvPr id="39" name="Text Box 7">
            <a:extLst>
              <a:ext uri="{FF2B5EF4-FFF2-40B4-BE49-F238E27FC236}">
                <a16:creationId xmlns:a16="http://schemas.microsoft.com/office/drawing/2014/main" id="{CE6B4F8D-42A9-4CA2-AFC9-65F07716F59D}"/>
              </a:ext>
            </a:extLst>
          </p:cNvPr>
          <p:cNvSpPr txBox="1">
            <a:spLocks noChangeArrowheads="1"/>
          </p:cNvSpPr>
          <p:nvPr/>
        </p:nvSpPr>
        <p:spPr bwMode="auto">
          <a:xfrm>
            <a:off x="9172074" y="1724324"/>
            <a:ext cx="441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Khi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tả</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ngoại</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vật</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lưu</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ý</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điều</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85000"/>
                    <a:lumOff val="15000"/>
                  </a:schemeClr>
                </a:solidFill>
                <a:latin typeface="Times New Roman" panose="02020603050405020304" pitchFamily="18" charset="0"/>
                <a:cs typeface="Times New Roman" panose="02020603050405020304" pitchFamily="18" charset="0"/>
              </a:rPr>
              <a:t>gì</a:t>
            </a:r>
            <a:r>
              <a:rPr lang="en-US" altLang="en-VN" sz="3200" b="1"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altLang="en-VN" sz="32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1" name="Text Box 8">
            <a:extLst>
              <a:ext uri="{FF2B5EF4-FFF2-40B4-BE49-F238E27FC236}">
                <a16:creationId xmlns:a16="http://schemas.microsoft.com/office/drawing/2014/main" id="{6DCB976E-C797-4D2B-9860-8BC527832402}"/>
              </a:ext>
            </a:extLst>
          </p:cNvPr>
          <p:cNvSpPr txBox="1">
            <a:spLocks noChangeArrowheads="1"/>
          </p:cNvSpPr>
          <p:nvPr/>
        </p:nvSpPr>
        <p:spPr bwMode="auto">
          <a:xfrm>
            <a:off x="10896600" y="4686300"/>
            <a:ext cx="4572000" cy="2554545"/>
          </a:xfrm>
          <a:prstGeom prst="rect">
            <a:avLst/>
          </a:prstGeom>
          <a:solidFill>
            <a:srgbClr val="FFFF00"/>
          </a:solidFill>
          <a:ln>
            <a:noFill/>
          </a:ln>
          <a:effectLst/>
        </p:spPr>
        <p:txBody>
          <a:bodyPr wrap="square">
            <a:spAutoFit/>
          </a:bodyPr>
          <a:lstStyle/>
          <a:p>
            <a:pPr algn="ctr">
              <a:spcBef>
                <a:spcPct val="20000"/>
              </a:spcBef>
              <a:buClr>
                <a:schemeClr val="folHlink"/>
              </a:buClr>
              <a:buSzPct val="60000"/>
              <a:buFont typeface="Wingdings" pitchFamily="2" charset="2"/>
              <a:buNone/>
            </a:pPr>
            <a:r>
              <a:rPr lang="en-US" altLang="en-VN" sz="3200" b="1">
                <a:solidFill>
                  <a:schemeClr val="tx1">
                    <a:lumMod val="95000"/>
                    <a:lumOff val="5000"/>
                  </a:schemeClr>
                </a:solidFill>
                <a:latin typeface="Times New Roman" panose="02020603050405020304" pitchFamily="18" charset="0"/>
                <a:cs typeface="Times New Roman" panose="02020603050405020304" pitchFamily="18" charset="0"/>
              </a:rPr>
              <a:t>Cần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chọn</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chúng</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bổ</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sung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nhau</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hoạ</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VN" sz="32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altLang="en-VN" sz="3200" b="1"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vi-VN" altLang="en-VN"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3" name="Picture 5">
            <a:extLst>
              <a:ext uri="{FF2B5EF4-FFF2-40B4-BE49-F238E27FC236}">
                <a16:creationId xmlns:a16="http://schemas.microsoft.com/office/drawing/2014/main" id="{FEED9B5F-4159-4BB1-BFBB-6699387F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9455" y="3707603"/>
            <a:ext cx="8119669" cy="5683768"/>
          </a:xfrm>
          <a:prstGeom prst="rect">
            <a:avLst/>
          </a:prstGeom>
        </p:spPr>
      </p:pic>
      <p:pic>
        <p:nvPicPr>
          <p:cNvPr id="3" name="Graphic 2" descr="Three circles each containing concentric circles.">
            <a:extLst>
              <a:ext uri="{FF2B5EF4-FFF2-40B4-BE49-F238E27FC236}">
                <a16:creationId xmlns:a16="http://schemas.microsoft.com/office/drawing/2014/main" id="{4A7298ED-B1AC-4717-88D9-9E489A3B48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1000" y="-341996"/>
            <a:ext cx="4572000" cy="4572000"/>
          </a:xfrm>
          <a:prstGeom prst="rect">
            <a:avLst/>
          </a:prstGeom>
        </p:spPr>
      </p:pic>
      <p:pic>
        <p:nvPicPr>
          <p:cNvPr id="5" name="Graphic 4" descr="Organic shapes reminiscent of river rocks">
            <a:extLst>
              <a:ext uri="{FF2B5EF4-FFF2-40B4-BE49-F238E27FC236}">
                <a16:creationId xmlns:a16="http://schemas.microsoft.com/office/drawing/2014/main" id="{8B085625-303B-44FC-9D65-5B889E2E01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048393" y="6579566"/>
            <a:ext cx="4572000" cy="4572000"/>
          </a:xfrm>
          <a:prstGeom prst="rect">
            <a:avLst/>
          </a:prstGeom>
        </p:spPr>
      </p:pic>
    </p:spTree>
    <p:extLst>
      <p:ext uri="{BB962C8B-B14F-4D97-AF65-F5344CB8AC3E}">
        <p14:creationId xmlns:p14="http://schemas.microsoft.com/office/powerpoint/2010/main" val="3899237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39"/>
                                        </p:tgtEl>
                                        <p:attrNameLst>
                                          <p:attrName>style.visibility</p:attrName>
                                        </p:attrNameLst>
                                      </p:cBhvr>
                                      <p:to>
                                        <p:strVal val="visible"/>
                                      </p:to>
                                    </p:set>
                                    <p:anim calcmode="discrete" valueType="clr">
                                      <p:cBhvr override="childStyle">
                                        <p:cTn id="11"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9"/>
                                        </p:tgtEl>
                                        <p:attrNameLst>
                                          <p:attrName>fillcolor</p:attrName>
                                        </p:attrNameLst>
                                      </p:cBhvr>
                                      <p:tavLst>
                                        <p:tav tm="0">
                                          <p:val>
                                            <p:clrVal>
                                              <a:schemeClr val="accent2"/>
                                            </p:clrVal>
                                          </p:val>
                                        </p:tav>
                                        <p:tav tm="50000">
                                          <p:val>
                                            <p:clrVal>
                                              <a:schemeClr val="hlink"/>
                                            </p:clrVal>
                                          </p:val>
                                        </p:tav>
                                      </p:tavLst>
                                    </p:anim>
                                    <p:set>
                                      <p:cBhvr>
                                        <p:cTn id="13" dur="80"/>
                                        <p:tgtEl>
                                          <p:spTgt spid="39"/>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randombar(horizontal)">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a:extLst>
              <a:ext uri="{FF2B5EF4-FFF2-40B4-BE49-F238E27FC236}">
                <a16:creationId xmlns:a16="http://schemas.microsoft.com/office/drawing/2014/main" id="{EB418EA3-87FB-4A5C-B102-7B809C309EF9}"/>
              </a:ext>
            </a:extLst>
          </p:cNvPr>
          <p:cNvPicPr>
            <a:picLocks noChangeAspect="1"/>
          </p:cNvPicPr>
          <p:nvPr/>
        </p:nvPicPr>
        <p:blipFill rotWithShape="1">
          <a:blip r:embed="rId2"/>
          <a:srcRect t="2712" r="1" b="1"/>
          <a:stretch/>
        </p:blipFill>
        <p:spPr>
          <a:xfrm>
            <a:off x="461662" y="392155"/>
            <a:ext cx="17364675" cy="9502689"/>
          </a:xfrm>
          <a:prstGeom prst="rect">
            <a:avLst/>
          </a:prstGeom>
        </p:spPr>
      </p:pic>
    </p:spTree>
    <p:extLst>
      <p:ext uri="{BB962C8B-B14F-4D97-AF65-F5344CB8AC3E}">
        <p14:creationId xmlns:p14="http://schemas.microsoft.com/office/powerpoint/2010/main" val="4036818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8776">
            <a:off x="121273" y="8552290"/>
            <a:ext cx="2460646" cy="114531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277" y="846521"/>
            <a:ext cx="3555047" cy="3767391"/>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8146">
            <a:off x="15790621" y="-708832"/>
            <a:ext cx="3677146" cy="307501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17593" y="2080805"/>
            <a:ext cx="1472852" cy="1446073"/>
          </a:xfrm>
          <a:prstGeom prst="rect">
            <a:avLst/>
          </a:prstGeom>
        </p:spPr>
      </p:pic>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22996">
            <a:off x="16028977" y="8552290"/>
            <a:ext cx="2460646" cy="1145319"/>
          </a:xfrm>
          <a:prstGeom prst="rect">
            <a:avLst/>
          </a:prstGeom>
        </p:spPr>
      </p:pic>
      <p:grpSp>
        <p:nvGrpSpPr>
          <p:cNvPr id="24" name="Group 23">
            <a:extLst>
              <a:ext uri="{FF2B5EF4-FFF2-40B4-BE49-F238E27FC236}">
                <a16:creationId xmlns:a16="http://schemas.microsoft.com/office/drawing/2014/main" id="{F4139EC9-CEEA-495D-AFE5-7C12B3E44BCA}"/>
              </a:ext>
            </a:extLst>
          </p:cNvPr>
          <p:cNvGrpSpPr/>
          <p:nvPr/>
        </p:nvGrpSpPr>
        <p:grpSpPr>
          <a:xfrm>
            <a:off x="345941" y="144055"/>
            <a:ext cx="4124420" cy="2045748"/>
            <a:chOff x="6619444" y="1004415"/>
            <a:chExt cx="6134443" cy="3351724"/>
          </a:xfrm>
        </p:grpSpPr>
        <p:sp>
          <p:nvSpPr>
            <p:cNvPr id="25" name="任意多边形: 形状 9">
              <a:extLst>
                <a:ext uri="{FF2B5EF4-FFF2-40B4-BE49-F238E27FC236}">
                  <a16:creationId xmlns:a16="http://schemas.microsoft.com/office/drawing/2014/main" id="{DB584979-60B9-4922-BA5B-7A46DBD2630D}"/>
                </a:ext>
              </a:extLst>
            </p:cNvPr>
            <p:cNvSpPr/>
            <p:nvPr/>
          </p:nvSpPr>
          <p:spPr>
            <a:xfrm>
              <a:off x="6619444" y="1160813"/>
              <a:ext cx="6134443" cy="3195326"/>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6" name="任意多边形: 形状 10">
              <a:extLst>
                <a:ext uri="{FF2B5EF4-FFF2-40B4-BE49-F238E27FC236}">
                  <a16:creationId xmlns:a16="http://schemas.microsoft.com/office/drawing/2014/main" id="{36D56A62-FC40-42AC-82B3-5B448B00F246}"/>
                </a:ext>
              </a:extLst>
            </p:cNvPr>
            <p:cNvSpPr/>
            <p:nvPr/>
          </p:nvSpPr>
          <p:spPr>
            <a:xfrm>
              <a:off x="6753236" y="1269554"/>
              <a:ext cx="5883513" cy="306461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7" name="任意多边形: 形状 11">
              <a:extLst>
                <a:ext uri="{FF2B5EF4-FFF2-40B4-BE49-F238E27FC236}">
                  <a16:creationId xmlns:a16="http://schemas.microsoft.com/office/drawing/2014/main" id="{9A656DAA-D33E-42E7-9342-E9EFEAF738A8}"/>
                </a:ext>
              </a:extLst>
            </p:cNvPr>
            <p:cNvSpPr/>
            <p:nvPr/>
          </p:nvSpPr>
          <p:spPr>
            <a:xfrm>
              <a:off x="9171879" y="1004415"/>
              <a:ext cx="957204" cy="111719"/>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rgbClr val="FF0000"/>
                </a:solidFill>
              </a:endParaRPr>
            </a:p>
          </p:txBody>
        </p:sp>
        <p:sp>
          <p:nvSpPr>
            <p:cNvPr id="28" name="Text Box 4">
              <a:extLst>
                <a:ext uri="{FF2B5EF4-FFF2-40B4-BE49-F238E27FC236}">
                  <a16:creationId xmlns:a16="http://schemas.microsoft.com/office/drawing/2014/main" id="{8B7D8D41-B6A8-4AC4-8EAC-34E593132C04}"/>
                </a:ext>
              </a:extLst>
            </p:cNvPr>
            <p:cNvSpPr txBox="1">
              <a:spLocks noChangeArrowheads="1"/>
            </p:cNvSpPr>
            <p:nvPr/>
          </p:nvSpPr>
          <p:spPr bwMode="auto">
            <a:xfrm>
              <a:off x="7144623" y="2158310"/>
              <a:ext cx="5320784" cy="136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vi-VN" altLang="zh-CN" sz="4800" b="1" dirty="0">
                  <a:solidFill>
                    <a:srgbClr val="FF0000"/>
                  </a:solidFill>
                  <a:latin typeface="Times New Roman" panose="02020603050405020304" pitchFamily="18" charset="0"/>
                  <a:cs typeface="Times New Roman" panose="02020603050405020304" pitchFamily="18" charset="0"/>
                </a:rPr>
                <a:t>Hoạt </a:t>
              </a:r>
              <a:r>
                <a:rPr lang="vi-VN" altLang="zh-CN" sz="4800" b="1">
                  <a:solidFill>
                    <a:srgbClr val="FF0000"/>
                  </a:solidFill>
                  <a:latin typeface="Times New Roman" panose="02020603050405020304" pitchFamily="18" charset="0"/>
                  <a:cs typeface="Times New Roman" panose="02020603050405020304" pitchFamily="18" charset="0"/>
                </a:rPr>
                <a:t>động </a:t>
              </a:r>
              <a:r>
                <a:rPr lang="en-US" altLang="zh-CN" sz="4800" b="1">
                  <a:solidFill>
                    <a:srgbClr val="FF0000"/>
                  </a:solidFill>
                  <a:latin typeface="Times New Roman" panose="02020603050405020304" pitchFamily="18" charset="0"/>
                  <a:cs typeface="Times New Roman" panose="02020603050405020304" pitchFamily="18" charset="0"/>
                </a:rPr>
                <a:t>2</a:t>
              </a:r>
              <a:endParaRPr lang="vi-VN" altLang="zh-CN" sz="4800" dirty="0">
                <a:solidFill>
                  <a:srgbClr val="FF0000"/>
                </a:solidFill>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C615C3F-35AB-4C8B-B851-036B3E05C6E7}"/>
              </a:ext>
            </a:extLst>
          </p:cNvPr>
          <p:cNvSpPr txBox="1"/>
          <p:nvPr/>
        </p:nvSpPr>
        <p:spPr>
          <a:xfrm>
            <a:off x="4752091" y="571500"/>
            <a:ext cx="12504769" cy="1323439"/>
          </a:xfrm>
          <a:prstGeom prst="rect">
            <a:avLst/>
          </a:prstGeom>
          <a:noFill/>
        </p:spPr>
        <p:txBody>
          <a:bodyPr wrap="square">
            <a:spAutoFit/>
          </a:bodyPr>
          <a:lstStyle/>
          <a:p>
            <a:r>
              <a:rPr lang="en-US" sz="4000" b="1">
                <a:effectLst/>
                <a:latin typeface="Times New Roman" panose="02020603050405020304" pitchFamily="18" charset="0"/>
                <a:ea typeface="Calibri" panose="020F0502020204030204" pitchFamily="34" charset="0"/>
              </a:rPr>
              <a:t>Lập dàn ý cho bài văn tả một người mà em thường gặp </a:t>
            </a:r>
          </a:p>
          <a:p>
            <a:r>
              <a:rPr lang="en-US" sz="4000" b="1">
                <a:effectLst/>
                <a:latin typeface="Times New Roman" panose="02020603050405020304" pitchFamily="18" charset="0"/>
                <a:ea typeface="Calibri" panose="020F0502020204030204" pitchFamily="34" charset="0"/>
              </a:rPr>
              <a:t>(thầy giáo, cô giáo, chú công an, người hàng xóm,…)</a:t>
            </a:r>
            <a:endParaRPr lang="en-US" sz="4000" b="1"/>
          </a:p>
        </p:txBody>
      </p:sp>
      <p:pic>
        <p:nvPicPr>
          <p:cNvPr id="30" name="Picture 29">
            <a:extLst>
              <a:ext uri="{FF2B5EF4-FFF2-40B4-BE49-F238E27FC236}">
                <a16:creationId xmlns:a16="http://schemas.microsoft.com/office/drawing/2014/main" id="{8DF6FC9E-20E4-4F51-83F3-86A18130921E}"/>
              </a:ext>
            </a:extLst>
          </p:cNvPr>
          <p:cNvPicPr>
            <a:picLocks noChangeAspect="1"/>
          </p:cNvPicPr>
          <p:nvPr/>
        </p:nvPicPr>
        <p:blipFill>
          <a:blip r:embed="rId10"/>
          <a:srcRect/>
          <a:stretch>
            <a:fillRect/>
          </a:stretch>
        </p:blipFill>
        <p:spPr>
          <a:xfrm>
            <a:off x="60142" y="1418712"/>
            <a:ext cx="7178858" cy="8830768"/>
          </a:xfrm>
          <a:prstGeom prst="rect">
            <a:avLst/>
          </a:prstGeom>
        </p:spPr>
      </p:pic>
      <p:pic>
        <p:nvPicPr>
          <p:cNvPr id="31" name="Picture 30">
            <a:extLst>
              <a:ext uri="{FF2B5EF4-FFF2-40B4-BE49-F238E27FC236}">
                <a16:creationId xmlns:a16="http://schemas.microsoft.com/office/drawing/2014/main" id="{B000488F-8F4C-421C-87F6-04338023A567}"/>
              </a:ext>
            </a:extLst>
          </p:cNvPr>
          <p:cNvPicPr>
            <a:picLocks noChangeAspect="1"/>
          </p:cNvPicPr>
          <p:nvPr/>
        </p:nvPicPr>
        <p:blipFill>
          <a:blip r:embed="rId11"/>
          <a:srcRect/>
          <a:stretch>
            <a:fillRect/>
          </a:stretch>
        </p:blipFill>
        <p:spPr>
          <a:xfrm>
            <a:off x="726766" y="1421744"/>
            <a:ext cx="13306199" cy="8865256"/>
          </a:xfrm>
          <a:prstGeom prst="rect">
            <a:avLst/>
          </a:prstGeom>
        </p:spPr>
      </p:pic>
      <p:pic>
        <p:nvPicPr>
          <p:cNvPr id="32" name="Picture 2">
            <a:extLst>
              <a:ext uri="{FF2B5EF4-FFF2-40B4-BE49-F238E27FC236}">
                <a16:creationId xmlns:a16="http://schemas.microsoft.com/office/drawing/2014/main" id="{783B654E-CE18-44F5-AA47-293A48A20BB4}"/>
              </a:ext>
            </a:extLst>
          </p:cNvPr>
          <p:cNvPicPr>
            <a:picLocks noChangeAspect="1"/>
          </p:cNvPicPr>
          <p:nvPr/>
        </p:nvPicPr>
        <p:blipFill>
          <a:blip r:embed="rId12"/>
          <a:srcRect/>
          <a:stretch>
            <a:fillRect/>
          </a:stretch>
        </p:blipFill>
        <p:spPr>
          <a:xfrm>
            <a:off x="7502497" y="1843240"/>
            <a:ext cx="10785503" cy="8436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75102" y="1400247"/>
            <a:ext cx="15443907" cy="7772400"/>
            <a:chOff x="0" y="0"/>
            <a:chExt cx="6290592" cy="3291278"/>
          </a:xfrm>
        </p:grpSpPr>
        <p:sp>
          <p:nvSpPr>
            <p:cNvPr id="3" name="Freeform 3"/>
            <p:cNvSpPr/>
            <p:nvPr/>
          </p:nvSpPr>
          <p:spPr>
            <a:xfrm>
              <a:off x="0" y="0"/>
              <a:ext cx="6290592" cy="3291278"/>
            </a:xfrm>
            <a:custGeom>
              <a:avLst/>
              <a:gdLst/>
              <a:ahLst/>
              <a:cxnLst/>
              <a:rect l="l" t="t" r="r" b="b"/>
              <a:pathLst>
                <a:path w="6290592" h="3291278">
                  <a:moveTo>
                    <a:pt x="6166132" y="3291278"/>
                  </a:moveTo>
                  <a:lnTo>
                    <a:pt x="124460" y="3291278"/>
                  </a:lnTo>
                  <a:cubicBezTo>
                    <a:pt x="55880" y="3291278"/>
                    <a:pt x="0" y="3235398"/>
                    <a:pt x="0" y="3166818"/>
                  </a:cubicBezTo>
                  <a:lnTo>
                    <a:pt x="0" y="124460"/>
                  </a:lnTo>
                  <a:cubicBezTo>
                    <a:pt x="0" y="55880"/>
                    <a:pt x="55880" y="0"/>
                    <a:pt x="124460" y="0"/>
                  </a:cubicBezTo>
                  <a:lnTo>
                    <a:pt x="6166132" y="0"/>
                  </a:lnTo>
                  <a:cubicBezTo>
                    <a:pt x="6234712" y="0"/>
                    <a:pt x="6290592" y="55880"/>
                    <a:pt x="6290592" y="124460"/>
                  </a:cubicBezTo>
                  <a:lnTo>
                    <a:pt x="6290592" y="3166818"/>
                  </a:lnTo>
                  <a:cubicBezTo>
                    <a:pt x="6290592" y="3235398"/>
                    <a:pt x="6234712" y="3291278"/>
                    <a:pt x="6166132" y="3291278"/>
                  </a:cubicBezTo>
                  <a:close/>
                </a:path>
              </a:pathLst>
            </a:custGeom>
            <a:solidFill>
              <a:srgbClr val="FFFFFF"/>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3998894" cy="35408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50836"/>
          <a:stretch>
            <a:fillRect/>
          </a:stretch>
        </p:blipFill>
        <p:spPr>
          <a:xfrm>
            <a:off x="0" y="1833550"/>
            <a:ext cx="1727816" cy="330995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7995" y="7858197"/>
            <a:ext cx="3309913" cy="2110069"/>
          </a:xfrm>
          <a:prstGeom prst="rect">
            <a:avLst/>
          </a:prstGeom>
        </p:spPr>
      </p:pic>
      <p:sp>
        <p:nvSpPr>
          <p:cNvPr id="10" name="TextBox 10"/>
          <p:cNvSpPr txBox="1"/>
          <p:nvPr/>
        </p:nvSpPr>
        <p:spPr>
          <a:xfrm>
            <a:off x="3527468" y="381207"/>
            <a:ext cx="11785483" cy="1168876"/>
          </a:xfrm>
          <a:prstGeom prst="rect">
            <a:avLst/>
          </a:prstGeom>
        </p:spPr>
        <p:txBody>
          <a:bodyPr lIns="0" tIns="0" rIns="0" bIns="0" rtlCol="0" anchor="t">
            <a:spAutoFit/>
          </a:bodyPr>
          <a:lstStyle/>
          <a:p>
            <a:pPr marL="0" lvl="0" indent="0" algn="ctr">
              <a:lnSpc>
                <a:spcPts val="8799"/>
              </a:lnSpc>
              <a:spcBef>
                <a:spcPct val="0"/>
              </a:spcBef>
            </a:pPr>
            <a:r>
              <a:rPr lang="en-US" sz="8799" u="none">
                <a:solidFill>
                  <a:srgbClr val="2E2562"/>
                </a:solidFill>
                <a:latin typeface="UVN Bay Buom Nang" panose="00000900000000000000" pitchFamily="2" charset="0"/>
              </a:rPr>
              <a:t>Mục tiêu</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5670"/>
          <a:stretch>
            <a:fillRect/>
          </a:stretch>
        </p:blipFill>
        <p:spPr>
          <a:xfrm rot="-10800000">
            <a:off x="16550018" y="5546530"/>
            <a:ext cx="1737982" cy="281667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2159"/>
          <a:stretch>
            <a:fillRect/>
          </a:stretch>
        </p:blipFill>
        <p:spPr>
          <a:xfrm>
            <a:off x="374076" y="5429393"/>
            <a:ext cx="3509062" cy="4857607"/>
          </a:xfrm>
          <a:prstGeom prst="rect">
            <a:avLst/>
          </a:prstGeom>
        </p:spPr>
      </p:pic>
      <p:sp>
        <p:nvSpPr>
          <p:cNvPr id="13" name="TextBox 12">
            <a:extLst>
              <a:ext uri="{FF2B5EF4-FFF2-40B4-BE49-F238E27FC236}">
                <a16:creationId xmlns:a16="http://schemas.microsoft.com/office/drawing/2014/main" id="{72A4A10A-C2F4-4EBC-900B-B11A33FFF75E}"/>
              </a:ext>
            </a:extLst>
          </p:cNvPr>
          <p:cNvSpPr txBox="1"/>
          <p:nvPr/>
        </p:nvSpPr>
        <p:spPr>
          <a:xfrm>
            <a:off x="4253457" y="2400300"/>
            <a:ext cx="11534561" cy="3144643"/>
          </a:xfrm>
          <a:prstGeom prst="rect">
            <a:avLst/>
          </a:prstGeom>
          <a:noFill/>
        </p:spPr>
        <p:txBody>
          <a:bodyPr wrap="square">
            <a:spAutoFit/>
          </a:bodyPr>
          <a:lstStyle/>
          <a:p>
            <a:pPr marL="0" marR="0" algn="just">
              <a:lnSpc>
                <a:spcPct val="115000"/>
              </a:lnSpc>
              <a:spcBef>
                <a:spcPts val="0"/>
              </a:spcBef>
              <a:spcAft>
                <a:spcPts val="0"/>
              </a:spcAft>
            </a:pPr>
            <a:r>
              <a:rPr lang="en-US" sz="4400">
                <a:effectLst/>
                <a:latin typeface="Times New Roman" panose="02020603050405020304" pitchFamily="18" charset="0"/>
                <a:ea typeface="Calibri" panose="020F0502020204030204" pitchFamily="34" charset="0"/>
                <a:cs typeface="Times New Roman" panose="02020603050405020304" pitchFamily="18" charset="0"/>
              </a:rPr>
              <a:t>	Nêu được những chi tiết tả ngoại hình nhân vật và quan hệ của chúng với tính cách nhân vật trong bài văn, đoạn văn.</a:t>
            </a:r>
          </a:p>
          <a:p>
            <a:pPr marL="0" marR="0" algn="just">
              <a:lnSpc>
                <a:spcPct val="115000"/>
              </a:lnSpc>
              <a:spcBef>
                <a:spcPts val="0"/>
              </a:spcBef>
              <a:spcAft>
                <a:spcPts val="0"/>
              </a:spcAft>
            </a:pPr>
            <a:endParaRPr lang="en-US" sz="4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Graphic 4" descr="A cookie with sprinkles">
            <a:extLst>
              <a:ext uri="{FF2B5EF4-FFF2-40B4-BE49-F238E27FC236}">
                <a16:creationId xmlns:a16="http://schemas.microsoft.com/office/drawing/2014/main" id="{7683F9F1-6AD4-4460-BF43-09012C02DE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48435" y="1690334"/>
            <a:ext cx="2286000" cy="2286000"/>
          </a:xfrm>
          <a:prstGeom prst="rect">
            <a:avLst/>
          </a:prstGeom>
        </p:spPr>
      </p:pic>
      <p:pic>
        <p:nvPicPr>
          <p:cNvPr id="14" name="Graphic 13" descr="A cookie with sprinkles">
            <a:extLst>
              <a:ext uri="{FF2B5EF4-FFF2-40B4-BE49-F238E27FC236}">
                <a16:creationId xmlns:a16="http://schemas.microsoft.com/office/drawing/2014/main" id="{20C30EC3-A9EA-40C2-97F8-C36D8C2114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11047" y="5572196"/>
            <a:ext cx="2286000" cy="2286000"/>
          </a:xfrm>
          <a:prstGeom prst="rect">
            <a:avLst/>
          </a:prstGeom>
        </p:spPr>
      </p:pic>
      <p:sp>
        <p:nvSpPr>
          <p:cNvPr id="15" name="TextBox 14">
            <a:extLst>
              <a:ext uri="{FF2B5EF4-FFF2-40B4-BE49-F238E27FC236}">
                <a16:creationId xmlns:a16="http://schemas.microsoft.com/office/drawing/2014/main" id="{E0C6A77B-960C-4394-8337-6020CC7DE7A3}"/>
              </a:ext>
            </a:extLst>
          </p:cNvPr>
          <p:cNvSpPr txBox="1"/>
          <p:nvPr/>
        </p:nvSpPr>
        <p:spPr>
          <a:xfrm>
            <a:off x="6854047" y="6377113"/>
            <a:ext cx="9036920" cy="1600375"/>
          </a:xfrm>
          <a:prstGeom prst="rect">
            <a:avLst/>
          </a:prstGeom>
          <a:noFill/>
        </p:spPr>
        <p:txBody>
          <a:bodyPr wrap="square">
            <a:spAutoFit/>
          </a:bodyPr>
          <a:lstStyle/>
          <a:p>
            <a:pPr marL="0" marR="0" algn="just">
              <a:lnSpc>
                <a:spcPct val="115000"/>
              </a:lnSpc>
              <a:spcBef>
                <a:spcPts val="0"/>
              </a:spcBef>
              <a:spcAft>
                <a:spcPts val="0"/>
              </a:spcAft>
            </a:pPr>
            <a:r>
              <a:rPr lang="en-US" sz="4400">
                <a:effectLst/>
                <a:latin typeface="Times New Roman" panose="02020603050405020304" pitchFamily="18" charset="0"/>
                <a:ea typeface="Calibri" panose="020F0502020204030204" pitchFamily="34" charset="0"/>
              </a:rPr>
              <a:t>	Biết lập dàn ý một bài văn tả người thường gặp.</a:t>
            </a:r>
            <a:endParaRPr lang="en-US" sz="4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CB88660-C842-460A-8B56-41D596CF08CF}"/>
              </a:ext>
            </a:extLst>
          </p:cNvPr>
          <p:cNvGrpSpPr/>
          <p:nvPr/>
        </p:nvGrpSpPr>
        <p:grpSpPr>
          <a:xfrm>
            <a:off x="4463814" y="1019354"/>
            <a:ext cx="2926080" cy="1335024"/>
            <a:chOff x="4463814" y="1019354"/>
            <a:chExt cx="2926080" cy="1335024"/>
          </a:xfrm>
        </p:grpSpPr>
        <p:pic>
          <p:nvPicPr>
            <p:cNvPr id="4" name="Picture 5">
              <a:extLst>
                <a:ext uri="{FF2B5EF4-FFF2-40B4-BE49-F238E27FC236}">
                  <a16:creationId xmlns:a16="http://schemas.microsoft.com/office/drawing/2014/main" id="{80A0FDB5-E928-4E82-8B84-55CA98A7A1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3814" y="1019354"/>
              <a:ext cx="2926080" cy="1335024"/>
            </a:xfrm>
            <a:prstGeom prst="rect">
              <a:avLst/>
            </a:prstGeom>
          </p:spPr>
        </p:pic>
        <p:sp>
          <p:nvSpPr>
            <p:cNvPr id="7" name="TextBox 13">
              <a:extLst>
                <a:ext uri="{FF2B5EF4-FFF2-40B4-BE49-F238E27FC236}">
                  <a16:creationId xmlns:a16="http://schemas.microsoft.com/office/drawing/2014/main" id="{150BC8EE-634E-4ED9-857B-98A59EA95523}"/>
                </a:ext>
              </a:extLst>
            </p:cNvPr>
            <p:cNvSpPr txBox="1"/>
            <p:nvPr/>
          </p:nvSpPr>
          <p:spPr>
            <a:xfrm>
              <a:off x="5072741" y="1558808"/>
              <a:ext cx="224013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Mở bài</a:t>
              </a:r>
            </a:p>
          </p:txBody>
        </p:sp>
      </p:grpSp>
      <p:grpSp>
        <p:nvGrpSpPr>
          <p:cNvPr id="10" name="Group 9">
            <a:extLst>
              <a:ext uri="{FF2B5EF4-FFF2-40B4-BE49-F238E27FC236}">
                <a16:creationId xmlns:a16="http://schemas.microsoft.com/office/drawing/2014/main" id="{2F14D467-DA2F-48BF-994A-C0210722B90E}"/>
              </a:ext>
            </a:extLst>
          </p:cNvPr>
          <p:cNvGrpSpPr/>
          <p:nvPr/>
        </p:nvGrpSpPr>
        <p:grpSpPr>
          <a:xfrm>
            <a:off x="7162800" y="3848564"/>
            <a:ext cx="2926080" cy="1335024"/>
            <a:chOff x="7162800" y="3848564"/>
            <a:chExt cx="2926080" cy="1335024"/>
          </a:xfrm>
        </p:grpSpPr>
        <p:pic>
          <p:nvPicPr>
            <p:cNvPr id="3" name="Picture 4">
              <a:extLst>
                <a:ext uri="{FF2B5EF4-FFF2-40B4-BE49-F238E27FC236}">
                  <a16:creationId xmlns:a16="http://schemas.microsoft.com/office/drawing/2014/main" id="{06752145-3209-44D5-9A2D-E5EB24755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162800" y="3848564"/>
              <a:ext cx="2926080" cy="1335024"/>
            </a:xfrm>
            <a:prstGeom prst="rect">
              <a:avLst/>
            </a:prstGeom>
          </p:spPr>
        </p:pic>
        <p:sp>
          <p:nvSpPr>
            <p:cNvPr id="8" name="TextBox 14">
              <a:extLst>
                <a:ext uri="{FF2B5EF4-FFF2-40B4-BE49-F238E27FC236}">
                  <a16:creationId xmlns:a16="http://schemas.microsoft.com/office/drawing/2014/main" id="{FE507FE2-0928-4B10-961F-8311CD89A952}"/>
                </a:ext>
              </a:extLst>
            </p:cNvPr>
            <p:cNvSpPr txBox="1"/>
            <p:nvPr/>
          </p:nvSpPr>
          <p:spPr>
            <a:xfrm>
              <a:off x="7389894" y="4388017"/>
              <a:ext cx="2087795" cy="298159"/>
            </a:xfrm>
            <a:prstGeom prst="rect">
              <a:avLst/>
            </a:prstGeom>
          </p:spPr>
          <p:txBody>
            <a:bodyPr lIns="0" tIns="0" rIns="0" bIns="0" rtlCol="0" anchor="t">
              <a:spAutoFit/>
            </a:bodyPr>
            <a:lstStyle/>
            <a:p>
              <a:pPr algn="r">
                <a:lnSpc>
                  <a:spcPts val="1877"/>
                </a:lnSpc>
                <a:spcBef>
                  <a:spcPct val="0"/>
                </a:spcBef>
              </a:pPr>
              <a:r>
                <a:rPr lang="en-US" sz="3600" b="1">
                  <a:solidFill>
                    <a:srgbClr val="443C37"/>
                  </a:solidFill>
                  <a:latin typeface="Glacial Indifference"/>
                </a:rPr>
                <a:t>Thân bài</a:t>
              </a:r>
            </a:p>
          </p:txBody>
        </p:sp>
      </p:grpSp>
      <p:grpSp>
        <p:nvGrpSpPr>
          <p:cNvPr id="12" name="Group 11">
            <a:extLst>
              <a:ext uri="{FF2B5EF4-FFF2-40B4-BE49-F238E27FC236}">
                <a16:creationId xmlns:a16="http://schemas.microsoft.com/office/drawing/2014/main" id="{6EB16A80-1EA6-4B75-B153-3199F14416AB}"/>
              </a:ext>
            </a:extLst>
          </p:cNvPr>
          <p:cNvGrpSpPr/>
          <p:nvPr/>
        </p:nvGrpSpPr>
        <p:grpSpPr>
          <a:xfrm>
            <a:off x="3505200" y="5981700"/>
            <a:ext cx="3093943" cy="1335024"/>
            <a:chOff x="3505200" y="5981700"/>
            <a:chExt cx="3093943" cy="1335024"/>
          </a:xfrm>
        </p:grpSpPr>
        <p:pic>
          <p:nvPicPr>
            <p:cNvPr id="2" name="Picture 3">
              <a:extLst>
                <a:ext uri="{FF2B5EF4-FFF2-40B4-BE49-F238E27FC236}">
                  <a16:creationId xmlns:a16="http://schemas.microsoft.com/office/drawing/2014/main" id="{8C364C71-7CAF-4978-A815-F52853886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5200" y="5981700"/>
              <a:ext cx="2926080" cy="1335024"/>
            </a:xfrm>
            <a:prstGeom prst="rect">
              <a:avLst/>
            </a:prstGeom>
          </p:spPr>
        </p:pic>
        <p:pic>
          <p:nvPicPr>
            <p:cNvPr id="5" name="Picture 9">
              <a:extLst>
                <a:ext uri="{FF2B5EF4-FFF2-40B4-BE49-F238E27FC236}">
                  <a16:creationId xmlns:a16="http://schemas.microsoft.com/office/drawing/2014/main" id="{EB3BEE4B-D615-4007-8C1C-E7ADBF753D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9406" y="6944029"/>
              <a:ext cx="279737" cy="256309"/>
            </a:xfrm>
            <a:prstGeom prst="rect">
              <a:avLst/>
            </a:prstGeom>
          </p:spPr>
        </p:pic>
        <p:sp>
          <p:nvSpPr>
            <p:cNvPr id="9" name="TextBox 15">
              <a:extLst>
                <a:ext uri="{FF2B5EF4-FFF2-40B4-BE49-F238E27FC236}">
                  <a16:creationId xmlns:a16="http://schemas.microsoft.com/office/drawing/2014/main" id="{E7108D7A-CC50-4387-A505-F5FF68CDC72F}"/>
                </a:ext>
              </a:extLst>
            </p:cNvPr>
            <p:cNvSpPr txBox="1"/>
            <p:nvPr/>
          </p:nvSpPr>
          <p:spPr>
            <a:xfrm>
              <a:off x="4114127" y="6510273"/>
              <a:ext cx="2079163" cy="287836"/>
            </a:xfrm>
            <a:prstGeom prst="rect">
              <a:avLst/>
            </a:prstGeom>
          </p:spPr>
          <p:txBody>
            <a:bodyPr lIns="0" tIns="0" rIns="0" bIns="0" rtlCol="0" anchor="t">
              <a:spAutoFit/>
            </a:bodyPr>
            <a:lstStyle/>
            <a:p>
              <a:pPr>
                <a:lnSpc>
                  <a:spcPts val="1877"/>
                </a:lnSpc>
                <a:spcBef>
                  <a:spcPct val="0"/>
                </a:spcBef>
              </a:pPr>
              <a:r>
                <a:rPr lang="en-US" sz="3600" b="1">
                  <a:solidFill>
                    <a:srgbClr val="443C37"/>
                  </a:solidFill>
                  <a:latin typeface="Glacial Indifference"/>
                </a:rPr>
                <a:t>Kết bài</a:t>
              </a:r>
            </a:p>
          </p:txBody>
        </p:sp>
      </p:grpSp>
      <p:sp>
        <p:nvSpPr>
          <p:cNvPr id="11" name="TextBox 10">
            <a:extLst>
              <a:ext uri="{FF2B5EF4-FFF2-40B4-BE49-F238E27FC236}">
                <a16:creationId xmlns:a16="http://schemas.microsoft.com/office/drawing/2014/main" id="{45E28C1C-789E-439C-A9AB-508850ADCE00}"/>
              </a:ext>
            </a:extLst>
          </p:cNvPr>
          <p:cNvSpPr txBox="1"/>
          <p:nvPr/>
        </p:nvSpPr>
        <p:spPr>
          <a:xfrm>
            <a:off x="1667904" y="2519178"/>
            <a:ext cx="4964718" cy="3108543"/>
          </a:xfrm>
          <a:prstGeom prst="rect">
            <a:avLst/>
          </a:prstGeom>
          <a:solidFill>
            <a:schemeClr val="accent3">
              <a:lumMod val="20000"/>
              <a:lumOff val="80000"/>
            </a:schemeClr>
          </a:solidFill>
        </p:spPr>
        <p:txBody>
          <a:bodyPr wrap="square">
            <a:spAutoFit/>
          </a:bodyPr>
          <a:lstStyle/>
          <a:p>
            <a:r>
              <a:rPr lang="vi-VN" sz="2800" b="0" i="0">
                <a:effectLst/>
                <a:latin typeface="Arial" panose="020B0604020202020204" pitchFamily="34" charset="0"/>
              </a:rPr>
              <a:t>Giới thiệu về một người mà em thường gặp </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thầy cô giáo</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bạn bè</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hàng xóm</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a:t>
            </a:r>
            <a:r>
              <a:rPr lang="vi-VN" sz="2800" b="0" i="0">
                <a:effectLst/>
                <a:latin typeface="Arial" panose="020B0604020202020204" pitchFamily="34" charset="0"/>
              </a:rPr>
              <a:t>chú bảo vệ</a:t>
            </a:r>
            <a:endParaRPr lang="en-US" sz="2800" b="0" i="0">
              <a:effectLst/>
              <a:latin typeface="Arial" panose="020B0604020202020204" pitchFamily="34" charset="0"/>
            </a:endParaRPr>
          </a:p>
          <a:p>
            <a:pPr marL="457200" indent="-457200">
              <a:buFont typeface="Wingdings" panose="05000000000000000000" pitchFamily="2" charset="2"/>
              <a:buChar char="ü"/>
            </a:pPr>
            <a:r>
              <a:rPr lang="en-US" sz="2800">
                <a:latin typeface="Arial" panose="020B0604020202020204" pitchFamily="34" charset="0"/>
              </a:rPr>
              <a:t>	</a:t>
            </a:r>
            <a:r>
              <a:rPr lang="vi-VN" sz="2800" b="0" i="0">
                <a:effectLst/>
                <a:latin typeface="Arial" panose="020B0604020202020204" pitchFamily="34" charset="0"/>
              </a:rPr>
              <a:t>bác lao công…</a:t>
            </a:r>
            <a:endParaRPr lang="en-US" sz="2800"/>
          </a:p>
        </p:txBody>
      </p:sp>
      <p:sp>
        <p:nvSpPr>
          <p:cNvPr id="13" name="TextBox 12">
            <a:extLst>
              <a:ext uri="{FF2B5EF4-FFF2-40B4-BE49-F238E27FC236}">
                <a16:creationId xmlns:a16="http://schemas.microsoft.com/office/drawing/2014/main" id="{E7B478F6-AED0-45D5-B1B6-E1F8C4CB96D0}"/>
              </a:ext>
            </a:extLst>
          </p:cNvPr>
          <p:cNvSpPr txBox="1"/>
          <p:nvPr/>
        </p:nvSpPr>
        <p:spPr>
          <a:xfrm>
            <a:off x="2898339" y="7382470"/>
            <a:ext cx="3301009" cy="1384995"/>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Cảm nghĩ</a:t>
            </a:r>
            <a:endParaRPr lang="en-US" sz="2800">
              <a:latin typeface="Arial" panose="020B0604020202020204" pitchFamily="34" charset="0"/>
            </a:endParaRPr>
          </a:p>
          <a:p>
            <a:pPr marL="457200" indent="-457200">
              <a:buFont typeface="Wingdings" panose="05000000000000000000" pitchFamily="2" charset="2"/>
              <a:buChar char="ü"/>
            </a:pPr>
            <a:r>
              <a:rPr lang="en-US" sz="2800" b="0" i="0">
                <a:effectLst/>
                <a:latin typeface="Arial" panose="020B0604020202020204" pitchFamily="34" charset="0"/>
              </a:rPr>
              <a:t>	Mong muốn</a:t>
            </a:r>
          </a:p>
          <a:p>
            <a:pPr marL="457200" indent="-457200">
              <a:buFont typeface="Wingdings" panose="05000000000000000000" pitchFamily="2" charset="2"/>
              <a:buChar char="ü"/>
            </a:pPr>
            <a:r>
              <a:rPr lang="en-US" sz="2800">
                <a:latin typeface="Arial" panose="020B0604020202020204" pitchFamily="34" charset="0"/>
              </a:rPr>
              <a:t>	</a:t>
            </a:r>
            <a:r>
              <a:rPr lang="en-US" sz="2800" b="0" i="0">
                <a:effectLst/>
                <a:latin typeface="Arial" panose="020B0604020202020204" pitchFamily="34" charset="0"/>
              </a:rPr>
              <a:t>Lời hứa</a:t>
            </a:r>
            <a:endParaRPr lang="en-US" sz="2800"/>
          </a:p>
        </p:txBody>
      </p:sp>
      <p:sp>
        <p:nvSpPr>
          <p:cNvPr id="15" name="TextBox 14">
            <a:extLst>
              <a:ext uri="{FF2B5EF4-FFF2-40B4-BE49-F238E27FC236}">
                <a16:creationId xmlns:a16="http://schemas.microsoft.com/office/drawing/2014/main" id="{C61433B1-06DC-4C61-8306-615E39B58362}"/>
              </a:ext>
            </a:extLst>
          </p:cNvPr>
          <p:cNvSpPr txBox="1"/>
          <p:nvPr/>
        </p:nvSpPr>
        <p:spPr>
          <a:xfrm>
            <a:off x="7457925" y="5874856"/>
            <a:ext cx="8047731" cy="3539430"/>
          </a:xfrm>
          <a:prstGeom prst="rect">
            <a:avLst/>
          </a:prstGeom>
          <a:solidFill>
            <a:srgbClr val="FFFF00"/>
          </a:solidFill>
        </p:spPr>
        <p:txBody>
          <a:bodyPr wrap="square">
            <a:spAutoFit/>
          </a:bodyPr>
          <a:lstStyle/>
          <a:p>
            <a:pPr algn="just"/>
            <a:r>
              <a:rPr lang="vi-VN" sz="2800" b="1" i="0">
                <a:effectLst/>
                <a:latin typeface="Arial" panose="020B0604020202020204" pitchFamily="34" charset="0"/>
              </a:rPr>
              <a:t>Tả hoạt động, tính cách: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Tính cách người đó như thế nào? Nét tính cách đó được thể hiện qua những hành động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Khi gặp em người đó thường có hành động gì?</a:t>
            </a:r>
            <a:r>
              <a:rPr lang="en-US" sz="2800" b="0" i="0">
                <a:effectLst/>
                <a:latin typeface="Arial" panose="020B0604020202020204" pitchFamily="34" charset="0"/>
              </a:rPr>
              <a:t> </a:t>
            </a:r>
            <a:r>
              <a:rPr lang="vi-VN" sz="2800" b="0" i="0">
                <a:effectLst/>
                <a:latin typeface="Arial" panose="020B0604020202020204" pitchFamily="34" charset="0"/>
              </a:rPr>
              <a:t>Em có thích hành động đó không?</a:t>
            </a:r>
            <a:r>
              <a:rPr lang="en-US" sz="2800" b="0" i="0">
                <a:effectLst/>
                <a:latin typeface="Arial" panose="020B0604020202020204" pitchFamily="34" charset="0"/>
              </a:rPr>
              <a:t> </a:t>
            </a:r>
            <a:r>
              <a:rPr lang="vi-VN" sz="2800" b="0" i="0">
                <a:effectLst/>
                <a:latin typeface="Arial" panose="020B0604020202020204" pitchFamily="34" charset="0"/>
              </a:rPr>
              <a:t>Người đó đối xử với mọi người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Mọi người xung quanh nhận xét như thế nào về người đó?</a:t>
            </a:r>
          </a:p>
        </p:txBody>
      </p:sp>
      <p:sp>
        <p:nvSpPr>
          <p:cNvPr id="16" name="TextBox 15">
            <a:extLst>
              <a:ext uri="{FF2B5EF4-FFF2-40B4-BE49-F238E27FC236}">
                <a16:creationId xmlns:a16="http://schemas.microsoft.com/office/drawing/2014/main" id="{747C48EC-3CEC-40DD-B3C8-9F84074F31EE}"/>
              </a:ext>
            </a:extLst>
          </p:cNvPr>
          <p:cNvSpPr txBox="1"/>
          <p:nvPr/>
        </p:nvSpPr>
        <p:spPr>
          <a:xfrm>
            <a:off x="10619058" y="566778"/>
            <a:ext cx="7315087" cy="4832092"/>
          </a:xfrm>
          <a:prstGeom prst="rect">
            <a:avLst/>
          </a:prstGeom>
          <a:solidFill>
            <a:schemeClr val="accent6">
              <a:lumMod val="40000"/>
              <a:lumOff val="60000"/>
            </a:schemeClr>
          </a:solidFill>
        </p:spPr>
        <p:txBody>
          <a:bodyPr wrap="square">
            <a:spAutoFit/>
          </a:bodyPr>
          <a:lstStyle/>
          <a:p>
            <a:pPr algn="just"/>
            <a:r>
              <a:rPr lang="vi-VN" sz="2800" b="1" i="0">
                <a:effectLst/>
                <a:latin typeface="Arial" panose="020B0604020202020204" pitchFamily="34" charset="0"/>
              </a:rPr>
              <a:t>Miêu tả ngoại hình:</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Tuổi tác, nghề nghiệp, tên của người đó</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Chiều cao, cân nặng, vóc dáng như thế nào?</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Miêu tả một số bộ phận tiêu biểu (khuôn mặt, đôi mắt, cái mũi, nụ cười, bàn tay…)</a:t>
            </a:r>
            <a:endParaRPr lang="en-US" sz="2800" b="0" i="0">
              <a:effectLst/>
              <a:latin typeface="Arial" panose="020B0604020202020204" pitchFamily="34" charset="0"/>
            </a:endParaRPr>
          </a:p>
          <a:p>
            <a:pPr algn="just">
              <a:buFont typeface="Arial" panose="020B0604020202020204" pitchFamily="34" charset="0"/>
              <a:buChar char="•"/>
            </a:pPr>
            <a:r>
              <a:rPr lang="en-US" sz="2800">
                <a:latin typeface="Arial" panose="020B0604020202020204" pitchFamily="34" charset="0"/>
              </a:rPr>
              <a:t> T</a:t>
            </a:r>
            <a:r>
              <a:rPr lang="vi-VN" sz="2800" b="0" i="0">
                <a:effectLst/>
                <a:latin typeface="Arial" panose="020B0604020202020204" pitchFamily="34" charset="0"/>
              </a:rPr>
              <a:t>rang phục của người đó có gì đặc biệt?</a:t>
            </a:r>
            <a:br>
              <a:rPr lang="vi-VN" sz="2800" b="0" i="0">
                <a:effectLst/>
                <a:latin typeface="Arial" panose="020B0604020202020204" pitchFamily="34" charset="0"/>
              </a:rPr>
            </a:br>
            <a:r>
              <a:rPr lang="vi-VN" sz="2800" b="0" i="0">
                <a:effectLst/>
                <a:latin typeface="Arial" panose="020B0604020202020204" pitchFamily="34" charset="0"/>
              </a:rPr>
              <a:t>Người đó thường để kiểu tóc gì? (màu sắc, kiểu dáng)</a:t>
            </a:r>
          </a:p>
          <a:p>
            <a:pPr algn="just">
              <a:buFont typeface="Arial" panose="020B0604020202020204" pitchFamily="34" charset="0"/>
              <a:buChar char="•"/>
            </a:pPr>
            <a:r>
              <a:rPr lang="en-US" sz="2800" b="0" i="0">
                <a:effectLst/>
                <a:latin typeface="Arial" panose="020B0604020202020204" pitchFamily="34" charset="0"/>
              </a:rPr>
              <a:t> </a:t>
            </a:r>
            <a:r>
              <a:rPr lang="vi-VN" sz="2800" b="0" i="0">
                <a:effectLst/>
                <a:latin typeface="Arial" panose="020B0604020202020204" pitchFamily="34" charset="0"/>
              </a:rPr>
              <a:t>Người đó thường mang theo đồ dùng gì? (cặp, balo, chổi, chùm chìa khóa…)</a:t>
            </a:r>
          </a:p>
        </p:txBody>
      </p:sp>
      <p:pic>
        <p:nvPicPr>
          <p:cNvPr id="17" name="Picture 4">
            <a:extLst>
              <a:ext uri="{FF2B5EF4-FFF2-40B4-BE49-F238E27FC236}">
                <a16:creationId xmlns:a16="http://schemas.microsoft.com/office/drawing/2014/main" id="{F3450904-407A-431C-BA1F-3CBD15A9A6F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302" y="6845600"/>
            <a:ext cx="2789037" cy="3439396"/>
          </a:xfrm>
          <a:prstGeom prst="rect">
            <a:avLst/>
          </a:prstGeom>
        </p:spPr>
      </p:pic>
      <p:pic>
        <p:nvPicPr>
          <p:cNvPr id="19" name="Graphic 18" descr="A collection of circles in various sizes and patterns">
            <a:extLst>
              <a:ext uri="{FF2B5EF4-FFF2-40B4-BE49-F238E27FC236}">
                <a16:creationId xmlns:a16="http://schemas.microsoft.com/office/drawing/2014/main" id="{08FFCBE4-B726-4094-BB23-0C42DB4F59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7638" y="85308"/>
            <a:ext cx="2902101" cy="2902101"/>
          </a:xfrm>
          <a:prstGeom prst="rect">
            <a:avLst/>
          </a:prstGeom>
        </p:spPr>
      </p:pic>
      <p:pic>
        <p:nvPicPr>
          <p:cNvPr id="21" name="Graphic 20" descr="A collection of circles in various sizes">
            <a:extLst>
              <a:ext uri="{FF2B5EF4-FFF2-40B4-BE49-F238E27FC236}">
                <a16:creationId xmlns:a16="http://schemas.microsoft.com/office/drawing/2014/main" id="{AA845030-DB2F-47EC-8D14-D9F1C56F36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782800" y="6761773"/>
            <a:ext cx="4572000" cy="4572000"/>
          </a:xfrm>
          <a:prstGeom prst="rect">
            <a:avLst/>
          </a:prstGeom>
        </p:spPr>
      </p:pic>
    </p:spTree>
    <p:extLst>
      <p:ext uri="{BB962C8B-B14F-4D97-AF65-F5344CB8AC3E}">
        <p14:creationId xmlns:p14="http://schemas.microsoft.com/office/powerpoint/2010/main" val="795010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32" r="3001" b="64850"/>
          <a:stretch>
            <a:fillRect/>
          </a:stretch>
        </p:blipFill>
        <p:spPr>
          <a:xfrm>
            <a:off x="2887852" y="8251871"/>
            <a:ext cx="12512297" cy="2035129"/>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35317" y="4670752"/>
            <a:ext cx="1861012" cy="51435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79" t="2518"/>
          <a:stretch>
            <a:fillRect/>
          </a:stretch>
        </p:blipFill>
        <p:spPr>
          <a:xfrm>
            <a:off x="2927014" y="4670752"/>
            <a:ext cx="3889727" cy="51435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00996" y="-484145"/>
            <a:ext cx="3714911" cy="359882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7908" y="-484145"/>
            <a:ext cx="3714911" cy="359882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5670"/>
          <a:stretch>
            <a:fillRect/>
          </a:stretch>
        </p:blipFill>
        <p:spPr>
          <a:xfrm>
            <a:off x="0" y="2024050"/>
            <a:ext cx="1633105" cy="264670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53298" y="269687"/>
            <a:ext cx="834204" cy="872266"/>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r="50836"/>
          <a:stretch>
            <a:fillRect/>
          </a:stretch>
        </p:blipFill>
        <p:spPr>
          <a:xfrm>
            <a:off x="16733294" y="1625512"/>
            <a:ext cx="1554706" cy="2978326"/>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279694" y="4758281"/>
            <a:ext cx="1230953" cy="1208572"/>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809597">
            <a:off x="2562597" y="107210"/>
            <a:ext cx="1866157" cy="363052"/>
          </a:xfrm>
          <a:prstGeom prst="rect">
            <a:avLst/>
          </a:prstGeom>
        </p:spPr>
      </p:pic>
      <p:pic>
        <p:nvPicPr>
          <p:cNvPr id="20" name="Picture 19">
            <a:extLst>
              <a:ext uri="{FF2B5EF4-FFF2-40B4-BE49-F238E27FC236}">
                <a16:creationId xmlns:a16="http://schemas.microsoft.com/office/drawing/2014/main" id="{9242E048-C283-4DA5-88D7-3A6C84099E6D}"/>
              </a:ext>
            </a:extLst>
          </p:cNvPr>
          <p:cNvPicPr>
            <a:picLocks noChangeAspect="1"/>
          </p:cNvPicPr>
          <p:nvPr/>
        </p:nvPicPr>
        <p:blipFill>
          <a:blip r:embed="rId21"/>
          <a:stretch>
            <a:fillRect/>
          </a:stretch>
        </p:blipFill>
        <p:spPr>
          <a:xfrm>
            <a:off x="1335140" y="881582"/>
            <a:ext cx="16515495" cy="4621169"/>
          </a:xfrm>
          <a:prstGeom prst="rect">
            <a:avLst/>
          </a:prstGeom>
        </p:spPr>
      </p:pic>
      <p:pic>
        <p:nvPicPr>
          <p:cNvPr id="21" name="Picture 8">
            <a:extLst>
              <a:ext uri="{FF2B5EF4-FFF2-40B4-BE49-F238E27FC236}">
                <a16:creationId xmlns:a16="http://schemas.microsoft.com/office/drawing/2014/main" id="{AF57EAEB-6D0C-4667-9411-1BD00584EC8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953401" y="5329578"/>
            <a:ext cx="7024843" cy="4802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7995"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5"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6329" y="1474842"/>
            <a:ext cx="12451668" cy="8812158"/>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540034"/>
            <a:ext cx="8014209" cy="6679752"/>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991E4BEB-CB0C-4EDE-BA97-AFA9620AFC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76402" y="342900"/>
            <a:ext cx="3817050" cy="6622585"/>
          </a:xfrm>
          <a:prstGeom prst="rect">
            <a:avLst/>
          </a:prstGeom>
        </p:spPr>
      </p:pic>
      <p:pic>
        <p:nvPicPr>
          <p:cNvPr id="11" name="Picture 10" descr="—Pngtree—grandma sitting in a reclining_4281584">
            <a:extLst>
              <a:ext uri="{FF2B5EF4-FFF2-40B4-BE49-F238E27FC236}">
                <a16:creationId xmlns:a16="http://schemas.microsoft.com/office/drawing/2014/main" id="{096437EC-D836-4295-A7CE-A702D063AF0E}"/>
              </a:ext>
            </a:extLst>
          </p:cNvPr>
          <p:cNvPicPr>
            <a:picLocks noChangeAspect="1"/>
          </p:cNvPicPr>
          <p:nvPr/>
        </p:nvPicPr>
        <p:blipFill>
          <a:blip r:embed="rId4"/>
          <a:srcRect b="5992"/>
          <a:stretch>
            <a:fillRect/>
          </a:stretch>
        </p:blipFill>
        <p:spPr>
          <a:xfrm>
            <a:off x="2673253" y="896754"/>
            <a:ext cx="5348052" cy="5027595"/>
          </a:xfrm>
          <a:prstGeom prst="rect">
            <a:avLst/>
          </a:prstGeom>
        </p:spPr>
      </p:pic>
      <p:grpSp>
        <p:nvGrpSpPr>
          <p:cNvPr id="8" name="Group 7">
            <a:extLst>
              <a:ext uri="{FF2B5EF4-FFF2-40B4-BE49-F238E27FC236}">
                <a16:creationId xmlns:a16="http://schemas.microsoft.com/office/drawing/2014/main" id="{D56BFCF2-6C6A-4302-B3A2-9E62D3910269}"/>
              </a:ext>
            </a:extLst>
          </p:cNvPr>
          <p:cNvGrpSpPr/>
          <p:nvPr/>
        </p:nvGrpSpPr>
        <p:grpSpPr>
          <a:xfrm>
            <a:off x="7014971" y="629464"/>
            <a:ext cx="6423201" cy="3793301"/>
            <a:chOff x="6619444" y="1004415"/>
            <a:chExt cx="6134443" cy="3351724"/>
          </a:xfrm>
        </p:grpSpPr>
        <p:sp>
          <p:nvSpPr>
            <p:cNvPr id="30" name="任意多边形: 形状 9">
              <a:extLst>
                <a:ext uri="{FF2B5EF4-FFF2-40B4-BE49-F238E27FC236}">
                  <a16:creationId xmlns:a16="http://schemas.microsoft.com/office/drawing/2014/main" id="{B3FE4BC4-47F5-425F-BE3F-274AE9590229}"/>
                </a:ext>
              </a:extLst>
            </p:cNvPr>
            <p:cNvSpPr/>
            <p:nvPr/>
          </p:nvSpPr>
          <p:spPr>
            <a:xfrm>
              <a:off x="6619444" y="1160813"/>
              <a:ext cx="6134443" cy="3195326"/>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1" name="任意多边形: 形状 10">
              <a:extLst>
                <a:ext uri="{FF2B5EF4-FFF2-40B4-BE49-F238E27FC236}">
                  <a16:creationId xmlns:a16="http://schemas.microsoft.com/office/drawing/2014/main" id="{07899645-45A6-4CC1-9226-56081B456AD9}"/>
                </a:ext>
              </a:extLst>
            </p:cNvPr>
            <p:cNvSpPr/>
            <p:nvPr/>
          </p:nvSpPr>
          <p:spPr>
            <a:xfrm>
              <a:off x="6753236" y="1269554"/>
              <a:ext cx="5883513" cy="306461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2" name="任意多边形: 形状 11">
              <a:extLst>
                <a:ext uri="{FF2B5EF4-FFF2-40B4-BE49-F238E27FC236}">
                  <a16:creationId xmlns:a16="http://schemas.microsoft.com/office/drawing/2014/main" id="{CBF51C0C-D192-402D-9DBF-5BF0B5CEE737}"/>
                </a:ext>
              </a:extLst>
            </p:cNvPr>
            <p:cNvSpPr/>
            <p:nvPr/>
          </p:nvSpPr>
          <p:spPr>
            <a:xfrm>
              <a:off x="9171879" y="1004415"/>
              <a:ext cx="957204" cy="111719"/>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3" name="Text Box 4">
              <a:extLst>
                <a:ext uri="{FF2B5EF4-FFF2-40B4-BE49-F238E27FC236}">
                  <a16:creationId xmlns:a16="http://schemas.microsoft.com/office/drawing/2014/main" id="{59D83F8B-93ED-4BD1-9122-F8FD2ECBF9E9}"/>
                </a:ext>
              </a:extLst>
            </p:cNvPr>
            <p:cNvSpPr txBox="1">
              <a:spLocks noChangeArrowheads="1"/>
            </p:cNvSpPr>
            <p:nvPr/>
          </p:nvSpPr>
          <p:spPr bwMode="auto">
            <a:xfrm>
              <a:off x="7144623" y="2158310"/>
              <a:ext cx="5320784" cy="106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Hoạt </a:t>
              </a:r>
              <a:r>
                <a:rPr kumimoji="0" lang="vi-VN" altLang="zh-CN" sz="7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động </a:t>
              </a:r>
              <a:r>
                <a:rPr kumimoji="0" lang="en-US" altLang="zh-CN" sz="7200" b="1" i="0" u="none" strike="noStrike" kern="120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vi-VN" altLang="zh-CN" sz="7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 name="Graphic 3" descr="A lightbulb">
            <a:extLst>
              <a:ext uri="{FF2B5EF4-FFF2-40B4-BE49-F238E27FC236}">
                <a16:creationId xmlns:a16="http://schemas.microsoft.com/office/drawing/2014/main" id="{81FD7D81-A04D-40BF-A2AE-36AEE698E8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208" y="6479547"/>
            <a:ext cx="1804877" cy="1804877"/>
          </a:xfrm>
          <a:prstGeom prst="rect">
            <a:avLst/>
          </a:prstGeom>
        </p:spPr>
      </p:pic>
      <p:pic>
        <p:nvPicPr>
          <p:cNvPr id="16" name="Graphic 15" descr="A lightbulb">
            <a:extLst>
              <a:ext uri="{FF2B5EF4-FFF2-40B4-BE49-F238E27FC236}">
                <a16:creationId xmlns:a16="http://schemas.microsoft.com/office/drawing/2014/main" id="{EDDF3C28-104B-4C0C-933F-134DF96814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6892" y="8482123"/>
            <a:ext cx="1804877" cy="1804877"/>
          </a:xfrm>
          <a:prstGeom prst="rect">
            <a:avLst/>
          </a:prstGeom>
        </p:spPr>
      </p:pic>
      <p:sp>
        <p:nvSpPr>
          <p:cNvPr id="17" name="TextBox 16">
            <a:extLst>
              <a:ext uri="{FF2B5EF4-FFF2-40B4-BE49-F238E27FC236}">
                <a16:creationId xmlns:a16="http://schemas.microsoft.com/office/drawing/2014/main" id="{B31C5673-4C72-4D80-99BF-A8C04E90F7E4}"/>
              </a:ext>
            </a:extLst>
          </p:cNvPr>
          <p:cNvSpPr txBox="1"/>
          <p:nvPr/>
        </p:nvSpPr>
        <p:spPr>
          <a:xfrm>
            <a:off x="520245" y="7964310"/>
            <a:ext cx="1349402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 tôi (Mác-xim Go-rơ-ki)		</a:t>
            </a:r>
            <a:endPar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04F49C4-8A3E-4E4B-9BE3-19D072A03D43}"/>
              </a:ext>
            </a:extLst>
          </p:cNvPr>
          <p:cNvSpPr txBox="1"/>
          <p:nvPr/>
        </p:nvSpPr>
        <p:spPr>
          <a:xfrm>
            <a:off x="8424396" y="9089282"/>
            <a:ext cx="986360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Chú bé vùng biển (Theo Trần Vân</a:t>
            </a: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22" name="Picture 4">
            <a:extLst>
              <a:ext uri="{FF2B5EF4-FFF2-40B4-BE49-F238E27FC236}">
                <a16:creationId xmlns:a16="http://schemas.microsoft.com/office/drawing/2014/main" id="{B201773C-2CC6-4DBE-A17D-233C06522F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9082" y="6106415"/>
            <a:ext cx="2879592" cy="1700437"/>
          </a:xfrm>
          <a:prstGeom prst="rect">
            <a:avLst/>
          </a:prstGeom>
        </p:spPr>
      </p:pic>
      <p:sp>
        <p:nvSpPr>
          <p:cNvPr id="7" name="Rectangle 6">
            <a:extLst>
              <a:ext uri="{FF2B5EF4-FFF2-40B4-BE49-F238E27FC236}">
                <a16:creationId xmlns:a16="http://schemas.microsoft.com/office/drawing/2014/main" id="{ED555B4E-FF66-4508-A588-64AC271CEA74}"/>
              </a:ext>
            </a:extLst>
          </p:cNvPr>
          <p:cNvSpPr/>
          <p:nvPr/>
        </p:nvSpPr>
        <p:spPr>
          <a:xfrm>
            <a:off x="4057701" y="6552093"/>
            <a:ext cx="232307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TRANG 122</a:t>
            </a:r>
          </a:p>
        </p:txBody>
      </p:sp>
      <p:pic>
        <p:nvPicPr>
          <p:cNvPr id="25" name="Picture 4">
            <a:extLst>
              <a:ext uri="{FF2B5EF4-FFF2-40B4-BE49-F238E27FC236}">
                <a16:creationId xmlns:a16="http://schemas.microsoft.com/office/drawing/2014/main" id="{3FE8B8B8-8BE3-40D7-9BF0-C0F8BDC169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63635" y="7381985"/>
            <a:ext cx="2879592" cy="1700437"/>
          </a:xfrm>
          <a:prstGeom prst="rect">
            <a:avLst/>
          </a:prstGeom>
        </p:spPr>
      </p:pic>
      <p:sp>
        <p:nvSpPr>
          <p:cNvPr id="26" name="Rectangle 25">
            <a:extLst>
              <a:ext uri="{FF2B5EF4-FFF2-40B4-BE49-F238E27FC236}">
                <a16:creationId xmlns:a16="http://schemas.microsoft.com/office/drawing/2014/main" id="{E9C651F9-7A3A-4554-BD3C-BBE6B3299BD9}"/>
              </a:ext>
            </a:extLst>
          </p:cNvPr>
          <p:cNvSpPr/>
          <p:nvPr/>
        </p:nvSpPr>
        <p:spPr>
          <a:xfrm>
            <a:off x="13181075" y="7850803"/>
            <a:ext cx="23230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rPr>
              <a:t>TRANG 130</a:t>
            </a:r>
          </a:p>
        </p:txBody>
      </p:sp>
    </p:spTree>
    <p:extLst>
      <p:ext uri="{BB962C8B-B14F-4D97-AF65-F5344CB8AC3E}">
        <p14:creationId xmlns:p14="http://schemas.microsoft.com/office/powerpoint/2010/main" val="316885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5257800" y="698440"/>
            <a:ext cx="10287000" cy="3759260"/>
            <a:chOff x="0" y="0"/>
            <a:chExt cx="3907772" cy="2202117"/>
          </a:xfrm>
          <a:solidFill>
            <a:srgbClr val="002060"/>
          </a:solidFill>
        </p:grpSpPr>
        <p:sp>
          <p:nvSpPr>
            <p:cNvPr id="3" name="Freeform 3"/>
            <p:cNvSpPr/>
            <p:nvPr/>
          </p:nvSpPr>
          <p:spPr>
            <a:xfrm>
              <a:off x="0" y="0"/>
              <a:ext cx="3907772" cy="2202117"/>
            </a:xfrm>
            <a:custGeom>
              <a:avLst/>
              <a:gdLst/>
              <a:ahLst/>
              <a:cxnLst/>
              <a:rect l="l" t="t" r="r" b="b"/>
              <a:pathLst>
                <a:path w="3907772" h="2202117">
                  <a:moveTo>
                    <a:pt x="3783312" y="2202117"/>
                  </a:moveTo>
                  <a:lnTo>
                    <a:pt x="124460" y="2202117"/>
                  </a:lnTo>
                  <a:cubicBezTo>
                    <a:pt x="55880" y="2202117"/>
                    <a:pt x="0" y="2146237"/>
                    <a:pt x="0" y="2077657"/>
                  </a:cubicBezTo>
                  <a:lnTo>
                    <a:pt x="0" y="124460"/>
                  </a:lnTo>
                  <a:cubicBezTo>
                    <a:pt x="0" y="55880"/>
                    <a:pt x="55880" y="0"/>
                    <a:pt x="124460" y="0"/>
                  </a:cubicBezTo>
                  <a:lnTo>
                    <a:pt x="3783312" y="0"/>
                  </a:lnTo>
                  <a:cubicBezTo>
                    <a:pt x="3851892" y="0"/>
                    <a:pt x="3907772" y="55880"/>
                    <a:pt x="3907772" y="124460"/>
                  </a:cubicBezTo>
                  <a:lnTo>
                    <a:pt x="3907772" y="2077657"/>
                  </a:lnTo>
                  <a:cubicBezTo>
                    <a:pt x="3907772" y="2146237"/>
                    <a:pt x="3851892" y="2202117"/>
                    <a:pt x="3783312" y="2202117"/>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28006" y="45311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6211476" y="232781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1922" y="667307"/>
            <a:ext cx="2245503" cy="436852"/>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20628">
            <a:off x="17023173" y="7795366"/>
            <a:ext cx="834204" cy="87226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836"/>
          <a:stretch>
            <a:fillRect/>
          </a:stretch>
        </p:blipFill>
        <p:spPr>
          <a:xfrm rot="-5400000">
            <a:off x="14727006" y="7290404"/>
            <a:ext cx="2055501" cy="3937691"/>
          </a:xfrm>
          <a:prstGeom prst="rect">
            <a:avLst/>
          </a:prstGeom>
        </p:spPr>
      </p:pic>
      <p:pic>
        <p:nvPicPr>
          <p:cNvPr id="24" name="Picture 23" descr="—Pngtree—grandma sitting in a reclining_4281584">
            <a:extLst>
              <a:ext uri="{FF2B5EF4-FFF2-40B4-BE49-F238E27FC236}">
                <a16:creationId xmlns:a16="http://schemas.microsoft.com/office/drawing/2014/main" id="{CC8AD9B4-65CD-4F4A-BE8B-081E358BEA6F}"/>
              </a:ext>
            </a:extLst>
          </p:cNvPr>
          <p:cNvPicPr>
            <a:picLocks noChangeAspect="1"/>
          </p:cNvPicPr>
          <p:nvPr/>
        </p:nvPicPr>
        <p:blipFill>
          <a:blip r:embed="rId16"/>
          <a:srcRect b="5992"/>
          <a:stretch>
            <a:fillRect/>
          </a:stretch>
        </p:blipFill>
        <p:spPr>
          <a:xfrm>
            <a:off x="10426480" y="1904351"/>
            <a:ext cx="8888713" cy="8357979"/>
          </a:xfrm>
          <a:prstGeom prst="rect">
            <a:avLst/>
          </a:prstGeom>
        </p:spPr>
      </p:pic>
      <p:sp>
        <p:nvSpPr>
          <p:cNvPr id="25" name="Text Box 3">
            <a:extLst>
              <a:ext uri="{FF2B5EF4-FFF2-40B4-BE49-F238E27FC236}">
                <a16:creationId xmlns:a16="http://schemas.microsoft.com/office/drawing/2014/main" id="{07C83CD7-A774-4E53-95EC-369D10776B06}"/>
              </a:ext>
            </a:extLst>
          </p:cNvPr>
          <p:cNvSpPr txBox="1"/>
          <p:nvPr/>
        </p:nvSpPr>
        <p:spPr>
          <a:xfrm>
            <a:off x="386579" y="4556773"/>
            <a:ext cx="11585464" cy="3477875"/>
          </a:xfrm>
          <a:prstGeom prst="rect">
            <a:avLst/>
          </a:prstGeom>
          <a:noFill/>
        </p:spPr>
        <p:txBody>
          <a:bodyPr wrap="square" rtlCol="0" anchor="t">
            <a:spAutoFit/>
          </a:bodyPr>
          <a:lstStyle/>
          <a:p>
            <a:pPr marL="177800" lvl="1" indent="1584325" algn="just"/>
            <a:r>
              <a:rPr sz="4400" b="1">
                <a:solidFill>
                  <a:srgbClr val="002060"/>
                </a:solidFill>
                <a:latin typeface="Times New Roman" panose="02020603050405020304" charset="0"/>
                <a:sym typeface="+mn-ea"/>
              </a:rPr>
              <a:t>Bà </a:t>
            </a:r>
            <a:r>
              <a:rPr sz="4400" b="1" dirty="0">
                <a:solidFill>
                  <a:srgbClr val="002060"/>
                </a:solidFill>
                <a:latin typeface="Times New Roman" panose="02020603050405020304" charset="0"/>
                <a:sym typeface="+mn-ea"/>
              </a:rPr>
              <a:t>tôi ngồi cạnh tôi, chải đầu. Tóc bà đen và dày kì lạ, phủ kín cả hai vai, xõa xuống ngực, xuống đầu gối. Một tay khẽ nâng mớ tóc lên và ướm trên tay, bà đưa một cách khó khăn chiếc lược thưa bằng gỗ vào mớ tóc dày. </a:t>
            </a:r>
            <a:endParaRPr lang="en-GB" altLang="en-US" sz="4400" b="1" dirty="0">
              <a:solidFill>
                <a:srgbClr val="002060"/>
              </a:solidFill>
              <a:latin typeface="Times New Roman" panose="02020603050405020304" charset="0"/>
              <a:sym typeface="+mn-ea"/>
            </a:endParaRPr>
          </a:p>
        </p:txBody>
      </p:sp>
      <p:pic>
        <p:nvPicPr>
          <p:cNvPr id="26" name="Picture 25">
            <a:extLst>
              <a:ext uri="{FF2B5EF4-FFF2-40B4-BE49-F238E27FC236}">
                <a16:creationId xmlns:a16="http://schemas.microsoft.com/office/drawing/2014/main" id="{82B1DA13-C3FF-4FBC-BC15-053E71280792}"/>
              </a:ext>
            </a:extLst>
          </p:cNvPr>
          <p:cNvPicPr>
            <a:picLocks noChangeAspect="1"/>
          </p:cNvPicPr>
          <p:nvPr/>
        </p:nvPicPr>
        <p:blipFill>
          <a:blip r:embed="rId17"/>
          <a:stretch>
            <a:fillRect/>
          </a:stretch>
        </p:blipFill>
        <p:spPr>
          <a:xfrm>
            <a:off x="6903632" y="306123"/>
            <a:ext cx="4180703" cy="2575612"/>
          </a:xfrm>
          <a:prstGeom prst="rect">
            <a:avLst/>
          </a:prstGeom>
        </p:spPr>
      </p:pic>
      <p:sp>
        <p:nvSpPr>
          <p:cNvPr id="27" name="TextBox 26">
            <a:extLst>
              <a:ext uri="{FF2B5EF4-FFF2-40B4-BE49-F238E27FC236}">
                <a16:creationId xmlns:a16="http://schemas.microsoft.com/office/drawing/2014/main" id="{81A41679-1D0B-46A1-A4BD-AF68E974D717}"/>
              </a:ext>
            </a:extLst>
          </p:cNvPr>
          <p:cNvSpPr txBox="1"/>
          <p:nvPr/>
        </p:nvSpPr>
        <p:spPr>
          <a:xfrm>
            <a:off x="5570717" y="3486196"/>
            <a:ext cx="7321248" cy="769441"/>
          </a:xfrm>
          <a:prstGeom prst="rect">
            <a:avLst/>
          </a:prstGeom>
          <a:noFill/>
        </p:spPr>
        <p:txBody>
          <a:bodyPr wrap="square">
            <a:spAutoFit/>
          </a:bodyPr>
          <a:lstStyle/>
          <a:p>
            <a:r>
              <a:rPr lang="vi-VN" sz="4400">
                <a:solidFill>
                  <a:schemeClr val="bg1"/>
                </a:solidFill>
              </a:rPr>
              <a:t> Theo MÁC–XIM GO-RƠ-KI</a:t>
            </a:r>
            <a:endParaRPr lang="en-US" sz="44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grpSp>
        <p:nvGrpSpPr>
          <p:cNvPr id="2" name="Group 2"/>
          <p:cNvGrpSpPr/>
          <p:nvPr/>
        </p:nvGrpSpPr>
        <p:grpSpPr>
          <a:xfrm>
            <a:off x="1924696" y="654531"/>
            <a:ext cx="9442511" cy="3337907"/>
            <a:chOff x="0" y="0"/>
            <a:chExt cx="3907772" cy="2202117"/>
          </a:xfrm>
          <a:solidFill>
            <a:srgbClr val="002060"/>
          </a:solidFill>
        </p:grpSpPr>
        <p:sp>
          <p:nvSpPr>
            <p:cNvPr id="3" name="Freeform 3"/>
            <p:cNvSpPr/>
            <p:nvPr/>
          </p:nvSpPr>
          <p:spPr>
            <a:xfrm>
              <a:off x="0" y="0"/>
              <a:ext cx="3907772" cy="2202117"/>
            </a:xfrm>
            <a:custGeom>
              <a:avLst/>
              <a:gdLst/>
              <a:ahLst/>
              <a:cxnLst/>
              <a:rect l="l" t="t" r="r" b="b"/>
              <a:pathLst>
                <a:path w="3907772" h="2202117">
                  <a:moveTo>
                    <a:pt x="3783312" y="2202117"/>
                  </a:moveTo>
                  <a:lnTo>
                    <a:pt x="124460" y="2202117"/>
                  </a:lnTo>
                  <a:cubicBezTo>
                    <a:pt x="55880" y="2202117"/>
                    <a:pt x="0" y="2146237"/>
                    <a:pt x="0" y="2077657"/>
                  </a:cubicBezTo>
                  <a:lnTo>
                    <a:pt x="0" y="124460"/>
                  </a:lnTo>
                  <a:cubicBezTo>
                    <a:pt x="0" y="55880"/>
                    <a:pt x="55880" y="0"/>
                    <a:pt x="124460" y="0"/>
                  </a:cubicBezTo>
                  <a:lnTo>
                    <a:pt x="3783312" y="0"/>
                  </a:lnTo>
                  <a:cubicBezTo>
                    <a:pt x="3851892" y="0"/>
                    <a:pt x="3907772" y="55880"/>
                    <a:pt x="3907772" y="124460"/>
                  </a:cubicBezTo>
                  <a:lnTo>
                    <a:pt x="3907772" y="2077657"/>
                  </a:lnTo>
                  <a:cubicBezTo>
                    <a:pt x="3907772" y="2146237"/>
                    <a:pt x="3851892" y="2202117"/>
                    <a:pt x="3783312" y="2202117"/>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0168" y="-876300"/>
            <a:ext cx="3445582" cy="333790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3462"/>
          <a:stretch>
            <a:fillRect/>
          </a:stretch>
        </p:blipFill>
        <p:spPr>
          <a:xfrm rot="-5400000" flipH="1">
            <a:off x="13653164" y="5674339"/>
            <a:ext cx="1050875" cy="821879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086381" y="0"/>
            <a:ext cx="2009932" cy="95252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0858" y="8062595"/>
            <a:ext cx="2097727" cy="119570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80858" y="1028700"/>
            <a:ext cx="2245503" cy="436852"/>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020628">
            <a:off x="17023173" y="7795366"/>
            <a:ext cx="834204" cy="87226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50836"/>
          <a:stretch>
            <a:fillRect/>
          </a:stretch>
        </p:blipFill>
        <p:spPr>
          <a:xfrm rot="-5400000">
            <a:off x="14727006" y="7290404"/>
            <a:ext cx="2055501" cy="3937691"/>
          </a:xfrm>
          <a:prstGeom prst="rect">
            <a:avLst/>
          </a:prstGeom>
        </p:spPr>
      </p:pic>
      <p:pic>
        <p:nvPicPr>
          <p:cNvPr id="23" name="Picture 22">
            <a:extLst>
              <a:ext uri="{FF2B5EF4-FFF2-40B4-BE49-F238E27FC236}">
                <a16:creationId xmlns:a16="http://schemas.microsoft.com/office/drawing/2014/main" id="{459DD363-500E-4A44-AA29-657AE04D31C6}"/>
              </a:ext>
            </a:extLst>
          </p:cNvPr>
          <p:cNvPicPr>
            <a:picLocks noChangeAspect="1"/>
          </p:cNvPicPr>
          <p:nvPr/>
        </p:nvPicPr>
        <p:blipFill>
          <a:blip r:embed="rId16"/>
          <a:stretch>
            <a:fillRect/>
          </a:stretch>
        </p:blipFill>
        <p:spPr>
          <a:xfrm>
            <a:off x="4557782" y="21627"/>
            <a:ext cx="4180703" cy="2575612"/>
          </a:xfrm>
          <a:prstGeom prst="rect">
            <a:avLst/>
          </a:prstGeom>
        </p:spPr>
      </p:pic>
      <p:pic>
        <p:nvPicPr>
          <p:cNvPr id="24" name="Picture 23" descr="—Pngtree—grandma sitting in a reclining_4281584">
            <a:extLst>
              <a:ext uri="{FF2B5EF4-FFF2-40B4-BE49-F238E27FC236}">
                <a16:creationId xmlns:a16="http://schemas.microsoft.com/office/drawing/2014/main" id="{CC8AD9B4-65CD-4F4A-BE8B-081E358BEA6F}"/>
              </a:ext>
            </a:extLst>
          </p:cNvPr>
          <p:cNvPicPr>
            <a:picLocks noChangeAspect="1"/>
          </p:cNvPicPr>
          <p:nvPr/>
        </p:nvPicPr>
        <p:blipFill>
          <a:blip r:embed="rId17"/>
          <a:srcRect b="5992"/>
          <a:stretch>
            <a:fillRect/>
          </a:stretch>
        </p:blipFill>
        <p:spPr>
          <a:xfrm flipH="1">
            <a:off x="-801507" y="445249"/>
            <a:ext cx="5158668" cy="4850651"/>
          </a:xfrm>
          <a:prstGeom prst="rect">
            <a:avLst/>
          </a:prstGeom>
        </p:spPr>
      </p:pic>
      <p:sp>
        <p:nvSpPr>
          <p:cNvPr id="25" name="Text Box 3">
            <a:extLst>
              <a:ext uri="{FF2B5EF4-FFF2-40B4-BE49-F238E27FC236}">
                <a16:creationId xmlns:a16="http://schemas.microsoft.com/office/drawing/2014/main" id="{07C83CD7-A774-4E53-95EC-369D10776B06}"/>
              </a:ext>
            </a:extLst>
          </p:cNvPr>
          <p:cNvSpPr txBox="1"/>
          <p:nvPr/>
        </p:nvSpPr>
        <p:spPr>
          <a:xfrm>
            <a:off x="1371600" y="4589915"/>
            <a:ext cx="16154400" cy="4154984"/>
          </a:xfrm>
          <a:prstGeom prst="rect">
            <a:avLst/>
          </a:prstGeom>
          <a:noFill/>
        </p:spPr>
        <p:txBody>
          <a:bodyPr wrap="square" rtlCol="0" anchor="t">
            <a:spAutoFit/>
          </a:bodyPr>
          <a:lstStyle/>
          <a:p>
            <a:pPr marL="177800" lvl="1" indent="1584325" algn="just"/>
            <a:r>
              <a:rPr lang="vi-VN" sz="4400" b="1">
                <a:solidFill>
                  <a:srgbClr val="002060"/>
                </a:solidFill>
                <a:latin typeface="Times New Roman" panose="02020603050405020304" charset="0"/>
                <a:sym typeface="+mn-ea"/>
              </a:rPr>
              <a:t>Giọng bà trầm bổng, ngân nga như tiếng chuông. Nó khắc sâu vào trí nhớ tôi dễ dàng, và như những đóa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a:t>
            </a:r>
          </a:p>
        </p:txBody>
      </p:sp>
      <p:sp>
        <p:nvSpPr>
          <p:cNvPr id="15" name="TextBox 14">
            <a:extLst>
              <a:ext uri="{FF2B5EF4-FFF2-40B4-BE49-F238E27FC236}">
                <a16:creationId xmlns:a16="http://schemas.microsoft.com/office/drawing/2014/main" id="{4F60E84D-8B05-4A65-AB3B-36638CB5ED02}"/>
              </a:ext>
            </a:extLst>
          </p:cNvPr>
          <p:cNvSpPr txBox="1"/>
          <p:nvPr/>
        </p:nvSpPr>
        <p:spPr>
          <a:xfrm>
            <a:off x="3486102" y="2657153"/>
            <a:ext cx="7321248" cy="769441"/>
          </a:xfrm>
          <a:prstGeom prst="rect">
            <a:avLst/>
          </a:prstGeom>
          <a:noFill/>
        </p:spPr>
        <p:txBody>
          <a:bodyPr wrap="square">
            <a:spAutoFit/>
          </a:bodyPr>
          <a:lstStyle/>
          <a:p>
            <a:r>
              <a:rPr lang="vi-VN" sz="4400">
                <a:solidFill>
                  <a:schemeClr val="bg1"/>
                </a:solidFill>
              </a:rPr>
              <a:t> Theo MÁC–XIM GO-RƠ-KI</a:t>
            </a:r>
            <a:endParaRPr lang="en-US" sz="4400">
              <a:solidFill>
                <a:schemeClr val="bg1"/>
              </a:solidFill>
            </a:endParaRPr>
          </a:p>
        </p:txBody>
      </p:sp>
    </p:spTree>
    <p:extLst>
      <p:ext uri="{BB962C8B-B14F-4D97-AF65-F5344CB8AC3E}">
        <p14:creationId xmlns:p14="http://schemas.microsoft.com/office/powerpoint/2010/main" val="4023392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90CA421-EDFF-4124-AC93-7A6D6CFE749F}"/>
              </a:ext>
            </a:extLst>
          </p:cNvPr>
          <p:cNvSpPr/>
          <p:nvPr/>
        </p:nvSpPr>
        <p:spPr>
          <a:xfrm>
            <a:off x="1097279" y="1768024"/>
            <a:ext cx="6681849" cy="2894507"/>
          </a:xfrm>
          <a:prstGeom prst="ellipse">
            <a:avLst/>
          </a:prstGeom>
          <a:solidFill>
            <a:schemeClr val="bg1"/>
          </a:solidFill>
          <a:ln w="28575"/>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8477250" y="0"/>
            <a:ext cx="9810750" cy="10287000"/>
            <a:chOff x="0" y="0"/>
            <a:chExt cx="3318698" cy="3479800"/>
          </a:xfrm>
        </p:grpSpPr>
        <p:sp>
          <p:nvSpPr>
            <p:cNvPr id="3" name="Freeform 3"/>
            <p:cNvSpPr/>
            <p:nvPr/>
          </p:nvSpPr>
          <p:spPr>
            <a:xfrm>
              <a:off x="0" y="0"/>
              <a:ext cx="3318698" cy="3479800"/>
            </a:xfrm>
            <a:custGeom>
              <a:avLst/>
              <a:gdLst/>
              <a:ahLst/>
              <a:cxnLst/>
              <a:rect l="l" t="t" r="r" b="b"/>
              <a:pathLst>
                <a:path w="3318698" h="3479800">
                  <a:moveTo>
                    <a:pt x="0" y="0"/>
                  </a:moveTo>
                  <a:lnTo>
                    <a:pt x="3318698" y="0"/>
                  </a:lnTo>
                  <a:lnTo>
                    <a:pt x="3318698" y="3479800"/>
                  </a:lnTo>
                  <a:lnTo>
                    <a:pt x="0" y="3479800"/>
                  </a:lnTo>
                  <a:close/>
                </a:path>
              </a:pathLst>
            </a:custGeom>
            <a:solidFill>
              <a:srgbClr val="FFB4E3"/>
            </a:solidFill>
          </p:spPr>
        </p:sp>
      </p:grpSp>
      <p:grpSp>
        <p:nvGrpSpPr>
          <p:cNvPr id="4" name="Group 4"/>
          <p:cNvGrpSpPr/>
          <p:nvPr/>
        </p:nvGrpSpPr>
        <p:grpSpPr>
          <a:xfrm>
            <a:off x="9664635" y="2107581"/>
            <a:ext cx="7435979" cy="1494776"/>
            <a:chOff x="0" y="0"/>
            <a:chExt cx="3969011" cy="1373709"/>
          </a:xfrm>
        </p:grpSpPr>
        <p:sp>
          <p:nvSpPr>
            <p:cNvPr id="5" name="Freeform 5"/>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grpSp>
        <p:nvGrpSpPr>
          <p:cNvPr id="6" name="Group 6"/>
          <p:cNvGrpSpPr/>
          <p:nvPr/>
        </p:nvGrpSpPr>
        <p:grpSpPr>
          <a:xfrm>
            <a:off x="9664635" y="4173474"/>
            <a:ext cx="7435979" cy="1494776"/>
            <a:chOff x="0" y="0"/>
            <a:chExt cx="3969011" cy="1373709"/>
          </a:xfrm>
        </p:grpSpPr>
        <p:sp>
          <p:nvSpPr>
            <p:cNvPr id="7" name="Freeform 7"/>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grpSp>
        <p:nvGrpSpPr>
          <p:cNvPr id="8" name="Group 8"/>
          <p:cNvGrpSpPr/>
          <p:nvPr/>
        </p:nvGrpSpPr>
        <p:grpSpPr>
          <a:xfrm>
            <a:off x="9664635" y="6239524"/>
            <a:ext cx="7435979" cy="1494776"/>
            <a:chOff x="0" y="0"/>
            <a:chExt cx="3969011" cy="1373709"/>
          </a:xfrm>
        </p:grpSpPr>
        <p:sp>
          <p:nvSpPr>
            <p:cNvPr id="9" name="Freeform 9"/>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1461"/>
          <a:stretch>
            <a:fillRect/>
          </a:stretch>
        </p:blipFill>
        <p:spPr>
          <a:xfrm>
            <a:off x="963104" y="6253480"/>
            <a:ext cx="6473614" cy="404341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7856760" y="-471352"/>
            <a:ext cx="1240981" cy="1759122"/>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83531" y="3164697"/>
            <a:ext cx="1151537" cy="1130600"/>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59097" y="9572525"/>
            <a:ext cx="1866157" cy="363052"/>
          </a:xfrm>
          <a:prstGeom prst="rect">
            <a:avLst/>
          </a:prstGeom>
        </p:spPr>
      </p:pic>
      <p:sp>
        <p:nvSpPr>
          <p:cNvPr id="18" name="TextBox 18"/>
          <p:cNvSpPr txBox="1"/>
          <p:nvPr/>
        </p:nvSpPr>
        <p:spPr>
          <a:xfrm>
            <a:off x="1059875" y="2525838"/>
            <a:ext cx="6598734" cy="1231106"/>
          </a:xfrm>
          <a:prstGeom prst="rect">
            <a:avLst/>
          </a:prstGeom>
        </p:spPr>
        <p:txBody>
          <a:bodyPr wrap="square" lIns="0" tIns="0" rIns="0" bIns="0" rtlCol="0" anchor="t">
            <a:spAutoFit/>
          </a:bodyPr>
          <a:lstStyle/>
          <a:p>
            <a:pPr algn="ctr">
              <a:spcBef>
                <a:spcPct val="50000"/>
              </a:spcBef>
            </a:pPr>
            <a:r>
              <a:rPr lang="en-US" altLang="en-VN" sz="4000" b="1">
                <a:solidFill>
                  <a:srgbClr val="7030A0"/>
                </a:solidFill>
                <a:latin typeface="Times New Roman" panose="02020603050405020304" pitchFamily="18" charset="0"/>
                <a:cs typeface="Times New Roman" panose="02020603050405020304" pitchFamily="18" charset="0"/>
              </a:rPr>
              <a:t>Đoạn 1 tả đặc điểm gì về ngoại hình của bà?</a:t>
            </a:r>
            <a:endParaRPr lang="en-US" altLang="en-VN" sz="4000" b="1" dirty="0">
              <a:solidFill>
                <a:srgbClr val="7030A0"/>
              </a:solidFill>
              <a:latin typeface="Times New Roman" panose="02020603050405020304" pitchFamily="18" charset="0"/>
              <a:cs typeface="Times New Roman" panose="02020603050405020304" pitchFamily="18" charset="0"/>
            </a:endParaRPr>
          </a:p>
        </p:txBody>
      </p:sp>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38976" y="5291542"/>
            <a:ext cx="948436" cy="503857"/>
          </a:xfrm>
          <a:prstGeom prst="rect">
            <a:avLst/>
          </a:prstGeom>
        </p:spPr>
      </p:pic>
      <p:grpSp>
        <p:nvGrpSpPr>
          <p:cNvPr id="20" name="Group 8">
            <a:extLst>
              <a:ext uri="{FF2B5EF4-FFF2-40B4-BE49-F238E27FC236}">
                <a16:creationId xmlns:a16="http://schemas.microsoft.com/office/drawing/2014/main" id="{7BDA37B4-81B9-4D9F-92EF-BC629E730C66}"/>
              </a:ext>
            </a:extLst>
          </p:cNvPr>
          <p:cNvGrpSpPr/>
          <p:nvPr/>
        </p:nvGrpSpPr>
        <p:grpSpPr>
          <a:xfrm>
            <a:off x="9644191" y="8274465"/>
            <a:ext cx="7435979" cy="1494776"/>
            <a:chOff x="0" y="0"/>
            <a:chExt cx="3969011" cy="1373709"/>
          </a:xfrm>
        </p:grpSpPr>
        <p:sp>
          <p:nvSpPr>
            <p:cNvPr id="21" name="Freeform 9">
              <a:extLst>
                <a:ext uri="{FF2B5EF4-FFF2-40B4-BE49-F238E27FC236}">
                  <a16:creationId xmlns:a16="http://schemas.microsoft.com/office/drawing/2014/main" id="{05AD76BE-A6AF-4A0C-B41F-1072BE08DE49}"/>
                </a:ext>
              </a:extLst>
            </p:cNvPr>
            <p:cNvSpPr/>
            <p:nvPr/>
          </p:nvSpPr>
          <p:spPr>
            <a:xfrm>
              <a:off x="0" y="0"/>
              <a:ext cx="3969011" cy="1373709"/>
            </a:xfrm>
            <a:custGeom>
              <a:avLst/>
              <a:gdLst/>
              <a:ahLst/>
              <a:cxnLst/>
              <a:rect l="l" t="t" r="r" b="b"/>
              <a:pathLst>
                <a:path w="3969011" h="1373709">
                  <a:moveTo>
                    <a:pt x="3844551" y="1373709"/>
                  </a:moveTo>
                  <a:lnTo>
                    <a:pt x="124460" y="1373709"/>
                  </a:lnTo>
                  <a:cubicBezTo>
                    <a:pt x="55880" y="1373709"/>
                    <a:pt x="0" y="1317829"/>
                    <a:pt x="0" y="1249249"/>
                  </a:cubicBezTo>
                  <a:lnTo>
                    <a:pt x="0" y="124460"/>
                  </a:lnTo>
                  <a:cubicBezTo>
                    <a:pt x="0" y="55880"/>
                    <a:pt x="55880" y="0"/>
                    <a:pt x="124460" y="0"/>
                  </a:cubicBezTo>
                  <a:lnTo>
                    <a:pt x="3844551" y="0"/>
                  </a:lnTo>
                  <a:cubicBezTo>
                    <a:pt x="3913131" y="0"/>
                    <a:pt x="3969011" y="55880"/>
                    <a:pt x="3969011" y="124460"/>
                  </a:cubicBezTo>
                  <a:lnTo>
                    <a:pt x="3969011" y="1249249"/>
                  </a:lnTo>
                  <a:cubicBezTo>
                    <a:pt x="3969011" y="1317829"/>
                    <a:pt x="3913131" y="1373709"/>
                    <a:pt x="3844551" y="1373709"/>
                  </a:cubicBezTo>
                  <a:close/>
                </a:path>
              </a:pathLst>
            </a:custGeom>
            <a:solidFill>
              <a:srgbClr val="FFFFFF"/>
            </a:solidFill>
          </p:spPr>
        </p:sp>
      </p:grpSp>
      <p:sp>
        <p:nvSpPr>
          <p:cNvPr id="24" name="Freeform: Shape 23">
            <a:extLst>
              <a:ext uri="{FF2B5EF4-FFF2-40B4-BE49-F238E27FC236}">
                <a16:creationId xmlns:a16="http://schemas.microsoft.com/office/drawing/2014/main" id="{7B641980-4DC8-4D76-806F-14F12892338B}"/>
              </a:ext>
            </a:extLst>
          </p:cNvPr>
          <p:cNvSpPr/>
          <p:nvPr/>
        </p:nvSpPr>
        <p:spPr>
          <a:xfrm>
            <a:off x="9127859" y="7979224"/>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D</a:t>
            </a:r>
          </a:p>
        </p:txBody>
      </p:sp>
      <p:sp>
        <p:nvSpPr>
          <p:cNvPr id="26" name="Freeform: Shape 25">
            <a:extLst>
              <a:ext uri="{FF2B5EF4-FFF2-40B4-BE49-F238E27FC236}">
                <a16:creationId xmlns:a16="http://schemas.microsoft.com/office/drawing/2014/main" id="{99570410-F5FB-485A-8324-9FFED1A60BBB}"/>
              </a:ext>
            </a:extLst>
          </p:cNvPr>
          <p:cNvSpPr/>
          <p:nvPr/>
        </p:nvSpPr>
        <p:spPr>
          <a:xfrm>
            <a:off x="9110653" y="5847106"/>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C</a:t>
            </a:r>
          </a:p>
        </p:txBody>
      </p:sp>
      <p:sp>
        <p:nvSpPr>
          <p:cNvPr id="27" name="Freeform: Shape 26">
            <a:extLst>
              <a:ext uri="{FF2B5EF4-FFF2-40B4-BE49-F238E27FC236}">
                <a16:creationId xmlns:a16="http://schemas.microsoft.com/office/drawing/2014/main" id="{87AAE498-A1CC-49A9-8AE5-0D0FC64E1EEE}"/>
              </a:ext>
            </a:extLst>
          </p:cNvPr>
          <p:cNvSpPr/>
          <p:nvPr/>
        </p:nvSpPr>
        <p:spPr>
          <a:xfrm>
            <a:off x="9110654" y="3756944"/>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B</a:t>
            </a:r>
          </a:p>
        </p:txBody>
      </p:sp>
      <p:sp>
        <p:nvSpPr>
          <p:cNvPr id="28" name="Freeform: Shape 27">
            <a:extLst>
              <a:ext uri="{FF2B5EF4-FFF2-40B4-BE49-F238E27FC236}">
                <a16:creationId xmlns:a16="http://schemas.microsoft.com/office/drawing/2014/main" id="{60EDC98D-B4E2-41D0-9C1E-818DF55A032B}"/>
              </a:ext>
            </a:extLst>
          </p:cNvPr>
          <p:cNvSpPr/>
          <p:nvPr/>
        </p:nvSpPr>
        <p:spPr>
          <a:xfrm>
            <a:off x="9110655" y="1567416"/>
            <a:ext cx="1067071" cy="1067071"/>
          </a:xfrm>
          <a:custGeom>
            <a:avLst/>
            <a:gdLst>
              <a:gd name="connsiteX0" fmla="*/ 533536 w 1067071"/>
              <a:gd name="connsiteY0" fmla="*/ 0 h 1067071"/>
              <a:gd name="connsiteX1" fmla="*/ 0 w 1067071"/>
              <a:gd name="connsiteY1" fmla="*/ 533536 h 1067071"/>
              <a:gd name="connsiteX2" fmla="*/ 533536 w 1067071"/>
              <a:gd name="connsiteY2" fmla="*/ 1067071 h 1067071"/>
              <a:gd name="connsiteX3" fmla="*/ 1067071 w 1067071"/>
              <a:gd name="connsiteY3" fmla="*/ 533536 h 1067071"/>
              <a:gd name="connsiteX4" fmla="*/ 533536 w 1067071"/>
              <a:gd name="connsiteY4" fmla="*/ 0 h 1067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71" h="1067071">
                <a:moveTo>
                  <a:pt x="533536" y="0"/>
                </a:moveTo>
                <a:cubicBezTo>
                  <a:pt x="238919" y="0"/>
                  <a:pt x="0" y="238919"/>
                  <a:pt x="0" y="533536"/>
                </a:cubicBezTo>
                <a:cubicBezTo>
                  <a:pt x="0" y="828152"/>
                  <a:pt x="238919" y="1067071"/>
                  <a:pt x="533536" y="1067071"/>
                </a:cubicBezTo>
                <a:cubicBezTo>
                  <a:pt x="828152" y="1067071"/>
                  <a:pt x="1067071" y="828152"/>
                  <a:pt x="1067071" y="533536"/>
                </a:cubicBezTo>
                <a:cubicBezTo>
                  <a:pt x="1067071" y="238919"/>
                  <a:pt x="828152" y="0"/>
                  <a:pt x="533536" y="0"/>
                </a:cubicBezTo>
                <a:close/>
              </a:path>
            </a:pathLst>
          </a:custGeom>
          <a:solidFill>
            <a:srgbClr val="2E2562"/>
          </a:solidFill>
          <a:ln w="2132" cap="flat">
            <a:noFill/>
            <a:prstDash val="solid"/>
            <a:miter/>
          </a:ln>
        </p:spPr>
        <p:txBody>
          <a:bodyPr rtlCol="0" anchor="ctr"/>
          <a:lstStyle/>
          <a:p>
            <a:pPr algn="ctr"/>
            <a:r>
              <a:rPr lang="en-US" sz="5400" b="1">
                <a:solidFill>
                  <a:schemeClr val="bg1"/>
                </a:solidFill>
              </a:rPr>
              <a:t>A</a:t>
            </a:r>
          </a:p>
        </p:txBody>
      </p:sp>
      <p:sp>
        <p:nvSpPr>
          <p:cNvPr id="29" name="Rectangle 28">
            <a:extLst>
              <a:ext uri="{FF2B5EF4-FFF2-40B4-BE49-F238E27FC236}">
                <a16:creationId xmlns:a16="http://schemas.microsoft.com/office/drawing/2014/main" id="{DAF4DB03-A620-4693-83F0-B6551C55170B}"/>
              </a:ext>
            </a:extLst>
          </p:cNvPr>
          <p:cNvSpPr/>
          <p:nvPr/>
        </p:nvSpPr>
        <p:spPr>
          <a:xfrm>
            <a:off x="10637805" y="2254804"/>
            <a:ext cx="3014543"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Mái tóc</a:t>
            </a:r>
          </a:p>
        </p:txBody>
      </p:sp>
      <p:sp>
        <p:nvSpPr>
          <p:cNvPr id="30" name="Rectangle 29">
            <a:extLst>
              <a:ext uri="{FF2B5EF4-FFF2-40B4-BE49-F238E27FC236}">
                <a16:creationId xmlns:a16="http://schemas.microsoft.com/office/drawing/2014/main" id="{45DB6F05-574D-4BCA-B954-5E473C97A614}"/>
              </a:ext>
            </a:extLst>
          </p:cNvPr>
          <p:cNvSpPr/>
          <p:nvPr/>
        </p:nvSpPr>
        <p:spPr>
          <a:xfrm>
            <a:off x="10637805" y="4300252"/>
            <a:ext cx="3149645" cy="1200329"/>
          </a:xfrm>
          <a:prstGeom prst="rect">
            <a:avLst/>
          </a:prstGeom>
          <a:noFill/>
        </p:spPr>
        <p:txBody>
          <a:bodyPr wrap="none" lIns="91440" tIns="45720" rIns="91440" bIns="45720">
            <a:spAutoFit/>
          </a:bodyPr>
          <a:lstStyle/>
          <a:p>
            <a:pPr algn="ctr"/>
            <a:r>
              <a:rPr lang="en-US" sz="7200">
                <a:ln w="0"/>
                <a:effectLst>
                  <a:outerShdw blurRad="38100" dist="19050" dir="2700000" algn="tl" rotWithShape="0">
                    <a:schemeClr val="dk1">
                      <a:alpha val="40000"/>
                    </a:schemeClr>
                  </a:outerShdw>
                </a:effectLst>
              </a:rPr>
              <a:t>Đôi mắt</a:t>
            </a:r>
            <a:endParaRPr lang="en-US" sz="72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BBAA64-076A-4829-ABAE-7A0B93B8F158}"/>
              </a:ext>
            </a:extLst>
          </p:cNvPr>
          <p:cNvSpPr/>
          <p:nvPr/>
        </p:nvSpPr>
        <p:spPr>
          <a:xfrm>
            <a:off x="10637805" y="6366145"/>
            <a:ext cx="4297395"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Khuôn mặt</a:t>
            </a:r>
          </a:p>
        </p:txBody>
      </p:sp>
      <p:sp>
        <p:nvSpPr>
          <p:cNvPr id="32" name="Rectangle 31">
            <a:extLst>
              <a:ext uri="{FF2B5EF4-FFF2-40B4-BE49-F238E27FC236}">
                <a16:creationId xmlns:a16="http://schemas.microsoft.com/office/drawing/2014/main" id="{C29C83E9-F323-4B56-BCAD-42A9B7C3EA98}"/>
              </a:ext>
            </a:extLst>
          </p:cNvPr>
          <p:cNvSpPr/>
          <p:nvPr/>
        </p:nvSpPr>
        <p:spPr>
          <a:xfrm>
            <a:off x="10637805" y="8411593"/>
            <a:ext cx="2637261" cy="1200329"/>
          </a:xfrm>
          <a:prstGeom prst="rect">
            <a:avLst/>
          </a:prstGeom>
          <a:noFill/>
        </p:spPr>
        <p:txBody>
          <a:bodyPr wrap="none" lIns="91440" tIns="45720" rIns="91440" bIns="45720">
            <a:spAutoFit/>
          </a:bodyPr>
          <a:lstStyle/>
          <a:p>
            <a:pPr algn="ctr"/>
            <a:r>
              <a:rPr lang="en-US" sz="7200" b="0" cap="none" spc="0">
                <a:ln w="0"/>
                <a:solidFill>
                  <a:schemeClr val="tx1"/>
                </a:solidFill>
                <a:effectLst>
                  <a:outerShdw blurRad="38100" dist="19050" dir="2700000" algn="tl" rotWithShape="0">
                    <a:schemeClr val="dk1">
                      <a:alpha val="40000"/>
                    </a:schemeClr>
                  </a:outerShdw>
                </a:effectLst>
              </a:rPr>
              <a:t>Làn da</a:t>
            </a:r>
          </a:p>
        </p:txBody>
      </p:sp>
      <p:pic>
        <p:nvPicPr>
          <p:cNvPr id="39" name="Graphic 38" descr="A flying paper airplane">
            <a:extLst>
              <a:ext uri="{FF2B5EF4-FFF2-40B4-BE49-F238E27FC236}">
                <a16:creationId xmlns:a16="http://schemas.microsoft.com/office/drawing/2014/main" id="{73A616E8-521F-4D43-A873-957E948BB6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64834" y="-208434"/>
            <a:ext cx="3164866" cy="3164866"/>
          </a:xfrm>
          <a:prstGeom prst="rect">
            <a:avLst/>
          </a:prstGeom>
        </p:spPr>
      </p:pic>
      <p:pic>
        <p:nvPicPr>
          <p:cNvPr id="35" name="Picture 6" descr="Káº¿t quáº£ hÃ¬nh áº£nh cho right wrong tick icon">
            <a:extLst>
              <a:ext uri="{FF2B5EF4-FFF2-40B4-BE49-F238E27FC236}">
                <a16:creationId xmlns:a16="http://schemas.microsoft.com/office/drawing/2014/main" id="{7E62006A-9344-43E8-A236-7A13A768C227}"/>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794285" y="1534518"/>
            <a:ext cx="2547900" cy="2239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7" name="Picture 2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0" y="0"/>
            <a:ext cx="3478270" cy="3079850"/>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5412" r="46261"/>
          <a:stretch>
            <a:fillRect/>
          </a:stretch>
        </p:blipFill>
        <p:spPr>
          <a:xfrm>
            <a:off x="15895111" y="0"/>
            <a:ext cx="2392889" cy="3285021"/>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4081"/>
          <a:stretch>
            <a:fillRect/>
          </a:stretch>
        </p:blipFill>
        <p:spPr>
          <a:xfrm flipH="1">
            <a:off x="14637021" y="0"/>
            <a:ext cx="2516180" cy="1192444"/>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218">
            <a:off x="509008" y="1568943"/>
            <a:ext cx="1690484" cy="1005838"/>
          </a:xfrm>
          <a:prstGeom prst="rect">
            <a:avLst/>
          </a:prstGeom>
        </p:spPr>
      </p:pic>
      <p:pic>
        <p:nvPicPr>
          <p:cNvPr id="31" name="Picture 3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0035"/>
          <a:stretch>
            <a:fillRect/>
          </a:stretch>
        </p:blipFill>
        <p:spPr>
          <a:xfrm>
            <a:off x="4420483" y="2675555"/>
            <a:ext cx="9447035" cy="504691"/>
          </a:xfrm>
          <a:prstGeom prst="rect">
            <a:avLst/>
          </a:prstGeom>
        </p:spPr>
      </p:pic>
      <p:pic>
        <p:nvPicPr>
          <p:cNvPr id="32" name="Picture 3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8200"/>
          <a:stretch>
            <a:fillRect/>
          </a:stretch>
        </p:blipFill>
        <p:spPr>
          <a:xfrm rot="8291269">
            <a:off x="15904462" y="8616954"/>
            <a:ext cx="2751405" cy="1282692"/>
          </a:xfrm>
          <a:prstGeom prst="rect">
            <a:avLst/>
          </a:prstGeom>
        </p:spPr>
      </p:pic>
      <p:sp>
        <p:nvSpPr>
          <p:cNvPr id="57" name="TextBox 56">
            <a:extLst>
              <a:ext uri="{FF2B5EF4-FFF2-40B4-BE49-F238E27FC236}">
                <a16:creationId xmlns:a16="http://schemas.microsoft.com/office/drawing/2014/main" id="{C3CBDA99-C770-4B58-BD2A-2ADC22EF9658}"/>
              </a:ext>
            </a:extLst>
          </p:cNvPr>
          <p:cNvSpPr txBox="1"/>
          <p:nvPr/>
        </p:nvSpPr>
        <p:spPr>
          <a:xfrm>
            <a:off x="3338245" y="720920"/>
            <a:ext cx="11927821" cy="1938992"/>
          </a:xfrm>
          <a:prstGeom prst="rect">
            <a:avLst/>
          </a:prstGeom>
          <a:noFill/>
        </p:spPr>
        <p:txBody>
          <a:bodyPr wrap="square">
            <a:spAutoFit/>
          </a:bodyPr>
          <a:lstStyle/>
          <a:p>
            <a:pPr algn="ctr"/>
            <a:r>
              <a:rPr lang="vi-VN" sz="6000" b="1" spc="179">
                <a:solidFill>
                  <a:srgbClr val="002060"/>
                </a:solidFill>
                <a:cs typeface="Times New Roman" panose="02020603050405020304" pitchFamily="18" charset="0"/>
              </a:rPr>
              <a:t>Tóm tắt các chi tiết </a:t>
            </a:r>
            <a:endParaRPr lang="en-US" sz="6000" b="1" spc="179">
              <a:solidFill>
                <a:srgbClr val="002060"/>
              </a:solidFill>
              <a:latin typeface="UVN Banh Mi" pitchFamily="2" charset="0"/>
              <a:cs typeface="Times New Roman" panose="02020603050405020304" pitchFamily="18" charset="0"/>
            </a:endParaRPr>
          </a:p>
          <a:p>
            <a:pPr algn="ctr"/>
            <a:r>
              <a:rPr lang="vi-VN" sz="6000" b="1" spc="179">
                <a:solidFill>
                  <a:srgbClr val="002060"/>
                </a:solidFill>
                <a:cs typeface="Times New Roman" panose="02020603050405020304" pitchFamily="18" charset="0"/>
              </a:rPr>
              <a:t>được miêu tả ở từng câu</a:t>
            </a:r>
          </a:p>
        </p:txBody>
      </p:sp>
      <p:sp>
        <p:nvSpPr>
          <p:cNvPr id="33" name="TextBox 20">
            <a:extLst>
              <a:ext uri="{FF2B5EF4-FFF2-40B4-BE49-F238E27FC236}">
                <a16:creationId xmlns:a16="http://schemas.microsoft.com/office/drawing/2014/main" id="{8048F55C-BF3E-417D-8C79-A442DAB171E0}"/>
              </a:ext>
            </a:extLst>
          </p:cNvPr>
          <p:cNvSpPr txBox="1"/>
          <p:nvPr/>
        </p:nvSpPr>
        <p:spPr>
          <a:xfrm>
            <a:off x="9458004" y="8996423"/>
            <a:ext cx="7061633" cy="461665"/>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rPr>
              <a:t>Giới thiệu bà ngồi cạnh cháu chải đầu </a:t>
            </a:r>
          </a:p>
        </p:txBody>
      </p:sp>
      <p:sp>
        <p:nvSpPr>
          <p:cNvPr id="34" name="TextBox 25">
            <a:extLst>
              <a:ext uri="{FF2B5EF4-FFF2-40B4-BE49-F238E27FC236}">
                <a16:creationId xmlns:a16="http://schemas.microsoft.com/office/drawing/2014/main" id="{B92095C2-734A-40E5-A3D4-487A058E19D7}"/>
              </a:ext>
            </a:extLst>
          </p:cNvPr>
          <p:cNvSpPr txBox="1"/>
          <p:nvPr/>
        </p:nvSpPr>
        <p:spPr>
          <a:xfrm>
            <a:off x="9411839" y="4613309"/>
            <a:ext cx="7061633" cy="923330"/>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 khái quát mái tóc của bà với đặc điểm: đen, dày, dài kì lạ </a:t>
            </a:r>
            <a:endPar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5" name="TextBox 26">
            <a:extLst>
              <a:ext uri="{FF2B5EF4-FFF2-40B4-BE49-F238E27FC236}">
                <a16:creationId xmlns:a16="http://schemas.microsoft.com/office/drawing/2014/main" id="{8EE13E2A-FC14-4769-B461-D56D50DC84C6}"/>
              </a:ext>
            </a:extLst>
          </p:cNvPr>
          <p:cNvSpPr txBox="1"/>
          <p:nvPr/>
        </p:nvSpPr>
        <p:spPr>
          <a:xfrm>
            <a:off x="9411839" y="6813742"/>
            <a:ext cx="7061633" cy="923330"/>
          </a:xfrm>
          <a:prstGeom prst="rect">
            <a:avLst/>
          </a:prstGeom>
          <a:solidFill>
            <a:srgbClr val="FFCCFF"/>
          </a:solidFill>
        </p:spPr>
        <p:txBody>
          <a:bodyPr wrap="square" lIns="0" tIns="0" rIns="0" bIns="0" rtlCol="0" anchor="t">
            <a:spAutoFit/>
          </a:bodyPr>
          <a:lstStyle/>
          <a:p>
            <a:pPr marL="0" lvl="0" indent="0" algn="ctr">
              <a:lnSpc>
                <a:spcPts val="3600"/>
              </a:lnSpc>
              <a:spcBef>
                <a:spcPct val="0"/>
              </a:spcBef>
            </a:pPr>
            <a:r>
              <a:rPr lang="en-US" sz="30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Tả độ dày của mái tóc qua hai cách bà chải đầu và từng động tác </a:t>
            </a:r>
            <a:endParaRPr lang="en-US" sz="3000" b="1" u="none" spc="179">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6" name="Picture 4">
            <a:extLst>
              <a:ext uri="{FF2B5EF4-FFF2-40B4-BE49-F238E27FC236}">
                <a16:creationId xmlns:a16="http://schemas.microsoft.com/office/drawing/2014/main" id="{81DCE75C-49D7-4859-ADA4-CE7EE8D9AF1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414467">
            <a:off x="5780331" y="3683879"/>
            <a:ext cx="414222" cy="1492695"/>
          </a:xfrm>
          <a:prstGeom prst="rect">
            <a:avLst/>
          </a:prstGeom>
        </p:spPr>
      </p:pic>
      <p:pic>
        <p:nvPicPr>
          <p:cNvPr id="37" name="Picture 20">
            <a:extLst>
              <a:ext uri="{FF2B5EF4-FFF2-40B4-BE49-F238E27FC236}">
                <a16:creationId xmlns:a16="http://schemas.microsoft.com/office/drawing/2014/main" id="{34A035E9-81DF-44B6-9F19-44BCB719C1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18744">
            <a:off x="5453522" y="8302787"/>
            <a:ext cx="437605" cy="1247062"/>
          </a:xfrm>
          <a:prstGeom prst="rect">
            <a:avLst/>
          </a:prstGeom>
        </p:spPr>
      </p:pic>
      <p:pic>
        <p:nvPicPr>
          <p:cNvPr id="38" name="Picture 15">
            <a:extLst>
              <a:ext uri="{FF2B5EF4-FFF2-40B4-BE49-F238E27FC236}">
                <a16:creationId xmlns:a16="http://schemas.microsoft.com/office/drawing/2014/main" id="{6961E4AF-6BEF-427B-9E96-ED27923A19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082792">
            <a:off x="5050986" y="6062241"/>
            <a:ext cx="1286337" cy="1286337"/>
          </a:xfrm>
          <a:prstGeom prst="rect">
            <a:avLst/>
          </a:prstGeom>
        </p:spPr>
      </p:pic>
      <p:pic>
        <p:nvPicPr>
          <p:cNvPr id="39" name="Picture 3">
            <a:extLst>
              <a:ext uri="{FF2B5EF4-FFF2-40B4-BE49-F238E27FC236}">
                <a16:creationId xmlns:a16="http://schemas.microsoft.com/office/drawing/2014/main" id="{C5999064-2D3A-41DB-87C4-11E8E1A95B3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299771" y="5425325"/>
            <a:ext cx="953885" cy="2057400"/>
          </a:xfrm>
          <a:prstGeom prst="rect">
            <a:avLst/>
          </a:prstGeom>
        </p:spPr>
      </p:pic>
      <p:pic>
        <p:nvPicPr>
          <p:cNvPr id="40" name="Picture 9">
            <a:extLst>
              <a:ext uri="{FF2B5EF4-FFF2-40B4-BE49-F238E27FC236}">
                <a16:creationId xmlns:a16="http://schemas.microsoft.com/office/drawing/2014/main" id="{252BC398-25F4-4E45-BAB4-7DBE85865B7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487566" y="7640393"/>
            <a:ext cx="900112" cy="2057400"/>
          </a:xfrm>
          <a:prstGeom prst="rect">
            <a:avLst/>
          </a:prstGeom>
        </p:spPr>
      </p:pic>
      <p:pic>
        <p:nvPicPr>
          <p:cNvPr id="41" name="Picture 11">
            <a:extLst>
              <a:ext uri="{FF2B5EF4-FFF2-40B4-BE49-F238E27FC236}">
                <a16:creationId xmlns:a16="http://schemas.microsoft.com/office/drawing/2014/main" id="{65DEC516-7DC6-4608-B3FA-D6A023C5F966}"/>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369652" y="3507230"/>
            <a:ext cx="950145" cy="2057400"/>
          </a:xfrm>
          <a:prstGeom prst="rect">
            <a:avLst/>
          </a:prstGeom>
        </p:spPr>
      </p:pic>
      <p:grpSp>
        <p:nvGrpSpPr>
          <p:cNvPr id="42" name="Group 41">
            <a:extLst>
              <a:ext uri="{FF2B5EF4-FFF2-40B4-BE49-F238E27FC236}">
                <a16:creationId xmlns:a16="http://schemas.microsoft.com/office/drawing/2014/main" id="{941CA1FF-284A-42F2-933D-07B81A289531}"/>
              </a:ext>
            </a:extLst>
          </p:cNvPr>
          <p:cNvGrpSpPr/>
          <p:nvPr/>
        </p:nvGrpSpPr>
        <p:grpSpPr>
          <a:xfrm>
            <a:off x="2320333" y="4584117"/>
            <a:ext cx="2844257" cy="1277504"/>
            <a:chOff x="2426905" y="3373535"/>
            <a:chExt cx="2844257" cy="1277504"/>
          </a:xfrm>
        </p:grpSpPr>
        <p:grpSp>
          <p:nvGrpSpPr>
            <p:cNvPr id="43" name="Group 12">
              <a:extLst>
                <a:ext uri="{FF2B5EF4-FFF2-40B4-BE49-F238E27FC236}">
                  <a16:creationId xmlns:a16="http://schemas.microsoft.com/office/drawing/2014/main" id="{E92B32E5-F6CF-4BC9-A505-BAB1232A71AB}"/>
                </a:ext>
              </a:extLst>
            </p:cNvPr>
            <p:cNvGrpSpPr/>
            <p:nvPr/>
          </p:nvGrpSpPr>
          <p:grpSpPr>
            <a:xfrm>
              <a:off x="2426905" y="3373535"/>
              <a:ext cx="2844257" cy="1277504"/>
              <a:chOff x="0" y="0"/>
              <a:chExt cx="1047313" cy="799862"/>
            </a:xfrm>
          </p:grpSpPr>
          <p:sp>
            <p:nvSpPr>
              <p:cNvPr id="45" name="Freeform 13">
                <a:extLst>
                  <a:ext uri="{FF2B5EF4-FFF2-40B4-BE49-F238E27FC236}">
                    <a16:creationId xmlns:a16="http://schemas.microsoft.com/office/drawing/2014/main" id="{65250C39-76B8-440A-AA1B-178B523354D1}"/>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44" name="Rectangle 43">
              <a:extLst>
                <a:ext uri="{FF2B5EF4-FFF2-40B4-BE49-F238E27FC236}">
                  <a16:creationId xmlns:a16="http://schemas.microsoft.com/office/drawing/2014/main" id="{1638DAD5-060E-48ED-8D50-AF2882A5A9F1}"/>
                </a:ext>
              </a:extLst>
            </p:cNvPr>
            <p:cNvSpPr/>
            <p:nvPr/>
          </p:nvSpPr>
          <p:spPr>
            <a:xfrm>
              <a:off x="2843203" y="3535353"/>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1</a:t>
              </a:r>
            </a:p>
          </p:txBody>
        </p:sp>
      </p:grpSp>
      <p:grpSp>
        <p:nvGrpSpPr>
          <p:cNvPr id="46" name="Group 45">
            <a:extLst>
              <a:ext uri="{FF2B5EF4-FFF2-40B4-BE49-F238E27FC236}">
                <a16:creationId xmlns:a16="http://schemas.microsoft.com/office/drawing/2014/main" id="{A6AF6168-1C3B-4593-ACE0-5113CD04CC76}"/>
              </a:ext>
            </a:extLst>
          </p:cNvPr>
          <p:cNvGrpSpPr/>
          <p:nvPr/>
        </p:nvGrpSpPr>
        <p:grpSpPr>
          <a:xfrm>
            <a:off x="2296172" y="6459568"/>
            <a:ext cx="2844257" cy="1277504"/>
            <a:chOff x="2402744" y="5248986"/>
            <a:chExt cx="2844257" cy="1277504"/>
          </a:xfrm>
        </p:grpSpPr>
        <p:grpSp>
          <p:nvGrpSpPr>
            <p:cNvPr id="56" name="Group 5">
              <a:extLst>
                <a:ext uri="{FF2B5EF4-FFF2-40B4-BE49-F238E27FC236}">
                  <a16:creationId xmlns:a16="http://schemas.microsoft.com/office/drawing/2014/main" id="{1E1D6F8A-242B-44D5-B2A3-3493BEAE8979}"/>
                </a:ext>
              </a:extLst>
            </p:cNvPr>
            <p:cNvGrpSpPr/>
            <p:nvPr/>
          </p:nvGrpSpPr>
          <p:grpSpPr>
            <a:xfrm>
              <a:off x="2402744" y="5248986"/>
              <a:ext cx="2844257" cy="1277504"/>
              <a:chOff x="0" y="0"/>
              <a:chExt cx="1047313" cy="799862"/>
            </a:xfrm>
          </p:grpSpPr>
          <p:sp>
            <p:nvSpPr>
              <p:cNvPr id="59" name="Freeform 6">
                <a:extLst>
                  <a:ext uri="{FF2B5EF4-FFF2-40B4-BE49-F238E27FC236}">
                    <a16:creationId xmlns:a16="http://schemas.microsoft.com/office/drawing/2014/main" id="{DAF7D0A8-23FC-48D7-8F32-D9DAE54956E6}"/>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58" name="Rectangle 57">
              <a:extLst>
                <a:ext uri="{FF2B5EF4-FFF2-40B4-BE49-F238E27FC236}">
                  <a16:creationId xmlns:a16="http://schemas.microsoft.com/office/drawing/2014/main" id="{EB95272E-E8AE-4CE1-BE98-67E6993FAFB1}"/>
                </a:ext>
              </a:extLst>
            </p:cNvPr>
            <p:cNvSpPr/>
            <p:nvPr/>
          </p:nvSpPr>
          <p:spPr>
            <a:xfrm>
              <a:off x="2815088" y="5389831"/>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2</a:t>
              </a:r>
            </a:p>
          </p:txBody>
        </p:sp>
      </p:grpSp>
      <p:grpSp>
        <p:nvGrpSpPr>
          <p:cNvPr id="60" name="Group 59">
            <a:extLst>
              <a:ext uri="{FF2B5EF4-FFF2-40B4-BE49-F238E27FC236}">
                <a16:creationId xmlns:a16="http://schemas.microsoft.com/office/drawing/2014/main" id="{EFFE83E9-6EFA-4E8B-9BAB-5F86D4C6D430}"/>
              </a:ext>
            </a:extLst>
          </p:cNvPr>
          <p:cNvGrpSpPr/>
          <p:nvPr/>
        </p:nvGrpSpPr>
        <p:grpSpPr>
          <a:xfrm>
            <a:off x="2320333" y="8335019"/>
            <a:ext cx="2844257" cy="1277504"/>
            <a:chOff x="2426905" y="7124437"/>
            <a:chExt cx="2844257" cy="1277504"/>
          </a:xfrm>
        </p:grpSpPr>
        <p:grpSp>
          <p:nvGrpSpPr>
            <p:cNvPr id="61" name="Group 14">
              <a:extLst>
                <a:ext uri="{FF2B5EF4-FFF2-40B4-BE49-F238E27FC236}">
                  <a16:creationId xmlns:a16="http://schemas.microsoft.com/office/drawing/2014/main" id="{6400316E-FDAE-4E9F-8E4B-7A1FCDDA0A5B}"/>
                </a:ext>
              </a:extLst>
            </p:cNvPr>
            <p:cNvGrpSpPr/>
            <p:nvPr/>
          </p:nvGrpSpPr>
          <p:grpSpPr>
            <a:xfrm>
              <a:off x="2426905" y="7124437"/>
              <a:ext cx="2844257" cy="1277504"/>
              <a:chOff x="0" y="0"/>
              <a:chExt cx="1047313" cy="799862"/>
            </a:xfrm>
          </p:grpSpPr>
          <p:sp>
            <p:nvSpPr>
              <p:cNvPr id="63" name="Freeform 15">
                <a:extLst>
                  <a:ext uri="{FF2B5EF4-FFF2-40B4-BE49-F238E27FC236}">
                    <a16:creationId xmlns:a16="http://schemas.microsoft.com/office/drawing/2014/main" id="{5C6534B7-D98E-4D2D-AB15-21AE4C105D81}"/>
                  </a:ext>
                </a:extLst>
              </p:cNvPr>
              <p:cNvSpPr/>
              <p:nvPr/>
            </p:nvSpPr>
            <p:spPr>
              <a:xfrm>
                <a:off x="0" y="0"/>
                <a:ext cx="1047313" cy="799862"/>
              </a:xfrm>
              <a:custGeom>
                <a:avLst/>
                <a:gdLst/>
                <a:ahLst/>
                <a:cxnLst/>
                <a:rect l="l" t="t" r="r" b="b"/>
                <a:pathLst>
                  <a:path w="1047313" h="799862">
                    <a:moveTo>
                      <a:pt x="922853" y="799862"/>
                    </a:moveTo>
                    <a:lnTo>
                      <a:pt x="124460" y="799862"/>
                    </a:lnTo>
                    <a:cubicBezTo>
                      <a:pt x="55880" y="799862"/>
                      <a:pt x="0" y="743982"/>
                      <a:pt x="0" y="675402"/>
                    </a:cubicBezTo>
                    <a:lnTo>
                      <a:pt x="0" y="124460"/>
                    </a:lnTo>
                    <a:cubicBezTo>
                      <a:pt x="0" y="55880"/>
                      <a:pt x="55880" y="0"/>
                      <a:pt x="124460" y="0"/>
                    </a:cubicBezTo>
                    <a:lnTo>
                      <a:pt x="922853" y="0"/>
                    </a:lnTo>
                    <a:cubicBezTo>
                      <a:pt x="991433" y="0"/>
                      <a:pt x="1047313" y="55880"/>
                      <a:pt x="1047313" y="124460"/>
                    </a:cubicBezTo>
                    <a:lnTo>
                      <a:pt x="1047313" y="675402"/>
                    </a:lnTo>
                    <a:cubicBezTo>
                      <a:pt x="1047313" y="743982"/>
                      <a:pt x="991433" y="799862"/>
                      <a:pt x="922853" y="799862"/>
                    </a:cubicBezTo>
                    <a:close/>
                  </a:path>
                </a:pathLst>
              </a:custGeom>
              <a:solidFill>
                <a:srgbClr val="FFB4E3"/>
              </a:solidFill>
            </p:spPr>
          </p:sp>
        </p:grpSp>
        <p:sp>
          <p:nvSpPr>
            <p:cNvPr id="62" name="Rectangle 61">
              <a:extLst>
                <a:ext uri="{FF2B5EF4-FFF2-40B4-BE49-F238E27FC236}">
                  <a16:creationId xmlns:a16="http://schemas.microsoft.com/office/drawing/2014/main" id="{9C60CB1C-87DD-431E-B859-4089DB3D8A62}"/>
                </a:ext>
              </a:extLst>
            </p:cNvPr>
            <p:cNvSpPr/>
            <p:nvPr/>
          </p:nvSpPr>
          <p:spPr>
            <a:xfrm>
              <a:off x="2888239" y="7295532"/>
              <a:ext cx="1757212" cy="923330"/>
            </a:xfrm>
            <a:prstGeom prst="rect">
              <a:avLst/>
            </a:prstGeom>
            <a:noFill/>
          </p:spPr>
          <p:txBody>
            <a:bodyPr wrap="none" lIns="91440" tIns="45720" rIns="91440" bIns="45720">
              <a:spAutoFit/>
            </a:bodyPr>
            <a:lstStyle/>
            <a:p>
              <a:r>
                <a:rPr lang="en-US" sz="5400" b="0" cap="none" spc="0">
                  <a:ln w="0"/>
                  <a:solidFill>
                    <a:schemeClr val="tx1"/>
                  </a:solidFill>
                  <a:effectLst>
                    <a:outerShdw blurRad="38100" dist="19050" dir="2700000" algn="tl" rotWithShape="0">
                      <a:schemeClr val="dk1">
                        <a:alpha val="40000"/>
                      </a:schemeClr>
                    </a:outerShdw>
                  </a:effectLst>
                </a:rPr>
                <a:t>Câu 3</a:t>
              </a:r>
            </a:p>
          </p:txBody>
        </p:sp>
      </p:grpSp>
      <p:cxnSp>
        <p:nvCxnSpPr>
          <p:cNvPr id="64" name="Straight Arrow Connector 63">
            <a:extLst>
              <a:ext uri="{FF2B5EF4-FFF2-40B4-BE49-F238E27FC236}">
                <a16:creationId xmlns:a16="http://schemas.microsoft.com/office/drawing/2014/main" id="{1D17F1BD-A63A-41FF-A0F5-3678611F85F1}"/>
              </a:ext>
            </a:extLst>
          </p:cNvPr>
          <p:cNvCxnSpPr/>
          <p:nvPr/>
        </p:nvCxnSpPr>
        <p:spPr>
          <a:xfrm>
            <a:off x="6509895" y="4745935"/>
            <a:ext cx="1789876" cy="4250488"/>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A7D9D329-9B58-46BF-AB1E-1CD46DBA720C}"/>
              </a:ext>
            </a:extLst>
          </p:cNvPr>
          <p:cNvCxnSpPr>
            <a:cxnSpLocks/>
          </p:cNvCxnSpPr>
          <p:nvPr/>
        </p:nvCxnSpPr>
        <p:spPr>
          <a:xfrm>
            <a:off x="6574586" y="6878957"/>
            <a:ext cx="1567002" cy="0"/>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DACF210E-5831-40F2-8B61-FA87F8FF6EE6}"/>
              </a:ext>
            </a:extLst>
          </p:cNvPr>
          <p:cNvCxnSpPr>
            <a:cxnSpLocks/>
          </p:cNvCxnSpPr>
          <p:nvPr/>
        </p:nvCxnSpPr>
        <p:spPr>
          <a:xfrm flipV="1">
            <a:off x="6280382" y="4963817"/>
            <a:ext cx="2019389" cy="4032606"/>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left)">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D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621" r="42149"/>
          <a:stretch>
            <a:fillRect/>
          </a:stretch>
        </p:blipFill>
        <p:spPr>
          <a:xfrm rot="-5400000">
            <a:off x="400472" y="-400472"/>
            <a:ext cx="2562995" cy="33639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81"/>
          <a:stretch>
            <a:fillRect/>
          </a:stretch>
        </p:blipFill>
        <p:spPr>
          <a:xfrm rot="-5400000" flipH="1">
            <a:off x="-634424" y="1944847"/>
            <a:ext cx="2411848" cy="1143000"/>
          </a:xfrm>
          <a:prstGeom prst="rect">
            <a:avLst/>
          </a:prstGeom>
        </p:spPr>
      </p:pic>
      <p:grpSp>
        <p:nvGrpSpPr>
          <p:cNvPr id="4" name="Group 4"/>
          <p:cNvGrpSpPr/>
          <p:nvPr/>
        </p:nvGrpSpPr>
        <p:grpSpPr>
          <a:xfrm>
            <a:off x="1363348" y="1500765"/>
            <a:ext cx="12564186" cy="7612937"/>
            <a:chOff x="0" y="0"/>
            <a:chExt cx="3664799" cy="1972710"/>
          </a:xfrm>
        </p:grpSpPr>
        <p:sp>
          <p:nvSpPr>
            <p:cNvPr id="5" name="Freeform 5"/>
            <p:cNvSpPr/>
            <p:nvPr/>
          </p:nvSpPr>
          <p:spPr>
            <a:xfrm>
              <a:off x="0" y="0"/>
              <a:ext cx="3664799" cy="1972710"/>
            </a:xfrm>
            <a:custGeom>
              <a:avLst/>
              <a:gdLst/>
              <a:ahLst/>
              <a:cxnLst/>
              <a:rect l="l" t="t" r="r" b="b"/>
              <a:pathLst>
                <a:path w="3664799" h="1972710">
                  <a:moveTo>
                    <a:pt x="3540339" y="1972710"/>
                  </a:moveTo>
                  <a:lnTo>
                    <a:pt x="124460" y="1972710"/>
                  </a:lnTo>
                  <a:cubicBezTo>
                    <a:pt x="55880" y="1972710"/>
                    <a:pt x="0" y="1916830"/>
                    <a:pt x="0" y="1848250"/>
                  </a:cubicBezTo>
                  <a:lnTo>
                    <a:pt x="0" y="124460"/>
                  </a:lnTo>
                  <a:cubicBezTo>
                    <a:pt x="0" y="55880"/>
                    <a:pt x="55880" y="0"/>
                    <a:pt x="124460" y="0"/>
                  </a:cubicBezTo>
                  <a:lnTo>
                    <a:pt x="3540339" y="0"/>
                  </a:lnTo>
                  <a:cubicBezTo>
                    <a:pt x="3608919" y="0"/>
                    <a:pt x="3664799" y="55880"/>
                    <a:pt x="3664799" y="124460"/>
                  </a:cubicBezTo>
                  <a:lnTo>
                    <a:pt x="3664799" y="1848250"/>
                  </a:lnTo>
                  <a:cubicBezTo>
                    <a:pt x="3664799" y="1916830"/>
                    <a:pt x="3608919" y="1972710"/>
                    <a:pt x="3540339" y="1972710"/>
                  </a:cubicBezTo>
                  <a:close/>
                </a:path>
              </a:pathLst>
            </a:custGeom>
            <a:solidFill>
              <a:srgbClr val="FFFFFF"/>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6231"/>
          <a:stretch>
            <a:fillRect/>
          </a:stretch>
        </p:blipFill>
        <p:spPr>
          <a:xfrm rot="-5400000">
            <a:off x="16357211" y="-659957"/>
            <a:ext cx="1535110" cy="285502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3337">
            <a:off x="-314541" y="7942599"/>
            <a:ext cx="2168995" cy="42196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00222" y="8642984"/>
            <a:ext cx="2887555" cy="180833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40035"/>
          <a:stretch>
            <a:fillRect/>
          </a:stretch>
        </p:blipFill>
        <p:spPr>
          <a:xfrm>
            <a:off x="1363348" y="3588768"/>
            <a:ext cx="12564186" cy="671219"/>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34275" y="8666661"/>
            <a:ext cx="1205191" cy="1183279"/>
          </a:xfrm>
          <a:prstGeom prst="rect">
            <a:avLst/>
          </a:prstGeom>
        </p:spPr>
      </p:pic>
      <p:sp>
        <p:nvSpPr>
          <p:cNvPr id="24" name="TextBox 23">
            <a:extLst>
              <a:ext uri="{FF2B5EF4-FFF2-40B4-BE49-F238E27FC236}">
                <a16:creationId xmlns:a16="http://schemas.microsoft.com/office/drawing/2014/main" id="{BF03CBAA-23C4-4666-B87C-94CBDFD5C5FE}"/>
              </a:ext>
            </a:extLst>
          </p:cNvPr>
          <p:cNvSpPr txBox="1"/>
          <p:nvPr/>
        </p:nvSpPr>
        <p:spPr>
          <a:xfrm>
            <a:off x="3584287" y="1583705"/>
            <a:ext cx="8456341" cy="1938992"/>
          </a:xfrm>
          <a:prstGeom prst="rect">
            <a:avLst/>
          </a:prstGeom>
          <a:noFill/>
        </p:spPr>
        <p:txBody>
          <a:bodyPr wrap="square">
            <a:spAutoFit/>
          </a:bodyPr>
          <a:lstStyle/>
          <a:p>
            <a:pPr algn="ctr"/>
            <a:r>
              <a:rPr lang="en-US" sz="6000" b="1" spc="179">
                <a:solidFill>
                  <a:srgbClr val="002060"/>
                </a:solidFill>
                <a:cs typeface="Times New Roman" panose="02020603050405020304" pitchFamily="18" charset="0"/>
              </a:rPr>
              <a:t>Các chi tiết đó quan hệ với nhau như thế nào ?</a:t>
            </a:r>
          </a:p>
        </p:txBody>
      </p:sp>
      <p:sp>
        <p:nvSpPr>
          <p:cNvPr id="26" name="TextBox 25">
            <a:extLst>
              <a:ext uri="{FF2B5EF4-FFF2-40B4-BE49-F238E27FC236}">
                <a16:creationId xmlns:a16="http://schemas.microsoft.com/office/drawing/2014/main" id="{59688278-931E-44AE-A830-CDDDD4A4A118}"/>
              </a:ext>
            </a:extLst>
          </p:cNvPr>
          <p:cNvSpPr txBox="1"/>
          <p:nvPr/>
        </p:nvSpPr>
        <p:spPr>
          <a:xfrm>
            <a:off x="1918126" y="4724652"/>
            <a:ext cx="11297355" cy="2308324"/>
          </a:xfrm>
          <a:prstGeom prst="rect">
            <a:avLst/>
          </a:prstGeom>
          <a:noFill/>
        </p:spPr>
        <p:txBody>
          <a:bodyPr wrap="square">
            <a:spAutoFit/>
          </a:bodyPr>
          <a:lstStyle/>
          <a:p>
            <a:pPr algn="ctr"/>
            <a:r>
              <a:rPr lang="en-US" sz="4800" b="1">
                <a:effectLst/>
                <a:latin typeface="Times New Roman" panose="02020603050405020304" pitchFamily="18" charset="0"/>
                <a:ea typeface="Times New Roman" panose="02020603050405020304" pitchFamily="18" charset="0"/>
              </a:rPr>
              <a:t>Các chi tiết đó quan hệ chặt chẽ với nhau</a:t>
            </a:r>
            <a:endParaRPr lang="en-US" sz="4800" b="1">
              <a:latin typeface="Times New Roman" panose="02020603050405020304" pitchFamily="18" charset="0"/>
              <a:ea typeface="Times New Roman" panose="02020603050405020304" pitchFamily="18" charset="0"/>
            </a:endParaRPr>
          </a:p>
          <a:p>
            <a:pPr algn="ctr"/>
            <a:endParaRPr lang="en-US" sz="4800" b="1">
              <a:effectLst/>
              <a:latin typeface="Times New Roman" panose="02020603050405020304" pitchFamily="18" charset="0"/>
              <a:ea typeface="Times New Roman" panose="02020603050405020304" pitchFamily="18" charset="0"/>
            </a:endParaRPr>
          </a:p>
          <a:p>
            <a:pPr algn="ctr"/>
            <a:r>
              <a:rPr lang="en-US" sz="4800" b="1">
                <a:effectLst/>
                <a:latin typeface="Times New Roman" panose="02020603050405020304" pitchFamily="18" charset="0"/>
                <a:ea typeface="Times New Roman" panose="02020603050405020304" pitchFamily="18" charset="0"/>
              </a:rPr>
              <a:t> chi tiết sau làm rõ chi tiết trước </a:t>
            </a:r>
            <a:endParaRPr lang="en-US" sz="4800" b="1"/>
          </a:p>
        </p:txBody>
      </p:sp>
      <p:sp>
        <p:nvSpPr>
          <p:cNvPr id="27" name="Rectangle 26">
            <a:extLst>
              <a:ext uri="{FF2B5EF4-FFF2-40B4-BE49-F238E27FC236}">
                <a16:creationId xmlns:a16="http://schemas.microsoft.com/office/drawing/2014/main" id="{8F6C1575-D173-477B-8F2F-98A1107A6B4B}"/>
              </a:ext>
            </a:extLst>
          </p:cNvPr>
          <p:cNvSpPr/>
          <p:nvPr/>
        </p:nvSpPr>
        <p:spPr>
          <a:xfrm>
            <a:off x="8344292" y="4821553"/>
            <a:ext cx="2286000" cy="731152"/>
          </a:xfrm>
          <a:prstGeom prst="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DA94E85-AE77-4152-BB29-970B239A213C}"/>
              </a:ext>
            </a:extLst>
          </p:cNvPr>
          <p:cNvSpPr/>
          <p:nvPr/>
        </p:nvSpPr>
        <p:spPr>
          <a:xfrm>
            <a:off x="6483311" y="6227492"/>
            <a:ext cx="1866557" cy="731152"/>
          </a:xfrm>
          <a:prstGeom prst="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6" name="Picture 8">
            <a:extLst>
              <a:ext uri="{FF2B5EF4-FFF2-40B4-BE49-F238E27FC236}">
                <a16:creationId xmlns:a16="http://schemas.microsoft.com/office/drawing/2014/main" id="{1D756246-598D-4530-9EB7-0E9A9C5224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677247" y="5922632"/>
            <a:ext cx="6382153" cy="4363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7"/>
                                        </p:tgtEl>
                                      </p:cBhvr>
                                    </p:animEffect>
                                    <p:anim calcmode="lin" valueType="num">
                                      <p:cBhvr>
                                        <p:cTn id="7" dur="1000"/>
                                        <p:tgtEl>
                                          <p:spTgt spid="27"/>
                                        </p:tgtEl>
                                        <p:attrNameLst>
                                          <p:attrName>ppt_x</p:attrName>
                                        </p:attrNameLst>
                                      </p:cBhvr>
                                      <p:tavLst>
                                        <p:tav tm="0">
                                          <p:val>
                                            <p:strVal val="ppt_x"/>
                                          </p:val>
                                        </p:tav>
                                        <p:tav tm="100000">
                                          <p:val>
                                            <p:strVal val="ppt_x"/>
                                          </p:val>
                                        </p:tav>
                                      </p:tavLst>
                                    </p:anim>
                                    <p:anim calcmode="lin" valueType="num">
                                      <p:cBhvr>
                                        <p:cTn id="8" dur="1000"/>
                                        <p:tgtEl>
                                          <p:spTgt spid="27"/>
                                        </p:tgtEl>
                                        <p:attrNameLst>
                                          <p:attrName>ppt_y</p:attrName>
                                        </p:attrNameLst>
                                      </p:cBhvr>
                                      <p:tavLst>
                                        <p:tav tm="0">
                                          <p:val>
                                            <p:strVal val="ppt_y"/>
                                          </p:val>
                                        </p:tav>
                                        <p:tav tm="100000">
                                          <p:val>
                                            <p:strVal val="ppt_y+.1"/>
                                          </p:val>
                                        </p:tav>
                                      </p:tavLst>
                                    </p:anim>
                                    <p:set>
                                      <p:cBhvr>
                                        <p:cTn id="9" dur="1" fill="hold">
                                          <p:stCondLst>
                                            <p:cond delay="9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28"/>
                                        </p:tgtEl>
                                      </p:cBhvr>
                                    </p:animEffect>
                                    <p:anim calcmode="lin" valueType="num">
                                      <p:cBhvr>
                                        <p:cTn id="14" dur="1000"/>
                                        <p:tgtEl>
                                          <p:spTgt spid="28"/>
                                        </p:tgtEl>
                                        <p:attrNameLst>
                                          <p:attrName>ppt_x</p:attrName>
                                        </p:attrNameLst>
                                      </p:cBhvr>
                                      <p:tavLst>
                                        <p:tav tm="0">
                                          <p:val>
                                            <p:strVal val="ppt_x"/>
                                          </p:val>
                                        </p:tav>
                                        <p:tav tm="100000">
                                          <p:val>
                                            <p:strVal val="ppt_x"/>
                                          </p:val>
                                        </p:tav>
                                      </p:tavLst>
                                    </p:anim>
                                    <p:anim calcmode="lin" valueType="num">
                                      <p:cBhvr>
                                        <p:cTn id="15" dur="1000"/>
                                        <p:tgtEl>
                                          <p:spTgt spid="28"/>
                                        </p:tgtEl>
                                        <p:attrNameLst>
                                          <p:attrName>ppt_y</p:attrName>
                                        </p:attrNameLst>
                                      </p:cBhvr>
                                      <p:tavLst>
                                        <p:tav tm="0">
                                          <p:val>
                                            <p:strVal val="ppt_y"/>
                                          </p:val>
                                        </p:tav>
                                        <p:tav tm="100000">
                                          <p:val>
                                            <p:strVal val="ppt_y+.1"/>
                                          </p:val>
                                        </p:tav>
                                      </p:tavLst>
                                    </p:anim>
                                    <p:set>
                                      <p:cBhvr>
                                        <p:cTn id="1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390CA421-EDFF-4124-AC93-7A6D6CFE749F}"/>
              </a:ext>
            </a:extLst>
          </p:cNvPr>
          <p:cNvSpPr/>
          <p:nvPr/>
        </p:nvSpPr>
        <p:spPr>
          <a:xfrm>
            <a:off x="1205694" y="667586"/>
            <a:ext cx="6681849" cy="2894507"/>
          </a:xfrm>
          <a:prstGeom prst="ellipse">
            <a:avLst/>
          </a:prstGeom>
          <a:solidFill>
            <a:schemeClr val="bg1"/>
          </a:solidFill>
          <a:ln w="28575"/>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1461"/>
          <a:stretch>
            <a:fillRect/>
          </a:stretch>
        </p:blipFill>
        <p:spPr>
          <a:xfrm>
            <a:off x="-174050" y="7312281"/>
            <a:ext cx="4765041" cy="297624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0" y="0"/>
            <a:ext cx="1939818" cy="178220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7856760" y="-471352"/>
            <a:ext cx="1240981" cy="175912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59097" y="9572525"/>
            <a:ext cx="1866157" cy="363052"/>
          </a:xfrm>
          <a:prstGeom prst="rect">
            <a:avLst/>
          </a:prstGeom>
        </p:spPr>
      </p:pic>
      <p:sp>
        <p:nvSpPr>
          <p:cNvPr id="18" name="TextBox 18"/>
          <p:cNvSpPr txBox="1"/>
          <p:nvPr/>
        </p:nvSpPr>
        <p:spPr>
          <a:xfrm>
            <a:off x="2145367" y="1373999"/>
            <a:ext cx="5216293" cy="1846659"/>
          </a:xfrm>
          <a:prstGeom prst="rect">
            <a:avLst/>
          </a:prstGeom>
        </p:spPr>
        <p:txBody>
          <a:bodyPr wrap="square" lIns="0" tIns="0" rIns="0" bIns="0" rtlCol="0" anchor="t">
            <a:spAutoFit/>
          </a:bodyPr>
          <a:lstStyle/>
          <a:p>
            <a:pPr algn="ctr">
              <a:spcBef>
                <a:spcPct val="50000"/>
              </a:spcBef>
            </a:pPr>
            <a:r>
              <a:rPr lang="en-US" altLang="en-VN" sz="4000" b="1">
                <a:solidFill>
                  <a:srgbClr val="7030A0"/>
                </a:solidFill>
                <a:latin typeface="Times New Roman" panose="02020603050405020304" pitchFamily="18" charset="0"/>
                <a:cs typeface="Times New Roman" panose="02020603050405020304" pitchFamily="18" charset="0"/>
              </a:rPr>
              <a:t>Đoạn 2 còn tả những đặc điểm gì về ngoại hình của bà?</a:t>
            </a:r>
            <a:endParaRPr lang="en-US" altLang="en-VN" sz="4000" b="1" dirty="0">
              <a:solidFill>
                <a:srgbClr val="7030A0"/>
              </a:solidFill>
              <a:latin typeface="Times New Roman" panose="02020603050405020304" pitchFamily="18" charset="0"/>
              <a:cs typeface="Times New Roman" panose="02020603050405020304" pitchFamily="18" charset="0"/>
            </a:endParaRPr>
          </a:p>
        </p:txBody>
      </p:sp>
      <p:pic>
        <p:nvPicPr>
          <p:cNvPr id="39" name="Graphic 38" descr="A flying paper airplane">
            <a:extLst>
              <a:ext uri="{FF2B5EF4-FFF2-40B4-BE49-F238E27FC236}">
                <a16:creationId xmlns:a16="http://schemas.microsoft.com/office/drawing/2014/main" id="{73A616E8-521F-4D43-A873-957E948BB6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64834" y="-208434"/>
            <a:ext cx="3164866" cy="3164866"/>
          </a:xfrm>
          <a:prstGeom prst="rect">
            <a:avLst/>
          </a:prstGeom>
        </p:spPr>
      </p:pic>
      <p:grpSp>
        <p:nvGrpSpPr>
          <p:cNvPr id="33" name="Group 32">
            <a:extLst>
              <a:ext uri="{FF2B5EF4-FFF2-40B4-BE49-F238E27FC236}">
                <a16:creationId xmlns:a16="http://schemas.microsoft.com/office/drawing/2014/main" id="{A286CC9E-EDFE-4E62-94AD-187F8A3175AB}"/>
              </a:ext>
            </a:extLst>
          </p:cNvPr>
          <p:cNvGrpSpPr/>
          <p:nvPr/>
        </p:nvGrpSpPr>
        <p:grpSpPr>
          <a:xfrm>
            <a:off x="6032374" y="4157877"/>
            <a:ext cx="1261829" cy="1893928"/>
            <a:chOff x="4550685" y="3302139"/>
            <a:chExt cx="1261829" cy="1893928"/>
          </a:xfrm>
        </p:grpSpPr>
        <p:pic>
          <p:nvPicPr>
            <p:cNvPr id="38" name="Picture 2">
              <a:extLst>
                <a:ext uri="{FF2B5EF4-FFF2-40B4-BE49-F238E27FC236}">
                  <a16:creationId xmlns:a16="http://schemas.microsoft.com/office/drawing/2014/main" id="{32B5F74E-633C-4D08-A812-996EB17B292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50685" y="3302139"/>
              <a:ext cx="1261829" cy="1893928"/>
            </a:xfrm>
            <a:prstGeom prst="rect">
              <a:avLst/>
            </a:prstGeom>
          </p:spPr>
        </p:pic>
        <p:sp>
          <p:nvSpPr>
            <p:cNvPr id="40" name="TextBox 11">
              <a:extLst>
                <a:ext uri="{FF2B5EF4-FFF2-40B4-BE49-F238E27FC236}">
                  <a16:creationId xmlns:a16="http://schemas.microsoft.com/office/drawing/2014/main" id="{2F7C7148-B80E-4475-A5B2-BBB281F21F91}"/>
                </a:ext>
              </a:extLst>
            </p:cNvPr>
            <p:cNvSpPr txBox="1"/>
            <p:nvPr/>
          </p:nvSpPr>
          <p:spPr>
            <a:xfrm>
              <a:off x="4550685" y="3349597"/>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01</a:t>
              </a:r>
            </a:p>
          </p:txBody>
        </p:sp>
      </p:grpSp>
      <p:grpSp>
        <p:nvGrpSpPr>
          <p:cNvPr id="41" name="Group 40">
            <a:extLst>
              <a:ext uri="{FF2B5EF4-FFF2-40B4-BE49-F238E27FC236}">
                <a16:creationId xmlns:a16="http://schemas.microsoft.com/office/drawing/2014/main" id="{AD9A06C5-6355-4224-B1BA-6EF69554C1D5}"/>
              </a:ext>
            </a:extLst>
          </p:cNvPr>
          <p:cNvGrpSpPr/>
          <p:nvPr/>
        </p:nvGrpSpPr>
        <p:grpSpPr>
          <a:xfrm>
            <a:off x="10845674" y="4165678"/>
            <a:ext cx="1261829" cy="1893928"/>
            <a:chOff x="9363985" y="3309940"/>
            <a:chExt cx="1261829" cy="1893928"/>
          </a:xfrm>
        </p:grpSpPr>
        <p:pic>
          <p:nvPicPr>
            <p:cNvPr id="42" name="Picture 3">
              <a:extLst>
                <a:ext uri="{FF2B5EF4-FFF2-40B4-BE49-F238E27FC236}">
                  <a16:creationId xmlns:a16="http://schemas.microsoft.com/office/drawing/2014/main" id="{44AFA388-3A1F-49A2-8D3D-B1839EBE819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363985" y="3309940"/>
              <a:ext cx="1261829" cy="1893928"/>
            </a:xfrm>
            <a:prstGeom prst="rect">
              <a:avLst/>
            </a:prstGeom>
          </p:spPr>
        </p:pic>
        <p:sp>
          <p:nvSpPr>
            <p:cNvPr id="43" name="TextBox 12">
              <a:extLst>
                <a:ext uri="{FF2B5EF4-FFF2-40B4-BE49-F238E27FC236}">
                  <a16:creationId xmlns:a16="http://schemas.microsoft.com/office/drawing/2014/main" id="{DC8E5395-FAE6-40DC-BC90-CADB8042A40C}"/>
                </a:ext>
              </a:extLst>
            </p:cNvPr>
            <p:cNvSpPr txBox="1"/>
            <p:nvPr/>
          </p:nvSpPr>
          <p:spPr>
            <a:xfrm>
              <a:off x="9363985" y="3337097"/>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02</a:t>
              </a:r>
            </a:p>
          </p:txBody>
        </p:sp>
      </p:grpSp>
      <p:grpSp>
        <p:nvGrpSpPr>
          <p:cNvPr id="44" name="Group 43">
            <a:extLst>
              <a:ext uri="{FF2B5EF4-FFF2-40B4-BE49-F238E27FC236}">
                <a16:creationId xmlns:a16="http://schemas.microsoft.com/office/drawing/2014/main" id="{F08604BF-7AE6-4391-92E1-A0A529222F2C}"/>
              </a:ext>
            </a:extLst>
          </p:cNvPr>
          <p:cNvGrpSpPr/>
          <p:nvPr/>
        </p:nvGrpSpPr>
        <p:grpSpPr>
          <a:xfrm>
            <a:off x="15248312" y="4136217"/>
            <a:ext cx="1261829" cy="1893928"/>
            <a:chOff x="13766623" y="3280479"/>
            <a:chExt cx="1261829" cy="1893928"/>
          </a:xfrm>
        </p:grpSpPr>
        <p:pic>
          <p:nvPicPr>
            <p:cNvPr id="45" name="Picture 4">
              <a:extLst>
                <a:ext uri="{FF2B5EF4-FFF2-40B4-BE49-F238E27FC236}">
                  <a16:creationId xmlns:a16="http://schemas.microsoft.com/office/drawing/2014/main" id="{0A87EF74-A1EE-4350-8AD0-A68C4513D1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766623" y="3280479"/>
              <a:ext cx="1261829" cy="1893928"/>
            </a:xfrm>
            <a:prstGeom prst="rect">
              <a:avLst/>
            </a:prstGeom>
          </p:spPr>
        </p:pic>
        <p:sp>
          <p:nvSpPr>
            <p:cNvPr id="46" name="TextBox 13">
              <a:extLst>
                <a:ext uri="{FF2B5EF4-FFF2-40B4-BE49-F238E27FC236}">
                  <a16:creationId xmlns:a16="http://schemas.microsoft.com/office/drawing/2014/main" id="{1EE6556F-BA62-451A-9A29-C54B5A40DAF4}"/>
                </a:ext>
              </a:extLst>
            </p:cNvPr>
            <p:cNvSpPr txBox="1"/>
            <p:nvPr/>
          </p:nvSpPr>
          <p:spPr>
            <a:xfrm>
              <a:off x="13766623" y="3329121"/>
              <a:ext cx="1261829" cy="521157"/>
            </a:xfrm>
            <a:prstGeom prst="rect">
              <a:avLst/>
            </a:prstGeom>
          </p:spPr>
          <p:txBody>
            <a:bodyPr wrap="square" lIns="0" tIns="0" rIns="0" bIns="0" rtlCol="0" anchor="t">
              <a:spAutoFit/>
            </a:bodyPr>
            <a:lstStyle/>
            <a:p>
              <a:pPr algn="ctr">
                <a:lnSpc>
                  <a:spcPts val="4291"/>
                </a:lnSpc>
                <a:spcBef>
                  <a:spcPct val="0"/>
                </a:spcBef>
              </a:pPr>
              <a:r>
                <a:rPr lang="en-US" sz="3065">
                  <a:solidFill>
                    <a:srgbClr val="FFFFFF"/>
                  </a:solidFill>
                  <a:latin typeface="Muli Bold Bold"/>
                </a:rPr>
                <a:t>03</a:t>
              </a:r>
            </a:p>
          </p:txBody>
        </p:sp>
      </p:grpSp>
      <p:grpSp>
        <p:nvGrpSpPr>
          <p:cNvPr id="47" name="Group 46">
            <a:extLst>
              <a:ext uri="{FF2B5EF4-FFF2-40B4-BE49-F238E27FC236}">
                <a16:creationId xmlns:a16="http://schemas.microsoft.com/office/drawing/2014/main" id="{23D3F641-533E-4AAF-B620-D2A8DA8EEF21}"/>
              </a:ext>
            </a:extLst>
          </p:cNvPr>
          <p:cNvGrpSpPr/>
          <p:nvPr/>
        </p:nvGrpSpPr>
        <p:grpSpPr>
          <a:xfrm>
            <a:off x="4624519" y="6255894"/>
            <a:ext cx="4272237" cy="1648344"/>
            <a:chOff x="3142830" y="5400156"/>
            <a:chExt cx="4272237" cy="1648344"/>
          </a:xfrm>
        </p:grpSpPr>
        <p:sp>
          <p:nvSpPr>
            <p:cNvPr id="48" name="AutoShape 6">
              <a:extLst>
                <a:ext uri="{FF2B5EF4-FFF2-40B4-BE49-F238E27FC236}">
                  <a16:creationId xmlns:a16="http://schemas.microsoft.com/office/drawing/2014/main" id="{BEB31032-B958-4F95-B7EB-5446757D129B}"/>
                </a:ext>
              </a:extLst>
            </p:cNvPr>
            <p:cNvSpPr/>
            <p:nvPr/>
          </p:nvSpPr>
          <p:spPr>
            <a:xfrm>
              <a:off x="3142830" y="5400156"/>
              <a:ext cx="4259057" cy="1648344"/>
            </a:xfrm>
            <a:prstGeom prst="rect">
              <a:avLst/>
            </a:prstGeom>
            <a:solidFill>
              <a:srgbClr val="C2DACE"/>
            </a:solidFill>
          </p:spPr>
        </p:sp>
        <p:sp>
          <p:nvSpPr>
            <p:cNvPr id="49" name="TextBox 14">
              <a:extLst>
                <a:ext uri="{FF2B5EF4-FFF2-40B4-BE49-F238E27FC236}">
                  <a16:creationId xmlns:a16="http://schemas.microsoft.com/office/drawing/2014/main" id="{1C21E883-7CDC-4E02-8C0F-9C35271ED3F8}"/>
                </a:ext>
              </a:extLst>
            </p:cNvPr>
            <p:cNvSpPr txBox="1"/>
            <p:nvPr/>
          </p:nvSpPr>
          <p:spPr>
            <a:xfrm>
              <a:off x="3243387" y="6370164"/>
              <a:ext cx="4171680"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Giọng nói</a:t>
              </a:r>
            </a:p>
          </p:txBody>
        </p:sp>
      </p:grpSp>
      <p:grpSp>
        <p:nvGrpSpPr>
          <p:cNvPr id="50" name="Group 49">
            <a:extLst>
              <a:ext uri="{FF2B5EF4-FFF2-40B4-BE49-F238E27FC236}">
                <a16:creationId xmlns:a16="http://schemas.microsoft.com/office/drawing/2014/main" id="{5EC8A999-2293-46F4-B594-58D8696B5D31}"/>
              </a:ext>
            </a:extLst>
          </p:cNvPr>
          <p:cNvGrpSpPr/>
          <p:nvPr/>
        </p:nvGrpSpPr>
        <p:grpSpPr>
          <a:xfrm>
            <a:off x="9205550" y="6255894"/>
            <a:ext cx="4259057" cy="1648344"/>
            <a:chOff x="7723861" y="5400156"/>
            <a:chExt cx="4259057" cy="1648344"/>
          </a:xfrm>
        </p:grpSpPr>
        <p:sp>
          <p:nvSpPr>
            <p:cNvPr id="51" name="AutoShape 8">
              <a:extLst>
                <a:ext uri="{FF2B5EF4-FFF2-40B4-BE49-F238E27FC236}">
                  <a16:creationId xmlns:a16="http://schemas.microsoft.com/office/drawing/2014/main" id="{B5DECA42-BC35-47CC-A8BF-18F3B062F790}"/>
                </a:ext>
              </a:extLst>
            </p:cNvPr>
            <p:cNvSpPr/>
            <p:nvPr/>
          </p:nvSpPr>
          <p:spPr>
            <a:xfrm>
              <a:off x="7723861" y="5400156"/>
              <a:ext cx="4259057" cy="1648344"/>
            </a:xfrm>
            <a:prstGeom prst="rect">
              <a:avLst/>
            </a:prstGeom>
            <a:solidFill>
              <a:srgbClr val="E7B9B4"/>
            </a:solidFill>
          </p:spPr>
        </p:sp>
        <p:sp>
          <p:nvSpPr>
            <p:cNvPr id="52" name="TextBox 17">
              <a:extLst>
                <a:ext uri="{FF2B5EF4-FFF2-40B4-BE49-F238E27FC236}">
                  <a16:creationId xmlns:a16="http://schemas.microsoft.com/office/drawing/2014/main" id="{98E0BFF1-D8B6-40B4-9890-BC66A47C508D}"/>
                </a:ext>
              </a:extLst>
            </p:cNvPr>
            <p:cNvSpPr txBox="1"/>
            <p:nvPr/>
          </p:nvSpPr>
          <p:spPr>
            <a:xfrm>
              <a:off x="8502892" y="6405540"/>
              <a:ext cx="2756674"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Đôi mắt</a:t>
              </a:r>
            </a:p>
          </p:txBody>
        </p:sp>
      </p:grpSp>
      <p:grpSp>
        <p:nvGrpSpPr>
          <p:cNvPr id="53" name="Group 52">
            <a:extLst>
              <a:ext uri="{FF2B5EF4-FFF2-40B4-BE49-F238E27FC236}">
                <a16:creationId xmlns:a16="http://schemas.microsoft.com/office/drawing/2014/main" id="{D0E88C30-FB10-4C0B-8EA0-DC136A2F56B0}"/>
              </a:ext>
            </a:extLst>
          </p:cNvPr>
          <p:cNvGrpSpPr/>
          <p:nvPr/>
        </p:nvGrpSpPr>
        <p:grpSpPr>
          <a:xfrm>
            <a:off x="13807652" y="6255894"/>
            <a:ext cx="4259057" cy="1648344"/>
            <a:chOff x="12325963" y="5400156"/>
            <a:chExt cx="4259057" cy="1648344"/>
          </a:xfrm>
        </p:grpSpPr>
        <p:sp>
          <p:nvSpPr>
            <p:cNvPr id="54" name="AutoShape 10">
              <a:extLst>
                <a:ext uri="{FF2B5EF4-FFF2-40B4-BE49-F238E27FC236}">
                  <a16:creationId xmlns:a16="http://schemas.microsoft.com/office/drawing/2014/main" id="{C48A59B1-C7DE-40DA-8E6A-BCF651D107B0}"/>
                </a:ext>
              </a:extLst>
            </p:cNvPr>
            <p:cNvSpPr/>
            <p:nvPr/>
          </p:nvSpPr>
          <p:spPr>
            <a:xfrm>
              <a:off x="12325963" y="5400156"/>
              <a:ext cx="4259057" cy="1648344"/>
            </a:xfrm>
            <a:prstGeom prst="rect">
              <a:avLst/>
            </a:prstGeom>
            <a:solidFill>
              <a:srgbClr val="F19586"/>
            </a:solidFill>
          </p:spPr>
        </p:sp>
        <p:sp>
          <p:nvSpPr>
            <p:cNvPr id="55" name="TextBox 19">
              <a:extLst>
                <a:ext uri="{FF2B5EF4-FFF2-40B4-BE49-F238E27FC236}">
                  <a16:creationId xmlns:a16="http://schemas.microsoft.com/office/drawing/2014/main" id="{C72702FF-8F09-48A5-A02B-E4A23826BC7D}"/>
                </a:ext>
              </a:extLst>
            </p:cNvPr>
            <p:cNvSpPr txBox="1"/>
            <p:nvPr/>
          </p:nvSpPr>
          <p:spPr>
            <a:xfrm>
              <a:off x="12360490" y="6368944"/>
              <a:ext cx="4171680" cy="321242"/>
            </a:xfrm>
            <a:prstGeom prst="rect">
              <a:avLst/>
            </a:prstGeom>
          </p:spPr>
          <p:txBody>
            <a:bodyPr wrap="square" lIns="0" tIns="0" rIns="0" bIns="0" rtlCol="0" anchor="t">
              <a:spAutoFit/>
            </a:bodyPr>
            <a:lstStyle/>
            <a:p>
              <a:pPr algn="ctr">
                <a:lnSpc>
                  <a:spcPts val="1706"/>
                </a:lnSpc>
              </a:pPr>
              <a:r>
                <a:rPr lang="en-US" sz="5400" b="1" spc="28">
                  <a:solidFill>
                    <a:srgbClr val="3C3735"/>
                  </a:solidFill>
                  <a:latin typeface="Muli Bold Bold"/>
                </a:rPr>
                <a:t>Khuôn mặt</a:t>
              </a:r>
            </a:p>
          </p:txBody>
        </p:sp>
      </p:grpSp>
    </p:spTree>
    <p:extLst>
      <p:ext uri="{BB962C8B-B14F-4D97-AF65-F5344CB8AC3E}">
        <p14:creationId xmlns:p14="http://schemas.microsoft.com/office/powerpoint/2010/main" val="3601360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p:cTn id="36" dur="500" fill="hold"/>
                                        <p:tgtEl>
                                          <p:spTgt spid="53"/>
                                        </p:tgtEl>
                                        <p:attrNameLst>
                                          <p:attrName>ppt_w</p:attrName>
                                        </p:attrNameLst>
                                      </p:cBhvr>
                                      <p:tavLst>
                                        <p:tav tm="0">
                                          <p:val>
                                            <p:fltVal val="0"/>
                                          </p:val>
                                        </p:tav>
                                        <p:tav tm="100000">
                                          <p:val>
                                            <p:strVal val="#ppt_w"/>
                                          </p:val>
                                        </p:tav>
                                      </p:tavLst>
                                    </p:anim>
                                    <p:anim calcmode="lin" valueType="num">
                                      <p:cBhvr>
                                        <p:cTn id="37" dur="500" fill="hold"/>
                                        <p:tgtEl>
                                          <p:spTgt spid="53"/>
                                        </p:tgtEl>
                                        <p:attrNameLst>
                                          <p:attrName>ppt_h</p:attrName>
                                        </p:attrNameLst>
                                      </p:cBhvr>
                                      <p:tavLst>
                                        <p:tav tm="0">
                                          <p:val>
                                            <p:fltVal val="0"/>
                                          </p:val>
                                        </p:tav>
                                        <p:tav tm="100000">
                                          <p:val>
                                            <p:strVal val="#ppt_h"/>
                                          </p:val>
                                        </p:tav>
                                      </p:tavLst>
                                    </p:anim>
                                    <p:animEffect transition="in" filter="fade">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1254</Words>
  <Application>Microsoft Office PowerPoint</Application>
  <PresentationFormat>Custom</PresentationFormat>
  <Paragraphs>142</Paragraphs>
  <Slides>21</Slides>
  <Notes>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Calibri</vt:lpstr>
      <vt:lpstr>Lazydog</vt:lpstr>
      <vt:lpstr>Wingdings</vt:lpstr>
      <vt:lpstr>Glacial Indifference</vt:lpstr>
      <vt:lpstr>Muli Bold Bold</vt:lpstr>
      <vt:lpstr>Public Sans Bold</vt:lpstr>
      <vt:lpstr>UVN Banh Mi</vt:lpstr>
      <vt:lpstr>Arial</vt:lpstr>
      <vt:lpstr>UVN Bay Buom Nang</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Luyện tập tả người</dc:title>
  <dc:creator>EduFive</dc:creator>
  <cp:keywords>EduFive</cp:keywords>
  <cp:lastModifiedBy>ADMIN</cp:lastModifiedBy>
  <cp:revision>45</cp:revision>
  <dcterms:created xsi:type="dcterms:W3CDTF">2006-08-16T00:00:00Z</dcterms:created>
  <dcterms:modified xsi:type="dcterms:W3CDTF">2021-12-06T16:26:39Z</dcterms:modified>
  <dc:identifier>DAEw5vGDGwg</dc:identifier>
</cp:coreProperties>
</file>