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5" r:id="rId8"/>
    <p:sldId id="268" r:id="rId9"/>
    <p:sldId id="264" r:id="rId10"/>
    <p:sldId id="266" r:id="rId11"/>
    <p:sldId id="269" r:id="rId12"/>
    <p:sldId id="267" r:id="rId13"/>
    <p:sldId id="270" r:id="rId14"/>
    <p:sldId id="271" r:id="rId15"/>
    <p:sldId id="272" r:id="rId16"/>
    <p:sldId id="273" r:id="rId17"/>
    <p:sldId id="275" r:id="rId18"/>
    <p:sldId id="274" r:id="rId19"/>
    <p:sldId id="276" r:id="rId20"/>
    <p:sldId id="279" r:id="rId21"/>
    <p:sldId id="277" r:id="rId22"/>
    <p:sldId id="278" r:id="rId23"/>
    <p:sldId id="280" r:id="rId24"/>
    <p:sldId id="281" r:id="rId25"/>
    <p:sldId id="283" r:id="rId26"/>
    <p:sldId id="282" r:id="rId27"/>
    <p:sldId id="284"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9C15"/>
    <a:srgbClr val="467E09"/>
    <a:srgbClr val="DEA900"/>
    <a:srgbClr val="F48677"/>
    <a:srgbClr val="D9E162"/>
    <a:srgbClr val="F3F46E"/>
    <a:srgbClr val="A9725F"/>
    <a:srgbClr val="163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9" d="100"/>
          <a:sy n="59" d="100"/>
        </p:scale>
        <p:origin x="648"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id="{9EF0F880-AE44-4922-9ED1-EA2DA01B7E68}"/>
              </a:ext>
            </a:extLst>
          </p:cNvPr>
          <p:cNvSpPr/>
          <p:nvPr userDrawn="1"/>
        </p:nvSpPr>
        <p:spPr>
          <a:xfrm>
            <a:off x="-1" y="-323"/>
            <a:ext cx="12191999" cy="6858323"/>
          </a:xfrm>
          <a:prstGeom prst="rect">
            <a:avLst/>
          </a:prstGeom>
          <a:solidFill>
            <a:srgbClr val="ECF8FF">
              <a:alpha val="53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86号-杨任东楷书"/>
              <a:ea typeface="字魂86号-杨任东楷书"/>
              <a:cs typeface="+mn-cs"/>
            </a:endParaRPr>
          </a:p>
        </p:txBody>
      </p:sp>
    </p:spTree>
    <p:extLst>
      <p:ext uri="{BB962C8B-B14F-4D97-AF65-F5344CB8AC3E}">
        <p14:creationId xmlns:p14="http://schemas.microsoft.com/office/powerpoint/2010/main" val="13756611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D324-6D1F-4A21-9D4A-0BD1AD86679A}"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37513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D324-6D1F-4A21-9D4A-0BD1AD86679A}"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403818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8" name="图片 4">
            <a:extLst>
              <a:ext uri="{FF2B5EF4-FFF2-40B4-BE49-F238E27FC236}">
                <a16:creationId xmlns:a16="http://schemas.microsoft.com/office/drawing/2014/main"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9" name="图片 11">
            <a:extLst>
              <a:ext uri="{FF2B5EF4-FFF2-40B4-BE49-F238E27FC236}">
                <a16:creationId xmlns:a16="http://schemas.microsoft.com/office/drawing/2014/main"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spTree>
    <p:extLst>
      <p:ext uri="{BB962C8B-B14F-4D97-AF65-F5344CB8AC3E}">
        <p14:creationId xmlns:p14="http://schemas.microsoft.com/office/powerpoint/2010/main" val="34637461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id="{9EF0F880-AE44-4922-9ED1-EA2DA01B7E68}"/>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9" name="图片 9">
            <a:extLst>
              <a:ext uri="{FF2B5EF4-FFF2-40B4-BE49-F238E27FC236}">
                <a16:creationId xmlns:a16="http://schemas.microsoft.com/office/drawing/2014/main" id="{0C7B2652-FB74-41EA-A8BC-C0C4E1A9EA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1" name="图片 13">
            <a:extLst>
              <a:ext uri="{FF2B5EF4-FFF2-40B4-BE49-F238E27FC236}">
                <a16:creationId xmlns:a16="http://schemas.microsoft.com/office/drawing/2014/main" id="{D7B6EDDB-AD2F-431C-9790-859E3227C8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2" name="图片 14">
            <a:extLst>
              <a:ext uri="{FF2B5EF4-FFF2-40B4-BE49-F238E27FC236}">
                <a16:creationId xmlns:a16="http://schemas.microsoft.com/office/drawing/2014/main" id="{3B8D9B5F-3805-4A6A-8492-976B05EDCF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27794018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sp>
        <p:nvSpPr>
          <p:cNvPr id="5" name="矩形 7">
            <a:extLst>
              <a:ext uri="{FF2B5EF4-FFF2-40B4-BE49-F238E27FC236}">
                <a16:creationId xmlns:a16="http://schemas.microsoft.com/office/drawing/2014/main" id="{9EF0F880-AE44-4922-9ED1-EA2DA01B7E68}"/>
              </a:ext>
            </a:extLst>
          </p:cNvPr>
          <p:cNvSpPr/>
          <p:nvPr userDrawn="1"/>
        </p:nvSpPr>
        <p:spPr>
          <a:xfrm>
            <a:off x="1" y="0"/>
            <a:ext cx="12191999" cy="6858323"/>
          </a:xfrm>
          <a:prstGeom prst="rect">
            <a:avLst/>
          </a:prstGeom>
          <a:solidFill>
            <a:srgbClr val="ECF8FF">
              <a:alpha val="53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86号-杨任东楷书"/>
              <a:ea typeface="字魂86号-杨任东楷书"/>
              <a:cs typeface="+mn-cs"/>
            </a:endParaRPr>
          </a:p>
        </p:txBody>
      </p:sp>
      <p:pic>
        <p:nvPicPr>
          <p:cNvPr id="6" name="图片 4">
            <a:extLst>
              <a:ext uri="{FF2B5EF4-FFF2-40B4-BE49-F238E27FC236}">
                <a16:creationId xmlns:a16="http://schemas.microsoft.com/office/drawing/2014/main"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7" name="图片 11">
            <a:extLst>
              <a:ext uri="{FF2B5EF4-FFF2-40B4-BE49-F238E27FC236}">
                <a16:creationId xmlns:a16="http://schemas.microsoft.com/office/drawing/2014/main"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853214"/>
            <a:ext cx="12192000" cy="2004786"/>
          </a:xfrm>
          <a:prstGeom prst="rect">
            <a:avLst/>
          </a:prstGeom>
        </p:spPr>
      </p:pic>
    </p:spTree>
    <p:extLst>
      <p:ext uri="{BB962C8B-B14F-4D97-AF65-F5344CB8AC3E}">
        <p14:creationId xmlns:p14="http://schemas.microsoft.com/office/powerpoint/2010/main" val="38518885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1ED324-6D1F-4A21-9D4A-0BD1AD86679A}"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402808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1ED324-6D1F-4A21-9D4A-0BD1AD86679A}"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195582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ED324-6D1F-4A21-9D4A-0BD1AD86679A}"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39131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1ED324-6D1F-4A21-9D4A-0BD1AD86679A}"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12399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1ED324-6D1F-4A21-9D4A-0BD1AD86679A}"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0CC17-CFE1-4C1F-84FE-2440D6C4450C}" type="slidenum">
              <a:rPr lang="en-US" smtClean="0"/>
              <a:t>‹#›</a:t>
            </a:fld>
            <a:endParaRPr lang="en-US"/>
          </a:p>
        </p:txBody>
      </p:sp>
    </p:spTree>
    <p:extLst>
      <p:ext uri="{BB962C8B-B14F-4D97-AF65-F5344CB8AC3E}">
        <p14:creationId xmlns:p14="http://schemas.microsoft.com/office/powerpoint/2010/main" val="3989931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D324-6D1F-4A21-9D4A-0BD1AD86679A}" type="datetimeFigureOut">
              <a:rPr lang="en-US" smtClean="0"/>
              <a:t>11/13/2021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0CC17-CFE1-4C1F-84FE-2440D6C4450C}" type="slidenum">
              <a:rPr lang="en-US" smtClean="0"/>
              <a:t>‹#›</a:t>
            </a:fld>
            <a:endParaRPr lang="en-US"/>
          </a:p>
        </p:txBody>
      </p:sp>
    </p:spTree>
    <p:extLst>
      <p:ext uri="{BB962C8B-B14F-4D97-AF65-F5344CB8AC3E}">
        <p14:creationId xmlns:p14="http://schemas.microsoft.com/office/powerpoint/2010/main" val="3514300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18" Type="http://schemas.openxmlformats.org/officeDocument/2006/relationships/slide" Target="slide5.xml"/><Relationship Id="rId3" Type="http://schemas.openxmlformats.org/officeDocument/2006/relationships/tags" Target="../tags/tag3.xml"/><Relationship Id="rId7" Type="http://schemas.openxmlformats.org/officeDocument/2006/relationships/slideLayout" Target="../slideLayouts/slideLayout2.xml"/><Relationship Id="rId12" Type="http://schemas.openxmlformats.org/officeDocument/2006/relationships/image" Target="../media/image24.png"/><Relationship Id="rId17" Type="http://schemas.openxmlformats.org/officeDocument/2006/relationships/slide" Target="slide4.xml"/><Relationship Id="rId2" Type="http://schemas.openxmlformats.org/officeDocument/2006/relationships/tags" Target="../tags/tag2.xml"/><Relationship Id="rId16" Type="http://schemas.microsoft.com/office/2007/relationships/hdphoto" Target="../media/hdphoto4.wdp"/><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hdphoto" Target="../media/hdphoto2.wdp"/><Relationship Id="rId5" Type="http://schemas.openxmlformats.org/officeDocument/2006/relationships/tags" Target="../tags/tag5.xml"/><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tags" Target="../tags/tag4.xml"/><Relationship Id="rId9" Type="http://schemas.openxmlformats.org/officeDocument/2006/relationships/slide" Target="slide6.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audio" Target="../media/audio1.wav"/><Relationship Id="rId3" Type="http://schemas.openxmlformats.org/officeDocument/2006/relationships/tags" Target="../tags/tag9.xml"/><Relationship Id="rId21" Type="http://schemas.openxmlformats.org/officeDocument/2006/relationships/image" Target="../media/image26.png"/><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slideLayout" Target="../slideLayouts/slideLayout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slide" Target="slide3.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image" Target="../media/image28.jpeg"/><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image" Target="../media/image27.jpeg"/><Relationship Id="rId10" Type="http://schemas.openxmlformats.org/officeDocument/2006/relationships/tags" Target="../tags/tag16.xml"/><Relationship Id="rId19" Type="http://schemas.openxmlformats.org/officeDocument/2006/relationships/audio" Target="../media/audio2.wav"/><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gi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30.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rot="1316482" flipH="1">
            <a:off x="4281415" y="3817411"/>
            <a:ext cx="1880307" cy="1494880"/>
            <a:chOff x="5810450" y="1655939"/>
            <a:chExt cx="1880307" cy="149488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41497" b="24540"/>
          <a:stretch/>
        </p:blipFill>
        <p:spPr>
          <a:xfrm flipH="1">
            <a:off x="-1141322" y="-1305394"/>
            <a:ext cx="5234499" cy="7362550"/>
          </a:xfrm>
          <a:prstGeom prst="rect">
            <a:avLst/>
          </a:prstGeom>
        </p:spPr>
      </p:pic>
      <p:pic>
        <p:nvPicPr>
          <p:cNvPr id="5" name="图片 5">
            <a:extLst>
              <a:ext uri="{FF2B5EF4-FFF2-40B4-BE49-F238E27FC236}">
                <a16:creationId xmlns:a16="http://schemas.microsoft.com/office/drawing/2014/main" id="{B42EE967-6EF2-4350-9F37-4E7CC3902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34305"/>
            <a:ext cx="2464454" cy="5501434"/>
          </a:xfrm>
          <a:prstGeom prst="rect">
            <a:avLst/>
          </a:prstGeom>
        </p:spPr>
      </p:pic>
      <p:pic>
        <p:nvPicPr>
          <p:cNvPr id="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
        <p:nvSpPr>
          <p:cNvPr id="17" name="矩形: 圆角 30">
            <a:extLst>
              <a:ext uri="{FF2B5EF4-FFF2-40B4-BE49-F238E27FC236}">
                <a16:creationId xmlns:a16="http://schemas.microsoft.com/office/drawing/2014/main" id="{FAD0365D-6A6E-4B17-B411-DDCE32D0A74D}"/>
              </a:ext>
            </a:extLst>
          </p:cNvPr>
          <p:cNvSpPr/>
          <p:nvPr/>
        </p:nvSpPr>
        <p:spPr>
          <a:xfrm>
            <a:off x="3042808" y="27208"/>
            <a:ext cx="2704517" cy="827147"/>
          </a:xfrm>
          <a:prstGeom prst="roundRect">
            <a:avLst>
              <a:gd name="adj" fmla="val 28943"/>
            </a:avLst>
          </a:prstGeom>
          <a:solidFill>
            <a:srgbClr val="94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4400" dirty="0">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3360840" y="737498"/>
            <a:ext cx="7757627"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7200"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sz="7200" b="1" dirty="0">
              <a:solidFill>
                <a:srgbClr val="159C15"/>
              </a:solidFill>
              <a:latin typeface="UTM Sharnay" panose="02040603050506020204" pitchFamily="18" charset="0"/>
              <a:ea typeface="印品溜溜圆" panose="02000000000000000000" pitchFamily="2" charset="-122"/>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pic>
        <p:nvPicPr>
          <p:cNvPr id="19" name="图片 3">
            <a:extLst>
              <a:ext uri="{FF2B5EF4-FFF2-40B4-BE49-F238E27FC236}">
                <a16:creationId xmlns:a16="http://schemas.microsoft.com/office/drawing/2014/main" id="{370535D8-CA37-4FEB-94C2-A1C0B0792D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516" b="49470"/>
          <a:stretch/>
        </p:blipFill>
        <p:spPr>
          <a:xfrm>
            <a:off x="10386129" y="149874"/>
            <a:ext cx="1610383" cy="1607188"/>
          </a:xfrm>
          <a:prstGeom prst="rect">
            <a:avLst/>
          </a:prstGeom>
        </p:spPr>
      </p:pic>
      <p:sp>
        <p:nvSpPr>
          <p:cNvPr id="20" name="标题 1">
            <a:extLst>
              <a:ext uri="{FF2B5EF4-FFF2-40B4-BE49-F238E27FC236}">
                <a16:creationId xmlns:a16="http://schemas.microsoft.com/office/drawing/2014/main" id="{DF0BF919-02D9-45DE-8636-8E9E41219442}"/>
              </a:ext>
            </a:extLst>
          </p:cNvPr>
          <p:cNvSpPr txBox="1">
            <a:spLocks/>
          </p:cNvSpPr>
          <p:nvPr/>
        </p:nvSpPr>
        <p:spPr>
          <a:xfrm>
            <a:off x="5747325" y="2842431"/>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2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32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951613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250" fill="hold"/>
                                        <p:tgtEl>
                                          <p:spTgt spid="5"/>
                                        </p:tgtEl>
                                        <p:attrNameLst>
                                          <p:attrName>ppt_x</p:attrName>
                                        </p:attrNameLst>
                                      </p:cBhvr>
                                      <p:tavLst>
                                        <p:tav tm="0">
                                          <p:val>
                                            <p:strVal val="0-#ppt_w/2"/>
                                          </p:val>
                                        </p:tav>
                                        <p:tav tm="100000">
                                          <p:val>
                                            <p:strVal val="#ppt_x"/>
                                          </p:val>
                                        </p:tav>
                                      </p:tavLst>
                                    </p:anim>
                                    <p:anim calcmode="lin" valueType="num">
                                      <p:cBhvr additive="base">
                                        <p:cTn id="14" dur="125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0-#ppt_w/2"/>
                                          </p:val>
                                        </p:tav>
                                        <p:tav tm="100000">
                                          <p:val>
                                            <p:strVal val="#ppt_x"/>
                                          </p:val>
                                        </p:tav>
                                      </p:tavLst>
                                    </p:anim>
                                    <p:anim calcmode="lin" valueType="num">
                                      <p:cBhvr additive="base">
                                        <p:cTn id="18"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1+#ppt_w/2"/>
                                          </p:val>
                                        </p:tav>
                                        <p:tav tm="100000">
                                          <p:val>
                                            <p:strVal val="#ppt_x"/>
                                          </p:val>
                                        </p:tav>
                                      </p:tavLst>
                                    </p:anim>
                                    <p:anim calcmode="lin" valueType="num">
                                      <p:cBhvr additive="base">
                                        <p:cTn id="29" dur="10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000" fill="hold"/>
                                        <p:tgtEl>
                                          <p:spTgt spid="2"/>
                                        </p:tgtEl>
                                        <p:attrNameLst>
                                          <p:attrName>ppt_x</p:attrName>
                                        </p:attrNameLst>
                                      </p:cBhvr>
                                      <p:tavLst>
                                        <p:tav tm="0">
                                          <p:val>
                                            <p:strVal val="1+#ppt_w/2"/>
                                          </p:val>
                                        </p:tav>
                                        <p:tav tm="100000">
                                          <p:val>
                                            <p:strVal val="#ppt_x"/>
                                          </p:val>
                                        </p:tav>
                                      </p:tavLst>
                                    </p:anim>
                                    <p:anim calcmode="lin" valueType="num">
                                      <p:cBhvr additive="base">
                                        <p:cTn id="34" dur="1000" fill="hold"/>
                                        <p:tgtEl>
                                          <p:spTgt spid="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Effect transition="in" filter="fade">
                                      <p:cBhvr>
                                        <p:cTn id="40" dur="750"/>
                                        <p:tgtEl>
                                          <p:spTgt spid="17"/>
                                        </p:tgtEl>
                                      </p:cBhvr>
                                    </p:animEffect>
                                  </p:childTnLst>
                                </p:cTn>
                              </p:par>
                            </p:childTnLst>
                          </p:cTn>
                        </p:par>
                        <p:par>
                          <p:cTn id="41" fill="hold">
                            <p:stCondLst>
                              <p:cond delay="375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750"/>
                                        <p:tgtEl>
                                          <p:spTgt spid="18"/>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750"/>
                                        <p:tgtEl>
                                          <p:spTgt spid="20"/>
                                        </p:tgtEl>
                                      </p:cBhvr>
                                    </p:animEffect>
                                  </p:childTnLst>
                                </p:cTn>
                              </p:par>
                              <p:par>
                                <p:cTn id="49" presetID="2" presetClass="entr" presetSubtype="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1000" fill="hold"/>
                                        <p:tgtEl>
                                          <p:spTgt spid="19"/>
                                        </p:tgtEl>
                                        <p:attrNameLst>
                                          <p:attrName>ppt_x</p:attrName>
                                        </p:attrNameLst>
                                      </p:cBhvr>
                                      <p:tavLst>
                                        <p:tav tm="0">
                                          <p:val>
                                            <p:strVal val="1+#ppt_w/2"/>
                                          </p:val>
                                        </p:tav>
                                        <p:tav tm="100000">
                                          <p:val>
                                            <p:strVal val="#ppt_x"/>
                                          </p:val>
                                        </p:tav>
                                      </p:tavLst>
                                    </p:anim>
                                    <p:anim calcmode="lin" valueType="num">
                                      <p:cBhvr additive="base">
                                        <p:cTn id="5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148"/>
          <p:cNvSpPr>
            <a:spLocks noChangeAspect="1"/>
          </p:cNvSpPr>
          <p:nvPr/>
        </p:nvSpPr>
        <p:spPr>
          <a:xfrm>
            <a:off x="2704652" y="1837088"/>
            <a:ext cx="1444610" cy="1522093"/>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1" name="椭圆 149"/>
          <p:cNvSpPr>
            <a:spLocks noChangeAspect="1"/>
          </p:cNvSpPr>
          <p:nvPr/>
        </p:nvSpPr>
        <p:spPr>
          <a:xfrm>
            <a:off x="2596688" y="1681208"/>
            <a:ext cx="1775862" cy="1703419"/>
          </a:xfrm>
          <a:prstGeom prst="ellipse">
            <a:avLst/>
          </a:prstGeom>
          <a:solidFill>
            <a:srgbClr val="FF3300"/>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2" name="椭圆 150"/>
          <p:cNvSpPr>
            <a:spLocks noChangeAspect="1"/>
          </p:cNvSpPr>
          <p:nvPr/>
        </p:nvSpPr>
        <p:spPr>
          <a:xfrm>
            <a:off x="2766325" y="1853552"/>
            <a:ext cx="1436588" cy="1397796"/>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3" name="任意多边形 151"/>
          <p:cNvSpPr/>
          <p:nvPr/>
        </p:nvSpPr>
        <p:spPr>
          <a:xfrm>
            <a:off x="3643831" y="2095865"/>
            <a:ext cx="4792183" cy="94573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4" name="椭圆 152"/>
          <p:cNvSpPr>
            <a:spLocks noChangeAspect="1"/>
          </p:cNvSpPr>
          <p:nvPr/>
        </p:nvSpPr>
        <p:spPr>
          <a:xfrm>
            <a:off x="2916914" y="1959312"/>
            <a:ext cx="1135410" cy="1196310"/>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5" name="文本框 153"/>
          <p:cNvSpPr txBox="1"/>
          <p:nvPr/>
        </p:nvSpPr>
        <p:spPr>
          <a:xfrm>
            <a:off x="3259745" y="2233402"/>
            <a:ext cx="584932" cy="707886"/>
          </a:xfrm>
          <a:prstGeom prst="rect">
            <a:avLst/>
          </a:prstGeom>
          <a:noFill/>
        </p:spPr>
        <p:txBody>
          <a:bodyPr wrap="square" rtlCol="0">
            <a:spAutoFit/>
          </a:bodyPr>
          <a:lstStyle/>
          <a:p>
            <a:r>
              <a:rPr lang="en-US" altLang="zh-CN" sz="4000" smtClean="0">
                <a:solidFill>
                  <a:srgbClr val="E7E6E6">
                    <a:lumMod val="50000"/>
                  </a:srgbClr>
                </a:solidFill>
                <a:latin typeface="Impact" panose="020B0806030902050204" pitchFamily="34" charset="0"/>
                <a:ea typeface="宋体" panose="02010600030101010101" pitchFamily="2" charset="-122"/>
              </a:rPr>
              <a:t>1</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16" name="文本框 154"/>
          <p:cNvSpPr txBox="1"/>
          <p:nvPr/>
        </p:nvSpPr>
        <p:spPr>
          <a:xfrm>
            <a:off x="4353502" y="1981838"/>
            <a:ext cx="4584675" cy="923330"/>
          </a:xfrm>
          <a:prstGeom prst="rect">
            <a:avLst/>
          </a:prstGeom>
          <a:noFill/>
        </p:spPr>
        <p:txBody>
          <a:bodyPr wrap="square" rtlCol="0">
            <a:spAutoFit/>
          </a:bodyPr>
          <a:lstStyle/>
          <a:p>
            <a:r>
              <a:rPr lang="en-US" altLang="zh-CN" sz="5400" b="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Luyện đọc</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矩形: 圆角 30">
            <a:extLst>
              <a:ext uri="{FF2B5EF4-FFF2-40B4-BE49-F238E27FC236}">
                <a16:creationId xmlns:a16="http://schemas.microsoft.com/office/drawing/2014/main" id="{FAD0365D-6A6E-4B17-B411-DDCE32D0A74D}"/>
              </a:ext>
            </a:extLst>
          </p:cNvPr>
          <p:cNvSpPr/>
          <p:nvPr/>
        </p:nvSpPr>
        <p:spPr>
          <a:xfrm>
            <a:off x="5729150" y="-5647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1083473" y="416561"/>
            <a:ext cx="10916634"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19" name="标题 1">
            <a:extLst>
              <a:ext uri="{FF2B5EF4-FFF2-40B4-BE49-F238E27FC236}">
                <a16:creationId xmlns:a16="http://schemas.microsoft.com/office/drawing/2014/main" id="{DF0BF919-02D9-45DE-8636-8E9E41219442}"/>
              </a:ext>
            </a:extLst>
          </p:cNvPr>
          <p:cNvSpPr txBox="1">
            <a:spLocks/>
          </p:cNvSpPr>
          <p:nvPr/>
        </p:nvSpPr>
        <p:spPr>
          <a:xfrm>
            <a:off x="5441151" y="1139469"/>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grpSp>
        <p:nvGrpSpPr>
          <p:cNvPr id="20" name="Group 19"/>
          <p:cNvGrpSpPr/>
          <p:nvPr/>
        </p:nvGrpSpPr>
        <p:grpSpPr>
          <a:xfrm rot="1316482" flipH="1">
            <a:off x="1144314" y="3898528"/>
            <a:ext cx="1880307" cy="1494880"/>
            <a:chOff x="5810450" y="1655939"/>
            <a:chExt cx="1880307" cy="149488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2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8" r="22440"/>
          <a:stretch/>
        </p:blipFill>
        <p:spPr>
          <a:xfrm>
            <a:off x="-99818" y="3818200"/>
            <a:ext cx="8304283" cy="3089823"/>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28" name="Picture 27"/>
          <p:cNvPicPr>
            <a:picLocks noChangeAspect="1"/>
          </p:cNvPicPr>
          <p:nvPr/>
        </p:nvPicPr>
        <p:blipFill>
          <a:blip r:embed="rId9" cstate="print">
            <a:extLst>
              <a:ext uri="{BEBA8EAE-BF5A-486C-A8C5-ECC9F3942E4B}">
                <a14:imgProps xmlns:a14="http://schemas.microsoft.com/office/drawing/2010/main">
                  <a14:imgLayer r:embed="rId10">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spTree>
    <p:extLst>
      <p:ext uri="{BB962C8B-B14F-4D97-AF65-F5344CB8AC3E}">
        <p14:creationId xmlns:p14="http://schemas.microsoft.com/office/powerpoint/2010/main" val="21189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1+#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50" fill="hold"/>
                                        <p:tgtEl>
                                          <p:spTgt spid="17"/>
                                        </p:tgtEl>
                                        <p:attrNameLst>
                                          <p:attrName>ppt_w</p:attrName>
                                        </p:attrNameLst>
                                      </p:cBhvr>
                                      <p:tavLst>
                                        <p:tav tm="0">
                                          <p:val>
                                            <p:fltVal val="0"/>
                                          </p:val>
                                        </p:tav>
                                        <p:tav tm="100000">
                                          <p:val>
                                            <p:strVal val="#ppt_w"/>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Effect transition="in" filter="fade">
                                      <p:cBhvr>
                                        <p:cTn id="31" dur="750"/>
                                        <p:tgtEl>
                                          <p:spTgt spid="17"/>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75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
                                          <p:stCondLst>
                                            <p:cond delay="0"/>
                                          </p:stCondLst>
                                        </p:cTn>
                                        <p:tgtEl>
                                          <p:spTgt spid="10"/>
                                        </p:tgtEl>
                                      </p:cBhvr>
                                    </p:animEffect>
                                    <p:anim calcmode="lin" valueType="num">
                                      <p:cBhvr>
                                        <p:cTn id="45" dur="18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 tmFilter="0, 0; 0.125,0.2665; 0.25,0.4; 0.375,0.465; 0.5,0.5;  0.625,0.535; 0.75,0.6; 0.875,0.7335; 1,1">
                                          <p:stCondLst>
                                            <p:cond delay="66"/>
                                          </p:stCondLst>
                                        </p:cTn>
                                        <p:tgtEl>
                                          <p:spTgt spid="10"/>
                                        </p:tgtEl>
                                        <p:attrNameLst>
                                          <p:attrName>ppt_y</p:attrName>
                                        </p:attrNameLst>
                                      </p:cBhvr>
                                      <p:tavLst>
                                        <p:tav tm="0" fmla="#ppt_y-sin(pi*$)/9">
                                          <p:val>
                                            <p:fltVal val="0"/>
                                          </p:val>
                                        </p:tav>
                                        <p:tav tm="100000">
                                          <p:val>
                                            <p:fltVal val="1"/>
                                          </p:val>
                                        </p:tav>
                                      </p:tavLst>
                                    </p:anim>
                                    <p:anim calcmode="lin" valueType="num">
                                      <p:cBhvr>
                                        <p:cTn id="48" dur="33" tmFilter="0, 0; 0.125,0.2665; 0.25,0.4; 0.375,0.465; 0.5,0.5;  0.625,0.535; 0.75,0.6; 0.875,0.7335; 1,1">
                                          <p:stCondLst>
                                            <p:cond delay="132"/>
                                          </p:stCondLst>
                                        </p:cTn>
                                        <p:tgtEl>
                                          <p:spTgt spid="10"/>
                                        </p:tgtEl>
                                        <p:attrNameLst>
                                          <p:attrName>ppt_y</p:attrName>
                                        </p:attrNameLst>
                                      </p:cBhvr>
                                      <p:tavLst>
                                        <p:tav tm="0" fmla="#ppt_y-sin(pi*$)/27">
                                          <p:val>
                                            <p:fltVal val="0"/>
                                          </p:val>
                                        </p:tav>
                                        <p:tav tm="100000">
                                          <p:val>
                                            <p:fltVal val="1"/>
                                          </p:val>
                                        </p:tav>
                                      </p:tavLst>
                                    </p:anim>
                                    <p:anim calcmode="lin" valueType="num">
                                      <p:cBhvr>
                                        <p:cTn id="49" dur="16" tmFilter="0, 0; 0.125,0.2665; 0.25,0.4; 0.375,0.465; 0.5,0.5;  0.625,0.535; 0.75,0.6; 0.875,0.7335; 1,1">
                                          <p:stCondLst>
                                            <p:cond delay="166"/>
                                          </p:stCondLst>
                                        </p:cTn>
                                        <p:tgtEl>
                                          <p:spTgt spid="10"/>
                                        </p:tgtEl>
                                        <p:attrNameLst>
                                          <p:attrName>ppt_y</p:attrName>
                                        </p:attrNameLst>
                                      </p:cBhvr>
                                      <p:tavLst>
                                        <p:tav tm="0" fmla="#ppt_y-sin(pi*$)/81">
                                          <p:val>
                                            <p:fltVal val="0"/>
                                          </p:val>
                                        </p:tav>
                                        <p:tav tm="100000">
                                          <p:val>
                                            <p:fltVal val="1"/>
                                          </p:val>
                                        </p:tav>
                                      </p:tavLst>
                                    </p:anim>
                                    <p:animScale>
                                      <p:cBhvr>
                                        <p:cTn id="50" dur="3">
                                          <p:stCondLst>
                                            <p:cond delay="65"/>
                                          </p:stCondLst>
                                        </p:cTn>
                                        <p:tgtEl>
                                          <p:spTgt spid="10"/>
                                        </p:tgtEl>
                                      </p:cBhvr>
                                      <p:to x="100000" y="60000"/>
                                    </p:animScale>
                                    <p:animScale>
                                      <p:cBhvr>
                                        <p:cTn id="51" dur="17" decel="50000">
                                          <p:stCondLst>
                                            <p:cond delay="68"/>
                                          </p:stCondLst>
                                        </p:cTn>
                                        <p:tgtEl>
                                          <p:spTgt spid="10"/>
                                        </p:tgtEl>
                                      </p:cBhvr>
                                      <p:to x="100000" y="100000"/>
                                    </p:animScale>
                                    <p:animScale>
                                      <p:cBhvr>
                                        <p:cTn id="52" dur="3">
                                          <p:stCondLst>
                                            <p:cond delay="131"/>
                                          </p:stCondLst>
                                        </p:cTn>
                                        <p:tgtEl>
                                          <p:spTgt spid="10"/>
                                        </p:tgtEl>
                                      </p:cBhvr>
                                      <p:to x="100000" y="80000"/>
                                    </p:animScale>
                                    <p:animScale>
                                      <p:cBhvr>
                                        <p:cTn id="53" dur="17" decel="50000">
                                          <p:stCondLst>
                                            <p:cond delay="134"/>
                                          </p:stCondLst>
                                        </p:cTn>
                                        <p:tgtEl>
                                          <p:spTgt spid="10"/>
                                        </p:tgtEl>
                                      </p:cBhvr>
                                      <p:to x="100000" y="100000"/>
                                    </p:animScale>
                                    <p:animScale>
                                      <p:cBhvr>
                                        <p:cTn id="54" dur="3">
                                          <p:stCondLst>
                                            <p:cond delay="164"/>
                                          </p:stCondLst>
                                        </p:cTn>
                                        <p:tgtEl>
                                          <p:spTgt spid="10"/>
                                        </p:tgtEl>
                                      </p:cBhvr>
                                      <p:to x="100000" y="90000"/>
                                    </p:animScale>
                                    <p:animScale>
                                      <p:cBhvr>
                                        <p:cTn id="55" dur="17" decel="50000">
                                          <p:stCondLst>
                                            <p:cond delay="167"/>
                                          </p:stCondLst>
                                        </p:cTn>
                                        <p:tgtEl>
                                          <p:spTgt spid="10"/>
                                        </p:tgtEl>
                                      </p:cBhvr>
                                      <p:to x="100000" y="100000"/>
                                    </p:animScale>
                                    <p:animScale>
                                      <p:cBhvr>
                                        <p:cTn id="56" dur="3">
                                          <p:stCondLst>
                                            <p:cond delay="181"/>
                                          </p:stCondLst>
                                        </p:cTn>
                                        <p:tgtEl>
                                          <p:spTgt spid="10"/>
                                        </p:tgtEl>
                                      </p:cBhvr>
                                      <p:to x="100000" y="95000"/>
                                    </p:animScale>
                                    <p:animScale>
                                      <p:cBhvr>
                                        <p:cTn id="57" dur="17" decel="50000">
                                          <p:stCondLst>
                                            <p:cond delay="183"/>
                                          </p:stCondLst>
                                        </p:cTn>
                                        <p:tgtEl>
                                          <p:spTgt spid="10"/>
                                        </p:tgtEl>
                                      </p:cBhvr>
                                      <p:to x="100000" y="100000"/>
                                    </p:animScale>
                                  </p:childTnLst>
                                </p:cTn>
                              </p:par>
                            </p:childTnLst>
                          </p:cTn>
                        </p:par>
                        <p:par>
                          <p:cTn id="58" fill="hold">
                            <p:stCondLst>
                              <p:cond delay="200"/>
                            </p:stCondLst>
                            <p:childTnLst>
                              <p:par>
                                <p:cTn id="59" presetID="26"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
                                          <p:stCondLst>
                                            <p:cond delay="0"/>
                                          </p:stCondLst>
                                        </p:cTn>
                                        <p:tgtEl>
                                          <p:spTgt spid="11"/>
                                        </p:tgtEl>
                                      </p:cBhvr>
                                    </p:animEffect>
                                    <p:anim calcmode="lin" valueType="num">
                                      <p:cBhvr>
                                        <p:cTn id="62" dur="18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 tmFilter="0, 0; 0.125,0.2665; 0.25,0.4; 0.375,0.465; 0.5,0.5;  0.625,0.535; 0.75,0.6; 0.875,0.7335; 1,1">
                                          <p:stCondLst>
                                            <p:cond delay="66"/>
                                          </p:stCondLst>
                                        </p:cTn>
                                        <p:tgtEl>
                                          <p:spTgt spid="11"/>
                                        </p:tgtEl>
                                        <p:attrNameLst>
                                          <p:attrName>ppt_y</p:attrName>
                                        </p:attrNameLst>
                                      </p:cBhvr>
                                      <p:tavLst>
                                        <p:tav tm="0" fmla="#ppt_y-sin(pi*$)/9">
                                          <p:val>
                                            <p:fltVal val="0"/>
                                          </p:val>
                                        </p:tav>
                                        <p:tav tm="100000">
                                          <p:val>
                                            <p:fltVal val="1"/>
                                          </p:val>
                                        </p:tav>
                                      </p:tavLst>
                                    </p:anim>
                                    <p:anim calcmode="lin" valueType="num">
                                      <p:cBhvr>
                                        <p:cTn id="65" dur="33" tmFilter="0, 0; 0.125,0.2665; 0.25,0.4; 0.375,0.465; 0.5,0.5;  0.625,0.535; 0.75,0.6; 0.875,0.7335; 1,1">
                                          <p:stCondLst>
                                            <p:cond delay="132"/>
                                          </p:stCondLst>
                                        </p:cTn>
                                        <p:tgtEl>
                                          <p:spTgt spid="11"/>
                                        </p:tgtEl>
                                        <p:attrNameLst>
                                          <p:attrName>ppt_y</p:attrName>
                                        </p:attrNameLst>
                                      </p:cBhvr>
                                      <p:tavLst>
                                        <p:tav tm="0" fmla="#ppt_y-sin(pi*$)/27">
                                          <p:val>
                                            <p:fltVal val="0"/>
                                          </p:val>
                                        </p:tav>
                                        <p:tav tm="100000">
                                          <p:val>
                                            <p:fltVal val="1"/>
                                          </p:val>
                                        </p:tav>
                                      </p:tavLst>
                                    </p:anim>
                                    <p:anim calcmode="lin" valueType="num">
                                      <p:cBhvr>
                                        <p:cTn id="66" dur="16" tmFilter="0, 0; 0.125,0.2665; 0.25,0.4; 0.375,0.465; 0.5,0.5;  0.625,0.535; 0.75,0.6; 0.875,0.7335; 1,1">
                                          <p:stCondLst>
                                            <p:cond delay="166"/>
                                          </p:stCondLst>
                                        </p:cTn>
                                        <p:tgtEl>
                                          <p:spTgt spid="11"/>
                                        </p:tgtEl>
                                        <p:attrNameLst>
                                          <p:attrName>ppt_y</p:attrName>
                                        </p:attrNameLst>
                                      </p:cBhvr>
                                      <p:tavLst>
                                        <p:tav tm="0" fmla="#ppt_y-sin(pi*$)/81">
                                          <p:val>
                                            <p:fltVal val="0"/>
                                          </p:val>
                                        </p:tav>
                                        <p:tav tm="100000">
                                          <p:val>
                                            <p:fltVal val="1"/>
                                          </p:val>
                                        </p:tav>
                                      </p:tavLst>
                                    </p:anim>
                                    <p:animScale>
                                      <p:cBhvr>
                                        <p:cTn id="67" dur="3">
                                          <p:stCondLst>
                                            <p:cond delay="65"/>
                                          </p:stCondLst>
                                        </p:cTn>
                                        <p:tgtEl>
                                          <p:spTgt spid="11"/>
                                        </p:tgtEl>
                                      </p:cBhvr>
                                      <p:to x="100000" y="60000"/>
                                    </p:animScale>
                                    <p:animScale>
                                      <p:cBhvr>
                                        <p:cTn id="68" dur="17" decel="50000">
                                          <p:stCondLst>
                                            <p:cond delay="68"/>
                                          </p:stCondLst>
                                        </p:cTn>
                                        <p:tgtEl>
                                          <p:spTgt spid="11"/>
                                        </p:tgtEl>
                                      </p:cBhvr>
                                      <p:to x="100000" y="100000"/>
                                    </p:animScale>
                                    <p:animScale>
                                      <p:cBhvr>
                                        <p:cTn id="69" dur="3">
                                          <p:stCondLst>
                                            <p:cond delay="131"/>
                                          </p:stCondLst>
                                        </p:cTn>
                                        <p:tgtEl>
                                          <p:spTgt spid="11"/>
                                        </p:tgtEl>
                                      </p:cBhvr>
                                      <p:to x="100000" y="80000"/>
                                    </p:animScale>
                                    <p:animScale>
                                      <p:cBhvr>
                                        <p:cTn id="70" dur="17" decel="50000">
                                          <p:stCondLst>
                                            <p:cond delay="134"/>
                                          </p:stCondLst>
                                        </p:cTn>
                                        <p:tgtEl>
                                          <p:spTgt spid="11"/>
                                        </p:tgtEl>
                                      </p:cBhvr>
                                      <p:to x="100000" y="100000"/>
                                    </p:animScale>
                                    <p:animScale>
                                      <p:cBhvr>
                                        <p:cTn id="71" dur="3">
                                          <p:stCondLst>
                                            <p:cond delay="164"/>
                                          </p:stCondLst>
                                        </p:cTn>
                                        <p:tgtEl>
                                          <p:spTgt spid="11"/>
                                        </p:tgtEl>
                                      </p:cBhvr>
                                      <p:to x="100000" y="90000"/>
                                    </p:animScale>
                                    <p:animScale>
                                      <p:cBhvr>
                                        <p:cTn id="72" dur="17" decel="50000">
                                          <p:stCondLst>
                                            <p:cond delay="167"/>
                                          </p:stCondLst>
                                        </p:cTn>
                                        <p:tgtEl>
                                          <p:spTgt spid="11"/>
                                        </p:tgtEl>
                                      </p:cBhvr>
                                      <p:to x="100000" y="100000"/>
                                    </p:animScale>
                                    <p:animScale>
                                      <p:cBhvr>
                                        <p:cTn id="73" dur="3">
                                          <p:stCondLst>
                                            <p:cond delay="181"/>
                                          </p:stCondLst>
                                        </p:cTn>
                                        <p:tgtEl>
                                          <p:spTgt spid="11"/>
                                        </p:tgtEl>
                                      </p:cBhvr>
                                      <p:to x="100000" y="95000"/>
                                    </p:animScale>
                                    <p:animScale>
                                      <p:cBhvr>
                                        <p:cTn id="74" dur="17" decel="50000">
                                          <p:stCondLst>
                                            <p:cond delay="183"/>
                                          </p:stCondLst>
                                        </p:cTn>
                                        <p:tgtEl>
                                          <p:spTgt spid="11"/>
                                        </p:tgtEl>
                                      </p:cBhvr>
                                      <p:to x="100000" y="100000"/>
                                    </p:animScale>
                                  </p:childTnLst>
                                </p:cTn>
                              </p:par>
                            </p:childTnLst>
                          </p:cTn>
                        </p:par>
                        <p:par>
                          <p:cTn id="75" fill="hold">
                            <p:stCondLst>
                              <p:cond delay="400"/>
                            </p:stCondLst>
                            <p:childTnLst>
                              <p:par>
                                <p:cTn id="76" presetID="26" presetClass="entr" presetSubtype="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down)">
                                      <p:cBhvr>
                                        <p:cTn id="78" dur="58">
                                          <p:stCondLst>
                                            <p:cond delay="0"/>
                                          </p:stCondLst>
                                        </p:cTn>
                                        <p:tgtEl>
                                          <p:spTgt spid="12"/>
                                        </p:tgtEl>
                                      </p:cBhvr>
                                    </p:animEffect>
                                    <p:anim calcmode="lin" valueType="num">
                                      <p:cBhvr>
                                        <p:cTn id="79" dur="18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0" dur="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1" dur="66" tmFilter="0, 0; 0.125,0.2665; 0.25,0.4; 0.375,0.465; 0.5,0.5;  0.625,0.535; 0.75,0.6; 0.875,0.7335; 1,1">
                                          <p:stCondLst>
                                            <p:cond delay="66"/>
                                          </p:stCondLst>
                                        </p:cTn>
                                        <p:tgtEl>
                                          <p:spTgt spid="12"/>
                                        </p:tgtEl>
                                        <p:attrNameLst>
                                          <p:attrName>ppt_y</p:attrName>
                                        </p:attrNameLst>
                                      </p:cBhvr>
                                      <p:tavLst>
                                        <p:tav tm="0" fmla="#ppt_y-sin(pi*$)/9">
                                          <p:val>
                                            <p:fltVal val="0"/>
                                          </p:val>
                                        </p:tav>
                                        <p:tav tm="100000">
                                          <p:val>
                                            <p:fltVal val="1"/>
                                          </p:val>
                                        </p:tav>
                                      </p:tavLst>
                                    </p:anim>
                                    <p:anim calcmode="lin" valueType="num">
                                      <p:cBhvr>
                                        <p:cTn id="82" dur="33" tmFilter="0, 0; 0.125,0.2665; 0.25,0.4; 0.375,0.465; 0.5,0.5;  0.625,0.535; 0.75,0.6; 0.875,0.7335; 1,1">
                                          <p:stCondLst>
                                            <p:cond delay="132"/>
                                          </p:stCondLst>
                                        </p:cTn>
                                        <p:tgtEl>
                                          <p:spTgt spid="12"/>
                                        </p:tgtEl>
                                        <p:attrNameLst>
                                          <p:attrName>ppt_y</p:attrName>
                                        </p:attrNameLst>
                                      </p:cBhvr>
                                      <p:tavLst>
                                        <p:tav tm="0" fmla="#ppt_y-sin(pi*$)/27">
                                          <p:val>
                                            <p:fltVal val="0"/>
                                          </p:val>
                                        </p:tav>
                                        <p:tav tm="100000">
                                          <p:val>
                                            <p:fltVal val="1"/>
                                          </p:val>
                                        </p:tav>
                                      </p:tavLst>
                                    </p:anim>
                                    <p:anim calcmode="lin" valueType="num">
                                      <p:cBhvr>
                                        <p:cTn id="83" dur="16" tmFilter="0, 0; 0.125,0.2665; 0.25,0.4; 0.375,0.465; 0.5,0.5;  0.625,0.535; 0.75,0.6; 0.875,0.7335; 1,1">
                                          <p:stCondLst>
                                            <p:cond delay="166"/>
                                          </p:stCondLst>
                                        </p:cTn>
                                        <p:tgtEl>
                                          <p:spTgt spid="12"/>
                                        </p:tgtEl>
                                        <p:attrNameLst>
                                          <p:attrName>ppt_y</p:attrName>
                                        </p:attrNameLst>
                                      </p:cBhvr>
                                      <p:tavLst>
                                        <p:tav tm="0" fmla="#ppt_y-sin(pi*$)/81">
                                          <p:val>
                                            <p:fltVal val="0"/>
                                          </p:val>
                                        </p:tav>
                                        <p:tav tm="100000">
                                          <p:val>
                                            <p:fltVal val="1"/>
                                          </p:val>
                                        </p:tav>
                                      </p:tavLst>
                                    </p:anim>
                                    <p:animScale>
                                      <p:cBhvr>
                                        <p:cTn id="84" dur="3">
                                          <p:stCondLst>
                                            <p:cond delay="65"/>
                                          </p:stCondLst>
                                        </p:cTn>
                                        <p:tgtEl>
                                          <p:spTgt spid="12"/>
                                        </p:tgtEl>
                                      </p:cBhvr>
                                      <p:to x="100000" y="60000"/>
                                    </p:animScale>
                                    <p:animScale>
                                      <p:cBhvr>
                                        <p:cTn id="85" dur="17" decel="50000">
                                          <p:stCondLst>
                                            <p:cond delay="68"/>
                                          </p:stCondLst>
                                        </p:cTn>
                                        <p:tgtEl>
                                          <p:spTgt spid="12"/>
                                        </p:tgtEl>
                                      </p:cBhvr>
                                      <p:to x="100000" y="100000"/>
                                    </p:animScale>
                                    <p:animScale>
                                      <p:cBhvr>
                                        <p:cTn id="86" dur="3">
                                          <p:stCondLst>
                                            <p:cond delay="131"/>
                                          </p:stCondLst>
                                        </p:cTn>
                                        <p:tgtEl>
                                          <p:spTgt spid="12"/>
                                        </p:tgtEl>
                                      </p:cBhvr>
                                      <p:to x="100000" y="80000"/>
                                    </p:animScale>
                                    <p:animScale>
                                      <p:cBhvr>
                                        <p:cTn id="87" dur="17" decel="50000">
                                          <p:stCondLst>
                                            <p:cond delay="134"/>
                                          </p:stCondLst>
                                        </p:cTn>
                                        <p:tgtEl>
                                          <p:spTgt spid="12"/>
                                        </p:tgtEl>
                                      </p:cBhvr>
                                      <p:to x="100000" y="100000"/>
                                    </p:animScale>
                                    <p:animScale>
                                      <p:cBhvr>
                                        <p:cTn id="88" dur="3">
                                          <p:stCondLst>
                                            <p:cond delay="164"/>
                                          </p:stCondLst>
                                        </p:cTn>
                                        <p:tgtEl>
                                          <p:spTgt spid="12"/>
                                        </p:tgtEl>
                                      </p:cBhvr>
                                      <p:to x="100000" y="90000"/>
                                    </p:animScale>
                                    <p:animScale>
                                      <p:cBhvr>
                                        <p:cTn id="89" dur="17" decel="50000">
                                          <p:stCondLst>
                                            <p:cond delay="167"/>
                                          </p:stCondLst>
                                        </p:cTn>
                                        <p:tgtEl>
                                          <p:spTgt spid="12"/>
                                        </p:tgtEl>
                                      </p:cBhvr>
                                      <p:to x="100000" y="100000"/>
                                    </p:animScale>
                                    <p:animScale>
                                      <p:cBhvr>
                                        <p:cTn id="90" dur="3">
                                          <p:stCondLst>
                                            <p:cond delay="181"/>
                                          </p:stCondLst>
                                        </p:cTn>
                                        <p:tgtEl>
                                          <p:spTgt spid="12"/>
                                        </p:tgtEl>
                                      </p:cBhvr>
                                      <p:to x="100000" y="95000"/>
                                    </p:animScale>
                                    <p:animScale>
                                      <p:cBhvr>
                                        <p:cTn id="91" dur="17" decel="50000">
                                          <p:stCondLst>
                                            <p:cond delay="183"/>
                                          </p:stCondLst>
                                        </p:cTn>
                                        <p:tgtEl>
                                          <p:spTgt spid="12"/>
                                        </p:tgtEl>
                                      </p:cBhvr>
                                      <p:to x="100000" y="100000"/>
                                    </p:animScale>
                                  </p:childTnLst>
                                </p:cTn>
                              </p:par>
                            </p:childTnLst>
                          </p:cTn>
                        </p:par>
                        <p:par>
                          <p:cTn id="92" fill="hold">
                            <p:stCondLst>
                              <p:cond delay="600"/>
                            </p:stCondLst>
                            <p:childTnLst>
                              <p:par>
                                <p:cTn id="93" presetID="26"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down)">
                                      <p:cBhvr>
                                        <p:cTn id="95" dur="58">
                                          <p:stCondLst>
                                            <p:cond delay="0"/>
                                          </p:stCondLst>
                                        </p:cTn>
                                        <p:tgtEl>
                                          <p:spTgt spid="13"/>
                                        </p:tgtEl>
                                      </p:cBhvr>
                                    </p:animEffect>
                                    <p:anim calcmode="lin" valueType="num">
                                      <p:cBhvr>
                                        <p:cTn id="96" dur="18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7" dur="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8" dur="66" tmFilter="0, 0; 0.125,0.2665; 0.25,0.4; 0.375,0.465; 0.5,0.5;  0.625,0.535; 0.75,0.6; 0.875,0.7335; 1,1">
                                          <p:stCondLst>
                                            <p:cond delay="66"/>
                                          </p:stCondLst>
                                        </p:cTn>
                                        <p:tgtEl>
                                          <p:spTgt spid="13"/>
                                        </p:tgtEl>
                                        <p:attrNameLst>
                                          <p:attrName>ppt_y</p:attrName>
                                        </p:attrNameLst>
                                      </p:cBhvr>
                                      <p:tavLst>
                                        <p:tav tm="0" fmla="#ppt_y-sin(pi*$)/9">
                                          <p:val>
                                            <p:fltVal val="0"/>
                                          </p:val>
                                        </p:tav>
                                        <p:tav tm="100000">
                                          <p:val>
                                            <p:fltVal val="1"/>
                                          </p:val>
                                        </p:tav>
                                      </p:tavLst>
                                    </p:anim>
                                    <p:anim calcmode="lin" valueType="num">
                                      <p:cBhvr>
                                        <p:cTn id="99" dur="33" tmFilter="0, 0; 0.125,0.2665; 0.25,0.4; 0.375,0.465; 0.5,0.5;  0.625,0.535; 0.75,0.6; 0.875,0.7335; 1,1">
                                          <p:stCondLst>
                                            <p:cond delay="132"/>
                                          </p:stCondLst>
                                        </p:cTn>
                                        <p:tgtEl>
                                          <p:spTgt spid="13"/>
                                        </p:tgtEl>
                                        <p:attrNameLst>
                                          <p:attrName>ppt_y</p:attrName>
                                        </p:attrNameLst>
                                      </p:cBhvr>
                                      <p:tavLst>
                                        <p:tav tm="0" fmla="#ppt_y-sin(pi*$)/27">
                                          <p:val>
                                            <p:fltVal val="0"/>
                                          </p:val>
                                        </p:tav>
                                        <p:tav tm="100000">
                                          <p:val>
                                            <p:fltVal val="1"/>
                                          </p:val>
                                        </p:tav>
                                      </p:tavLst>
                                    </p:anim>
                                    <p:anim calcmode="lin" valueType="num">
                                      <p:cBhvr>
                                        <p:cTn id="100" dur="16" tmFilter="0, 0; 0.125,0.2665; 0.25,0.4; 0.375,0.465; 0.5,0.5;  0.625,0.535; 0.75,0.6; 0.875,0.7335; 1,1">
                                          <p:stCondLst>
                                            <p:cond delay="166"/>
                                          </p:stCondLst>
                                        </p:cTn>
                                        <p:tgtEl>
                                          <p:spTgt spid="13"/>
                                        </p:tgtEl>
                                        <p:attrNameLst>
                                          <p:attrName>ppt_y</p:attrName>
                                        </p:attrNameLst>
                                      </p:cBhvr>
                                      <p:tavLst>
                                        <p:tav tm="0" fmla="#ppt_y-sin(pi*$)/81">
                                          <p:val>
                                            <p:fltVal val="0"/>
                                          </p:val>
                                        </p:tav>
                                        <p:tav tm="100000">
                                          <p:val>
                                            <p:fltVal val="1"/>
                                          </p:val>
                                        </p:tav>
                                      </p:tavLst>
                                    </p:anim>
                                    <p:animScale>
                                      <p:cBhvr>
                                        <p:cTn id="101" dur="3">
                                          <p:stCondLst>
                                            <p:cond delay="65"/>
                                          </p:stCondLst>
                                        </p:cTn>
                                        <p:tgtEl>
                                          <p:spTgt spid="13"/>
                                        </p:tgtEl>
                                      </p:cBhvr>
                                      <p:to x="100000" y="60000"/>
                                    </p:animScale>
                                    <p:animScale>
                                      <p:cBhvr>
                                        <p:cTn id="102" dur="17" decel="50000">
                                          <p:stCondLst>
                                            <p:cond delay="68"/>
                                          </p:stCondLst>
                                        </p:cTn>
                                        <p:tgtEl>
                                          <p:spTgt spid="13"/>
                                        </p:tgtEl>
                                      </p:cBhvr>
                                      <p:to x="100000" y="100000"/>
                                    </p:animScale>
                                    <p:animScale>
                                      <p:cBhvr>
                                        <p:cTn id="103" dur="3">
                                          <p:stCondLst>
                                            <p:cond delay="131"/>
                                          </p:stCondLst>
                                        </p:cTn>
                                        <p:tgtEl>
                                          <p:spTgt spid="13"/>
                                        </p:tgtEl>
                                      </p:cBhvr>
                                      <p:to x="100000" y="80000"/>
                                    </p:animScale>
                                    <p:animScale>
                                      <p:cBhvr>
                                        <p:cTn id="104" dur="17" decel="50000">
                                          <p:stCondLst>
                                            <p:cond delay="134"/>
                                          </p:stCondLst>
                                        </p:cTn>
                                        <p:tgtEl>
                                          <p:spTgt spid="13"/>
                                        </p:tgtEl>
                                      </p:cBhvr>
                                      <p:to x="100000" y="100000"/>
                                    </p:animScale>
                                    <p:animScale>
                                      <p:cBhvr>
                                        <p:cTn id="105" dur="3">
                                          <p:stCondLst>
                                            <p:cond delay="164"/>
                                          </p:stCondLst>
                                        </p:cTn>
                                        <p:tgtEl>
                                          <p:spTgt spid="13"/>
                                        </p:tgtEl>
                                      </p:cBhvr>
                                      <p:to x="100000" y="90000"/>
                                    </p:animScale>
                                    <p:animScale>
                                      <p:cBhvr>
                                        <p:cTn id="106" dur="17" decel="50000">
                                          <p:stCondLst>
                                            <p:cond delay="167"/>
                                          </p:stCondLst>
                                        </p:cTn>
                                        <p:tgtEl>
                                          <p:spTgt spid="13"/>
                                        </p:tgtEl>
                                      </p:cBhvr>
                                      <p:to x="100000" y="100000"/>
                                    </p:animScale>
                                    <p:animScale>
                                      <p:cBhvr>
                                        <p:cTn id="107" dur="3">
                                          <p:stCondLst>
                                            <p:cond delay="181"/>
                                          </p:stCondLst>
                                        </p:cTn>
                                        <p:tgtEl>
                                          <p:spTgt spid="13"/>
                                        </p:tgtEl>
                                      </p:cBhvr>
                                      <p:to x="100000" y="95000"/>
                                    </p:animScale>
                                    <p:animScale>
                                      <p:cBhvr>
                                        <p:cTn id="108" dur="17" decel="50000">
                                          <p:stCondLst>
                                            <p:cond delay="183"/>
                                          </p:stCondLst>
                                        </p:cTn>
                                        <p:tgtEl>
                                          <p:spTgt spid="13"/>
                                        </p:tgtEl>
                                      </p:cBhvr>
                                      <p:to x="100000" y="100000"/>
                                    </p:animScale>
                                  </p:childTnLst>
                                </p:cTn>
                              </p:par>
                            </p:childTnLst>
                          </p:cTn>
                        </p:par>
                        <p:par>
                          <p:cTn id="109" fill="hold">
                            <p:stCondLst>
                              <p:cond delay="800"/>
                            </p:stCondLst>
                            <p:childTnLst>
                              <p:par>
                                <p:cTn id="110" presetID="26" presetClass="entr" presetSubtype="0"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wipe(down)">
                                      <p:cBhvr>
                                        <p:cTn id="112" dur="58">
                                          <p:stCondLst>
                                            <p:cond delay="0"/>
                                          </p:stCondLst>
                                        </p:cTn>
                                        <p:tgtEl>
                                          <p:spTgt spid="14"/>
                                        </p:tgtEl>
                                      </p:cBhvr>
                                    </p:animEffect>
                                    <p:anim calcmode="lin" valueType="num">
                                      <p:cBhvr>
                                        <p:cTn id="113" dur="18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4" dur="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5" dur="66" tmFilter="0, 0; 0.125,0.2665; 0.25,0.4; 0.375,0.465; 0.5,0.5;  0.625,0.535; 0.75,0.6; 0.875,0.7335; 1,1">
                                          <p:stCondLst>
                                            <p:cond delay="66"/>
                                          </p:stCondLst>
                                        </p:cTn>
                                        <p:tgtEl>
                                          <p:spTgt spid="14"/>
                                        </p:tgtEl>
                                        <p:attrNameLst>
                                          <p:attrName>ppt_y</p:attrName>
                                        </p:attrNameLst>
                                      </p:cBhvr>
                                      <p:tavLst>
                                        <p:tav tm="0" fmla="#ppt_y-sin(pi*$)/9">
                                          <p:val>
                                            <p:fltVal val="0"/>
                                          </p:val>
                                        </p:tav>
                                        <p:tav tm="100000">
                                          <p:val>
                                            <p:fltVal val="1"/>
                                          </p:val>
                                        </p:tav>
                                      </p:tavLst>
                                    </p:anim>
                                    <p:anim calcmode="lin" valueType="num">
                                      <p:cBhvr>
                                        <p:cTn id="116" dur="33" tmFilter="0, 0; 0.125,0.2665; 0.25,0.4; 0.375,0.465; 0.5,0.5;  0.625,0.535; 0.75,0.6; 0.875,0.7335; 1,1">
                                          <p:stCondLst>
                                            <p:cond delay="132"/>
                                          </p:stCondLst>
                                        </p:cTn>
                                        <p:tgtEl>
                                          <p:spTgt spid="14"/>
                                        </p:tgtEl>
                                        <p:attrNameLst>
                                          <p:attrName>ppt_y</p:attrName>
                                        </p:attrNameLst>
                                      </p:cBhvr>
                                      <p:tavLst>
                                        <p:tav tm="0" fmla="#ppt_y-sin(pi*$)/27">
                                          <p:val>
                                            <p:fltVal val="0"/>
                                          </p:val>
                                        </p:tav>
                                        <p:tav tm="100000">
                                          <p:val>
                                            <p:fltVal val="1"/>
                                          </p:val>
                                        </p:tav>
                                      </p:tavLst>
                                    </p:anim>
                                    <p:anim calcmode="lin" valueType="num">
                                      <p:cBhvr>
                                        <p:cTn id="117" dur="16" tmFilter="0, 0; 0.125,0.2665; 0.25,0.4; 0.375,0.465; 0.5,0.5;  0.625,0.535; 0.75,0.6; 0.875,0.7335; 1,1">
                                          <p:stCondLst>
                                            <p:cond delay="166"/>
                                          </p:stCondLst>
                                        </p:cTn>
                                        <p:tgtEl>
                                          <p:spTgt spid="14"/>
                                        </p:tgtEl>
                                        <p:attrNameLst>
                                          <p:attrName>ppt_y</p:attrName>
                                        </p:attrNameLst>
                                      </p:cBhvr>
                                      <p:tavLst>
                                        <p:tav tm="0" fmla="#ppt_y-sin(pi*$)/81">
                                          <p:val>
                                            <p:fltVal val="0"/>
                                          </p:val>
                                        </p:tav>
                                        <p:tav tm="100000">
                                          <p:val>
                                            <p:fltVal val="1"/>
                                          </p:val>
                                        </p:tav>
                                      </p:tavLst>
                                    </p:anim>
                                    <p:animScale>
                                      <p:cBhvr>
                                        <p:cTn id="118" dur="3">
                                          <p:stCondLst>
                                            <p:cond delay="65"/>
                                          </p:stCondLst>
                                        </p:cTn>
                                        <p:tgtEl>
                                          <p:spTgt spid="14"/>
                                        </p:tgtEl>
                                      </p:cBhvr>
                                      <p:to x="100000" y="60000"/>
                                    </p:animScale>
                                    <p:animScale>
                                      <p:cBhvr>
                                        <p:cTn id="119" dur="17" decel="50000">
                                          <p:stCondLst>
                                            <p:cond delay="68"/>
                                          </p:stCondLst>
                                        </p:cTn>
                                        <p:tgtEl>
                                          <p:spTgt spid="14"/>
                                        </p:tgtEl>
                                      </p:cBhvr>
                                      <p:to x="100000" y="100000"/>
                                    </p:animScale>
                                    <p:animScale>
                                      <p:cBhvr>
                                        <p:cTn id="120" dur="3">
                                          <p:stCondLst>
                                            <p:cond delay="131"/>
                                          </p:stCondLst>
                                        </p:cTn>
                                        <p:tgtEl>
                                          <p:spTgt spid="14"/>
                                        </p:tgtEl>
                                      </p:cBhvr>
                                      <p:to x="100000" y="80000"/>
                                    </p:animScale>
                                    <p:animScale>
                                      <p:cBhvr>
                                        <p:cTn id="121" dur="17" decel="50000">
                                          <p:stCondLst>
                                            <p:cond delay="134"/>
                                          </p:stCondLst>
                                        </p:cTn>
                                        <p:tgtEl>
                                          <p:spTgt spid="14"/>
                                        </p:tgtEl>
                                      </p:cBhvr>
                                      <p:to x="100000" y="100000"/>
                                    </p:animScale>
                                    <p:animScale>
                                      <p:cBhvr>
                                        <p:cTn id="122" dur="3">
                                          <p:stCondLst>
                                            <p:cond delay="164"/>
                                          </p:stCondLst>
                                        </p:cTn>
                                        <p:tgtEl>
                                          <p:spTgt spid="14"/>
                                        </p:tgtEl>
                                      </p:cBhvr>
                                      <p:to x="100000" y="90000"/>
                                    </p:animScale>
                                    <p:animScale>
                                      <p:cBhvr>
                                        <p:cTn id="123" dur="17" decel="50000">
                                          <p:stCondLst>
                                            <p:cond delay="167"/>
                                          </p:stCondLst>
                                        </p:cTn>
                                        <p:tgtEl>
                                          <p:spTgt spid="14"/>
                                        </p:tgtEl>
                                      </p:cBhvr>
                                      <p:to x="100000" y="100000"/>
                                    </p:animScale>
                                    <p:animScale>
                                      <p:cBhvr>
                                        <p:cTn id="124" dur="3">
                                          <p:stCondLst>
                                            <p:cond delay="181"/>
                                          </p:stCondLst>
                                        </p:cTn>
                                        <p:tgtEl>
                                          <p:spTgt spid="14"/>
                                        </p:tgtEl>
                                      </p:cBhvr>
                                      <p:to x="100000" y="95000"/>
                                    </p:animScale>
                                    <p:animScale>
                                      <p:cBhvr>
                                        <p:cTn id="125" dur="17" decel="50000">
                                          <p:stCondLst>
                                            <p:cond delay="183"/>
                                          </p:stCondLst>
                                        </p:cTn>
                                        <p:tgtEl>
                                          <p:spTgt spid="14"/>
                                        </p:tgtEl>
                                      </p:cBhvr>
                                      <p:to x="100000" y="100000"/>
                                    </p:animScale>
                                  </p:childTnLst>
                                </p:cTn>
                              </p:par>
                            </p:childTnLst>
                          </p:cTn>
                        </p:par>
                        <p:par>
                          <p:cTn id="126" fill="hold">
                            <p:stCondLst>
                              <p:cond delay="1000"/>
                            </p:stCondLst>
                            <p:childTnLst>
                              <p:par>
                                <p:cTn id="127" presetID="26" presetClass="entr" presetSubtype="0" fill="hold" grpId="0" nodeType="after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wipe(down)">
                                      <p:cBhvr>
                                        <p:cTn id="129" dur="58">
                                          <p:stCondLst>
                                            <p:cond delay="0"/>
                                          </p:stCondLst>
                                        </p:cTn>
                                        <p:tgtEl>
                                          <p:spTgt spid="15"/>
                                        </p:tgtEl>
                                      </p:cBhvr>
                                    </p:animEffect>
                                    <p:anim calcmode="lin" valueType="num">
                                      <p:cBhvr>
                                        <p:cTn id="130" dur="18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1" dur="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2" dur="66" tmFilter="0, 0; 0.125,0.2665; 0.25,0.4; 0.375,0.465; 0.5,0.5;  0.625,0.535; 0.75,0.6; 0.875,0.7335; 1,1">
                                          <p:stCondLst>
                                            <p:cond delay="66"/>
                                          </p:stCondLst>
                                        </p:cTn>
                                        <p:tgtEl>
                                          <p:spTgt spid="15"/>
                                        </p:tgtEl>
                                        <p:attrNameLst>
                                          <p:attrName>ppt_y</p:attrName>
                                        </p:attrNameLst>
                                      </p:cBhvr>
                                      <p:tavLst>
                                        <p:tav tm="0" fmla="#ppt_y-sin(pi*$)/9">
                                          <p:val>
                                            <p:fltVal val="0"/>
                                          </p:val>
                                        </p:tav>
                                        <p:tav tm="100000">
                                          <p:val>
                                            <p:fltVal val="1"/>
                                          </p:val>
                                        </p:tav>
                                      </p:tavLst>
                                    </p:anim>
                                    <p:anim calcmode="lin" valueType="num">
                                      <p:cBhvr>
                                        <p:cTn id="133" dur="33" tmFilter="0, 0; 0.125,0.2665; 0.25,0.4; 0.375,0.465; 0.5,0.5;  0.625,0.535; 0.75,0.6; 0.875,0.7335; 1,1">
                                          <p:stCondLst>
                                            <p:cond delay="132"/>
                                          </p:stCondLst>
                                        </p:cTn>
                                        <p:tgtEl>
                                          <p:spTgt spid="15"/>
                                        </p:tgtEl>
                                        <p:attrNameLst>
                                          <p:attrName>ppt_y</p:attrName>
                                        </p:attrNameLst>
                                      </p:cBhvr>
                                      <p:tavLst>
                                        <p:tav tm="0" fmla="#ppt_y-sin(pi*$)/27">
                                          <p:val>
                                            <p:fltVal val="0"/>
                                          </p:val>
                                        </p:tav>
                                        <p:tav tm="100000">
                                          <p:val>
                                            <p:fltVal val="1"/>
                                          </p:val>
                                        </p:tav>
                                      </p:tavLst>
                                    </p:anim>
                                    <p:anim calcmode="lin" valueType="num">
                                      <p:cBhvr>
                                        <p:cTn id="134" dur="16" tmFilter="0, 0; 0.125,0.2665; 0.25,0.4; 0.375,0.465; 0.5,0.5;  0.625,0.535; 0.75,0.6; 0.875,0.7335; 1,1">
                                          <p:stCondLst>
                                            <p:cond delay="166"/>
                                          </p:stCondLst>
                                        </p:cTn>
                                        <p:tgtEl>
                                          <p:spTgt spid="15"/>
                                        </p:tgtEl>
                                        <p:attrNameLst>
                                          <p:attrName>ppt_y</p:attrName>
                                        </p:attrNameLst>
                                      </p:cBhvr>
                                      <p:tavLst>
                                        <p:tav tm="0" fmla="#ppt_y-sin(pi*$)/81">
                                          <p:val>
                                            <p:fltVal val="0"/>
                                          </p:val>
                                        </p:tav>
                                        <p:tav tm="100000">
                                          <p:val>
                                            <p:fltVal val="1"/>
                                          </p:val>
                                        </p:tav>
                                      </p:tavLst>
                                    </p:anim>
                                    <p:animScale>
                                      <p:cBhvr>
                                        <p:cTn id="135" dur="3">
                                          <p:stCondLst>
                                            <p:cond delay="65"/>
                                          </p:stCondLst>
                                        </p:cTn>
                                        <p:tgtEl>
                                          <p:spTgt spid="15"/>
                                        </p:tgtEl>
                                      </p:cBhvr>
                                      <p:to x="100000" y="60000"/>
                                    </p:animScale>
                                    <p:animScale>
                                      <p:cBhvr>
                                        <p:cTn id="136" dur="17" decel="50000">
                                          <p:stCondLst>
                                            <p:cond delay="68"/>
                                          </p:stCondLst>
                                        </p:cTn>
                                        <p:tgtEl>
                                          <p:spTgt spid="15"/>
                                        </p:tgtEl>
                                      </p:cBhvr>
                                      <p:to x="100000" y="100000"/>
                                    </p:animScale>
                                    <p:animScale>
                                      <p:cBhvr>
                                        <p:cTn id="137" dur="3">
                                          <p:stCondLst>
                                            <p:cond delay="131"/>
                                          </p:stCondLst>
                                        </p:cTn>
                                        <p:tgtEl>
                                          <p:spTgt spid="15"/>
                                        </p:tgtEl>
                                      </p:cBhvr>
                                      <p:to x="100000" y="80000"/>
                                    </p:animScale>
                                    <p:animScale>
                                      <p:cBhvr>
                                        <p:cTn id="138" dur="17" decel="50000">
                                          <p:stCondLst>
                                            <p:cond delay="134"/>
                                          </p:stCondLst>
                                        </p:cTn>
                                        <p:tgtEl>
                                          <p:spTgt spid="15"/>
                                        </p:tgtEl>
                                      </p:cBhvr>
                                      <p:to x="100000" y="100000"/>
                                    </p:animScale>
                                    <p:animScale>
                                      <p:cBhvr>
                                        <p:cTn id="139" dur="3">
                                          <p:stCondLst>
                                            <p:cond delay="164"/>
                                          </p:stCondLst>
                                        </p:cTn>
                                        <p:tgtEl>
                                          <p:spTgt spid="15"/>
                                        </p:tgtEl>
                                      </p:cBhvr>
                                      <p:to x="100000" y="90000"/>
                                    </p:animScale>
                                    <p:animScale>
                                      <p:cBhvr>
                                        <p:cTn id="140" dur="17" decel="50000">
                                          <p:stCondLst>
                                            <p:cond delay="167"/>
                                          </p:stCondLst>
                                        </p:cTn>
                                        <p:tgtEl>
                                          <p:spTgt spid="15"/>
                                        </p:tgtEl>
                                      </p:cBhvr>
                                      <p:to x="100000" y="100000"/>
                                    </p:animScale>
                                    <p:animScale>
                                      <p:cBhvr>
                                        <p:cTn id="141" dur="3">
                                          <p:stCondLst>
                                            <p:cond delay="181"/>
                                          </p:stCondLst>
                                        </p:cTn>
                                        <p:tgtEl>
                                          <p:spTgt spid="15"/>
                                        </p:tgtEl>
                                      </p:cBhvr>
                                      <p:to x="100000" y="95000"/>
                                    </p:animScale>
                                    <p:animScale>
                                      <p:cBhvr>
                                        <p:cTn id="142" dur="17" decel="50000">
                                          <p:stCondLst>
                                            <p:cond delay="183"/>
                                          </p:stCondLst>
                                        </p:cTn>
                                        <p:tgtEl>
                                          <p:spTgt spid="15"/>
                                        </p:tgtEl>
                                      </p:cBhvr>
                                      <p:to x="100000" y="100000"/>
                                    </p:animScale>
                                  </p:childTnLst>
                                </p:cTn>
                              </p:par>
                            </p:childTnLst>
                          </p:cTn>
                        </p:par>
                        <p:par>
                          <p:cTn id="143" fill="hold">
                            <p:stCondLst>
                              <p:cond delay="1200"/>
                            </p:stCondLst>
                            <p:childTnLst>
                              <p:par>
                                <p:cTn id="144" presetID="41" presetClass="entr" presetSubtype="0" fill="hold" grpId="0" nodeType="afterEffect">
                                  <p:stCondLst>
                                    <p:cond delay="0"/>
                                  </p:stCondLst>
                                  <p:iterate type="lt">
                                    <p:tmPct val="10000"/>
                                  </p:iterate>
                                  <p:childTnLst>
                                    <p:set>
                                      <p:cBhvr>
                                        <p:cTn id="145" dur="1" fill="hold">
                                          <p:stCondLst>
                                            <p:cond delay="0"/>
                                          </p:stCondLst>
                                        </p:cTn>
                                        <p:tgtEl>
                                          <p:spTgt spid="16"/>
                                        </p:tgtEl>
                                        <p:attrNameLst>
                                          <p:attrName>style.visibility</p:attrName>
                                        </p:attrNameLst>
                                      </p:cBhvr>
                                      <p:to>
                                        <p:strVal val="visible"/>
                                      </p:to>
                                    </p:set>
                                    <p:anim calcmode="lin" valueType="num">
                                      <p:cBhvr>
                                        <p:cTn id="14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47" dur="500" fill="hold"/>
                                        <p:tgtEl>
                                          <p:spTgt spid="16"/>
                                        </p:tgtEl>
                                        <p:attrNameLst>
                                          <p:attrName>ppt_y</p:attrName>
                                        </p:attrNameLst>
                                      </p:cBhvr>
                                      <p:tavLst>
                                        <p:tav tm="0">
                                          <p:val>
                                            <p:strVal val="#ppt_y"/>
                                          </p:val>
                                        </p:tav>
                                        <p:tav tm="100000">
                                          <p:val>
                                            <p:strVal val="#ppt_y"/>
                                          </p:val>
                                        </p:tav>
                                      </p:tavLst>
                                    </p:anim>
                                    <p:anim calcmode="lin" valueType="num">
                                      <p:cBhvr>
                                        <p:cTn id="14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0"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2F404D4-EFBD-4671-B774-B63B258D65C4}"/>
              </a:ext>
            </a:extLst>
          </p:cNvPr>
          <p:cNvSpPr/>
          <p:nvPr/>
        </p:nvSpPr>
        <p:spPr>
          <a:xfrm>
            <a:off x="4858477" y="236426"/>
            <a:ext cx="3467100" cy="8833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99897" y="1171913"/>
            <a:ext cx="9592103" cy="1384995"/>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Toàn bài đọc với giọng chậm rãi, nhanh, hồi hộp hơn ở đoạn kể về mưu trí và hành động dũng cảm của cậu bé. Chuyển giọng linh hoạt phù hợp với nhân vật:</a:t>
            </a:r>
            <a:endParaRPr lang="en-US" sz="2800">
              <a:latin typeface="Times New Roman" panose="02020603050405020304" pitchFamily="18" charset="0"/>
              <a:cs typeface="Times New Roman" panose="02020603050405020304" pitchFamily="18" charset="0"/>
            </a:endParaRPr>
          </a:p>
        </p:txBody>
      </p:sp>
      <p:sp>
        <p:nvSpPr>
          <p:cNvPr id="8" name="TextBox 7"/>
          <p:cNvSpPr txBox="1"/>
          <p:nvPr/>
        </p:nvSpPr>
        <p:spPr>
          <a:xfrm>
            <a:off x="2910908" y="2484294"/>
            <a:ext cx="8243248"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Lời cậu bé tự thắc mắc: băn khoăn</a:t>
            </a:r>
            <a:endParaRPr lang="en-US" sz="2800">
              <a:latin typeface="Times New Roman" panose="02020603050405020304" pitchFamily="18" charset="0"/>
              <a:cs typeface="Times New Roman" panose="02020603050405020304" pitchFamily="18" charset="0"/>
            </a:endParaRPr>
          </a:p>
        </p:txBody>
      </p:sp>
      <p:sp>
        <p:nvSpPr>
          <p:cNvPr id="9" name="TextBox 8"/>
          <p:cNvSpPr txBox="1"/>
          <p:nvPr/>
        </p:nvSpPr>
        <p:spPr>
          <a:xfrm>
            <a:off x="2910908" y="2961782"/>
            <a:ext cx="8865271"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Câu hỏi của tên trộm: hạ giọng, thì thào, bí mật.</a:t>
            </a:r>
          </a:p>
        </p:txBody>
      </p:sp>
      <p:sp>
        <p:nvSpPr>
          <p:cNvPr id="10" name="TextBox 9"/>
          <p:cNvSpPr txBox="1"/>
          <p:nvPr/>
        </p:nvSpPr>
        <p:spPr>
          <a:xfrm>
            <a:off x="2910908" y="3445181"/>
            <a:ext cx="944803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Câu trả lời của chú công an: rắn rỏi, nghiêm trang.</a:t>
            </a:r>
            <a:endParaRPr lang="en-US" sz="2800">
              <a:latin typeface="Times New Roman" panose="02020603050405020304" pitchFamily="18" charset="0"/>
              <a:cs typeface="Times New Roman" panose="02020603050405020304" pitchFamily="18" charset="0"/>
            </a:endParaRPr>
          </a:p>
        </p:txBody>
      </p:sp>
      <p:sp>
        <p:nvSpPr>
          <p:cNvPr id="11" name="TextBox 10"/>
          <p:cNvSpPr txBox="1"/>
          <p:nvPr/>
        </p:nvSpPr>
        <p:spPr>
          <a:xfrm>
            <a:off x="2936547" y="3928580"/>
            <a:ext cx="7410735"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Lời khen của chú công an: vui vẻ</a:t>
            </a:r>
            <a:endParaRPr lang="en-US" sz="2800">
              <a:latin typeface="Times New Roman" panose="02020603050405020304" pitchFamily="18" charset="0"/>
              <a:cs typeface="Times New Roman" panose="02020603050405020304" pitchFamily="18" charset="0"/>
            </a:endParaRPr>
          </a:p>
        </p:txBody>
      </p:sp>
      <p:sp>
        <p:nvSpPr>
          <p:cNvPr id="12" name="TextBox 11"/>
          <p:cNvSpPr txBox="1"/>
          <p:nvPr/>
        </p:nvSpPr>
        <p:spPr>
          <a:xfrm>
            <a:off x="2526390" y="4451800"/>
            <a:ext cx="9665610" cy="954107"/>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Nhấn giọng ở những từ ngữ: </a:t>
            </a:r>
            <a:r>
              <a:rPr lang="en-US" sz="2800" i="1" smtClean="0">
                <a:latin typeface="Times New Roman" panose="02020603050405020304" pitchFamily="18" charset="0"/>
                <a:cs typeface="Times New Roman" panose="02020603050405020304" pitchFamily="18" charset="0"/>
              </a:rPr>
              <a:t>loanh quanh, thắc mắc, bàn bạc, lén chạy, rắn rỏi, lửa đốt, bành bạch, loay hoay, quả là, dũng cảm, …</a:t>
            </a:r>
            <a:endParaRPr lang="en-US" sz="2800" i="1">
              <a:latin typeface="Times New Roman" panose="02020603050405020304" pitchFamily="18" charset="0"/>
              <a:cs typeface="Times New Roman" panose="02020603050405020304" pitchFamily="18" charset="0"/>
            </a:endParaRPr>
          </a:p>
        </p:txBody>
      </p:sp>
      <p:pic>
        <p:nvPicPr>
          <p:cNvPr id="14" name="图片 5">
            <a:extLst>
              <a:ext uri="{FF2B5EF4-FFF2-40B4-BE49-F238E27FC236}">
                <a16:creationId xmlns:a16="http://schemas.microsoft.com/office/drawing/2014/main" id="{B42EE967-6EF2-4350-9F37-4E7CC3902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67" y="-47162"/>
            <a:ext cx="3643532" cy="6858000"/>
          </a:xfrm>
          <a:prstGeom prst="rect">
            <a:avLst/>
          </a:prstGeom>
        </p:spPr>
      </p:pic>
      <p:pic>
        <p:nvPicPr>
          <p:cNvPr id="15"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 r="22440"/>
          <a:stretch/>
        </p:blipFill>
        <p:spPr>
          <a:xfrm>
            <a:off x="-2182270" y="4274315"/>
            <a:ext cx="8304283" cy="3089823"/>
          </a:xfrm>
          <a:prstGeom prst="rect">
            <a:avLst/>
          </a:prstGeom>
        </p:spPr>
      </p:pic>
      <p:pic>
        <p:nvPicPr>
          <p:cNvPr id="13"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1138166" flipH="1">
            <a:off x="333136" y="-114287"/>
            <a:ext cx="1892968" cy="1860308"/>
          </a:xfrm>
          <a:prstGeom prst="rect">
            <a:avLst/>
          </a:prstGeom>
        </p:spPr>
      </p:pic>
      <p:sp>
        <p:nvSpPr>
          <p:cNvPr id="16" name="TextBox 15"/>
          <p:cNvSpPr txBox="1"/>
          <p:nvPr/>
        </p:nvSpPr>
        <p:spPr>
          <a:xfrm>
            <a:off x="5547784" y="327682"/>
            <a:ext cx="2824456" cy="646331"/>
          </a:xfrm>
          <a:prstGeom prst="rect">
            <a:avLst/>
          </a:prstGeom>
          <a:noFill/>
        </p:spPr>
        <p:txBody>
          <a:bodyPr wrap="square" rtlCol="0">
            <a:spAutoFit/>
          </a:bodyPr>
          <a:lstStyle/>
          <a:p>
            <a:r>
              <a:rPr lang="en-US" sz="3600" b="1" smtClean="0">
                <a:solidFill>
                  <a:schemeClr val="bg1"/>
                </a:solidFill>
                <a:latin typeface="Times New Roman" panose="02020603050405020304" pitchFamily="18" charset="0"/>
                <a:cs typeface="Times New Roman" panose="02020603050405020304" pitchFamily="18" charset="0"/>
              </a:rPr>
              <a:t>Giọng đọc</a:t>
            </a:r>
            <a:endParaRPr lang="en-US" sz="36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56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250" fill="hold"/>
                                        <p:tgtEl>
                                          <p:spTgt spid="14"/>
                                        </p:tgtEl>
                                        <p:attrNameLst>
                                          <p:attrName>ppt_x</p:attrName>
                                        </p:attrNameLst>
                                      </p:cBhvr>
                                      <p:tavLst>
                                        <p:tav tm="0">
                                          <p:val>
                                            <p:strVal val="0-#ppt_w/2"/>
                                          </p:val>
                                        </p:tav>
                                        <p:tav tm="100000">
                                          <p:val>
                                            <p:strVal val="#ppt_x"/>
                                          </p:val>
                                        </p:tav>
                                      </p:tavLst>
                                    </p:anim>
                                    <p:anim calcmode="lin" valueType="num">
                                      <p:cBhvr additive="base">
                                        <p:cTn id="14" dur="125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2" presetClass="entr" presetSubtype="9"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500" fill="hold"/>
                                        <p:tgtEl>
                                          <p:spTgt spid="13"/>
                                        </p:tgtEl>
                                        <p:attrNameLst>
                                          <p:attrName>ppt_x</p:attrName>
                                        </p:attrNameLst>
                                      </p:cBhvr>
                                      <p:tavLst>
                                        <p:tav tm="0">
                                          <p:val>
                                            <p:strVal val="0-#ppt_w/2"/>
                                          </p:val>
                                        </p:tav>
                                        <p:tav tm="100000">
                                          <p:val>
                                            <p:strVal val="#ppt_x"/>
                                          </p:val>
                                        </p:tav>
                                      </p:tavLst>
                                    </p:anim>
                                    <p:anim calcmode="lin" valueType="num">
                                      <p:cBhvr additive="base">
                                        <p:cTn id="19"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9641" y="1223579"/>
            <a:ext cx="6768747" cy="3539430"/>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    Ba em làm nghề gác rừng. Tình yêu rừng của ba đã sớm truyền sang em.</a:t>
            </a:r>
          </a:p>
          <a:p>
            <a:pPr algn="just"/>
            <a:r>
              <a:rPr lang="en-US" sz="3200" smtClean="0">
                <a:latin typeface="Times New Roman" panose="02020603050405020304" pitchFamily="18" charset="0"/>
                <a:cs typeface="Times New Roman" panose="02020603050405020304" pitchFamily="18" charset="0"/>
              </a:rPr>
              <a:t>    Sáng hôm ấy, ba về thăm bà nội ốm. Chiều đến, em đi loanh quanh theo lối ba vẫn đi tuần rừng. Phát hiện những dấu chân người lớn hằn trên đất, em thắc mắc: “Hai ngày nay đâu có đoàn</a:t>
            </a:r>
          </a:p>
        </p:txBody>
      </p:sp>
      <p:sp>
        <p:nvSpPr>
          <p:cNvPr id="3" name="矩形: 圆角 30">
            <a:extLst>
              <a:ext uri="{FF2B5EF4-FFF2-40B4-BE49-F238E27FC236}">
                <a16:creationId xmlns:a16="http://schemas.microsoft.com/office/drawing/2014/main" id="{FAD0365D-6A6E-4B17-B411-DDCE32D0A74D}"/>
              </a:ext>
            </a:extLst>
          </p:cNvPr>
          <p:cNvSpPr/>
          <p:nvPr/>
        </p:nvSpPr>
        <p:spPr>
          <a:xfrm>
            <a:off x="4711235" y="0"/>
            <a:ext cx="2491424"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smtClean="0">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32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4" name="标题 1">
            <a:extLst>
              <a:ext uri="{FF2B5EF4-FFF2-40B4-BE49-F238E27FC236}">
                <a16:creationId xmlns:a16="http://schemas.microsoft.com/office/drawing/2014/main" id="{DF0BF919-02D9-45DE-8636-8E9E41219442}"/>
              </a:ext>
            </a:extLst>
          </p:cNvPr>
          <p:cNvSpPr txBox="1">
            <a:spLocks/>
          </p:cNvSpPr>
          <p:nvPr/>
        </p:nvSpPr>
        <p:spPr>
          <a:xfrm>
            <a:off x="503212" y="491867"/>
            <a:ext cx="10907469"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sz="4000" b="1" dirty="0">
              <a:solidFill>
                <a:srgbClr val="159C15"/>
              </a:solidFill>
              <a:latin typeface="UTM Sharnay" panose="02040603050506020204" pitchFamily="18" charset="0"/>
              <a:ea typeface="印品溜溜圆" panose="02000000000000000000" pitchFamily="2" charset="-122"/>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09" y="1405778"/>
            <a:ext cx="4473526" cy="3278621"/>
          </a:xfrm>
          <a:prstGeom prst="rect">
            <a:avLst/>
          </a:prstGeom>
        </p:spPr>
      </p:pic>
      <p:sp>
        <p:nvSpPr>
          <p:cNvPr id="9" name="TextBox 8"/>
          <p:cNvSpPr txBox="1"/>
          <p:nvPr/>
        </p:nvSpPr>
        <p:spPr>
          <a:xfrm>
            <a:off x="337625" y="4684399"/>
            <a:ext cx="1138076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khánh tham quan nào?” Thấy lạ, em lần theo dấu chân. Khoảng hơn chục cây to cộ đã bị chặt thành từng khúc dài. Gần đó có tiếng </a:t>
            </a:r>
            <a:r>
              <a:rPr lang="en-US" sz="3200">
                <a:latin typeface="Times New Roman" panose="02020603050405020304" pitchFamily="18" charset="0"/>
                <a:cs typeface="Times New Roman" panose="02020603050405020304" pitchFamily="18" charset="0"/>
              </a:rPr>
              <a:t>bàn </a:t>
            </a:r>
            <a:r>
              <a:rPr lang="en-US" sz="3200" smtClean="0">
                <a:latin typeface="Times New Roman" panose="02020603050405020304" pitchFamily="18" charset="0"/>
                <a:cs typeface="Times New Roman" panose="02020603050405020304" pitchFamily="18" charset="0"/>
              </a:rPr>
              <a:t>bạc:</a:t>
            </a:r>
          </a:p>
          <a:p>
            <a:pPr algn="just"/>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 Mày </a:t>
            </a:r>
            <a:r>
              <a:rPr lang="en-US" sz="3200">
                <a:latin typeface="Times New Roman" panose="02020603050405020304" pitchFamily="18" charset="0"/>
                <a:cs typeface="Times New Roman" panose="02020603050405020304" pitchFamily="18" charset="0"/>
              </a:rPr>
              <a:t>đã dặn lão Sáu Bơ tối đánh xe ra bìa rừng </a:t>
            </a:r>
            <a:r>
              <a:rPr lang="en-US" sz="3200">
                <a:latin typeface="Times New Roman" panose="02020603050405020304" pitchFamily="18" charset="0"/>
                <a:cs typeface="Times New Roman" panose="02020603050405020304" pitchFamily="18" charset="0"/>
              </a:rPr>
              <a:t>chưa</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0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114" y="571108"/>
            <a:ext cx="11235017" cy="5693866"/>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    Qua </a:t>
            </a:r>
            <a:r>
              <a:rPr lang="en-US" sz="2800">
                <a:latin typeface="Times New Roman" panose="02020603050405020304" pitchFamily="18" charset="0"/>
                <a:cs typeface="Times New Roman" panose="02020603050405020304" pitchFamily="18" charset="0"/>
              </a:rPr>
              <a:t>khe lá, em thấy hai gã trộm. Lừa khi hai gã mải cột các khúc gỗ, em lén chạy. Em chạy theo đường tắt về quán bà Hai, xin bà cho gọi điện thoại. Một giọng nói rắn rỏi vang lên ở đầu dây bên kia:</a:t>
            </a:r>
          </a:p>
          <a:p>
            <a:pPr algn="just"/>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 A </a:t>
            </a:r>
            <a:r>
              <a:rPr lang="en-US" sz="2800">
                <a:latin typeface="Times New Roman" panose="02020603050405020304" pitchFamily="18" charset="0"/>
                <a:cs typeface="Times New Roman" panose="02020603050405020304" pitchFamily="18" charset="0"/>
              </a:rPr>
              <a:t>lô! Công an huyện đây!</a:t>
            </a:r>
          </a:p>
          <a:p>
            <a:pPr algn="just"/>
            <a:r>
              <a:rPr lang="en-US" sz="2800" smtClean="0">
                <a:latin typeface="Times New Roman" panose="02020603050405020304" pitchFamily="18" charset="0"/>
                <a:cs typeface="Times New Roman" panose="02020603050405020304" pitchFamily="18" charset="0"/>
              </a:rPr>
              <a:t>    Sau </a:t>
            </a:r>
            <a:r>
              <a:rPr lang="en-US" sz="2800">
                <a:latin typeface="Times New Roman" panose="02020603050405020304" pitchFamily="18" charset="0"/>
                <a:cs typeface="Times New Roman" panose="02020603050405020304" pitchFamily="18" charset="0"/>
              </a:rPr>
              <a:t>khi nghe em báo tin có bọn trộm gỗ, các chú công an dặn dò em cách phối hợp với các chú để bắt trộm, thu lại gỗ.</a:t>
            </a:r>
          </a:p>
          <a:p>
            <a:pPr algn="just"/>
            <a:r>
              <a:rPr lang="en-US" sz="2800" smtClean="0">
                <a:latin typeface="Times New Roman" panose="02020603050405020304" pitchFamily="18" charset="0"/>
                <a:cs typeface="Times New Roman" panose="02020603050405020304" pitchFamily="18" charset="0"/>
              </a:rPr>
              <a:t>     Đêm </a:t>
            </a:r>
            <a:r>
              <a:rPr lang="en-US" sz="2800">
                <a:latin typeface="Times New Roman" panose="02020603050405020304" pitchFamily="18" charset="0"/>
                <a:cs typeface="Times New Roman" panose="02020603050405020304" pitchFamily="18" charset="0"/>
              </a:rPr>
              <a:t>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r>
              <a:rPr lang="en-US" sz="2800" smtClean="0">
                <a:latin typeface="Times New Roman" panose="02020603050405020304" pitchFamily="18" charset="0"/>
                <a:cs typeface="Times New Roman" panose="02020603050405020304" pitchFamily="18" charset="0"/>
              </a:rPr>
              <a:t>    Ba </a:t>
            </a:r>
            <a:r>
              <a:rPr lang="en-US" sz="2800">
                <a:latin typeface="Times New Roman" panose="02020603050405020304" pitchFamily="18" charset="0"/>
                <a:cs typeface="Times New Roman" panose="02020603050405020304" pitchFamily="18" charset="0"/>
              </a:rPr>
              <a:t>gã trộm đứng khựng lại như rô bốt hết pin. Tiếng còng tay đã vang lên lách cách. Một chú công an vỗ vai em:</a:t>
            </a:r>
          </a:p>
          <a:p>
            <a:pPr algn="just"/>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 Cháu </a:t>
            </a:r>
            <a:r>
              <a:rPr lang="en-US" sz="2800">
                <a:latin typeface="Times New Roman" panose="02020603050405020304" pitchFamily="18" charset="0"/>
                <a:cs typeface="Times New Roman" panose="02020603050405020304" pitchFamily="18" charset="0"/>
              </a:rPr>
              <a:t>quả là chàng gác rừng dũng </a:t>
            </a:r>
            <a:r>
              <a:rPr lang="en-US" sz="2800">
                <a:latin typeface="Times New Roman" panose="02020603050405020304" pitchFamily="18" charset="0"/>
                <a:cs typeface="Times New Roman" panose="02020603050405020304" pitchFamily="18" charset="0"/>
              </a:rPr>
              <a:t>cảm</a:t>
            </a:r>
            <a:r>
              <a:rPr lang="en-US"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3" name="标题 1">
            <a:extLst>
              <a:ext uri="{FF2B5EF4-FFF2-40B4-BE49-F238E27FC236}">
                <a16:creationId xmlns:a16="http://schemas.microsoft.com/office/drawing/2014/main" id="{DF0BF919-02D9-45DE-8636-8E9E41219442}"/>
              </a:ext>
            </a:extLst>
          </p:cNvPr>
          <p:cNvSpPr txBox="1">
            <a:spLocks/>
          </p:cNvSpPr>
          <p:nvPr/>
        </p:nvSpPr>
        <p:spPr>
          <a:xfrm>
            <a:off x="3162531" y="6222529"/>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1611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902914" y="1526569"/>
            <a:ext cx="7329193" cy="646331"/>
          </a:xfrm>
          <a:prstGeom prst="rect">
            <a:avLst/>
          </a:prstGeom>
        </p:spPr>
        <p:txBody>
          <a:bodyPr wrap="square">
            <a:spAutoFit/>
            <a:scene3d>
              <a:camera prst="orthographicFront"/>
              <a:lightRig rig="threePt" dir="t"/>
            </a:scene3d>
            <a:sp3d contourW="12700"/>
          </a:bodyPr>
          <a:lstStyle/>
          <a:p>
            <a:r>
              <a:rPr lang="en-US" altLang="zh-CN" sz="3600" b="1" smtClean="0">
                <a:latin typeface="Times New Roman" panose="02020603050405020304" pitchFamily="18" charset="0"/>
                <a:ea typeface="inpin heiti" charset="-122"/>
                <a:cs typeface="Times New Roman" panose="02020603050405020304" pitchFamily="18" charset="0"/>
              </a:rPr>
              <a:t>Ba em làm …  ra bìa rừng chưa?</a:t>
            </a:r>
            <a:endParaRPr lang="zh-CN" altLang="en-US" sz="3600" b="1" dirty="0">
              <a:latin typeface="Times New Roman" panose="02020603050405020304" pitchFamily="18" charset="0"/>
              <a:ea typeface="inpin heiti" charset="-122"/>
              <a:cs typeface="Times New Roman" panose="02020603050405020304" pitchFamily="18" charset="0"/>
            </a:endParaRPr>
          </a:p>
        </p:txBody>
      </p:sp>
      <p:sp>
        <p:nvSpPr>
          <p:cNvPr id="7" name="矩形 6"/>
          <p:cNvSpPr/>
          <p:nvPr/>
        </p:nvSpPr>
        <p:spPr>
          <a:xfrm>
            <a:off x="3902914" y="2785521"/>
            <a:ext cx="5528055" cy="646331"/>
          </a:xfrm>
          <a:prstGeom prst="rect">
            <a:avLst/>
          </a:prstGeom>
        </p:spPr>
        <p:txBody>
          <a:bodyPr wrap="square">
            <a:spAutoFit/>
            <a:scene3d>
              <a:camera prst="orthographicFront"/>
              <a:lightRig rig="threePt" dir="t"/>
            </a:scene3d>
            <a:sp3d contourW="12700"/>
          </a:bodyPr>
          <a:lstStyle/>
          <a:p>
            <a:r>
              <a:rPr lang="en-US" altLang="zh-CN" sz="3600" b="1" smtClean="0">
                <a:latin typeface="Times New Roman" panose="02020603050405020304" pitchFamily="18" charset="0"/>
                <a:ea typeface="inpin heiti" charset="-122"/>
                <a:cs typeface="Times New Roman" panose="02020603050405020304" pitchFamily="18" charset="0"/>
              </a:rPr>
              <a:t>Qua khe lá … thu lại gỗ.</a:t>
            </a:r>
            <a:endParaRPr lang="zh-CN" altLang="en-US" sz="3600" b="1" dirty="0">
              <a:latin typeface="Times New Roman" panose="02020603050405020304" pitchFamily="18" charset="0"/>
              <a:ea typeface="inpin heiti" charset="-122"/>
              <a:cs typeface="Times New Roman" panose="02020603050405020304" pitchFamily="18" charset="0"/>
            </a:endParaRPr>
          </a:p>
        </p:txBody>
      </p:sp>
      <p:sp>
        <p:nvSpPr>
          <p:cNvPr id="8" name="矩形 7"/>
          <p:cNvSpPr/>
          <p:nvPr/>
        </p:nvSpPr>
        <p:spPr>
          <a:xfrm>
            <a:off x="3902914" y="4044474"/>
            <a:ext cx="7929695" cy="646331"/>
          </a:xfrm>
          <a:prstGeom prst="rect">
            <a:avLst/>
          </a:prstGeom>
        </p:spPr>
        <p:txBody>
          <a:bodyPr wrap="square">
            <a:spAutoFit/>
            <a:scene3d>
              <a:camera prst="orthographicFront"/>
              <a:lightRig rig="threePt" dir="t"/>
            </a:scene3d>
            <a:sp3d contourW="12700"/>
          </a:bodyPr>
          <a:lstStyle/>
          <a:p>
            <a:r>
              <a:rPr lang="en-US" altLang="zh-CN" sz="3600" b="1" smtClean="0">
                <a:latin typeface="Times New Roman" panose="02020603050405020304" pitchFamily="18" charset="0"/>
                <a:ea typeface="inpin heiti" charset="-122"/>
                <a:cs typeface="Times New Roman" panose="02020603050405020304" pitchFamily="18" charset="0"/>
              </a:rPr>
              <a:t>Đêm ấy … chàng gác rừng dũng cảm!</a:t>
            </a:r>
            <a:endParaRPr lang="zh-CN" altLang="en-US" sz="3600" b="1" dirty="0">
              <a:latin typeface="Times New Roman" panose="02020603050405020304" pitchFamily="18" charset="0"/>
              <a:ea typeface="inpin heiti" charset="-122"/>
              <a:cs typeface="Times New Roman" panose="02020603050405020304" pitchFamily="18" charset="0"/>
            </a:endParaRPr>
          </a:p>
        </p:txBody>
      </p:sp>
      <p:pic>
        <p:nvPicPr>
          <p:cNvPr id="10" name="图片 15">
            <a:extLst>
              <a:ext uri="{FF2B5EF4-FFF2-40B4-BE49-F238E27FC236}">
                <a16:creationId xmlns:a16="http://schemas.microsoft.com/office/drawing/2014/main" id="{B0F1163F-DAB3-4B70-A229-E8E957809B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92083" y="1303960"/>
            <a:ext cx="925887" cy="906884"/>
          </a:xfrm>
          <a:prstGeom prst="rect">
            <a:avLst/>
          </a:prstGeom>
        </p:spPr>
      </p:pic>
      <p:pic>
        <p:nvPicPr>
          <p:cNvPr id="11" name="图片 16">
            <a:extLst>
              <a:ext uri="{FF2B5EF4-FFF2-40B4-BE49-F238E27FC236}">
                <a16:creationId xmlns:a16="http://schemas.microsoft.com/office/drawing/2014/main" id="{FE6ED174-CD60-4F14-AF97-95317ABFEC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4544" y="2454953"/>
            <a:ext cx="1000964" cy="946525"/>
          </a:xfrm>
          <a:prstGeom prst="rect">
            <a:avLst/>
          </a:prstGeom>
        </p:spPr>
      </p:pic>
      <p:pic>
        <p:nvPicPr>
          <p:cNvPr id="12" name="图片 18">
            <a:extLst>
              <a:ext uri="{FF2B5EF4-FFF2-40B4-BE49-F238E27FC236}">
                <a16:creationId xmlns:a16="http://schemas.microsoft.com/office/drawing/2014/main" id="{B6F31830-5936-4067-9210-5E717053AD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97073" y="3813881"/>
            <a:ext cx="1020897" cy="876924"/>
          </a:xfrm>
          <a:prstGeom prst="rect">
            <a:avLst/>
          </a:prstGeom>
        </p:spPr>
      </p:pic>
      <p:sp>
        <p:nvSpPr>
          <p:cNvPr id="14" name="矩形 21">
            <a:extLst>
              <a:ext uri="{FF2B5EF4-FFF2-40B4-BE49-F238E27FC236}">
                <a16:creationId xmlns:a16="http://schemas.microsoft.com/office/drawing/2014/main" id="{0676899D-811C-4FB8-95B1-423119699820}"/>
              </a:ext>
            </a:extLst>
          </p:cNvPr>
          <p:cNvSpPr/>
          <p:nvPr/>
        </p:nvSpPr>
        <p:spPr>
          <a:xfrm>
            <a:off x="4612008" y="321138"/>
            <a:ext cx="4551489" cy="1107996"/>
          </a:xfrm>
          <a:prstGeom prst="rect">
            <a:avLst/>
          </a:prstGeom>
        </p:spPr>
        <p:txBody>
          <a:bodyPr wrap="square">
            <a:spAutoFit/>
            <a:scene3d>
              <a:camera prst="orthographicFront"/>
              <a:lightRig rig="threePt" dir="t"/>
            </a:scene3d>
            <a:sp3d contourW="12700"/>
          </a:bodyPr>
          <a:lstStyle/>
          <a:p>
            <a:pPr algn="ctr"/>
            <a:r>
              <a:rPr lang="en-US" altLang="zh-CN" sz="6600" smtClean="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Chia đoạn</a:t>
            </a:r>
            <a:endParaRPr lang="zh-CN" altLang="en-US" sz="13800" dirty="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39681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1">
            <a:extLst>
              <a:ext uri="{FF2B5EF4-FFF2-40B4-BE49-F238E27FC236}">
                <a16:creationId xmlns:a16="http://schemas.microsoft.com/office/drawing/2014/main" id="{0676899D-811C-4FB8-95B1-423119699820}"/>
              </a:ext>
            </a:extLst>
          </p:cNvPr>
          <p:cNvSpPr/>
          <p:nvPr/>
        </p:nvSpPr>
        <p:spPr>
          <a:xfrm>
            <a:off x="4612007" y="70376"/>
            <a:ext cx="5323562" cy="1107996"/>
          </a:xfrm>
          <a:prstGeom prst="rect">
            <a:avLst/>
          </a:prstGeom>
        </p:spPr>
        <p:txBody>
          <a:bodyPr wrap="square">
            <a:spAutoFit/>
            <a:scene3d>
              <a:camera prst="orthographicFront"/>
              <a:lightRig rig="threePt" dir="t"/>
            </a:scene3d>
            <a:sp3d contourW="12700"/>
          </a:bodyPr>
          <a:lstStyle/>
          <a:p>
            <a:pPr algn="ctr"/>
            <a:r>
              <a:rPr lang="en-US" altLang="zh-CN" sz="6600" smtClean="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Luyện đọc từ</a:t>
            </a:r>
            <a:endParaRPr lang="zh-CN" altLang="en-US" sz="13800" dirty="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3" name="图片 26">
            <a:extLst>
              <a:ext uri="{FF2B5EF4-FFF2-40B4-BE49-F238E27FC236}">
                <a16:creationId xmlns:a16="http://schemas.microsoft.com/office/drawing/2014/main" id="{1F677412-AB91-48AC-A7D2-FA8B3451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7769" y="1429134"/>
            <a:ext cx="3697136" cy="1215794"/>
          </a:xfrm>
          <a:prstGeom prst="rect">
            <a:avLst/>
          </a:prstGeom>
        </p:spPr>
      </p:pic>
      <p:sp>
        <p:nvSpPr>
          <p:cNvPr id="6" name="TextBox 5"/>
          <p:cNvSpPr txBox="1"/>
          <p:nvPr/>
        </p:nvSpPr>
        <p:spPr>
          <a:xfrm>
            <a:off x="3795408" y="1744643"/>
            <a:ext cx="304345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a:t>
            </a:r>
            <a:r>
              <a:rPr lang="en-US" sz="3200" b="1" smtClean="0">
                <a:latin typeface="Times New Roman" panose="02020603050405020304" pitchFamily="18" charset="0"/>
                <a:cs typeface="Times New Roman" panose="02020603050405020304" pitchFamily="18" charset="0"/>
              </a:rPr>
              <a:t>oanh quanh</a:t>
            </a:r>
            <a:endParaRPr lang="en-US" sz="3200" b="1">
              <a:latin typeface="Times New Roman" panose="02020603050405020304" pitchFamily="18" charset="0"/>
              <a:cs typeface="Times New Roman" panose="02020603050405020304" pitchFamily="18" charset="0"/>
            </a:endParaRPr>
          </a:p>
        </p:txBody>
      </p:sp>
      <p:pic>
        <p:nvPicPr>
          <p:cNvPr id="7" name="图片 26">
            <a:extLst>
              <a:ext uri="{FF2B5EF4-FFF2-40B4-BE49-F238E27FC236}">
                <a16:creationId xmlns:a16="http://schemas.microsoft.com/office/drawing/2014/main" id="{1F677412-AB91-48AC-A7D2-FA8B3451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7769" y="3009159"/>
            <a:ext cx="3697136" cy="1215794"/>
          </a:xfrm>
          <a:prstGeom prst="rect">
            <a:avLst/>
          </a:prstGeom>
        </p:spPr>
      </p:pic>
      <p:sp>
        <p:nvSpPr>
          <p:cNvPr id="8" name="TextBox 7"/>
          <p:cNvSpPr txBox="1"/>
          <p:nvPr/>
        </p:nvSpPr>
        <p:spPr>
          <a:xfrm>
            <a:off x="4283832" y="3324668"/>
            <a:ext cx="233376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r</a:t>
            </a:r>
            <a:r>
              <a:rPr lang="en-US" sz="3200" b="1" smtClean="0">
                <a:latin typeface="Times New Roman" panose="02020603050405020304" pitchFamily="18" charset="0"/>
                <a:cs typeface="Times New Roman" panose="02020603050405020304" pitchFamily="18" charset="0"/>
              </a:rPr>
              <a:t>ắn rỏi</a:t>
            </a:r>
            <a:endParaRPr lang="en-US" sz="3200" b="1">
              <a:latin typeface="Times New Roman" panose="02020603050405020304" pitchFamily="18" charset="0"/>
              <a:cs typeface="Times New Roman" panose="02020603050405020304" pitchFamily="18" charset="0"/>
            </a:endParaRPr>
          </a:p>
        </p:txBody>
      </p:sp>
      <p:pic>
        <p:nvPicPr>
          <p:cNvPr id="9" name="图片 26">
            <a:extLst>
              <a:ext uri="{FF2B5EF4-FFF2-40B4-BE49-F238E27FC236}">
                <a16:creationId xmlns:a16="http://schemas.microsoft.com/office/drawing/2014/main" id="{1F677412-AB91-48AC-A7D2-FA8B3451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050" y="1399634"/>
            <a:ext cx="3697136" cy="1215794"/>
          </a:xfrm>
          <a:prstGeom prst="rect">
            <a:avLst/>
          </a:prstGeom>
        </p:spPr>
      </p:pic>
      <p:sp>
        <p:nvSpPr>
          <p:cNvPr id="10" name="TextBox 9"/>
          <p:cNvSpPr txBox="1"/>
          <p:nvPr/>
        </p:nvSpPr>
        <p:spPr>
          <a:xfrm>
            <a:off x="8692529" y="1744643"/>
            <a:ext cx="2333767"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bành bạch</a:t>
            </a:r>
            <a:endParaRPr lang="en-US" sz="3200" b="1">
              <a:latin typeface="Times New Roman" panose="02020603050405020304" pitchFamily="18" charset="0"/>
              <a:cs typeface="Times New Roman" panose="02020603050405020304" pitchFamily="18" charset="0"/>
            </a:endParaRPr>
          </a:p>
        </p:txBody>
      </p:sp>
      <p:pic>
        <p:nvPicPr>
          <p:cNvPr id="11" name="图片 26">
            <a:extLst>
              <a:ext uri="{FF2B5EF4-FFF2-40B4-BE49-F238E27FC236}">
                <a16:creationId xmlns:a16="http://schemas.microsoft.com/office/drawing/2014/main" id="{1F677412-AB91-48AC-A7D2-FA8B3451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3662" y="3009159"/>
            <a:ext cx="3697136" cy="1215794"/>
          </a:xfrm>
          <a:prstGeom prst="rect">
            <a:avLst/>
          </a:prstGeom>
        </p:spPr>
      </p:pic>
      <p:sp>
        <p:nvSpPr>
          <p:cNvPr id="12" name="TextBox 11"/>
          <p:cNvSpPr txBox="1"/>
          <p:nvPr/>
        </p:nvSpPr>
        <p:spPr>
          <a:xfrm>
            <a:off x="8768686" y="3324667"/>
            <a:ext cx="233376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a:t>
            </a:r>
            <a:r>
              <a:rPr lang="en-US" sz="3200" b="1" smtClean="0">
                <a:latin typeface="Times New Roman" panose="02020603050405020304" pitchFamily="18" charset="0"/>
                <a:cs typeface="Times New Roman" panose="02020603050405020304" pitchFamily="18" charset="0"/>
              </a:rPr>
              <a:t>oay hoay</a:t>
            </a:r>
            <a:endParaRPr lang="en-US" sz="3200" b="1">
              <a:latin typeface="Times New Roman" panose="02020603050405020304" pitchFamily="18" charset="0"/>
              <a:cs typeface="Times New Roman" panose="02020603050405020304" pitchFamily="18" charset="0"/>
            </a:endParaRPr>
          </a:p>
        </p:txBody>
      </p:sp>
      <p:pic>
        <p:nvPicPr>
          <p:cNvPr id="13"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9740782" y="4358810"/>
            <a:ext cx="2086618" cy="2724396"/>
          </a:xfrm>
          <a:prstGeom prst="rect">
            <a:avLst/>
          </a:prstGeom>
        </p:spPr>
      </p:pic>
    </p:spTree>
    <p:extLst>
      <p:ext uri="{BB962C8B-B14F-4D97-AF65-F5344CB8AC3E}">
        <p14:creationId xmlns:p14="http://schemas.microsoft.com/office/powerpoint/2010/main" val="14302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30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1">
            <a:extLst>
              <a:ext uri="{FF2B5EF4-FFF2-40B4-BE49-F238E27FC236}">
                <a16:creationId xmlns:a16="http://schemas.microsoft.com/office/drawing/2014/main" id="{0676899D-811C-4FB8-95B1-423119699820}"/>
              </a:ext>
            </a:extLst>
          </p:cNvPr>
          <p:cNvSpPr/>
          <p:nvPr/>
        </p:nvSpPr>
        <p:spPr>
          <a:xfrm>
            <a:off x="4612007" y="70376"/>
            <a:ext cx="5323562" cy="1107996"/>
          </a:xfrm>
          <a:prstGeom prst="rect">
            <a:avLst/>
          </a:prstGeom>
        </p:spPr>
        <p:txBody>
          <a:bodyPr wrap="square">
            <a:spAutoFit/>
            <a:scene3d>
              <a:camera prst="orthographicFront"/>
              <a:lightRig rig="threePt" dir="t"/>
            </a:scene3d>
            <a:sp3d contourW="12700"/>
          </a:bodyPr>
          <a:lstStyle/>
          <a:p>
            <a:pPr algn="ctr"/>
            <a:r>
              <a:rPr lang="en-US" altLang="zh-CN" sz="6600" smtClean="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3800" dirty="0">
              <a:ln w="15875">
                <a:solidFill>
                  <a:srgbClr val="159C15"/>
                </a:solidFill>
              </a:ln>
              <a:solidFill>
                <a:srgbClr val="159C15"/>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1023" b="97273" l="3864" r="90000"/>
                    </a14:imgEffect>
                  </a14:imgLayer>
                </a14:imgProps>
              </a:ext>
              <a:ext uri="{28A0092B-C50C-407E-A947-70E740481C1C}">
                <a14:useLocalDpi xmlns:a14="http://schemas.microsoft.com/office/drawing/2010/main" val="0"/>
              </a:ext>
            </a:extLst>
          </a:blip>
          <a:stretch>
            <a:fillRect/>
          </a:stretch>
        </p:blipFill>
        <p:spPr>
          <a:xfrm>
            <a:off x="-176484" y="1558306"/>
            <a:ext cx="4966849" cy="4966849"/>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2971" b="98059" l="9885" r="89994"/>
                    </a14:imgEffect>
                  </a14:imgLayer>
                </a14:imgProps>
              </a:ext>
              <a:ext uri="{28A0092B-C50C-407E-A947-70E740481C1C}">
                <a14:useLocalDpi xmlns:a14="http://schemas.microsoft.com/office/drawing/2010/main" val="0"/>
              </a:ext>
            </a:extLst>
          </a:blip>
          <a:stretch>
            <a:fillRect/>
          </a:stretch>
        </p:blipFill>
        <p:spPr>
          <a:xfrm>
            <a:off x="6148316" y="1558306"/>
            <a:ext cx="3787253" cy="3787253"/>
          </a:xfrm>
          <a:prstGeom prst="rect">
            <a:avLst/>
          </a:prstGeom>
        </p:spPr>
      </p:pic>
      <p:sp>
        <p:nvSpPr>
          <p:cNvPr id="6" name="TextBox 5"/>
          <p:cNvSpPr txBox="1"/>
          <p:nvPr/>
        </p:nvSpPr>
        <p:spPr>
          <a:xfrm>
            <a:off x="3794078" y="2988804"/>
            <a:ext cx="1992573"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Rô bốt</a:t>
            </a:r>
            <a:endParaRPr lang="en-US" sz="4000">
              <a:latin typeface="Times New Roman" panose="02020603050405020304" pitchFamily="18" charset="0"/>
              <a:cs typeface="Times New Roman" panose="02020603050405020304" pitchFamily="18" charset="0"/>
            </a:endParaRPr>
          </a:p>
        </p:txBody>
      </p:sp>
      <p:sp>
        <p:nvSpPr>
          <p:cNvPr id="7" name="TextBox 6"/>
          <p:cNvSpPr txBox="1"/>
          <p:nvPr/>
        </p:nvSpPr>
        <p:spPr>
          <a:xfrm>
            <a:off x="8978387" y="3451932"/>
            <a:ext cx="2637694"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Còng tay</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2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30">
            <a:extLst>
              <a:ext uri="{FF2B5EF4-FFF2-40B4-BE49-F238E27FC236}">
                <a16:creationId xmlns:a16="http://schemas.microsoft.com/office/drawing/2014/main" id="{FAD0365D-6A6E-4B17-B411-DDCE32D0A74D}"/>
              </a:ext>
            </a:extLst>
          </p:cNvPr>
          <p:cNvSpPr/>
          <p:nvPr/>
        </p:nvSpPr>
        <p:spPr>
          <a:xfrm>
            <a:off x="5729150" y="-5647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1083473" y="416561"/>
            <a:ext cx="10916634"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19" name="标题 1">
            <a:extLst>
              <a:ext uri="{FF2B5EF4-FFF2-40B4-BE49-F238E27FC236}">
                <a16:creationId xmlns:a16="http://schemas.microsoft.com/office/drawing/2014/main" id="{DF0BF919-02D9-45DE-8636-8E9E41219442}"/>
              </a:ext>
            </a:extLst>
          </p:cNvPr>
          <p:cNvSpPr txBox="1">
            <a:spLocks/>
          </p:cNvSpPr>
          <p:nvPr/>
        </p:nvSpPr>
        <p:spPr>
          <a:xfrm>
            <a:off x="4545062" y="1141507"/>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grpSp>
        <p:nvGrpSpPr>
          <p:cNvPr id="20" name="Group 19"/>
          <p:cNvGrpSpPr/>
          <p:nvPr/>
        </p:nvGrpSpPr>
        <p:grpSpPr>
          <a:xfrm rot="1316482" flipH="1">
            <a:off x="685436" y="3933762"/>
            <a:ext cx="1880307" cy="1494880"/>
            <a:chOff x="5810450" y="1655939"/>
            <a:chExt cx="1880307" cy="149488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2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8" r="22440"/>
          <a:stretch/>
        </p:blipFill>
        <p:spPr>
          <a:xfrm>
            <a:off x="10871" y="3768177"/>
            <a:ext cx="8304283" cy="3089823"/>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28" name="Picture 27"/>
          <p:cNvPicPr>
            <a:picLocks noChangeAspect="1"/>
          </p:cNvPicPr>
          <p:nvPr/>
        </p:nvPicPr>
        <p:blipFill>
          <a:blip r:embed="rId9" cstate="print">
            <a:extLst>
              <a:ext uri="{BEBA8EAE-BF5A-486C-A8C5-ECC9F3942E4B}">
                <a14:imgProps xmlns:a14="http://schemas.microsoft.com/office/drawing/2010/main">
                  <a14:imgLayer r:embed="rId10">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sp>
        <p:nvSpPr>
          <p:cNvPr id="29" name="椭圆 155"/>
          <p:cNvSpPr>
            <a:spLocks noChangeAspect="1"/>
          </p:cNvSpPr>
          <p:nvPr/>
        </p:nvSpPr>
        <p:spPr>
          <a:xfrm>
            <a:off x="1828651" y="1849243"/>
            <a:ext cx="1781144" cy="1781144"/>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0" name="椭圆 156"/>
          <p:cNvSpPr>
            <a:spLocks noChangeAspect="1"/>
          </p:cNvSpPr>
          <p:nvPr/>
        </p:nvSpPr>
        <p:spPr>
          <a:xfrm>
            <a:off x="1828651" y="1849243"/>
            <a:ext cx="1781144" cy="1781144"/>
          </a:xfrm>
          <a:prstGeom prst="ellipse">
            <a:avLst/>
          </a:prstGeom>
          <a:solidFill>
            <a:srgbClr val="159C15"/>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1" name="椭圆 157"/>
          <p:cNvSpPr>
            <a:spLocks noChangeAspect="1"/>
          </p:cNvSpPr>
          <p:nvPr/>
        </p:nvSpPr>
        <p:spPr>
          <a:xfrm>
            <a:off x="1955885" y="2007305"/>
            <a:ext cx="1483895" cy="148389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2" name="任意多边形 158"/>
          <p:cNvSpPr/>
          <p:nvPr/>
        </p:nvSpPr>
        <p:spPr>
          <a:xfrm>
            <a:off x="2920741" y="2336322"/>
            <a:ext cx="4921401" cy="96729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3" name="椭圆 159"/>
          <p:cNvSpPr>
            <a:spLocks noChangeAspect="1"/>
          </p:cNvSpPr>
          <p:nvPr/>
        </p:nvSpPr>
        <p:spPr>
          <a:xfrm>
            <a:off x="2111965" y="2188492"/>
            <a:ext cx="1181724" cy="1181724"/>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4" name="文本框 160"/>
          <p:cNvSpPr txBox="1"/>
          <p:nvPr/>
        </p:nvSpPr>
        <p:spPr>
          <a:xfrm>
            <a:off x="2474605" y="2447838"/>
            <a:ext cx="489236" cy="707886"/>
          </a:xfrm>
          <a:prstGeom prst="rect">
            <a:avLst/>
          </a:prstGeom>
          <a:noFill/>
        </p:spPr>
        <p:txBody>
          <a:bodyPr wrap="square" rtlCol="0">
            <a:spAutoFit/>
          </a:bodyPr>
          <a:lstStyle/>
          <a:p>
            <a:r>
              <a:rPr lang="en-US" altLang="zh-CN" sz="4000" smtClean="0">
                <a:solidFill>
                  <a:srgbClr val="E7E6E6">
                    <a:lumMod val="50000"/>
                  </a:srgbClr>
                </a:solidFill>
                <a:latin typeface="Impact" panose="020B0806030902050204" pitchFamily="34" charset="0"/>
                <a:ea typeface="宋体" panose="02010600030101010101" pitchFamily="2" charset="-122"/>
              </a:rPr>
              <a:t>2</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35" name="文本框 161"/>
          <p:cNvSpPr txBox="1"/>
          <p:nvPr/>
        </p:nvSpPr>
        <p:spPr>
          <a:xfrm>
            <a:off x="3394149" y="2375979"/>
            <a:ext cx="5182409" cy="923330"/>
          </a:xfrm>
          <a:prstGeom prst="rect">
            <a:avLst/>
          </a:prstGeom>
          <a:noFill/>
        </p:spPr>
        <p:txBody>
          <a:bodyPr wrap="square" rtlCol="0">
            <a:spAutoFit/>
          </a:bodyPr>
          <a:lstStyle/>
          <a:p>
            <a:r>
              <a:rPr lang="en-US" altLang="zh-CN" sz="5400" b="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Tìm hiểu bài</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403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1+#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50" fill="hold"/>
                                        <p:tgtEl>
                                          <p:spTgt spid="17"/>
                                        </p:tgtEl>
                                        <p:attrNameLst>
                                          <p:attrName>ppt_w</p:attrName>
                                        </p:attrNameLst>
                                      </p:cBhvr>
                                      <p:tavLst>
                                        <p:tav tm="0">
                                          <p:val>
                                            <p:fltVal val="0"/>
                                          </p:val>
                                        </p:tav>
                                        <p:tav tm="100000">
                                          <p:val>
                                            <p:strVal val="#ppt_w"/>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Effect transition="in" filter="fade">
                                      <p:cBhvr>
                                        <p:cTn id="31" dur="750"/>
                                        <p:tgtEl>
                                          <p:spTgt spid="17"/>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75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8">
                                          <p:stCondLst>
                                            <p:cond delay="0"/>
                                          </p:stCondLst>
                                        </p:cTn>
                                        <p:tgtEl>
                                          <p:spTgt spid="29"/>
                                        </p:tgtEl>
                                      </p:cBhvr>
                                    </p:animEffect>
                                    <p:anim calcmode="lin" valueType="num">
                                      <p:cBhvr>
                                        <p:cTn id="45" dur="18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6" dur="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7" dur="66" tmFilter="0, 0; 0.125,0.2665; 0.25,0.4; 0.375,0.465; 0.5,0.5;  0.625,0.535; 0.75,0.6; 0.875,0.7335; 1,1">
                                          <p:stCondLst>
                                            <p:cond delay="66"/>
                                          </p:stCondLst>
                                        </p:cTn>
                                        <p:tgtEl>
                                          <p:spTgt spid="29"/>
                                        </p:tgtEl>
                                        <p:attrNameLst>
                                          <p:attrName>ppt_y</p:attrName>
                                        </p:attrNameLst>
                                      </p:cBhvr>
                                      <p:tavLst>
                                        <p:tav tm="0" fmla="#ppt_y-sin(pi*$)/9">
                                          <p:val>
                                            <p:fltVal val="0"/>
                                          </p:val>
                                        </p:tav>
                                        <p:tav tm="100000">
                                          <p:val>
                                            <p:fltVal val="1"/>
                                          </p:val>
                                        </p:tav>
                                      </p:tavLst>
                                    </p:anim>
                                    <p:anim calcmode="lin" valueType="num">
                                      <p:cBhvr>
                                        <p:cTn id="48" dur="33" tmFilter="0, 0; 0.125,0.2665; 0.25,0.4; 0.375,0.465; 0.5,0.5;  0.625,0.535; 0.75,0.6; 0.875,0.7335; 1,1">
                                          <p:stCondLst>
                                            <p:cond delay="132"/>
                                          </p:stCondLst>
                                        </p:cTn>
                                        <p:tgtEl>
                                          <p:spTgt spid="29"/>
                                        </p:tgtEl>
                                        <p:attrNameLst>
                                          <p:attrName>ppt_y</p:attrName>
                                        </p:attrNameLst>
                                      </p:cBhvr>
                                      <p:tavLst>
                                        <p:tav tm="0" fmla="#ppt_y-sin(pi*$)/27">
                                          <p:val>
                                            <p:fltVal val="0"/>
                                          </p:val>
                                        </p:tav>
                                        <p:tav tm="100000">
                                          <p:val>
                                            <p:fltVal val="1"/>
                                          </p:val>
                                        </p:tav>
                                      </p:tavLst>
                                    </p:anim>
                                    <p:anim calcmode="lin" valueType="num">
                                      <p:cBhvr>
                                        <p:cTn id="49" dur="16" tmFilter="0, 0; 0.125,0.2665; 0.25,0.4; 0.375,0.465; 0.5,0.5;  0.625,0.535; 0.75,0.6; 0.875,0.7335; 1,1">
                                          <p:stCondLst>
                                            <p:cond delay="166"/>
                                          </p:stCondLst>
                                        </p:cTn>
                                        <p:tgtEl>
                                          <p:spTgt spid="29"/>
                                        </p:tgtEl>
                                        <p:attrNameLst>
                                          <p:attrName>ppt_y</p:attrName>
                                        </p:attrNameLst>
                                      </p:cBhvr>
                                      <p:tavLst>
                                        <p:tav tm="0" fmla="#ppt_y-sin(pi*$)/81">
                                          <p:val>
                                            <p:fltVal val="0"/>
                                          </p:val>
                                        </p:tav>
                                        <p:tav tm="100000">
                                          <p:val>
                                            <p:fltVal val="1"/>
                                          </p:val>
                                        </p:tav>
                                      </p:tavLst>
                                    </p:anim>
                                    <p:animScale>
                                      <p:cBhvr>
                                        <p:cTn id="50" dur="3">
                                          <p:stCondLst>
                                            <p:cond delay="65"/>
                                          </p:stCondLst>
                                        </p:cTn>
                                        <p:tgtEl>
                                          <p:spTgt spid="29"/>
                                        </p:tgtEl>
                                      </p:cBhvr>
                                      <p:to x="100000" y="60000"/>
                                    </p:animScale>
                                    <p:animScale>
                                      <p:cBhvr>
                                        <p:cTn id="51" dur="17" decel="50000">
                                          <p:stCondLst>
                                            <p:cond delay="68"/>
                                          </p:stCondLst>
                                        </p:cTn>
                                        <p:tgtEl>
                                          <p:spTgt spid="29"/>
                                        </p:tgtEl>
                                      </p:cBhvr>
                                      <p:to x="100000" y="100000"/>
                                    </p:animScale>
                                    <p:animScale>
                                      <p:cBhvr>
                                        <p:cTn id="52" dur="3">
                                          <p:stCondLst>
                                            <p:cond delay="131"/>
                                          </p:stCondLst>
                                        </p:cTn>
                                        <p:tgtEl>
                                          <p:spTgt spid="29"/>
                                        </p:tgtEl>
                                      </p:cBhvr>
                                      <p:to x="100000" y="80000"/>
                                    </p:animScale>
                                    <p:animScale>
                                      <p:cBhvr>
                                        <p:cTn id="53" dur="17" decel="50000">
                                          <p:stCondLst>
                                            <p:cond delay="134"/>
                                          </p:stCondLst>
                                        </p:cTn>
                                        <p:tgtEl>
                                          <p:spTgt spid="29"/>
                                        </p:tgtEl>
                                      </p:cBhvr>
                                      <p:to x="100000" y="100000"/>
                                    </p:animScale>
                                    <p:animScale>
                                      <p:cBhvr>
                                        <p:cTn id="54" dur="3">
                                          <p:stCondLst>
                                            <p:cond delay="164"/>
                                          </p:stCondLst>
                                        </p:cTn>
                                        <p:tgtEl>
                                          <p:spTgt spid="29"/>
                                        </p:tgtEl>
                                      </p:cBhvr>
                                      <p:to x="100000" y="90000"/>
                                    </p:animScale>
                                    <p:animScale>
                                      <p:cBhvr>
                                        <p:cTn id="55" dur="17" decel="50000">
                                          <p:stCondLst>
                                            <p:cond delay="167"/>
                                          </p:stCondLst>
                                        </p:cTn>
                                        <p:tgtEl>
                                          <p:spTgt spid="29"/>
                                        </p:tgtEl>
                                      </p:cBhvr>
                                      <p:to x="100000" y="100000"/>
                                    </p:animScale>
                                    <p:animScale>
                                      <p:cBhvr>
                                        <p:cTn id="56" dur="3">
                                          <p:stCondLst>
                                            <p:cond delay="181"/>
                                          </p:stCondLst>
                                        </p:cTn>
                                        <p:tgtEl>
                                          <p:spTgt spid="29"/>
                                        </p:tgtEl>
                                      </p:cBhvr>
                                      <p:to x="100000" y="95000"/>
                                    </p:animScale>
                                    <p:animScale>
                                      <p:cBhvr>
                                        <p:cTn id="57" dur="17" decel="50000">
                                          <p:stCondLst>
                                            <p:cond delay="183"/>
                                          </p:stCondLst>
                                        </p:cTn>
                                        <p:tgtEl>
                                          <p:spTgt spid="29"/>
                                        </p:tgtEl>
                                      </p:cBhvr>
                                      <p:to x="100000" y="100000"/>
                                    </p:animScale>
                                  </p:childTnLst>
                                </p:cTn>
                              </p:par>
                            </p:childTnLst>
                          </p:cTn>
                        </p:par>
                        <p:par>
                          <p:cTn id="58" fill="hold">
                            <p:stCondLst>
                              <p:cond delay="200"/>
                            </p:stCondLst>
                            <p:childTnLst>
                              <p:par>
                                <p:cTn id="59" presetID="26" presetClass="entr" presetSubtype="0"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8">
                                          <p:stCondLst>
                                            <p:cond delay="0"/>
                                          </p:stCondLst>
                                        </p:cTn>
                                        <p:tgtEl>
                                          <p:spTgt spid="30"/>
                                        </p:tgtEl>
                                      </p:cBhvr>
                                    </p:animEffect>
                                    <p:anim calcmode="lin" valueType="num">
                                      <p:cBhvr>
                                        <p:cTn id="62" dur="18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3" dur="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4" dur="66" tmFilter="0, 0; 0.125,0.2665; 0.25,0.4; 0.375,0.465; 0.5,0.5;  0.625,0.535; 0.75,0.6; 0.875,0.7335; 1,1">
                                          <p:stCondLst>
                                            <p:cond delay="66"/>
                                          </p:stCondLst>
                                        </p:cTn>
                                        <p:tgtEl>
                                          <p:spTgt spid="30"/>
                                        </p:tgtEl>
                                        <p:attrNameLst>
                                          <p:attrName>ppt_y</p:attrName>
                                        </p:attrNameLst>
                                      </p:cBhvr>
                                      <p:tavLst>
                                        <p:tav tm="0" fmla="#ppt_y-sin(pi*$)/9">
                                          <p:val>
                                            <p:fltVal val="0"/>
                                          </p:val>
                                        </p:tav>
                                        <p:tav tm="100000">
                                          <p:val>
                                            <p:fltVal val="1"/>
                                          </p:val>
                                        </p:tav>
                                      </p:tavLst>
                                    </p:anim>
                                    <p:anim calcmode="lin" valueType="num">
                                      <p:cBhvr>
                                        <p:cTn id="65" dur="33" tmFilter="0, 0; 0.125,0.2665; 0.25,0.4; 0.375,0.465; 0.5,0.5;  0.625,0.535; 0.75,0.6; 0.875,0.7335; 1,1">
                                          <p:stCondLst>
                                            <p:cond delay="132"/>
                                          </p:stCondLst>
                                        </p:cTn>
                                        <p:tgtEl>
                                          <p:spTgt spid="30"/>
                                        </p:tgtEl>
                                        <p:attrNameLst>
                                          <p:attrName>ppt_y</p:attrName>
                                        </p:attrNameLst>
                                      </p:cBhvr>
                                      <p:tavLst>
                                        <p:tav tm="0" fmla="#ppt_y-sin(pi*$)/27">
                                          <p:val>
                                            <p:fltVal val="0"/>
                                          </p:val>
                                        </p:tav>
                                        <p:tav tm="100000">
                                          <p:val>
                                            <p:fltVal val="1"/>
                                          </p:val>
                                        </p:tav>
                                      </p:tavLst>
                                    </p:anim>
                                    <p:anim calcmode="lin" valueType="num">
                                      <p:cBhvr>
                                        <p:cTn id="66" dur="16" tmFilter="0, 0; 0.125,0.2665; 0.25,0.4; 0.375,0.465; 0.5,0.5;  0.625,0.535; 0.75,0.6; 0.875,0.7335; 1,1">
                                          <p:stCondLst>
                                            <p:cond delay="166"/>
                                          </p:stCondLst>
                                        </p:cTn>
                                        <p:tgtEl>
                                          <p:spTgt spid="30"/>
                                        </p:tgtEl>
                                        <p:attrNameLst>
                                          <p:attrName>ppt_y</p:attrName>
                                        </p:attrNameLst>
                                      </p:cBhvr>
                                      <p:tavLst>
                                        <p:tav tm="0" fmla="#ppt_y-sin(pi*$)/81">
                                          <p:val>
                                            <p:fltVal val="0"/>
                                          </p:val>
                                        </p:tav>
                                        <p:tav tm="100000">
                                          <p:val>
                                            <p:fltVal val="1"/>
                                          </p:val>
                                        </p:tav>
                                      </p:tavLst>
                                    </p:anim>
                                    <p:animScale>
                                      <p:cBhvr>
                                        <p:cTn id="67" dur="3">
                                          <p:stCondLst>
                                            <p:cond delay="65"/>
                                          </p:stCondLst>
                                        </p:cTn>
                                        <p:tgtEl>
                                          <p:spTgt spid="30"/>
                                        </p:tgtEl>
                                      </p:cBhvr>
                                      <p:to x="100000" y="60000"/>
                                    </p:animScale>
                                    <p:animScale>
                                      <p:cBhvr>
                                        <p:cTn id="68" dur="17" decel="50000">
                                          <p:stCondLst>
                                            <p:cond delay="68"/>
                                          </p:stCondLst>
                                        </p:cTn>
                                        <p:tgtEl>
                                          <p:spTgt spid="30"/>
                                        </p:tgtEl>
                                      </p:cBhvr>
                                      <p:to x="100000" y="100000"/>
                                    </p:animScale>
                                    <p:animScale>
                                      <p:cBhvr>
                                        <p:cTn id="69" dur="3">
                                          <p:stCondLst>
                                            <p:cond delay="131"/>
                                          </p:stCondLst>
                                        </p:cTn>
                                        <p:tgtEl>
                                          <p:spTgt spid="30"/>
                                        </p:tgtEl>
                                      </p:cBhvr>
                                      <p:to x="100000" y="80000"/>
                                    </p:animScale>
                                    <p:animScale>
                                      <p:cBhvr>
                                        <p:cTn id="70" dur="17" decel="50000">
                                          <p:stCondLst>
                                            <p:cond delay="134"/>
                                          </p:stCondLst>
                                        </p:cTn>
                                        <p:tgtEl>
                                          <p:spTgt spid="30"/>
                                        </p:tgtEl>
                                      </p:cBhvr>
                                      <p:to x="100000" y="100000"/>
                                    </p:animScale>
                                    <p:animScale>
                                      <p:cBhvr>
                                        <p:cTn id="71" dur="3">
                                          <p:stCondLst>
                                            <p:cond delay="164"/>
                                          </p:stCondLst>
                                        </p:cTn>
                                        <p:tgtEl>
                                          <p:spTgt spid="30"/>
                                        </p:tgtEl>
                                      </p:cBhvr>
                                      <p:to x="100000" y="90000"/>
                                    </p:animScale>
                                    <p:animScale>
                                      <p:cBhvr>
                                        <p:cTn id="72" dur="17" decel="50000">
                                          <p:stCondLst>
                                            <p:cond delay="167"/>
                                          </p:stCondLst>
                                        </p:cTn>
                                        <p:tgtEl>
                                          <p:spTgt spid="30"/>
                                        </p:tgtEl>
                                      </p:cBhvr>
                                      <p:to x="100000" y="100000"/>
                                    </p:animScale>
                                    <p:animScale>
                                      <p:cBhvr>
                                        <p:cTn id="73" dur="3">
                                          <p:stCondLst>
                                            <p:cond delay="181"/>
                                          </p:stCondLst>
                                        </p:cTn>
                                        <p:tgtEl>
                                          <p:spTgt spid="30"/>
                                        </p:tgtEl>
                                      </p:cBhvr>
                                      <p:to x="100000" y="95000"/>
                                    </p:animScale>
                                    <p:animScale>
                                      <p:cBhvr>
                                        <p:cTn id="74" dur="17" decel="50000">
                                          <p:stCondLst>
                                            <p:cond delay="183"/>
                                          </p:stCondLst>
                                        </p:cTn>
                                        <p:tgtEl>
                                          <p:spTgt spid="30"/>
                                        </p:tgtEl>
                                      </p:cBhvr>
                                      <p:to x="100000" y="100000"/>
                                    </p:animScale>
                                  </p:childTnLst>
                                </p:cTn>
                              </p:par>
                            </p:childTnLst>
                          </p:cTn>
                        </p:par>
                        <p:par>
                          <p:cTn id="75" fill="hold">
                            <p:stCondLst>
                              <p:cond delay="400"/>
                            </p:stCondLst>
                            <p:childTnLst>
                              <p:par>
                                <p:cTn id="76" presetID="26" presetClass="entr" presetSubtype="0" fill="hold" grpId="0"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down)">
                                      <p:cBhvr>
                                        <p:cTn id="78" dur="58">
                                          <p:stCondLst>
                                            <p:cond delay="0"/>
                                          </p:stCondLst>
                                        </p:cTn>
                                        <p:tgtEl>
                                          <p:spTgt spid="31"/>
                                        </p:tgtEl>
                                      </p:cBhvr>
                                    </p:animEffect>
                                    <p:anim calcmode="lin" valueType="num">
                                      <p:cBhvr>
                                        <p:cTn id="79" dur="18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0" dur="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1" dur="66" tmFilter="0, 0; 0.125,0.2665; 0.25,0.4; 0.375,0.465; 0.5,0.5;  0.625,0.535; 0.75,0.6; 0.875,0.7335; 1,1">
                                          <p:stCondLst>
                                            <p:cond delay="66"/>
                                          </p:stCondLst>
                                        </p:cTn>
                                        <p:tgtEl>
                                          <p:spTgt spid="31"/>
                                        </p:tgtEl>
                                        <p:attrNameLst>
                                          <p:attrName>ppt_y</p:attrName>
                                        </p:attrNameLst>
                                      </p:cBhvr>
                                      <p:tavLst>
                                        <p:tav tm="0" fmla="#ppt_y-sin(pi*$)/9">
                                          <p:val>
                                            <p:fltVal val="0"/>
                                          </p:val>
                                        </p:tav>
                                        <p:tav tm="100000">
                                          <p:val>
                                            <p:fltVal val="1"/>
                                          </p:val>
                                        </p:tav>
                                      </p:tavLst>
                                    </p:anim>
                                    <p:anim calcmode="lin" valueType="num">
                                      <p:cBhvr>
                                        <p:cTn id="82" dur="33" tmFilter="0, 0; 0.125,0.2665; 0.25,0.4; 0.375,0.465; 0.5,0.5;  0.625,0.535; 0.75,0.6; 0.875,0.7335; 1,1">
                                          <p:stCondLst>
                                            <p:cond delay="132"/>
                                          </p:stCondLst>
                                        </p:cTn>
                                        <p:tgtEl>
                                          <p:spTgt spid="31"/>
                                        </p:tgtEl>
                                        <p:attrNameLst>
                                          <p:attrName>ppt_y</p:attrName>
                                        </p:attrNameLst>
                                      </p:cBhvr>
                                      <p:tavLst>
                                        <p:tav tm="0" fmla="#ppt_y-sin(pi*$)/27">
                                          <p:val>
                                            <p:fltVal val="0"/>
                                          </p:val>
                                        </p:tav>
                                        <p:tav tm="100000">
                                          <p:val>
                                            <p:fltVal val="1"/>
                                          </p:val>
                                        </p:tav>
                                      </p:tavLst>
                                    </p:anim>
                                    <p:anim calcmode="lin" valueType="num">
                                      <p:cBhvr>
                                        <p:cTn id="83" dur="16" tmFilter="0, 0; 0.125,0.2665; 0.25,0.4; 0.375,0.465; 0.5,0.5;  0.625,0.535; 0.75,0.6; 0.875,0.7335; 1,1">
                                          <p:stCondLst>
                                            <p:cond delay="166"/>
                                          </p:stCondLst>
                                        </p:cTn>
                                        <p:tgtEl>
                                          <p:spTgt spid="31"/>
                                        </p:tgtEl>
                                        <p:attrNameLst>
                                          <p:attrName>ppt_y</p:attrName>
                                        </p:attrNameLst>
                                      </p:cBhvr>
                                      <p:tavLst>
                                        <p:tav tm="0" fmla="#ppt_y-sin(pi*$)/81">
                                          <p:val>
                                            <p:fltVal val="0"/>
                                          </p:val>
                                        </p:tav>
                                        <p:tav tm="100000">
                                          <p:val>
                                            <p:fltVal val="1"/>
                                          </p:val>
                                        </p:tav>
                                      </p:tavLst>
                                    </p:anim>
                                    <p:animScale>
                                      <p:cBhvr>
                                        <p:cTn id="84" dur="3">
                                          <p:stCondLst>
                                            <p:cond delay="65"/>
                                          </p:stCondLst>
                                        </p:cTn>
                                        <p:tgtEl>
                                          <p:spTgt spid="31"/>
                                        </p:tgtEl>
                                      </p:cBhvr>
                                      <p:to x="100000" y="60000"/>
                                    </p:animScale>
                                    <p:animScale>
                                      <p:cBhvr>
                                        <p:cTn id="85" dur="17" decel="50000">
                                          <p:stCondLst>
                                            <p:cond delay="68"/>
                                          </p:stCondLst>
                                        </p:cTn>
                                        <p:tgtEl>
                                          <p:spTgt spid="31"/>
                                        </p:tgtEl>
                                      </p:cBhvr>
                                      <p:to x="100000" y="100000"/>
                                    </p:animScale>
                                    <p:animScale>
                                      <p:cBhvr>
                                        <p:cTn id="86" dur="3">
                                          <p:stCondLst>
                                            <p:cond delay="131"/>
                                          </p:stCondLst>
                                        </p:cTn>
                                        <p:tgtEl>
                                          <p:spTgt spid="31"/>
                                        </p:tgtEl>
                                      </p:cBhvr>
                                      <p:to x="100000" y="80000"/>
                                    </p:animScale>
                                    <p:animScale>
                                      <p:cBhvr>
                                        <p:cTn id="87" dur="17" decel="50000">
                                          <p:stCondLst>
                                            <p:cond delay="134"/>
                                          </p:stCondLst>
                                        </p:cTn>
                                        <p:tgtEl>
                                          <p:spTgt spid="31"/>
                                        </p:tgtEl>
                                      </p:cBhvr>
                                      <p:to x="100000" y="100000"/>
                                    </p:animScale>
                                    <p:animScale>
                                      <p:cBhvr>
                                        <p:cTn id="88" dur="3">
                                          <p:stCondLst>
                                            <p:cond delay="164"/>
                                          </p:stCondLst>
                                        </p:cTn>
                                        <p:tgtEl>
                                          <p:spTgt spid="31"/>
                                        </p:tgtEl>
                                      </p:cBhvr>
                                      <p:to x="100000" y="90000"/>
                                    </p:animScale>
                                    <p:animScale>
                                      <p:cBhvr>
                                        <p:cTn id="89" dur="17" decel="50000">
                                          <p:stCondLst>
                                            <p:cond delay="167"/>
                                          </p:stCondLst>
                                        </p:cTn>
                                        <p:tgtEl>
                                          <p:spTgt spid="31"/>
                                        </p:tgtEl>
                                      </p:cBhvr>
                                      <p:to x="100000" y="100000"/>
                                    </p:animScale>
                                    <p:animScale>
                                      <p:cBhvr>
                                        <p:cTn id="90" dur="3">
                                          <p:stCondLst>
                                            <p:cond delay="181"/>
                                          </p:stCondLst>
                                        </p:cTn>
                                        <p:tgtEl>
                                          <p:spTgt spid="31"/>
                                        </p:tgtEl>
                                      </p:cBhvr>
                                      <p:to x="100000" y="95000"/>
                                    </p:animScale>
                                    <p:animScale>
                                      <p:cBhvr>
                                        <p:cTn id="91" dur="17" decel="50000">
                                          <p:stCondLst>
                                            <p:cond delay="183"/>
                                          </p:stCondLst>
                                        </p:cTn>
                                        <p:tgtEl>
                                          <p:spTgt spid="31"/>
                                        </p:tgtEl>
                                      </p:cBhvr>
                                      <p:to x="100000" y="100000"/>
                                    </p:animScale>
                                  </p:childTnLst>
                                </p:cTn>
                              </p:par>
                            </p:childTnLst>
                          </p:cTn>
                        </p:par>
                        <p:par>
                          <p:cTn id="92" fill="hold">
                            <p:stCondLst>
                              <p:cond delay="600"/>
                            </p:stCondLst>
                            <p:childTnLst>
                              <p:par>
                                <p:cTn id="93" presetID="26" presetClass="entr" presetSubtype="0"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8">
                                          <p:stCondLst>
                                            <p:cond delay="0"/>
                                          </p:stCondLst>
                                        </p:cTn>
                                        <p:tgtEl>
                                          <p:spTgt spid="32"/>
                                        </p:tgtEl>
                                      </p:cBhvr>
                                    </p:animEffect>
                                    <p:anim calcmode="lin" valueType="num">
                                      <p:cBhvr>
                                        <p:cTn id="96" dur="18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7" dur="6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8" dur="66" tmFilter="0, 0; 0.125,0.2665; 0.25,0.4; 0.375,0.465; 0.5,0.5;  0.625,0.535; 0.75,0.6; 0.875,0.7335; 1,1">
                                          <p:stCondLst>
                                            <p:cond delay="66"/>
                                          </p:stCondLst>
                                        </p:cTn>
                                        <p:tgtEl>
                                          <p:spTgt spid="32"/>
                                        </p:tgtEl>
                                        <p:attrNameLst>
                                          <p:attrName>ppt_y</p:attrName>
                                        </p:attrNameLst>
                                      </p:cBhvr>
                                      <p:tavLst>
                                        <p:tav tm="0" fmla="#ppt_y-sin(pi*$)/9">
                                          <p:val>
                                            <p:fltVal val="0"/>
                                          </p:val>
                                        </p:tav>
                                        <p:tav tm="100000">
                                          <p:val>
                                            <p:fltVal val="1"/>
                                          </p:val>
                                        </p:tav>
                                      </p:tavLst>
                                    </p:anim>
                                    <p:anim calcmode="lin" valueType="num">
                                      <p:cBhvr>
                                        <p:cTn id="99" dur="33" tmFilter="0, 0; 0.125,0.2665; 0.25,0.4; 0.375,0.465; 0.5,0.5;  0.625,0.535; 0.75,0.6; 0.875,0.7335; 1,1">
                                          <p:stCondLst>
                                            <p:cond delay="132"/>
                                          </p:stCondLst>
                                        </p:cTn>
                                        <p:tgtEl>
                                          <p:spTgt spid="32"/>
                                        </p:tgtEl>
                                        <p:attrNameLst>
                                          <p:attrName>ppt_y</p:attrName>
                                        </p:attrNameLst>
                                      </p:cBhvr>
                                      <p:tavLst>
                                        <p:tav tm="0" fmla="#ppt_y-sin(pi*$)/27">
                                          <p:val>
                                            <p:fltVal val="0"/>
                                          </p:val>
                                        </p:tav>
                                        <p:tav tm="100000">
                                          <p:val>
                                            <p:fltVal val="1"/>
                                          </p:val>
                                        </p:tav>
                                      </p:tavLst>
                                    </p:anim>
                                    <p:anim calcmode="lin" valueType="num">
                                      <p:cBhvr>
                                        <p:cTn id="100" dur="16" tmFilter="0, 0; 0.125,0.2665; 0.25,0.4; 0.375,0.465; 0.5,0.5;  0.625,0.535; 0.75,0.6; 0.875,0.7335; 1,1">
                                          <p:stCondLst>
                                            <p:cond delay="166"/>
                                          </p:stCondLst>
                                        </p:cTn>
                                        <p:tgtEl>
                                          <p:spTgt spid="32"/>
                                        </p:tgtEl>
                                        <p:attrNameLst>
                                          <p:attrName>ppt_y</p:attrName>
                                        </p:attrNameLst>
                                      </p:cBhvr>
                                      <p:tavLst>
                                        <p:tav tm="0" fmla="#ppt_y-sin(pi*$)/81">
                                          <p:val>
                                            <p:fltVal val="0"/>
                                          </p:val>
                                        </p:tav>
                                        <p:tav tm="100000">
                                          <p:val>
                                            <p:fltVal val="1"/>
                                          </p:val>
                                        </p:tav>
                                      </p:tavLst>
                                    </p:anim>
                                    <p:animScale>
                                      <p:cBhvr>
                                        <p:cTn id="101" dur="3">
                                          <p:stCondLst>
                                            <p:cond delay="65"/>
                                          </p:stCondLst>
                                        </p:cTn>
                                        <p:tgtEl>
                                          <p:spTgt spid="32"/>
                                        </p:tgtEl>
                                      </p:cBhvr>
                                      <p:to x="100000" y="60000"/>
                                    </p:animScale>
                                    <p:animScale>
                                      <p:cBhvr>
                                        <p:cTn id="102" dur="17" decel="50000">
                                          <p:stCondLst>
                                            <p:cond delay="68"/>
                                          </p:stCondLst>
                                        </p:cTn>
                                        <p:tgtEl>
                                          <p:spTgt spid="32"/>
                                        </p:tgtEl>
                                      </p:cBhvr>
                                      <p:to x="100000" y="100000"/>
                                    </p:animScale>
                                    <p:animScale>
                                      <p:cBhvr>
                                        <p:cTn id="103" dur="3">
                                          <p:stCondLst>
                                            <p:cond delay="131"/>
                                          </p:stCondLst>
                                        </p:cTn>
                                        <p:tgtEl>
                                          <p:spTgt spid="32"/>
                                        </p:tgtEl>
                                      </p:cBhvr>
                                      <p:to x="100000" y="80000"/>
                                    </p:animScale>
                                    <p:animScale>
                                      <p:cBhvr>
                                        <p:cTn id="104" dur="17" decel="50000">
                                          <p:stCondLst>
                                            <p:cond delay="134"/>
                                          </p:stCondLst>
                                        </p:cTn>
                                        <p:tgtEl>
                                          <p:spTgt spid="32"/>
                                        </p:tgtEl>
                                      </p:cBhvr>
                                      <p:to x="100000" y="100000"/>
                                    </p:animScale>
                                    <p:animScale>
                                      <p:cBhvr>
                                        <p:cTn id="105" dur="3">
                                          <p:stCondLst>
                                            <p:cond delay="164"/>
                                          </p:stCondLst>
                                        </p:cTn>
                                        <p:tgtEl>
                                          <p:spTgt spid="32"/>
                                        </p:tgtEl>
                                      </p:cBhvr>
                                      <p:to x="100000" y="90000"/>
                                    </p:animScale>
                                    <p:animScale>
                                      <p:cBhvr>
                                        <p:cTn id="106" dur="17" decel="50000">
                                          <p:stCondLst>
                                            <p:cond delay="167"/>
                                          </p:stCondLst>
                                        </p:cTn>
                                        <p:tgtEl>
                                          <p:spTgt spid="32"/>
                                        </p:tgtEl>
                                      </p:cBhvr>
                                      <p:to x="100000" y="100000"/>
                                    </p:animScale>
                                    <p:animScale>
                                      <p:cBhvr>
                                        <p:cTn id="107" dur="3">
                                          <p:stCondLst>
                                            <p:cond delay="181"/>
                                          </p:stCondLst>
                                        </p:cTn>
                                        <p:tgtEl>
                                          <p:spTgt spid="32"/>
                                        </p:tgtEl>
                                      </p:cBhvr>
                                      <p:to x="100000" y="95000"/>
                                    </p:animScale>
                                    <p:animScale>
                                      <p:cBhvr>
                                        <p:cTn id="108" dur="17" decel="50000">
                                          <p:stCondLst>
                                            <p:cond delay="183"/>
                                          </p:stCondLst>
                                        </p:cTn>
                                        <p:tgtEl>
                                          <p:spTgt spid="32"/>
                                        </p:tgtEl>
                                      </p:cBhvr>
                                      <p:to x="100000" y="100000"/>
                                    </p:animScale>
                                  </p:childTnLst>
                                </p:cTn>
                              </p:par>
                            </p:childTnLst>
                          </p:cTn>
                        </p:par>
                        <p:par>
                          <p:cTn id="109" fill="hold">
                            <p:stCondLst>
                              <p:cond delay="800"/>
                            </p:stCondLst>
                            <p:childTnLst>
                              <p:par>
                                <p:cTn id="110" presetID="26" presetClass="entr" presetSubtype="0" fill="hold" grpId="0"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down)">
                                      <p:cBhvr>
                                        <p:cTn id="112" dur="58">
                                          <p:stCondLst>
                                            <p:cond delay="0"/>
                                          </p:stCondLst>
                                        </p:cTn>
                                        <p:tgtEl>
                                          <p:spTgt spid="33"/>
                                        </p:tgtEl>
                                      </p:cBhvr>
                                    </p:animEffect>
                                    <p:anim calcmode="lin" valueType="num">
                                      <p:cBhvr>
                                        <p:cTn id="113" dur="18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4" dur="6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15" dur="66" tmFilter="0, 0; 0.125,0.2665; 0.25,0.4; 0.375,0.465; 0.5,0.5;  0.625,0.535; 0.75,0.6; 0.875,0.7335; 1,1">
                                          <p:stCondLst>
                                            <p:cond delay="66"/>
                                          </p:stCondLst>
                                        </p:cTn>
                                        <p:tgtEl>
                                          <p:spTgt spid="33"/>
                                        </p:tgtEl>
                                        <p:attrNameLst>
                                          <p:attrName>ppt_y</p:attrName>
                                        </p:attrNameLst>
                                      </p:cBhvr>
                                      <p:tavLst>
                                        <p:tav tm="0" fmla="#ppt_y-sin(pi*$)/9">
                                          <p:val>
                                            <p:fltVal val="0"/>
                                          </p:val>
                                        </p:tav>
                                        <p:tav tm="100000">
                                          <p:val>
                                            <p:fltVal val="1"/>
                                          </p:val>
                                        </p:tav>
                                      </p:tavLst>
                                    </p:anim>
                                    <p:anim calcmode="lin" valueType="num">
                                      <p:cBhvr>
                                        <p:cTn id="116" dur="33" tmFilter="0, 0; 0.125,0.2665; 0.25,0.4; 0.375,0.465; 0.5,0.5;  0.625,0.535; 0.75,0.6; 0.875,0.7335; 1,1">
                                          <p:stCondLst>
                                            <p:cond delay="132"/>
                                          </p:stCondLst>
                                        </p:cTn>
                                        <p:tgtEl>
                                          <p:spTgt spid="33"/>
                                        </p:tgtEl>
                                        <p:attrNameLst>
                                          <p:attrName>ppt_y</p:attrName>
                                        </p:attrNameLst>
                                      </p:cBhvr>
                                      <p:tavLst>
                                        <p:tav tm="0" fmla="#ppt_y-sin(pi*$)/27">
                                          <p:val>
                                            <p:fltVal val="0"/>
                                          </p:val>
                                        </p:tav>
                                        <p:tav tm="100000">
                                          <p:val>
                                            <p:fltVal val="1"/>
                                          </p:val>
                                        </p:tav>
                                      </p:tavLst>
                                    </p:anim>
                                    <p:anim calcmode="lin" valueType="num">
                                      <p:cBhvr>
                                        <p:cTn id="117" dur="16" tmFilter="0, 0; 0.125,0.2665; 0.25,0.4; 0.375,0.465; 0.5,0.5;  0.625,0.535; 0.75,0.6; 0.875,0.7335; 1,1">
                                          <p:stCondLst>
                                            <p:cond delay="166"/>
                                          </p:stCondLst>
                                        </p:cTn>
                                        <p:tgtEl>
                                          <p:spTgt spid="33"/>
                                        </p:tgtEl>
                                        <p:attrNameLst>
                                          <p:attrName>ppt_y</p:attrName>
                                        </p:attrNameLst>
                                      </p:cBhvr>
                                      <p:tavLst>
                                        <p:tav tm="0" fmla="#ppt_y-sin(pi*$)/81">
                                          <p:val>
                                            <p:fltVal val="0"/>
                                          </p:val>
                                        </p:tav>
                                        <p:tav tm="100000">
                                          <p:val>
                                            <p:fltVal val="1"/>
                                          </p:val>
                                        </p:tav>
                                      </p:tavLst>
                                    </p:anim>
                                    <p:animScale>
                                      <p:cBhvr>
                                        <p:cTn id="118" dur="3">
                                          <p:stCondLst>
                                            <p:cond delay="65"/>
                                          </p:stCondLst>
                                        </p:cTn>
                                        <p:tgtEl>
                                          <p:spTgt spid="33"/>
                                        </p:tgtEl>
                                      </p:cBhvr>
                                      <p:to x="100000" y="60000"/>
                                    </p:animScale>
                                    <p:animScale>
                                      <p:cBhvr>
                                        <p:cTn id="119" dur="17" decel="50000">
                                          <p:stCondLst>
                                            <p:cond delay="68"/>
                                          </p:stCondLst>
                                        </p:cTn>
                                        <p:tgtEl>
                                          <p:spTgt spid="33"/>
                                        </p:tgtEl>
                                      </p:cBhvr>
                                      <p:to x="100000" y="100000"/>
                                    </p:animScale>
                                    <p:animScale>
                                      <p:cBhvr>
                                        <p:cTn id="120" dur="3">
                                          <p:stCondLst>
                                            <p:cond delay="131"/>
                                          </p:stCondLst>
                                        </p:cTn>
                                        <p:tgtEl>
                                          <p:spTgt spid="33"/>
                                        </p:tgtEl>
                                      </p:cBhvr>
                                      <p:to x="100000" y="80000"/>
                                    </p:animScale>
                                    <p:animScale>
                                      <p:cBhvr>
                                        <p:cTn id="121" dur="17" decel="50000">
                                          <p:stCondLst>
                                            <p:cond delay="134"/>
                                          </p:stCondLst>
                                        </p:cTn>
                                        <p:tgtEl>
                                          <p:spTgt spid="33"/>
                                        </p:tgtEl>
                                      </p:cBhvr>
                                      <p:to x="100000" y="100000"/>
                                    </p:animScale>
                                    <p:animScale>
                                      <p:cBhvr>
                                        <p:cTn id="122" dur="3">
                                          <p:stCondLst>
                                            <p:cond delay="164"/>
                                          </p:stCondLst>
                                        </p:cTn>
                                        <p:tgtEl>
                                          <p:spTgt spid="33"/>
                                        </p:tgtEl>
                                      </p:cBhvr>
                                      <p:to x="100000" y="90000"/>
                                    </p:animScale>
                                    <p:animScale>
                                      <p:cBhvr>
                                        <p:cTn id="123" dur="17" decel="50000">
                                          <p:stCondLst>
                                            <p:cond delay="167"/>
                                          </p:stCondLst>
                                        </p:cTn>
                                        <p:tgtEl>
                                          <p:spTgt spid="33"/>
                                        </p:tgtEl>
                                      </p:cBhvr>
                                      <p:to x="100000" y="100000"/>
                                    </p:animScale>
                                    <p:animScale>
                                      <p:cBhvr>
                                        <p:cTn id="124" dur="3">
                                          <p:stCondLst>
                                            <p:cond delay="181"/>
                                          </p:stCondLst>
                                        </p:cTn>
                                        <p:tgtEl>
                                          <p:spTgt spid="33"/>
                                        </p:tgtEl>
                                      </p:cBhvr>
                                      <p:to x="100000" y="95000"/>
                                    </p:animScale>
                                    <p:animScale>
                                      <p:cBhvr>
                                        <p:cTn id="125" dur="17" decel="50000">
                                          <p:stCondLst>
                                            <p:cond delay="183"/>
                                          </p:stCondLst>
                                        </p:cTn>
                                        <p:tgtEl>
                                          <p:spTgt spid="33"/>
                                        </p:tgtEl>
                                      </p:cBhvr>
                                      <p:to x="100000" y="100000"/>
                                    </p:animScale>
                                  </p:childTnLst>
                                </p:cTn>
                              </p:par>
                            </p:childTnLst>
                          </p:cTn>
                        </p:par>
                        <p:par>
                          <p:cTn id="126" fill="hold">
                            <p:stCondLst>
                              <p:cond delay="1000"/>
                            </p:stCondLst>
                            <p:childTnLst>
                              <p:par>
                                <p:cTn id="127" presetID="26" presetClass="entr" presetSubtype="0" fill="hold" grpId="0" nodeType="after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wipe(down)">
                                      <p:cBhvr>
                                        <p:cTn id="129" dur="58">
                                          <p:stCondLst>
                                            <p:cond delay="0"/>
                                          </p:stCondLst>
                                        </p:cTn>
                                        <p:tgtEl>
                                          <p:spTgt spid="34"/>
                                        </p:tgtEl>
                                      </p:cBhvr>
                                    </p:animEffect>
                                    <p:anim calcmode="lin" valueType="num">
                                      <p:cBhvr>
                                        <p:cTn id="130" dur="18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31" dur="6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32" dur="66" tmFilter="0, 0; 0.125,0.2665; 0.25,0.4; 0.375,0.465; 0.5,0.5;  0.625,0.535; 0.75,0.6; 0.875,0.7335; 1,1">
                                          <p:stCondLst>
                                            <p:cond delay="66"/>
                                          </p:stCondLst>
                                        </p:cTn>
                                        <p:tgtEl>
                                          <p:spTgt spid="34"/>
                                        </p:tgtEl>
                                        <p:attrNameLst>
                                          <p:attrName>ppt_y</p:attrName>
                                        </p:attrNameLst>
                                      </p:cBhvr>
                                      <p:tavLst>
                                        <p:tav tm="0" fmla="#ppt_y-sin(pi*$)/9">
                                          <p:val>
                                            <p:fltVal val="0"/>
                                          </p:val>
                                        </p:tav>
                                        <p:tav tm="100000">
                                          <p:val>
                                            <p:fltVal val="1"/>
                                          </p:val>
                                        </p:tav>
                                      </p:tavLst>
                                    </p:anim>
                                    <p:anim calcmode="lin" valueType="num">
                                      <p:cBhvr>
                                        <p:cTn id="133" dur="33" tmFilter="0, 0; 0.125,0.2665; 0.25,0.4; 0.375,0.465; 0.5,0.5;  0.625,0.535; 0.75,0.6; 0.875,0.7335; 1,1">
                                          <p:stCondLst>
                                            <p:cond delay="132"/>
                                          </p:stCondLst>
                                        </p:cTn>
                                        <p:tgtEl>
                                          <p:spTgt spid="34"/>
                                        </p:tgtEl>
                                        <p:attrNameLst>
                                          <p:attrName>ppt_y</p:attrName>
                                        </p:attrNameLst>
                                      </p:cBhvr>
                                      <p:tavLst>
                                        <p:tav tm="0" fmla="#ppt_y-sin(pi*$)/27">
                                          <p:val>
                                            <p:fltVal val="0"/>
                                          </p:val>
                                        </p:tav>
                                        <p:tav tm="100000">
                                          <p:val>
                                            <p:fltVal val="1"/>
                                          </p:val>
                                        </p:tav>
                                      </p:tavLst>
                                    </p:anim>
                                    <p:anim calcmode="lin" valueType="num">
                                      <p:cBhvr>
                                        <p:cTn id="134" dur="16" tmFilter="0, 0; 0.125,0.2665; 0.25,0.4; 0.375,0.465; 0.5,0.5;  0.625,0.535; 0.75,0.6; 0.875,0.7335; 1,1">
                                          <p:stCondLst>
                                            <p:cond delay="166"/>
                                          </p:stCondLst>
                                        </p:cTn>
                                        <p:tgtEl>
                                          <p:spTgt spid="34"/>
                                        </p:tgtEl>
                                        <p:attrNameLst>
                                          <p:attrName>ppt_y</p:attrName>
                                        </p:attrNameLst>
                                      </p:cBhvr>
                                      <p:tavLst>
                                        <p:tav tm="0" fmla="#ppt_y-sin(pi*$)/81">
                                          <p:val>
                                            <p:fltVal val="0"/>
                                          </p:val>
                                        </p:tav>
                                        <p:tav tm="100000">
                                          <p:val>
                                            <p:fltVal val="1"/>
                                          </p:val>
                                        </p:tav>
                                      </p:tavLst>
                                    </p:anim>
                                    <p:animScale>
                                      <p:cBhvr>
                                        <p:cTn id="135" dur="3">
                                          <p:stCondLst>
                                            <p:cond delay="65"/>
                                          </p:stCondLst>
                                        </p:cTn>
                                        <p:tgtEl>
                                          <p:spTgt spid="34"/>
                                        </p:tgtEl>
                                      </p:cBhvr>
                                      <p:to x="100000" y="60000"/>
                                    </p:animScale>
                                    <p:animScale>
                                      <p:cBhvr>
                                        <p:cTn id="136" dur="17" decel="50000">
                                          <p:stCondLst>
                                            <p:cond delay="68"/>
                                          </p:stCondLst>
                                        </p:cTn>
                                        <p:tgtEl>
                                          <p:spTgt spid="34"/>
                                        </p:tgtEl>
                                      </p:cBhvr>
                                      <p:to x="100000" y="100000"/>
                                    </p:animScale>
                                    <p:animScale>
                                      <p:cBhvr>
                                        <p:cTn id="137" dur="3">
                                          <p:stCondLst>
                                            <p:cond delay="131"/>
                                          </p:stCondLst>
                                        </p:cTn>
                                        <p:tgtEl>
                                          <p:spTgt spid="34"/>
                                        </p:tgtEl>
                                      </p:cBhvr>
                                      <p:to x="100000" y="80000"/>
                                    </p:animScale>
                                    <p:animScale>
                                      <p:cBhvr>
                                        <p:cTn id="138" dur="17" decel="50000">
                                          <p:stCondLst>
                                            <p:cond delay="134"/>
                                          </p:stCondLst>
                                        </p:cTn>
                                        <p:tgtEl>
                                          <p:spTgt spid="34"/>
                                        </p:tgtEl>
                                      </p:cBhvr>
                                      <p:to x="100000" y="100000"/>
                                    </p:animScale>
                                    <p:animScale>
                                      <p:cBhvr>
                                        <p:cTn id="139" dur="3">
                                          <p:stCondLst>
                                            <p:cond delay="164"/>
                                          </p:stCondLst>
                                        </p:cTn>
                                        <p:tgtEl>
                                          <p:spTgt spid="34"/>
                                        </p:tgtEl>
                                      </p:cBhvr>
                                      <p:to x="100000" y="90000"/>
                                    </p:animScale>
                                    <p:animScale>
                                      <p:cBhvr>
                                        <p:cTn id="140" dur="17" decel="50000">
                                          <p:stCondLst>
                                            <p:cond delay="167"/>
                                          </p:stCondLst>
                                        </p:cTn>
                                        <p:tgtEl>
                                          <p:spTgt spid="34"/>
                                        </p:tgtEl>
                                      </p:cBhvr>
                                      <p:to x="100000" y="100000"/>
                                    </p:animScale>
                                    <p:animScale>
                                      <p:cBhvr>
                                        <p:cTn id="141" dur="3">
                                          <p:stCondLst>
                                            <p:cond delay="181"/>
                                          </p:stCondLst>
                                        </p:cTn>
                                        <p:tgtEl>
                                          <p:spTgt spid="34"/>
                                        </p:tgtEl>
                                      </p:cBhvr>
                                      <p:to x="100000" y="95000"/>
                                    </p:animScale>
                                    <p:animScale>
                                      <p:cBhvr>
                                        <p:cTn id="142" dur="17" decel="50000">
                                          <p:stCondLst>
                                            <p:cond delay="183"/>
                                          </p:stCondLst>
                                        </p:cTn>
                                        <p:tgtEl>
                                          <p:spTgt spid="34"/>
                                        </p:tgtEl>
                                      </p:cBhvr>
                                      <p:to x="100000" y="100000"/>
                                    </p:animScale>
                                  </p:childTnLst>
                                </p:cTn>
                              </p:par>
                            </p:childTnLst>
                          </p:cTn>
                        </p:par>
                        <p:par>
                          <p:cTn id="143" fill="hold">
                            <p:stCondLst>
                              <p:cond delay="1200"/>
                            </p:stCondLst>
                            <p:childTnLst>
                              <p:par>
                                <p:cTn id="144" presetID="41" presetClass="entr" presetSubtype="0" fill="hold" grpId="0" nodeType="afterEffect">
                                  <p:stCondLst>
                                    <p:cond delay="0"/>
                                  </p:stCondLst>
                                  <p:iterate type="lt">
                                    <p:tmPct val="10000"/>
                                  </p:iterate>
                                  <p:childTnLst>
                                    <p:set>
                                      <p:cBhvr>
                                        <p:cTn id="145" dur="1" fill="hold">
                                          <p:stCondLst>
                                            <p:cond delay="0"/>
                                          </p:stCondLst>
                                        </p:cTn>
                                        <p:tgtEl>
                                          <p:spTgt spid="35"/>
                                        </p:tgtEl>
                                        <p:attrNameLst>
                                          <p:attrName>style.visibility</p:attrName>
                                        </p:attrNameLst>
                                      </p:cBhvr>
                                      <p:to>
                                        <p:strVal val="visible"/>
                                      </p:to>
                                    </p:set>
                                    <p:anim calcmode="lin" valueType="num">
                                      <p:cBhvr>
                                        <p:cTn id="146"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47" dur="500" fill="hold"/>
                                        <p:tgtEl>
                                          <p:spTgt spid="35"/>
                                        </p:tgtEl>
                                        <p:attrNameLst>
                                          <p:attrName>ppt_y</p:attrName>
                                        </p:attrNameLst>
                                      </p:cBhvr>
                                      <p:tavLst>
                                        <p:tav tm="0">
                                          <p:val>
                                            <p:strVal val="#ppt_y"/>
                                          </p:val>
                                        </p:tav>
                                        <p:tav tm="100000">
                                          <p:val>
                                            <p:strVal val="#ppt_y"/>
                                          </p:val>
                                        </p:tav>
                                      </p:tavLst>
                                    </p:anim>
                                    <p:anim calcmode="lin" valueType="num">
                                      <p:cBhvr>
                                        <p:cTn id="148"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49"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50"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animBg="1"/>
      <p:bldP spid="30" grpId="0" animBg="1"/>
      <p:bldP spid="31" grpId="0" animBg="1"/>
      <p:bldP spid="32" grpId="0" animBg="1"/>
      <p:bldP spid="33" grpId="0" animBg="1"/>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b="6247"/>
          <a:stretch/>
        </p:blipFill>
        <p:spPr>
          <a:xfrm>
            <a:off x="0" y="3688658"/>
            <a:ext cx="2696740" cy="2528270"/>
          </a:xfrm>
          <a:prstGeom prst="rect">
            <a:avLst/>
          </a:prstGeom>
        </p:spPr>
      </p:pic>
      <p:sp>
        <p:nvSpPr>
          <p:cNvPr id="2" name="Text Box 4"/>
          <p:cNvSpPr txBox="1">
            <a:spLocks noChangeArrowheads="1"/>
          </p:cNvSpPr>
          <p:nvPr/>
        </p:nvSpPr>
        <p:spPr bwMode="auto">
          <a:xfrm>
            <a:off x="2791808" y="991113"/>
            <a:ext cx="88906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4000" b="1">
                <a:latin typeface="Times New Roman" panose="02020603050405020304" pitchFamily="18" charset="0"/>
                <a:cs typeface="Times New Roman" panose="02020603050405020304" pitchFamily="18" charset="0"/>
              </a:rPr>
              <a:t>1.Theo lối ba vẫn đi tuần rừng, bạn nhỏ đã phát hiện được điều gì?</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993802" y="4244166"/>
            <a:ext cx="2086618" cy="2724396"/>
          </a:xfrm>
          <a:prstGeom prst="rect">
            <a:avLst/>
          </a:prstGeom>
        </p:spPr>
      </p:pic>
      <p:pic>
        <p:nvPicPr>
          <p:cNvPr id="4"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 r="22440"/>
          <a:stretch/>
        </p:blipFill>
        <p:spPr>
          <a:xfrm>
            <a:off x="-213936" y="3908852"/>
            <a:ext cx="8304283" cy="3089823"/>
          </a:xfrm>
          <a:prstGeom prst="rect">
            <a:avLst/>
          </a:prstGeom>
        </p:spPr>
      </p:pic>
      <p:pic>
        <p:nvPicPr>
          <p:cNvPr id="5"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 r="22440"/>
          <a:stretch/>
        </p:blipFill>
        <p:spPr>
          <a:xfrm flipH="1">
            <a:off x="7110444" y="3908853"/>
            <a:ext cx="8304283" cy="3089823"/>
          </a:xfrm>
          <a:prstGeom prst="rect">
            <a:avLst/>
          </a:prstGeom>
        </p:spPr>
      </p:pic>
      <p:sp>
        <p:nvSpPr>
          <p:cNvPr id="12" name="Text Box 11"/>
          <p:cNvSpPr txBox="1">
            <a:spLocks noChangeArrowheads="1"/>
          </p:cNvSpPr>
          <p:nvPr/>
        </p:nvSpPr>
        <p:spPr bwMode="auto">
          <a:xfrm>
            <a:off x="818985" y="2421900"/>
            <a:ext cx="110132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smtClean="0">
                <a:solidFill>
                  <a:srgbClr val="7030A0"/>
                </a:solidFill>
                <a:latin typeface="Times New Roman" panose="02020603050405020304" pitchFamily="18" charset="0"/>
                <a:cs typeface="Times New Roman" panose="02020603050405020304" pitchFamily="18" charset="0"/>
              </a:rPr>
              <a:t>Bạn nhỏ phát </a:t>
            </a:r>
            <a:r>
              <a:rPr lang="en-US" altLang="en-US" sz="3200" b="1">
                <a:solidFill>
                  <a:srgbClr val="7030A0"/>
                </a:solidFill>
                <a:latin typeface="Times New Roman" panose="02020603050405020304" pitchFamily="18" charset="0"/>
                <a:cs typeface="Times New Roman" panose="02020603050405020304" pitchFamily="18" charset="0"/>
              </a:rPr>
              <a:t>hiện những dấu chân người lớn hằn trên đất và thắc mắc: hai ngày nay đâu có đoàn khách tham quan nào.</a:t>
            </a:r>
            <a:endParaRPr lang="en-US" altLang="en-US" sz="32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8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slide(fromBottom)">
                                      <p:cBhvr>
                                        <p:cTn id="25" dur="50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2"/>
                                        </p:tgtEl>
                                        <p:attrNameLst>
                                          <p:attrName>style.visibility</p:attrName>
                                        </p:attrNameLst>
                                      </p:cBhvr>
                                      <p:to>
                                        <p:strVal val="visible"/>
                                      </p:to>
                                    </p:set>
                                    <p:anim calcmode="discrete" valueType="clr">
                                      <p:cBhvr override="childStyle">
                                        <p:cTn id="3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2"/>
                                        </p:tgtEl>
                                        <p:attrNameLst>
                                          <p:attrName>fillcolor</p:attrName>
                                        </p:attrNameLst>
                                      </p:cBhvr>
                                      <p:tavLst>
                                        <p:tav tm="0">
                                          <p:val>
                                            <p:clrVal>
                                              <a:schemeClr val="accent2"/>
                                            </p:clrVal>
                                          </p:val>
                                        </p:tav>
                                        <p:tav tm="50000">
                                          <p:val>
                                            <p:clrVal>
                                              <a:schemeClr val="hlink"/>
                                            </p:clrVal>
                                          </p:val>
                                        </p:tav>
                                      </p:tavLst>
                                    </p:anim>
                                    <p:set>
                                      <p:cBhvr>
                                        <p:cTn id="32"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780714" y="1178071"/>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smtClean="0">
                <a:latin typeface="Times New Roman" panose="02020603050405020304" pitchFamily="18" charset="0"/>
                <a:cs typeface="Times New Roman" panose="02020603050405020304" pitchFamily="18" charset="0"/>
              </a:rPr>
              <a:t>Lần </a:t>
            </a:r>
            <a:r>
              <a:rPr lang="en-US" altLang="en-US" sz="3200" b="1">
                <a:latin typeface="Times New Roman" panose="02020603050405020304" pitchFamily="18" charset="0"/>
                <a:cs typeface="Times New Roman" panose="02020603050405020304" pitchFamily="18" charset="0"/>
              </a:rPr>
              <a:t>theo dấu chân, bạn nhỏ đã nhìn thấy những gì và nghe thấy những gì?</a:t>
            </a:r>
            <a:endParaRPr lang="en-US" altLang="en-US" sz="3200">
              <a:latin typeface="Times New Roman" panose="02020603050405020304" pitchFamily="18" charset="0"/>
              <a:cs typeface="Times New Roman" panose="02020603050405020304" pitchFamily="18" charset="0"/>
            </a:endParaRPr>
          </a:p>
        </p:txBody>
      </p:sp>
      <p:grpSp>
        <p:nvGrpSpPr>
          <p:cNvPr id="3" name="Group 2"/>
          <p:cNvGrpSpPr/>
          <p:nvPr/>
        </p:nvGrpSpPr>
        <p:grpSpPr>
          <a:xfrm rot="1316482" flipH="1">
            <a:off x="1043340" y="4107710"/>
            <a:ext cx="1880307" cy="1494880"/>
            <a:chOff x="5810450" y="1655939"/>
            <a:chExt cx="1880307" cy="149488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993802" y="4244166"/>
            <a:ext cx="2086618" cy="2724396"/>
          </a:xfrm>
          <a:prstGeom prst="rect">
            <a:avLst/>
          </a:prstGeom>
        </p:spPr>
      </p:pic>
      <p:pic>
        <p:nvPicPr>
          <p:cNvPr id="10"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a:off x="0" y="3768177"/>
            <a:ext cx="8304283" cy="3089823"/>
          </a:xfrm>
          <a:prstGeom prst="rect">
            <a:avLst/>
          </a:prstGeom>
        </p:spPr>
      </p:pic>
      <p:pic>
        <p:nvPicPr>
          <p:cNvPr id="11"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flipH="1">
            <a:off x="7110444" y="3908853"/>
            <a:ext cx="8304283" cy="3089823"/>
          </a:xfrm>
          <a:prstGeom prst="rect">
            <a:avLst/>
          </a:prstGeom>
        </p:spPr>
      </p:pic>
      <p:sp>
        <p:nvSpPr>
          <p:cNvPr id="12" name="Text Box 13"/>
          <p:cNvSpPr txBox="1">
            <a:spLocks noChangeArrowheads="1"/>
          </p:cNvSpPr>
          <p:nvPr/>
        </p:nvSpPr>
        <p:spPr bwMode="auto">
          <a:xfrm>
            <a:off x="551699" y="2421900"/>
            <a:ext cx="113730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smtClean="0">
                <a:solidFill>
                  <a:srgbClr val="7030A0"/>
                </a:solidFill>
                <a:latin typeface="Times New Roman" panose="02020603050405020304" pitchFamily="18" charset="0"/>
                <a:cs typeface="Times New Roman" panose="02020603050405020304" pitchFamily="18" charset="0"/>
              </a:rPr>
              <a:t>Bạn nhỏ thấy hơn </a:t>
            </a:r>
            <a:r>
              <a:rPr lang="en-US" altLang="en-US" sz="3200" b="1">
                <a:solidFill>
                  <a:srgbClr val="7030A0"/>
                </a:solidFill>
                <a:latin typeface="Times New Roman" panose="02020603050405020304" pitchFamily="18" charset="0"/>
                <a:cs typeface="Times New Roman" panose="02020603050405020304" pitchFamily="18" charset="0"/>
              </a:rPr>
              <a:t>chục cây to bị chặt thành từng </a:t>
            </a:r>
            <a:r>
              <a:rPr lang="en-US" altLang="en-US" sz="3200" b="1">
                <a:solidFill>
                  <a:srgbClr val="7030A0"/>
                </a:solidFill>
                <a:latin typeface="Times New Roman" panose="02020603050405020304" pitchFamily="18" charset="0"/>
                <a:cs typeface="Times New Roman" panose="02020603050405020304" pitchFamily="18" charset="0"/>
              </a:rPr>
              <a:t>khúc </a:t>
            </a:r>
            <a:r>
              <a:rPr lang="en-US" altLang="en-US" sz="3200" b="1" smtClean="0">
                <a:solidFill>
                  <a:srgbClr val="7030A0"/>
                </a:solidFill>
                <a:latin typeface="Times New Roman" panose="02020603050405020304" pitchFamily="18" charset="0"/>
                <a:cs typeface="Times New Roman" panose="02020603050405020304" pitchFamily="18" charset="0"/>
              </a:rPr>
              <a:t>dài; </a:t>
            </a:r>
            <a:r>
              <a:rPr lang="en-US" altLang="en-US" sz="3200" b="1">
                <a:solidFill>
                  <a:srgbClr val="7030A0"/>
                </a:solidFill>
                <a:latin typeface="Times New Roman" panose="02020603050405020304" pitchFamily="18" charset="0"/>
                <a:cs typeface="Times New Roman" panose="02020603050405020304" pitchFamily="18" charset="0"/>
              </a:rPr>
              <a:t>bọn trộm gỗ còn bàn nhau sẽ dùng xe để chuyển gỗ vào buổi tối.</a:t>
            </a:r>
            <a:endParaRPr lang="en-US" altLang="en-US" sz="32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35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
                                        </p:tgtEl>
                                        <p:attrNameLst>
                                          <p:attrName>style.visibility</p:attrName>
                                        </p:attrNameLst>
                                      </p:cBhvr>
                                      <p:to>
                                        <p:strVal val="visible"/>
                                      </p:to>
                                    </p:set>
                                    <p:anim calcmode="discrete" valueType="clr">
                                      <p:cBhvr override="childStyle">
                                        <p:cTn id="25"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
                                        </p:tgtEl>
                                        <p:attrNameLst>
                                          <p:attrName>fillcolor</p:attrName>
                                        </p:attrNameLst>
                                      </p:cBhvr>
                                      <p:tavLst>
                                        <p:tav tm="0">
                                          <p:val>
                                            <p:clrVal>
                                              <a:schemeClr val="accent2"/>
                                            </p:clrVal>
                                          </p:val>
                                        </p:tav>
                                        <p:tav tm="50000">
                                          <p:val>
                                            <p:clrVal>
                                              <a:schemeClr val="hlink"/>
                                            </p:clrVal>
                                          </p:val>
                                        </p:tav>
                                      </p:tavLst>
                                    </p:anim>
                                    <p:set>
                                      <p:cBhvr>
                                        <p:cTn id="27" dur="80"/>
                                        <p:tgtEl>
                                          <p:spTgt spid="2"/>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2"/>
                                        </p:tgtEl>
                                        <p:attrNameLst>
                                          <p:attrName>style.visibility</p:attrName>
                                        </p:attrNameLst>
                                      </p:cBhvr>
                                      <p:to>
                                        <p:strVal val="visible"/>
                                      </p:to>
                                    </p:set>
                                    <p:anim calcmode="discrete" valueType="clr">
                                      <p:cBhvr override="childStyle">
                                        <p:cTn id="3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2"/>
                                        </p:tgtEl>
                                        <p:attrNameLst>
                                          <p:attrName>fillcolor</p:attrName>
                                        </p:attrNameLst>
                                      </p:cBhvr>
                                      <p:tavLst>
                                        <p:tav tm="0">
                                          <p:val>
                                            <p:clrVal>
                                              <a:schemeClr val="accent2"/>
                                            </p:clrVal>
                                          </p:val>
                                        </p:tav>
                                        <p:tav tm="50000">
                                          <p:val>
                                            <p:clrVal>
                                              <a:schemeClr val="hlink"/>
                                            </p:clrVal>
                                          </p:val>
                                        </p:tav>
                                      </p:tavLst>
                                    </p:anim>
                                    <p:set>
                                      <p:cBhvr>
                                        <p:cTn id="34"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2226CD1-6938-498B-B7C4-AD9A848438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3" name="图片 7">
            <a:extLst>
              <a:ext uri="{FF2B5EF4-FFF2-40B4-BE49-F238E27FC236}">
                <a16:creationId xmlns:a16="http://schemas.microsoft.com/office/drawing/2014/main" id="{B2CAF3DE-0FF0-4AEF-98E6-747FCDC857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23" t="487" r="-1580" b="19036"/>
          <a:stretch/>
        </p:blipFill>
        <p:spPr>
          <a:xfrm>
            <a:off x="1" y="-1"/>
            <a:ext cx="5651573" cy="6858000"/>
          </a:xfrm>
          <a:prstGeom prst="rect">
            <a:avLst/>
          </a:prstGeom>
        </p:spPr>
      </p:pic>
      <p:pic>
        <p:nvPicPr>
          <p:cNvPr id="4" name="图片 11">
            <a:extLst>
              <a:ext uri="{FF2B5EF4-FFF2-40B4-BE49-F238E27FC236}">
                <a16:creationId xmlns:a16="http://schemas.microsoft.com/office/drawing/2014/main" id="{8CAFF01D-9F6A-4EAF-9477-1ECAE746EF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21112174" flipH="1">
            <a:off x="2742878" y="2030707"/>
            <a:ext cx="2893806" cy="3778303"/>
          </a:xfrm>
          <a:prstGeom prst="rect">
            <a:avLst/>
          </a:prstGeom>
        </p:spPr>
      </p:pic>
      <p:pic>
        <p:nvPicPr>
          <p:cNvPr id="5" name="图片 3">
            <a:extLst>
              <a:ext uri="{FF2B5EF4-FFF2-40B4-BE49-F238E27FC236}">
                <a16:creationId xmlns:a16="http://schemas.microsoft.com/office/drawing/2014/main" id="{370535D8-CA37-4FEB-94C2-A1C0B0792D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516" b="49470"/>
          <a:stretch/>
        </p:blipFill>
        <p:spPr>
          <a:xfrm>
            <a:off x="9526137" y="227141"/>
            <a:ext cx="2530522" cy="2525501"/>
          </a:xfrm>
          <a:prstGeom prst="rect">
            <a:avLst/>
          </a:prstGeom>
        </p:spPr>
      </p:pic>
      <p:pic>
        <p:nvPicPr>
          <p:cNvPr id="6" name="图片 10">
            <a:extLst>
              <a:ext uri="{FF2B5EF4-FFF2-40B4-BE49-F238E27FC236}">
                <a16:creationId xmlns:a16="http://schemas.microsoft.com/office/drawing/2014/main" id="{65B06CA2-04B4-4546-9478-53BA9C3E15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477" y="3206085"/>
            <a:ext cx="8972550" cy="3747449"/>
          </a:xfrm>
          <a:prstGeom prst="rect">
            <a:avLst/>
          </a:prstGeom>
        </p:spPr>
      </p:pic>
      <p:sp>
        <p:nvSpPr>
          <p:cNvPr id="10" name="标题 1">
            <a:extLst>
              <a:ext uri="{FF2B5EF4-FFF2-40B4-BE49-F238E27FC236}">
                <a16:creationId xmlns:a16="http://schemas.microsoft.com/office/drawing/2014/main" id="{349F62F1-F41D-4332-BB93-9D23BBF1CF13}"/>
              </a:ext>
            </a:extLst>
          </p:cNvPr>
          <p:cNvSpPr txBox="1">
            <a:spLocks/>
          </p:cNvSpPr>
          <p:nvPr/>
        </p:nvSpPr>
        <p:spPr>
          <a:xfrm>
            <a:off x="5035793" y="1314703"/>
            <a:ext cx="5618690" cy="24217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z="6000" b="1" smtClean="0">
                <a:solidFill>
                  <a:srgbClr val="467E09"/>
                </a:solidFill>
                <a:effectLst/>
                <a:latin typeface="UTM Guanine" panose="02040603050506020204" pitchFamily="18" charset="0"/>
                <a:ea typeface="印品溜溜圆" panose="02000000000000000000" pitchFamily="2" charset="-122"/>
              </a:rPr>
              <a:t>KHÁM PHÁ RỪNG XANH</a:t>
            </a:r>
            <a:endParaRPr lang="zh-CN" altLang="en-US" sz="6000" b="1" dirty="0">
              <a:solidFill>
                <a:srgbClr val="467E09"/>
              </a:solidFill>
              <a:latin typeface="UTM Guanine"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267556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 presetClass="entr" presetSubtype="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0357" y="440871"/>
            <a:ext cx="4604657" cy="369332"/>
          </a:xfrm>
          <a:prstGeom prst="rect">
            <a:avLst/>
          </a:prstGeom>
          <a:noFill/>
        </p:spPr>
        <p:txBody>
          <a:bodyPr wrap="square" rtlCol="0">
            <a:spAutoFit/>
          </a:bodyPr>
          <a:lstStyle/>
          <a:p>
            <a:r>
              <a:rPr lang="en-US" smtClean="0"/>
              <a:t>Video “Tâm sự của gốc cây” </a:t>
            </a:r>
            <a:endParaRPr lang="en-US"/>
          </a:p>
        </p:txBody>
      </p:sp>
      <p:sp>
        <p:nvSpPr>
          <p:cNvPr id="3" name="Rectangle 2"/>
          <p:cNvSpPr/>
          <p:nvPr/>
        </p:nvSpPr>
        <p:spPr>
          <a:xfrm>
            <a:off x="4103135" y="1301234"/>
            <a:ext cx="4991879" cy="369332"/>
          </a:xfrm>
          <a:prstGeom prst="rect">
            <a:avLst/>
          </a:prstGeom>
        </p:spPr>
        <p:txBody>
          <a:bodyPr wrap="none">
            <a:spAutoFit/>
          </a:bodyPr>
          <a:lstStyle/>
          <a:p>
            <a:r>
              <a:rPr lang="en-US"/>
              <a:t>https://www.youtube.com/watch?v=KP0nd6LL3vM</a:t>
            </a:r>
          </a:p>
        </p:txBody>
      </p:sp>
    </p:spTree>
    <p:extLst>
      <p:ext uri="{BB962C8B-B14F-4D97-AF65-F5344CB8AC3E}">
        <p14:creationId xmlns:p14="http://schemas.microsoft.com/office/powerpoint/2010/main" val="2756456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2370365" y="4368777"/>
            <a:ext cx="755740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7030A0"/>
                </a:solidFill>
                <a:latin typeface="Times New Roman" panose="02020603050405020304" pitchFamily="18" charset="0"/>
                <a:cs typeface="Times New Roman" panose="02020603050405020304" pitchFamily="18" charset="0"/>
              </a:rPr>
              <a:t>- Báo </a:t>
            </a:r>
            <a:r>
              <a:rPr lang="en-US" altLang="en-US" sz="3200" b="1">
                <a:solidFill>
                  <a:srgbClr val="7030A0"/>
                </a:solidFill>
                <a:latin typeface="Times New Roman" panose="02020603050405020304" pitchFamily="18" charset="0"/>
                <a:cs typeface="Times New Roman" panose="02020603050405020304" pitchFamily="18" charset="0"/>
              </a:rPr>
              <a:t>công </a:t>
            </a:r>
            <a:r>
              <a:rPr lang="en-US" altLang="en-US" sz="3200" b="1" smtClean="0">
                <a:solidFill>
                  <a:srgbClr val="7030A0"/>
                </a:solidFill>
                <a:latin typeface="Times New Roman" panose="02020603050405020304" pitchFamily="18" charset="0"/>
                <a:cs typeface="Times New Roman" panose="02020603050405020304" pitchFamily="18" charset="0"/>
              </a:rPr>
              <a:t>an về hành động của kẻ xấu.</a:t>
            </a:r>
            <a:endParaRPr lang="en-US" altLang="en-US" sz="3200" b="1">
              <a:solidFill>
                <a:srgbClr val="7030A0"/>
              </a:solidFill>
              <a:latin typeface="Times New Roman" panose="02020603050405020304" pitchFamily="18" charset="0"/>
              <a:cs typeface="Times New Roman" panose="02020603050405020304" pitchFamily="18" charset="0"/>
            </a:endParaRPr>
          </a:p>
          <a:p>
            <a:pPr eaLnBrk="1" hangingPunct="1"/>
            <a:r>
              <a:rPr lang="en-US" altLang="en-US" sz="3200" b="1">
                <a:solidFill>
                  <a:srgbClr val="7030A0"/>
                </a:solidFill>
                <a:latin typeface="Times New Roman" panose="02020603050405020304" pitchFamily="18" charset="0"/>
                <a:cs typeface="Times New Roman" panose="02020603050405020304" pitchFamily="18" charset="0"/>
              </a:rPr>
              <a:t>- Cùng </a:t>
            </a:r>
            <a:r>
              <a:rPr lang="en-US" altLang="en-US" sz="3200" b="1">
                <a:solidFill>
                  <a:srgbClr val="7030A0"/>
                </a:solidFill>
                <a:latin typeface="Times New Roman" panose="02020603050405020304" pitchFamily="18" charset="0"/>
                <a:cs typeface="Times New Roman" panose="02020603050405020304" pitchFamily="18" charset="0"/>
              </a:rPr>
              <a:t>bắt </a:t>
            </a:r>
            <a:r>
              <a:rPr lang="en-US" altLang="en-US" sz="3200" b="1" smtClean="0">
                <a:solidFill>
                  <a:srgbClr val="7030A0"/>
                </a:solidFill>
                <a:latin typeface="Times New Roman" panose="02020603050405020304" pitchFamily="18" charset="0"/>
                <a:cs typeface="Times New Roman" panose="02020603050405020304" pitchFamily="18" charset="0"/>
              </a:rPr>
              <a:t>bọn trộm gỗ.</a:t>
            </a:r>
            <a:endParaRPr lang="en-US" altLang="en-US" sz="3200">
              <a:solidFill>
                <a:srgbClr val="7030A0"/>
              </a:solidFill>
              <a:latin typeface="Times New Roman" panose="02020603050405020304" pitchFamily="18" charset="0"/>
              <a:cs typeface="Times New Roman" panose="02020603050405020304" pitchFamily="18" charset="0"/>
            </a:endParaRPr>
          </a:p>
        </p:txBody>
      </p:sp>
      <p:sp>
        <p:nvSpPr>
          <p:cNvPr id="3" name="Text Box 12"/>
          <p:cNvSpPr txBox="1">
            <a:spLocks noChangeArrowheads="1"/>
          </p:cNvSpPr>
          <p:nvPr/>
        </p:nvSpPr>
        <p:spPr bwMode="auto">
          <a:xfrm>
            <a:off x="1361593" y="382207"/>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a:latin typeface="Times New Roman" panose="02020603050405020304" pitchFamily="18" charset="0"/>
                <a:cs typeface="Times New Roman" panose="02020603050405020304" pitchFamily="18" charset="0"/>
              </a:rPr>
              <a:t>2. Kể những việc làm của bạn nhỏ cho thấy:</a:t>
            </a:r>
          </a:p>
        </p:txBody>
      </p:sp>
      <p:sp>
        <p:nvSpPr>
          <p:cNvPr id="4" name="Text Box 13"/>
          <p:cNvSpPr txBox="1">
            <a:spLocks noChangeArrowheads="1"/>
          </p:cNvSpPr>
          <p:nvPr/>
        </p:nvSpPr>
        <p:spPr bwMode="auto">
          <a:xfrm>
            <a:off x="1943098" y="3744232"/>
            <a:ext cx="6014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b. Bạn là người dũng cảm: </a:t>
            </a:r>
            <a:endParaRPr lang="en-US" altLang="en-US" sz="3200">
              <a:latin typeface="Times New Roman" panose="02020603050405020304" pitchFamily="18" charset="0"/>
              <a:cs typeface="Times New Roman" panose="02020603050405020304" pitchFamily="18" charset="0"/>
            </a:endParaRPr>
          </a:p>
        </p:txBody>
      </p:sp>
      <p:sp>
        <p:nvSpPr>
          <p:cNvPr id="5" name="Text Box 14"/>
          <p:cNvSpPr txBox="1">
            <a:spLocks noChangeArrowheads="1"/>
          </p:cNvSpPr>
          <p:nvPr/>
        </p:nvSpPr>
        <p:spPr bwMode="auto">
          <a:xfrm>
            <a:off x="1943098" y="1028538"/>
            <a:ext cx="64824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a. Bạn là người thông minh:</a:t>
            </a:r>
            <a:endParaRPr lang="en-US" altLang="en-US" sz="3200">
              <a:latin typeface="Times New Roman" panose="02020603050405020304" pitchFamily="18" charset="0"/>
              <a:cs typeface="Times New Roman" panose="02020603050405020304" pitchFamily="18" charset="0"/>
            </a:endParaRPr>
          </a:p>
        </p:txBody>
      </p:sp>
      <p:sp>
        <p:nvSpPr>
          <p:cNvPr id="6" name="Text Box 15"/>
          <p:cNvSpPr txBox="1">
            <a:spLocks noChangeArrowheads="1"/>
          </p:cNvSpPr>
          <p:nvPr/>
        </p:nvSpPr>
        <p:spPr bwMode="auto">
          <a:xfrm>
            <a:off x="2370366" y="1670027"/>
            <a:ext cx="982163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smtClean="0">
                <a:solidFill>
                  <a:srgbClr val="7030A0"/>
                </a:solidFill>
                <a:latin typeface="Times New Roman" panose="02020603050405020304" pitchFamily="18" charset="0"/>
              </a:rPr>
              <a:t>- Thắc mắc khi thấy dấu chân người lớn trong rừng.</a:t>
            </a:r>
          </a:p>
          <a:p>
            <a:pPr eaLnBrk="1" hangingPunct="1"/>
            <a:r>
              <a:rPr lang="en-US" altLang="en-US" sz="3200" b="1" smtClean="0">
                <a:solidFill>
                  <a:srgbClr val="7030A0"/>
                </a:solidFill>
                <a:latin typeface="Times New Roman" panose="02020603050405020304" pitchFamily="18" charset="0"/>
              </a:rPr>
              <a:t>- </a:t>
            </a:r>
            <a:r>
              <a:rPr lang="en-US" altLang="en-US" sz="3200" b="1">
                <a:solidFill>
                  <a:srgbClr val="7030A0"/>
                </a:solidFill>
                <a:latin typeface="Times New Roman" panose="02020603050405020304" pitchFamily="18" charset="0"/>
              </a:rPr>
              <a:t>Lần theo dấu chân.                                                                           - Lén chạy theo </a:t>
            </a:r>
            <a:r>
              <a:rPr lang="vi-VN" altLang="en-US" sz="3200" b="1">
                <a:solidFill>
                  <a:srgbClr val="7030A0"/>
                </a:solidFill>
                <a:latin typeface="Times New Roman" panose="02020603050405020304" pitchFamily="18" charset="0"/>
              </a:rPr>
              <a:t>đư</a:t>
            </a:r>
            <a:r>
              <a:rPr lang="en-US" altLang="en-US" sz="3200" b="1">
                <a:solidFill>
                  <a:srgbClr val="7030A0"/>
                </a:solidFill>
                <a:latin typeface="Times New Roman" panose="02020603050405020304" pitchFamily="18" charset="0"/>
              </a:rPr>
              <a:t>ờng tắt .…</a:t>
            </a:r>
          </a:p>
          <a:p>
            <a:pPr eaLnBrk="1" hangingPunct="1"/>
            <a:r>
              <a:rPr lang="en-US" altLang="en-US" sz="3200" b="1">
                <a:solidFill>
                  <a:srgbClr val="7030A0"/>
                </a:solidFill>
                <a:latin typeface="Times New Roman" panose="02020603050405020304" pitchFamily="18" charset="0"/>
              </a:rPr>
              <a:t>- Gọi </a:t>
            </a:r>
            <a:r>
              <a:rPr lang="vi-VN" altLang="en-US" sz="3200" b="1">
                <a:solidFill>
                  <a:srgbClr val="7030A0"/>
                </a:solidFill>
                <a:latin typeface="Times New Roman" panose="02020603050405020304" pitchFamily="18" charset="0"/>
              </a:rPr>
              <a:t>đ</a:t>
            </a:r>
            <a:r>
              <a:rPr lang="en-US" altLang="en-US" sz="3200" b="1">
                <a:solidFill>
                  <a:srgbClr val="7030A0"/>
                </a:solidFill>
                <a:latin typeface="Times New Roman" panose="02020603050405020304" pitchFamily="18" charset="0"/>
              </a:rPr>
              <a:t>iện thoại </a:t>
            </a:r>
            <a:endParaRPr lang="en-US" altLang="en-US" sz="3200">
              <a:solidFill>
                <a:srgbClr val="7030A0"/>
              </a:solidFill>
              <a:latin typeface="Times New Roman" panose="02020603050405020304" pitchFamily="18" charset="0"/>
            </a:endParaRP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9283819" y="3888889"/>
            <a:ext cx="2443548" cy="3190422"/>
          </a:xfrm>
          <a:prstGeom prst="rect">
            <a:avLst/>
          </a:prstGeom>
        </p:spPr>
      </p:pic>
    </p:spTree>
    <p:extLst>
      <p:ext uri="{BB962C8B-B14F-4D97-AF65-F5344CB8AC3E}">
        <p14:creationId xmlns:p14="http://schemas.microsoft.com/office/powerpoint/2010/main" val="253503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6"/>
                                        </p:tgtEl>
                                        <p:attrNameLst>
                                          <p:attrName>style.visibility</p:attrName>
                                        </p:attrNameLst>
                                      </p:cBhvr>
                                      <p:to>
                                        <p:strVal val="visible"/>
                                      </p:to>
                                    </p:set>
                                    <p:anim calcmode="discrete" valueType="clr">
                                      <p:cBhvr override="childStyle">
                                        <p:cTn id="2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
                                        </p:tgtEl>
                                        <p:attrNameLst>
                                          <p:attrName>fillcolor</p:attrName>
                                        </p:attrNameLst>
                                      </p:cBhvr>
                                      <p:tavLst>
                                        <p:tav tm="0">
                                          <p:val>
                                            <p:clrVal>
                                              <a:schemeClr val="accent2"/>
                                            </p:clrVal>
                                          </p:val>
                                        </p:tav>
                                        <p:tav tm="50000">
                                          <p:val>
                                            <p:clrVal>
                                              <a:schemeClr val="hlink"/>
                                            </p:clrVal>
                                          </p:val>
                                        </p:tav>
                                      </p:tavLst>
                                    </p:anim>
                                    <p:set>
                                      <p:cBhvr>
                                        <p:cTn id="24" dur="80"/>
                                        <p:tgtEl>
                                          <p:spTgt spid="6"/>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
                                        </p:tgtEl>
                                        <p:attrNameLst>
                                          <p:attrName>style.visibility</p:attrName>
                                        </p:attrNameLst>
                                      </p:cBhvr>
                                      <p:to>
                                        <p:strVal val="visible"/>
                                      </p:to>
                                    </p:set>
                                    <p:anim calcmode="discrete" valueType="clr">
                                      <p:cBhvr override="childStyle">
                                        <p:cTn id="3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
                                        </p:tgtEl>
                                        <p:attrNameLst>
                                          <p:attrName>fillcolor</p:attrName>
                                        </p:attrNameLst>
                                      </p:cBhvr>
                                      <p:tavLst>
                                        <p:tav tm="0">
                                          <p:val>
                                            <p:clrVal>
                                              <a:schemeClr val="accent2"/>
                                            </p:clrVal>
                                          </p:val>
                                        </p:tav>
                                        <p:tav tm="50000">
                                          <p:val>
                                            <p:clrVal>
                                              <a:schemeClr val="hlink"/>
                                            </p:clrVal>
                                          </p:val>
                                        </p:tav>
                                      </p:tavLst>
                                    </p:anim>
                                    <p:set>
                                      <p:cBhvr>
                                        <p:cTn id="36"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373964" y="1247622"/>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smtClean="0">
                <a:latin typeface="Times New Roman" panose="02020603050405020304" pitchFamily="18" charset="0"/>
                <a:cs typeface="Times New Roman" panose="02020603050405020304" pitchFamily="18" charset="0"/>
              </a:rPr>
              <a:t>3a. Vì sao bạn nhỏ tự nguyện tham gia bắt bọn trộm gỗ?</a:t>
            </a:r>
            <a:endParaRPr lang="en-US" altLang="en-US" sz="3600" b="1">
              <a:latin typeface="Times New Roman" panose="02020603050405020304" pitchFamily="18" charset="0"/>
              <a:cs typeface="Times New Roman" panose="02020603050405020304" pitchFamily="18" charset="0"/>
            </a:endParaRPr>
          </a:p>
        </p:txBody>
      </p:sp>
      <p:sp>
        <p:nvSpPr>
          <p:cNvPr id="3" name="Text Box 15"/>
          <p:cNvSpPr txBox="1">
            <a:spLocks noChangeArrowheads="1"/>
          </p:cNvSpPr>
          <p:nvPr/>
        </p:nvSpPr>
        <p:spPr bwMode="auto">
          <a:xfrm>
            <a:off x="1031423" y="2786217"/>
            <a:ext cx="98216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smtClean="0">
                <a:solidFill>
                  <a:srgbClr val="7030A0"/>
                </a:solidFill>
                <a:latin typeface="Times New Roman" panose="02020603050405020304" pitchFamily="18" charset="0"/>
              </a:rPr>
              <a:t>- Vì bạn nhỏ yêu rừng, bạn sợ rừng bị tàn phá.</a:t>
            </a:r>
            <a:endParaRPr lang="en-US" altLang="en-US" sz="3200">
              <a:solidFill>
                <a:srgbClr val="7030A0"/>
              </a:solidFill>
              <a:latin typeface="Times New Roman" panose="02020603050405020304" pitchFamily="18" charset="0"/>
            </a:endParaRPr>
          </a:p>
        </p:txBody>
      </p:sp>
      <p:sp>
        <p:nvSpPr>
          <p:cNvPr id="4" name="Text Box 15"/>
          <p:cNvSpPr txBox="1">
            <a:spLocks noChangeArrowheads="1"/>
          </p:cNvSpPr>
          <p:nvPr/>
        </p:nvSpPr>
        <p:spPr bwMode="auto">
          <a:xfrm>
            <a:off x="1031423" y="3370992"/>
            <a:ext cx="98216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smtClean="0">
                <a:solidFill>
                  <a:srgbClr val="7030A0"/>
                </a:solidFill>
                <a:latin typeface="Times New Roman" panose="02020603050405020304" pitchFamily="18" charset="0"/>
              </a:rPr>
              <a:t>- Vì rừng là tài sản chung của mọi người, ai cũng phải có trách nhiệm giữ gìn, bảo vệ.</a:t>
            </a:r>
            <a:endParaRPr lang="en-US" altLang="en-US" sz="3200">
              <a:solidFill>
                <a:srgbClr val="7030A0"/>
              </a:solidFill>
              <a:latin typeface="Times New Roman" panose="02020603050405020304" pitchFamily="18"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9276714" y="3988853"/>
            <a:ext cx="2362169" cy="3084169"/>
          </a:xfrm>
          <a:prstGeom prst="rect">
            <a:avLst/>
          </a:prstGeom>
        </p:spPr>
      </p:pic>
    </p:spTree>
    <p:extLst>
      <p:ext uri="{BB962C8B-B14F-4D97-AF65-F5344CB8AC3E}">
        <p14:creationId xmlns:p14="http://schemas.microsoft.com/office/powerpoint/2010/main" val="35761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4"/>
                                        </p:tgtEl>
                                        <p:attrNameLst>
                                          <p:attrName>style.visibility</p:attrName>
                                        </p:attrNameLst>
                                      </p:cBhvr>
                                      <p:to>
                                        <p:strVal val="visible"/>
                                      </p:to>
                                    </p:set>
                                    <p:anim calcmode="discrete" valueType="clr">
                                      <p:cBhvr override="childStyle">
                                        <p:cTn id="2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
                                        </p:tgtEl>
                                        <p:attrNameLst>
                                          <p:attrName>fillcolor</p:attrName>
                                        </p:attrNameLst>
                                      </p:cBhvr>
                                      <p:tavLst>
                                        <p:tav tm="0">
                                          <p:val>
                                            <p:clrVal>
                                              <a:schemeClr val="accent2"/>
                                            </p:clrVal>
                                          </p:val>
                                        </p:tav>
                                        <p:tav tm="50000">
                                          <p:val>
                                            <p:clrVal>
                                              <a:schemeClr val="hlink"/>
                                            </p:clrVal>
                                          </p:val>
                                        </p:tav>
                                      </p:tavLst>
                                    </p:anim>
                                    <p:set>
                                      <p:cBhvr>
                                        <p:cTn id="22"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373964" y="1247622"/>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smtClean="0">
                <a:latin typeface="Times New Roman" panose="02020603050405020304" pitchFamily="18" charset="0"/>
                <a:cs typeface="Times New Roman" panose="02020603050405020304" pitchFamily="18" charset="0"/>
              </a:rPr>
              <a:t>3b. Em học tập được gì ở bạn nhỏ điều gì?</a:t>
            </a:r>
            <a:endParaRPr lang="en-US" altLang="en-US" sz="3600" b="1">
              <a:latin typeface="Times New Roman" panose="02020603050405020304" pitchFamily="18" charset="0"/>
              <a:cs typeface="Times New Roman" panose="02020603050405020304" pitchFamily="18" charset="0"/>
            </a:endParaRPr>
          </a:p>
        </p:txBody>
      </p:sp>
      <p:sp>
        <p:nvSpPr>
          <p:cNvPr id="3" name="Text Box 11"/>
          <p:cNvSpPr txBox="1">
            <a:spLocks noChangeArrowheads="1"/>
          </p:cNvSpPr>
          <p:nvPr/>
        </p:nvSpPr>
        <p:spPr bwMode="auto">
          <a:xfrm>
            <a:off x="1191985" y="2140404"/>
            <a:ext cx="1047293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7030A0"/>
                </a:solidFill>
                <a:latin typeface="Times New Roman" panose="02020603050405020304" pitchFamily="18" charset="0"/>
                <a:cs typeface="Times New Roman" panose="02020603050405020304" pitchFamily="18" charset="0"/>
              </a:rPr>
              <a:t>- Tinh thần trách nhiệm bảo vệ tài sản chung, bảo vệ rừng.</a:t>
            </a:r>
          </a:p>
          <a:p>
            <a:pPr eaLnBrk="1" hangingPunct="1"/>
            <a:r>
              <a:rPr lang="en-US" altLang="en-US" sz="3200" b="1">
                <a:solidFill>
                  <a:srgbClr val="7030A0"/>
                </a:solidFill>
                <a:latin typeface="Times New Roman" panose="02020603050405020304" pitchFamily="18" charset="0"/>
                <a:cs typeface="Times New Roman" panose="02020603050405020304" pitchFamily="18" charset="0"/>
              </a:rPr>
              <a:t>- Bình tĩnh, thông minh khi xử trí </a:t>
            </a:r>
            <a:r>
              <a:rPr lang="en-US" altLang="en-US" sz="3200" b="1">
                <a:solidFill>
                  <a:srgbClr val="7030A0"/>
                </a:solidFill>
                <a:latin typeface="Times New Roman" panose="02020603050405020304" pitchFamily="18" charset="0"/>
                <a:cs typeface="Times New Roman" panose="02020603050405020304" pitchFamily="18" charset="0"/>
              </a:rPr>
              <a:t>tình </a:t>
            </a:r>
            <a:r>
              <a:rPr lang="en-US" altLang="en-US" sz="3200" b="1" smtClean="0">
                <a:solidFill>
                  <a:srgbClr val="7030A0"/>
                </a:solidFill>
                <a:latin typeface="Times New Roman" panose="02020603050405020304" pitchFamily="18" charset="0"/>
                <a:cs typeface="Times New Roman" panose="02020603050405020304" pitchFamily="18" charset="0"/>
              </a:rPr>
              <a:t>huống bất ngờ.</a:t>
            </a:r>
            <a:endParaRPr lang="en-US" altLang="en-US" sz="3200" b="1">
              <a:solidFill>
                <a:srgbClr val="7030A0"/>
              </a:solidFill>
              <a:latin typeface="Times New Roman" panose="02020603050405020304" pitchFamily="18" charset="0"/>
              <a:cs typeface="Times New Roman" panose="02020603050405020304" pitchFamily="18" charset="0"/>
            </a:endParaRPr>
          </a:p>
          <a:p>
            <a:pPr eaLnBrk="1" hangingPunct="1"/>
            <a:r>
              <a:rPr lang="en-US" altLang="en-US" sz="3200" b="1">
                <a:solidFill>
                  <a:srgbClr val="7030A0"/>
                </a:solidFill>
                <a:latin typeface="Times New Roman" panose="02020603050405020304" pitchFamily="18" charset="0"/>
                <a:cs typeface="Times New Roman" panose="02020603050405020304" pitchFamily="18" charset="0"/>
              </a:rPr>
              <a:t>- Phán đoán nhanh, phản </a:t>
            </a:r>
            <a:r>
              <a:rPr lang="en-US" altLang="en-US" sz="3200" b="1">
                <a:solidFill>
                  <a:srgbClr val="7030A0"/>
                </a:solidFill>
                <a:latin typeface="Times New Roman" panose="02020603050405020304" pitchFamily="18" charset="0"/>
                <a:cs typeface="Times New Roman" panose="02020603050405020304" pitchFamily="18" charset="0"/>
              </a:rPr>
              <a:t>ứng </a:t>
            </a:r>
            <a:r>
              <a:rPr lang="en-US" altLang="en-US" sz="3200" b="1" smtClean="0">
                <a:solidFill>
                  <a:srgbClr val="7030A0"/>
                </a:solidFill>
                <a:latin typeface="Times New Roman" panose="02020603050405020304" pitchFamily="18" charset="0"/>
                <a:cs typeface="Times New Roman" panose="02020603050405020304" pitchFamily="18" charset="0"/>
              </a:rPr>
              <a:t>nhanh trước tình huống bất ngờ.</a:t>
            </a:r>
            <a:endParaRPr lang="en-US" altLang="en-US" sz="3200" b="1">
              <a:solidFill>
                <a:srgbClr val="7030A0"/>
              </a:solidFill>
              <a:latin typeface="Times New Roman" panose="02020603050405020304" pitchFamily="18" charset="0"/>
              <a:cs typeface="Times New Roman" panose="02020603050405020304" pitchFamily="18" charset="0"/>
            </a:endParaRPr>
          </a:p>
          <a:p>
            <a:pPr eaLnBrk="1" hangingPunct="1"/>
            <a:r>
              <a:rPr lang="en-US" altLang="en-US" sz="3200" b="1">
                <a:solidFill>
                  <a:srgbClr val="7030A0"/>
                </a:solidFill>
                <a:latin typeface="Times New Roman" panose="02020603050405020304" pitchFamily="18" charset="0"/>
                <a:cs typeface="Times New Roman" panose="02020603050405020304" pitchFamily="18" charset="0"/>
              </a:rPr>
              <a:t>- Dũng cảm, </a:t>
            </a:r>
            <a:r>
              <a:rPr lang="en-US" altLang="en-US" sz="3200" b="1">
                <a:solidFill>
                  <a:srgbClr val="7030A0"/>
                </a:solidFill>
                <a:latin typeface="Times New Roman" panose="02020603050405020304" pitchFamily="18" charset="0"/>
                <a:cs typeface="Times New Roman" panose="02020603050405020304" pitchFamily="18" charset="0"/>
              </a:rPr>
              <a:t>mưu </a:t>
            </a:r>
            <a:r>
              <a:rPr lang="en-US" altLang="en-US" sz="3200" b="1" smtClean="0">
                <a:solidFill>
                  <a:srgbClr val="7030A0"/>
                </a:solidFill>
                <a:latin typeface="Times New Roman" panose="02020603050405020304" pitchFamily="18" charset="0"/>
                <a:cs typeface="Times New Roman" panose="02020603050405020304" pitchFamily="18" charset="0"/>
              </a:rPr>
              <a:t>trí, táo bạo.</a:t>
            </a:r>
            <a:endParaRPr lang="en-US" altLang="en-US" sz="320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784585" y="3749611"/>
            <a:ext cx="2649069" cy="3458760"/>
          </a:xfrm>
          <a:prstGeom prst="rect">
            <a:avLst/>
          </a:prstGeom>
        </p:spPr>
      </p:pic>
    </p:spTree>
    <p:extLst>
      <p:ext uri="{BB962C8B-B14F-4D97-AF65-F5344CB8AC3E}">
        <p14:creationId xmlns:p14="http://schemas.microsoft.com/office/powerpoint/2010/main" val="22875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524173" y="1371744"/>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smtClean="0">
                <a:latin typeface="Times New Roman" panose="02020603050405020304" pitchFamily="18" charset="0"/>
                <a:cs typeface="Times New Roman" panose="02020603050405020304" pitchFamily="18" charset="0"/>
              </a:rPr>
              <a:t>Qua </a:t>
            </a:r>
            <a:r>
              <a:rPr lang="en-US" altLang="en-US" sz="3600" b="1">
                <a:latin typeface="Times New Roman" panose="02020603050405020304" pitchFamily="18" charset="0"/>
                <a:cs typeface="Times New Roman" panose="02020603050405020304" pitchFamily="18" charset="0"/>
              </a:rPr>
              <a:t>câu chuyện tác giả muốn ca ngợi điều gì?</a:t>
            </a:r>
            <a:endParaRPr lang="en-US" altLang="en-US" sz="3600">
              <a:latin typeface="Times New Roman" panose="02020603050405020304" pitchFamily="18" charset="0"/>
              <a:cs typeface="Times New Roman" panose="02020603050405020304" pitchFamily="18" charset="0"/>
            </a:endParaRPr>
          </a:p>
        </p:txBody>
      </p:sp>
      <p:sp>
        <p:nvSpPr>
          <p:cNvPr id="3" name="Text Box 13"/>
          <p:cNvSpPr txBox="1">
            <a:spLocks noChangeArrowheads="1"/>
          </p:cNvSpPr>
          <p:nvPr/>
        </p:nvSpPr>
        <p:spPr bwMode="auto">
          <a:xfrm>
            <a:off x="1420586" y="2244626"/>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400" b="1" smtClean="0">
                <a:solidFill>
                  <a:srgbClr val="C00000"/>
                </a:solidFill>
                <a:latin typeface="Times New Roman" panose="02020603050405020304" pitchFamily="18" charset="0"/>
                <a:cs typeface="Times New Roman" panose="02020603050405020304" pitchFamily="18" charset="0"/>
              </a:rPr>
              <a:t>Biểu </a:t>
            </a:r>
            <a:r>
              <a:rPr lang="en-US" altLang="en-US" sz="4400" b="1">
                <a:solidFill>
                  <a:srgbClr val="C00000"/>
                </a:solidFill>
                <a:latin typeface="Times New Roman" panose="02020603050405020304" pitchFamily="18" charset="0"/>
                <a:cs typeface="Times New Roman" panose="02020603050405020304" pitchFamily="18" charset="0"/>
              </a:rPr>
              <a:t>dương ý thức bảo vệ rừng, sự thông minh và dũng cảm của một công dân nhỏ tuổi.</a:t>
            </a:r>
            <a:endParaRPr lang="en-US" altLang="en-US" sz="4400">
              <a:solidFill>
                <a:srgbClr val="C00000"/>
              </a:solidFill>
              <a:latin typeface="Times New Roman" panose="02020603050405020304" pitchFamily="18" charset="0"/>
              <a:cs typeface="Times New Roman" panose="02020603050405020304" pitchFamily="18" charset="0"/>
            </a:endParaRPr>
          </a:p>
        </p:txBody>
      </p:sp>
      <p:pic>
        <p:nvPicPr>
          <p:cNvPr id="4"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8" r="22440"/>
          <a:stretch/>
        </p:blipFill>
        <p:spPr>
          <a:xfrm>
            <a:off x="-2584599" y="4105733"/>
            <a:ext cx="8304283" cy="30898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sp>
        <p:nvSpPr>
          <p:cNvPr id="8" name="Google Shape;1240;p56">
            <a:extLst>
              <a:ext uri="{FF2B5EF4-FFF2-40B4-BE49-F238E27FC236}">
                <a16:creationId xmlns:a16="http://schemas.microsoft.com/office/drawing/2014/main" id="{AD1E5832-B0BE-4E31-AF86-E9A448D7F682}"/>
              </a:ext>
            </a:extLst>
          </p:cNvPr>
          <p:cNvSpPr/>
          <p:nvPr/>
        </p:nvSpPr>
        <p:spPr>
          <a:xfrm rot="10800000" flipH="1">
            <a:off x="3706585" y="881672"/>
            <a:ext cx="5012872" cy="123788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rgbClr val="FF9933"/>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4502272" y="858086"/>
            <a:ext cx="3914173" cy="1107996"/>
          </a:xfrm>
          <a:prstGeom prst="rect">
            <a:avLst/>
          </a:prstGeom>
          <a:noFill/>
        </p:spPr>
        <p:txBody>
          <a:bodyPr wrap="square" rtlCol="0">
            <a:spAutoFit/>
          </a:bodyPr>
          <a:lstStyle/>
          <a:p>
            <a:r>
              <a:rPr lang="en-US" sz="6600" b="1" smtClean="0">
                <a:solidFill>
                  <a:schemeClr val="bg1"/>
                </a:solidFill>
                <a:latin typeface="Times New Roman" panose="02020603050405020304" pitchFamily="18" charset="0"/>
                <a:cs typeface="Times New Roman" panose="02020603050405020304" pitchFamily="18" charset="0"/>
              </a:rPr>
              <a:t>Nội dung</a:t>
            </a:r>
            <a:endParaRPr lang="en-US" sz="66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32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2"/>
                                        </p:tgtEl>
                                        <p:attrNameLst>
                                          <p:attrName>style.visibility</p:attrName>
                                        </p:attrNameLst>
                                      </p:cBhvr>
                                      <p:to>
                                        <p:strVal val="visible"/>
                                      </p:to>
                                    </p:set>
                                    <p:anim calcmode="discrete" valueType="clr">
                                      <p:cBhvr override="childStyle">
                                        <p:cTn id="2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
                                        </p:tgtEl>
                                        <p:attrNameLst>
                                          <p:attrName>fillcolor</p:attrName>
                                        </p:attrNameLst>
                                      </p:cBhvr>
                                      <p:tavLst>
                                        <p:tav tm="0">
                                          <p:val>
                                            <p:clrVal>
                                              <a:schemeClr val="accent2"/>
                                            </p:clrVal>
                                          </p:val>
                                        </p:tav>
                                        <p:tav tm="50000">
                                          <p:val>
                                            <p:clrVal>
                                              <a:schemeClr val="hlink"/>
                                            </p:clrVal>
                                          </p:val>
                                        </p:tav>
                                      </p:tavLst>
                                    </p:anim>
                                    <p:set>
                                      <p:cBhvr>
                                        <p:cTn id="26" dur="80"/>
                                        <p:tgtEl>
                                          <p:spTgt spid="2"/>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3"/>
                                        </p:tgtEl>
                                        <p:attrNameLst>
                                          <p:attrName>style.visibility</p:attrName>
                                        </p:attrNameLst>
                                      </p:cBhvr>
                                      <p:to>
                                        <p:strVal val="visible"/>
                                      </p:to>
                                    </p:set>
                                    <p:anim calcmode="discrete" valueType="clr">
                                      <p:cBhvr override="childStyle">
                                        <p:cTn id="31"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
                                        </p:tgtEl>
                                        <p:attrNameLst>
                                          <p:attrName>fillcolor</p:attrName>
                                        </p:attrNameLst>
                                      </p:cBhvr>
                                      <p:tavLst>
                                        <p:tav tm="0">
                                          <p:val>
                                            <p:clrVal>
                                              <a:schemeClr val="accent2"/>
                                            </p:clrVal>
                                          </p:val>
                                        </p:tav>
                                        <p:tav tm="50000">
                                          <p:val>
                                            <p:clrVal>
                                              <a:schemeClr val="hlink"/>
                                            </p:clrVal>
                                          </p:val>
                                        </p:tav>
                                      </p:tavLst>
                                    </p:anim>
                                    <p:set>
                                      <p:cBhvr>
                                        <p:cTn id="33" dur="80"/>
                                        <p:tgtEl>
                                          <p:spTgt spid="3"/>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iterate type="lt">
                                    <p:tmPct val="0"/>
                                  </p:iterate>
                                  <p:childTnLst>
                                    <p:animEffect transition="out" filter="barn(inVertical)">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53" presetClass="entr" presetSubtype="16"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30">
            <a:extLst>
              <a:ext uri="{FF2B5EF4-FFF2-40B4-BE49-F238E27FC236}">
                <a16:creationId xmlns:a16="http://schemas.microsoft.com/office/drawing/2014/main" id="{FAD0365D-6A6E-4B17-B411-DDCE32D0A74D}"/>
              </a:ext>
            </a:extLst>
          </p:cNvPr>
          <p:cNvSpPr/>
          <p:nvPr/>
        </p:nvSpPr>
        <p:spPr>
          <a:xfrm>
            <a:off x="5729150" y="-5647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1083473" y="416561"/>
            <a:ext cx="10916634"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19" name="标题 1">
            <a:extLst>
              <a:ext uri="{FF2B5EF4-FFF2-40B4-BE49-F238E27FC236}">
                <a16:creationId xmlns:a16="http://schemas.microsoft.com/office/drawing/2014/main" id="{DF0BF919-02D9-45DE-8636-8E9E41219442}"/>
              </a:ext>
            </a:extLst>
          </p:cNvPr>
          <p:cNvSpPr txBox="1">
            <a:spLocks/>
          </p:cNvSpPr>
          <p:nvPr/>
        </p:nvSpPr>
        <p:spPr>
          <a:xfrm>
            <a:off x="4545062" y="1141507"/>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grpSp>
        <p:nvGrpSpPr>
          <p:cNvPr id="20" name="Group 19"/>
          <p:cNvGrpSpPr/>
          <p:nvPr/>
        </p:nvGrpSpPr>
        <p:grpSpPr>
          <a:xfrm rot="1316482" flipH="1">
            <a:off x="938460" y="3941572"/>
            <a:ext cx="1880307" cy="1494880"/>
            <a:chOff x="5810450" y="1655939"/>
            <a:chExt cx="1880307" cy="149488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2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8" r="22440"/>
          <a:stretch/>
        </p:blipFill>
        <p:spPr>
          <a:xfrm>
            <a:off x="-24994" y="3916969"/>
            <a:ext cx="8304283" cy="3021109"/>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28" name="Picture 27"/>
          <p:cNvPicPr>
            <a:picLocks noChangeAspect="1"/>
          </p:cNvPicPr>
          <p:nvPr/>
        </p:nvPicPr>
        <p:blipFill>
          <a:blip r:embed="rId9" cstate="print">
            <a:extLst>
              <a:ext uri="{BEBA8EAE-BF5A-486C-A8C5-ECC9F3942E4B}">
                <a14:imgProps xmlns:a14="http://schemas.microsoft.com/office/drawing/2010/main">
                  <a14:imgLayer r:embed="rId10">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sp>
        <p:nvSpPr>
          <p:cNvPr id="36" name="椭圆 155"/>
          <p:cNvSpPr>
            <a:spLocks noChangeAspect="1"/>
          </p:cNvSpPr>
          <p:nvPr/>
        </p:nvSpPr>
        <p:spPr>
          <a:xfrm>
            <a:off x="2298847" y="1882290"/>
            <a:ext cx="1828301" cy="1828301"/>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7" name="椭圆 156"/>
          <p:cNvSpPr>
            <a:spLocks noChangeAspect="1"/>
          </p:cNvSpPr>
          <p:nvPr/>
        </p:nvSpPr>
        <p:spPr>
          <a:xfrm>
            <a:off x="2298847" y="1882290"/>
            <a:ext cx="1828301" cy="1828301"/>
          </a:xfrm>
          <a:prstGeom prst="ellipse">
            <a:avLst/>
          </a:prstGeom>
          <a:solidFill>
            <a:srgbClr val="FF9900"/>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8" name="椭圆 157"/>
          <p:cNvSpPr>
            <a:spLocks noChangeAspect="1"/>
          </p:cNvSpPr>
          <p:nvPr/>
        </p:nvSpPr>
        <p:spPr>
          <a:xfrm>
            <a:off x="2451406" y="2050809"/>
            <a:ext cx="1523182" cy="1523182"/>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9" name="任意多边形 158"/>
          <p:cNvSpPr/>
          <p:nvPr/>
        </p:nvSpPr>
        <p:spPr>
          <a:xfrm>
            <a:off x="3312662" y="2278250"/>
            <a:ext cx="5448388" cy="1007645"/>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0" name="椭圆 159"/>
          <p:cNvSpPr>
            <a:spLocks noChangeAspect="1"/>
          </p:cNvSpPr>
          <p:nvPr/>
        </p:nvSpPr>
        <p:spPr>
          <a:xfrm>
            <a:off x="2606491" y="2205894"/>
            <a:ext cx="1213011" cy="1213011"/>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1" name="文本框 160"/>
          <p:cNvSpPr txBox="1"/>
          <p:nvPr/>
        </p:nvSpPr>
        <p:spPr>
          <a:xfrm>
            <a:off x="2997009" y="2503761"/>
            <a:ext cx="810847" cy="707886"/>
          </a:xfrm>
          <a:prstGeom prst="rect">
            <a:avLst/>
          </a:prstGeom>
          <a:noFill/>
        </p:spPr>
        <p:txBody>
          <a:bodyPr wrap="square" rtlCol="0">
            <a:spAutoFit/>
          </a:bodyPr>
          <a:lstStyle/>
          <a:p>
            <a:r>
              <a:rPr lang="en-US" altLang="zh-CN" sz="4000" smtClean="0">
                <a:solidFill>
                  <a:srgbClr val="E7E6E6">
                    <a:lumMod val="50000"/>
                  </a:srgbClr>
                </a:solidFill>
                <a:latin typeface="Impact" panose="020B0806030902050204" pitchFamily="34" charset="0"/>
                <a:ea typeface="宋体" panose="02010600030101010101" pitchFamily="2" charset="-122"/>
              </a:rPr>
              <a:t>3</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42" name="文本框 161"/>
          <p:cNvSpPr txBox="1"/>
          <p:nvPr/>
        </p:nvSpPr>
        <p:spPr>
          <a:xfrm>
            <a:off x="4057060" y="2273947"/>
            <a:ext cx="5139892" cy="923330"/>
          </a:xfrm>
          <a:prstGeom prst="rect">
            <a:avLst/>
          </a:prstGeom>
          <a:noFill/>
        </p:spPr>
        <p:txBody>
          <a:bodyPr wrap="square" rtlCol="0">
            <a:spAutoFit/>
          </a:bodyPr>
          <a:lstStyle/>
          <a:p>
            <a:r>
              <a:rPr lang="en-US" altLang="zh-CN" sz="5400" b="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Luyện đọc hay</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3843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0-#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1+#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50" fill="hold"/>
                                        <p:tgtEl>
                                          <p:spTgt spid="17"/>
                                        </p:tgtEl>
                                        <p:attrNameLst>
                                          <p:attrName>ppt_w</p:attrName>
                                        </p:attrNameLst>
                                      </p:cBhvr>
                                      <p:tavLst>
                                        <p:tav tm="0">
                                          <p:val>
                                            <p:fltVal val="0"/>
                                          </p:val>
                                        </p:tav>
                                        <p:tav tm="100000">
                                          <p:val>
                                            <p:strVal val="#ppt_w"/>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Effect transition="in" filter="fade">
                                      <p:cBhvr>
                                        <p:cTn id="31" dur="750"/>
                                        <p:tgtEl>
                                          <p:spTgt spid="17"/>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75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8">
                                          <p:stCondLst>
                                            <p:cond delay="0"/>
                                          </p:stCondLst>
                                        </p:cTn>
                                        <p:tgtEl>
                                          <p:spTgt spid="36"/>
                                        </p:tgtEl>
                                      </p:cBhvr>
                                    </p:animEffect>
                                    <p:anim calcmode="lin" valueType="num">
                                      <p:cBhvr>
                                        <p:cTn id="45" dur="18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6" dur="6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7" dur="66" tmFilter="0, 0; 0.125,0.2665; 0.25,0.4; 0.375,0.465; 0.5,0.5;  0.625,0.535; 0.75,0.6; 0.875,0.7335; 1,1">
                                          <p:stCondLst>
                                            <p:cond delay="66"/>
                                          </p:stCondLst>
                                        </p:cTn>
                                        <p:tgtEl>
                                          <p:spTgt spid="36"/>
                                        </p:tgtEl>
                                        <p:attrNameLst>
                                          <p:attrName>ppt_y</p:attrName>
                                        </p:attrNameLst>
                                      </p:cBhvr>
                                      <p:tavLst>
                                        <p:tav tm="0" fmla="#ppt_y-sin(pi*$)/9">
                                          <p:val>
                                            <p:fltVal val="0"/>
                                          </p:val>
                                        </p:tav>
                                        <p:tav tm="100000">
                                          <p:val>
                                            <p:fltVal val="1"/>
                                          </p:val>
                                        </p:tav>
                                      </p:tavLst>
                                    </p:anim>
                                    <p:anim calcmode="lin" valueType="num">
                                      <p:cBhvr>
                                        <p:cTn id="48" dur="33" tmFilter="0, 0; 0.125,0.2665; 0.25,0.4; 0.375,0.465; 0.5,0.5;  0.625,0.535; 0.75,0.6; 0.875,0.7335; 1,1">
                                          <p:stCondLst>
                                            <p:cond delay="132"/>
                                          </p:stCondLst>
                                        </p:cTn>
                                        <p:tgtEl>
                                          <p:spTgt spid="36"/>
                                        </p:tgtEl>
                                        <p:attrNameLst>
                                          <p:attrName>ppt_y</p:attrName>
                                        </p:attrNameLst>
                                      </p:cBhvr>
                                      <p:tavLst>
                                        <p:tav tm="0" fmla="#ppt_y-sin(pi*$)/27">
                                          <p:val>
                                            <p:fltVal val="0"/>
                                          </p:val>
                                        </p:tav>
                                        <p:tav tm="100000">
                                          <p:val>
                                            <p:fltVal val="1"/>
                                          </p:val>
                                        </p:tav>
                                      </p:tavLst>
                                    </p:anim>
                                    <p:anim calcmode="lin" valueType="num">
                                      <p:cBhvr>
                                        <p:cTn id="49" dur="16" tmFilter="0, 0; 0.125,0.2665; 0.25,0.4; 0.375,0.465; 0.5,0.5;  0.625,0.535; 0.75,0.6; 0.875,0.7335; 1,1">
                                          <p:stCondLst>
                                            <p:cond delay="166"/>
                                          </p:stCondLst>
                                        </p:cTn>
                                        <p:tgtEl>
                                          <p:spTgt spid="36"/>
                                        </p:tgtEl>
                                        <p:attrNameLst>
                                          <p:attrName>ppt_y</p:attrName>
                                        </p:attrNameLst>
                                      </p:cBhvr>
                                      <p:tavLst>
                                        <p:tav tm="0" fmla="#ppt_y-sin(pi*$)/81">
                                          <p:val>
                                            <p:fltVal val="0"/>
                                          </p:val>
                                        </p:tav>
                                        <p:tav tm="100000">
                                          <p:val>
                                            <p:fltVal val="1"/>
                                          </p:val>
                                        </p:tav>
                                      </p:tavLst>
                                    </p:anim>
                                    <p:animScale>
                                      <p:cBhvr>
                                        <p:cTn id="50" dur="3">
                                          <p:stCondLst>
                                            <p:cond delay="65"/>
                                          </p:stCondLst>
                                        </p:cTn>
                                        <p:tgtEl>
                                          <p:spTgt spid="36"/>
                                        </p:tgtEl>
                                      </p:cBhvr>
                                      <p:to x="100000" y="60000"/>
                                    </p:animScale>
                                    <p:animScale>
                                      <p:cBhvr>
                                        <p:cTn id="51" dur="17" decel="50000">
                                          <p:stCondLst>
                                            <p:cond delay="68"/>
                                          </p:stCondLst>
                                        </p:cTn>
                                        <p:tgtEl>
                                          <p:spTgt spid="36"/>
                                        </p:tgtEl>
                                      </p:cBhvr>
                                      <p:to x="100000" y="100000"/>
                                    </p:animScale>
                                    <p:animScale>
                                      <p:cBhvr>
                                        <p:cTn id="52" dur="3">
                                          <p:stCondLst>
                                            <p:cond delay="131"/>
                                          </p:stCondLst>
                                        </p:cTn>
                                        <p:tgtEl>
                                          <p:spTgt spid="36"/>
                                        </p:tgtEl>
                                      </p:cBhvr>
                                      <p:to x="100000" y="80000"/>
                                    </p:animScale>
                                    <p:animScale>
                                      <p:cBhvr>
                                        <p:cTn id="53" dur="17" decel="50000">
                                          <p:stCondLst>
                                            <p:cond delay="134"/>
                                          </p:stCondLst>
                                        </p:cTn>
                                        <p:tgtEl>
                                          <p:spTgt spid="36"/>
                                        </p:tgtEl>
                                      </p:cBhvr>
                                      <p:to x="100000" y="100000"/>
                                    </p:animScale>
                                    <p:animScale>
                                      <p:cBhvr>
                                        <p:cTn id="54" dur="3">
                                          <p:stCondLst>
                                            <p:cond delay="164"/>
                                          </p:stCondLst>
                                        </p:cTn>
                                        <p:tgtEl>
                                          <p:spTgt spid="36"/>
                                        </p:tgtEl>
                                      </p:cBhvr>
                                      <p:to x="100000" y="90000"/>
                                    </p:animScale>
                                    <p:animScale>
                                      <p:cBhvr>
                                        <p:cTn id="55" dur="17" decel="50000">
                                          <p:stCondLst>
                                            <p:cond delay="167"/>
                                          </p:stCondLst>
                                        </p:cTn>
                                        <p:tgtEl>
                                          <p:spTgt spid="36"/>
                                        </p:tgtEl>
                                      </p:cBhvr>
                                      <p:to x="100000" y="100000"/>
                                    </p:animScale>
                                    <p:animScale>
                                      <p:cBhvr>
                                        <p:cTn id="56" dur="3">
                                          <p:stCondLst>
                                            <p:cond delay="181"/>
                                          </p:stCondLst>
                                        </p:cTn>
                                        <p:tgtEl>
                                          <p:spTgt spid="36"/>
                                        </p:tgtEl>
                                      </p:cBhvr>
                                      <p:to x="100000" y="95000"/>
                                    </p:animScale>
                                    <p:animScale>
                                      <p:cBhvr>
                                        <p:cTn id="57" dur="17" decel="50000">
                                          <p:stCondLst>
                                            <p:cond delay="183"/>
                                          </p:stCondLst>
                                        </p:cTn>
                                        <p:tgtEl>
                                          <p:spTgt spid="36"/>
                                        </p:tgtEl>
                                      </p:cBhvr>
                                      <p:to x="100000" y="100000"/>
                                    </p:animScale>
                                  </p:childTnLst>
                                </p:cTn>
                              </p:par>
                            </p:childTnLst>
                          </p:cTn>
                        </p:par>
                        <p:par>
                          <p:cTn id="58" fill="hold">
                            <p:stCondLst>
                              <p:cond delay="200"/>
                            </p:stCondLst>
                            <p:childTnLst>
                              <p:par>
                                <p:cTn id="59" presetID="26"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8">
                                          <p:stCondLst>
                                            <p:cond delay="0"/>
                                          </p:stCondLst>
                                        </p:cTn>
                                        <p:tgtEl>
                                          <p:spTgt spid="37"/>
                                        </p:tgtEl>
                                      </p:cBhvr>
                                    </p:animEffect>
                                    <p:anim calcmode="lin" valueType="num">
                                      <p:cBhvr>
                                        <p:cTn id="62" dur="18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63" dur="6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64" dur="66" tmFilter="0, 0; 0.125,0.2665; 0.25,0.4; 0.375,0.465; 0.5,0.5;  0.625,0.535; 0.75,0.6; 0.875,0.7335; 1,1">
                                          <p:stCondLst>
                                            <p:cond delay="66"/>
                                          </p:stCondLst>
                                        </p:cTn>
                                        <p:tgtEl>
                                          <p:spTgt spid="37"/>
                                        </p:tgtEl>
                                        <p:attrNameLst>
                                          <p:attrName>ppt_y</p:attrName>
                                        </p:attrNameLst>
                                      </p:cBhvr>
                                      <p:tavLst>
                                        <p:tav tm="0" fmla="#ppt_y-sin(pi*$)/9">
                                          <p:val>
                                            <p:fltVal val="0"/>
                                          </p:val>
                                        </p:tav>
                                        <p:tav tm="100000">
                                          <p:val>
                                            <p:fltVal val="1"/>
                                          </p:val>
                                        </p:tav>
                                      </p:tavLst>
                                    </p:anim>
                                    <p:anim calcmode="lin" valueType="num">
                                      <p:cBhvr>
                                        <p:cTn id="65" dur="33" tmFilter="0, 0; 0.125,0.2665; 0.25,0.4; 0.375,0.465; 0.5,0.5;  0.625,0.535; 0.75,0.6; 0.875,0.7335; 1,1">
                                          <p:stCondLst>
                                            <p:cond delay="132"/>
                                          </p:stCondLst>
                                        </p:cTn>
                                        <p:tgtEl>
                                          <p:spTgt spid="37"/>
                                        </p:tgtEl>
                                        <p:attrNameLst>
                                          <p:attrName>ppt_y</p:attrName>
                                        </p:attrNameLst>
                                      </p:cBhvr>
                                      <p:tavLst>
                                        <p:tav tm="0" fmla="#ppt_y-sin(pi*$)/27">
                                          <p:val>
                                            <p:fltVal val="0"/>
                                          </p:val>
                                        </p:tav>
                                        <p:tav tm="100000">
                                          <p:val>
                                            <p:fltVal val="1"/>
                                          </p:val>
                                        </p:tav>
                                      </p:tavLst>
                                    </p:anim>
                                    <p:anim calcmode="lin" valueType="num">
                                      <p:cBhvr>
                                        <p:cTn id="66" dur="16" tmFilter="0, 0; 0.125,0.2665; 0.25,0.4; 0.375,0.465; 0.5,0.5;  0.625,0.535; 0.75,0.6; 0.875,0.7335; 1,1">
                                          <p:stCondLst>
                                            <p:cond delay="166"/>
                                          </p:stCondLst>
                                        </p:cTn>
                                        <p:tgtEl>
                                          <p:spTgt spid="37"/>
                                        </p:tgtEl>
                                        <p:attrNameLst>
                                          <p:attrName>ppt_y</p:attrName>
                                        </p:attrNameLst>
                                      </p:cBhvr>
                                      <p:tavLst>
                                        <p:tav tm="0" fmla="#ppt_y-sin(pi*$)/81">
                                          <p:val>
                                            <p:fltVal val="0"/>
                                          </p:val>
                                        </p:tav>
                                        <p:tav tm="100000">
                                          <p:val>
                                            <p:fltVal val="1"/>
                                          </p:val>
                                        </p:tav>
                                      </p:tavLst>
                                    </p:anim>
                                    <p:animScale>
                                      <p:cBhvr>
                                        <p:cTn id="67" dur="3">
                                          <p:stCondLst>
                                            <p:cond delay="65"/>
                                          </p:stCondLst>
                                        </p:cTn>
                                        <p:tgtEl>
                                          <p:spTgt spid="37"/>
                                        </p:tgtEl>
                                      </p:cBhvr>
                                      <p:to x="100000" y="60000"/>
                                    </p:animScale>
                                    <p:animScale>
                                      <p:cBhvr>
                                        <p:cTn id="68" dur="17" decel="50000">
                                          <p:stCondLst>
                                            <p:cond delay="68"/>
                                          </p:stCondLst>
                                        </p:cTn>
                                        <p:tgtEl>
                                          <p:spTgt spid="37"/>
                                        </p:tgtEl>
                                      </p:cBhvr>
                                      <p:to x="100000" y="100000"/>
                                    </p:animScale>
                                    <p:animScale>
                                      <p:cBhvr>
                                        <p:cTn id="69" dur="3">
                                          <p:stCondLst>
                                            <p:cond delay="131"/>
                                          </p:stCondLst>
                                        </p:cTn>
                                        <p:tgtEl>
                                          <p:spTgt spid="37"/>
                                        </p:tgtEl>
                                      </p:cBhvr>
                                      <p:to x="100000" y="80000"/>
                                    </p:animScale>
                                    <p:animScale>
                                      <p:cBhvr>
                                        <p:cTn id="70" dur="17" decel="50000">
                                          <p:stCondLst>
                                            <p:cond delay="134"/>
                                          </p:stCondLst>
                                        </p:cTn>
                                        <p:tgtEl>
                                          <p:spTgt spid="37"/>
                                        </p:tgtEl>
                                      </p:cBhvr>
                                      <p:to x="100000" y="100000"/>
                                    </p:animScale>
                                    <p:animScale>
                                      <p:cBhvr>
                                        <p:cTn id="71" dur="3">
                                          <p:stCondLst>
                                            <p:cond delay="164"/>
                                          </p:stCondLst>
                                        </p:cTn>
                                        <p:tgtEl>
                                          <p:spTgt spid="37"/>
                                        </p:tgtEl>
                                      </p:cBhvr>
                                      <p:to x="100000" y="90000"/>
                                    </p:animScale>
                                    <p:animScale>
                                      <p:cBhvr>
                                        <p:cTn id="72" dur="17" decel="50000">
                                          <p:stCondLst>
                                            <p:cond delay="167"/>
                                          </p:stCondLst>
                                        </p:cTn>
                                        <p:tgtEl>
                                          <p:spTgt spid="37"/>
                                        </p:tgtEl>
                                      </p:cBhvr>
                                      <p:to x="100000" y="100000"/>
                                    </p:animScale>
                                    <p:animScale>
                                      <p:cBhvr>
                                        <p:cTn id="73" dur="3">
                                          <p:stCondLst>
                                            <p:cond delay="181"/>
                                          </p:stCondLst>
                                        </p:cTn>
                                        <p:tgtEl>
                                          <p:spTgt spid="37"/>
                                        </p:tgtEl>
                                      </p:cBhvr>
                                      <p:to x="100000" y="95000"/>
                                    </p:animScale>
                                    <p:animScale>
                                      <p:cBhvr>
                                        <p:cTn id="74" dur="17" decel="50000">
                                          <p:stCondLst>
                                            <p:cond delay="183"/>
                                          </p:stCondLst>
                                        </p:cTn>
                                        <p:tgtEl>
                                          <p:spTgt spid="37"/>
                                        </p:tgtEl>
                                      </p:cBhvr>
                                      <p:to x="100000" y="100000"/>
                                    </p:animScale>
                                  </p:childTnLst>
                                </p:cTn>
                              </p:par>
                            </p:childTnLst>
                          </p:cTn>
                        </p:par>
                        <p:par>
                          <p:cTn id="75" fill="hold">
                            <p:stCondLst>
                              <p:cond delay="400"/>
                            </p:stCondLst>
                            <p:childTnLst>
                              <p:par>
                                <p:cTn id="76" presetID="26" presetClass="entr" presetSubtype="0" fill="hold" grpId="0" nodeType="after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8">
                                          <p:stCondLst>
                                            <p:cond delay="0"/>
                                          </p:stCondLst>
                                        </p:cTn>
                                        <p:tgtEl>
                                          <p:spTgt spid="38"/>
                                        </p:tgtEl>
                                      </p:cBhvr>
                                    </p:animEffect>
                                    <p:anim calcmode="lin" valueType="num">
                                      <p:cBhvr>
                                        <p:cTn id="79" dur="18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80" dur="66"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81" dur="66" tmFilter="0, 0; 0.125,0.2665; 0.25,0.4; 0.375,0.465; 0.5,0.5;  0.625,0.535; 0.75,0.6; 0.875,0.7335; 1,1">
                                          <p:stCondLst>
                                            <p:cond delay="66"/>
                                          </p:stCondLst>
                                        </p:cTn>
                                        <p:tgtEl>
                                          <p:spTgt spid="38"/>
                                        </p:tgtEl>
                                        <p:attrNameLst>
                                          <p:attrName>ppt_y</p:attrName>
                                        </p:attrNameLst>
                                      </p:cBhvr>
                                      <p:tavLst>
                                        <p:tav tm="0" fmla="#ppt_y-sin(pi*$)/9">
                                          <p:val>
                                            <p:fltVal val="0"/>
                                          </p:val>
                                        </p:tav>
                                        <p:tav tm="100000">
                                          <p:val>
                                            <p:fltVal val="1"/>
                                          </p:val>
                                        </p:tav>
                                      </p:tavLst>
                                    </p:anim>
                                    <p:anim calcmode="lin" valueType="num">
                                      <p:cBhvr>
                                        <p:cTn id="82" dur="33" tmFilter="0, 0; 0.125,0.2665; 0.25,0.4; 0.375,0.465; 0.5,0.5;  0.625,0.535; 0.75,0.6; 0.875,0.7335; 1,1">
                                          <p:stCondLst>
                                            <p:cond delay="132"/>
                                          </p:stCondLst>
                                        </p:cTn>
                                        <p:tgtEl>
                                          <p:spTgt spid="38"/>
                                        </p:tgtEl>
                                        <p:attrNameLst>
                                          <p:attrName>ppt_y</p:attrName>
                                        </p:attrNameLst>
                                      </p:cBhvr>
                                      <p:tavLst>
                                        <p:tav tm="0" fmla="#ppt_y-sin(pi*$)/27">
                                          <p:val>
                                            <p:fltVal val="0"/>
                                          </p:val>
                                        </p:tav>
                                        <p:tav tm="100000">
                                          <p:val>
                                            <p:fltVal val="1"/>
                                          </p:val>
                                        </p:tav>
                                      </p:tavLst>
                                    </p:anim>
                                    <p:anim calcmode="lin" valueType="num">
                                      <p:cBhvr>
                                        <p:cTn id="83" dur="16" tmFilter="0, 0; 0.125,0.2665; 0.25,0.4; 0.375,0.465; 0.5,0.5;  0.625,0.535; 0.75,0.6; 0.875,0.7335; 1,1">
                                          <p:stCondLst>
                                            <p:cond delay="166"/>
                                          </p:stCondLst>
                                        </p:cTn>
                                        <p:tgtEl>
                                          <p:spTgt spid="38"/>
                                        </p:tgtEl>
                                        <p:attrNameLst>
                                          <p:attrName>ppt_y</p:attrName>
                                        </p:attrNameLst>
                                      </p:cBhvr>
                                      <p:tavLst>
                                        <p:tav tm="0" fmla="#ppt_y-sin(pi*$)/81">
                                          <p:val>
                                            <p:fltVal val="0"/>
                                          </p:val>
                                        </p:tav>
                                        <p:tav tm="100000">
                                          <p:val>
                                            <p:fltVal val="1"/>
                                          </p:val>
                                        </p:tav>
                                      </p:tavLst>
                                    </p:anim>
                                    <p:animScale>
                                      <p:cBhvr>
                                        <p:cTn id="84" dur="3">
                                          <p:stCondLst>
                                            <p:cond delay="65"/>
                                          </p:stCondLst>
                                        </p:cTn>
                                        <p:tgtEl>
                                          <p:spTgt spid="38"/>
                                        </p:tgtEl>
                                      </p:cBhvr>
                                      <p:to x="100000" y="60000"/>
                                    </p:animScale>
                                    <p:animScale>
                                      <p:cBhvr>
                                        <p:cTn id="85" dur="17" decel="50000">
                                          <p:stCondLst>
                                            <p:cond delay="68"/>
                                          </p:stCondLst>
                                        </p:cTn>
                                        <p:tgtEl>
                                          <p:spTgt spid="38"/>
                                        </p:tgtEl>
                                      </p:cBhvr>
                                      <p:to x="100000" y="100000"/>
                                    </p:animScale>
                                    <p:animScale>
                                      <p:cBhvr>
                                        <p:cTn id="86" dur="3">
                                          <p:stCondLst>
                                            <p:cond delay="131"/>
                                          </p:stCondLst>
                                        </p:cTn>
                                        <p:tgtEl>
                                          <p:spTgt spid="38"/>
                                        </p:tgtEl>
                                      </p:cBhvr>
                                      <p:to x="100000" y="80000"/>
                                    </p:animScale>
                                    <p:animScale>
                                      <p:cBhvr>
                                        <p:cTn id="87" dur="17" decel="50000">
                                          <p:stCondLst>
                                            <p:cond delay="134"/>
                                          </p:stCondLst>
                                        </p:cTn>
                                        <p:tgtEl>
                                          <p:spTgt spid="38"/>
                                        </p:tgtEl>
                                      </p:cBhvr>
                                      <p:to x="100000" y="100000"/>
                                    </p:animScale>
                                    <p:animScale>
                                      <p:cBhvr>
                                        <p:cTn id="88" dur="3">
                                          <p:stCondLst>
                                            <p:cond delay="164"/>
                                          </p:stCondLst>
                                        </p:cTn>
                                        <p:tgtEl>
                                          <p:spTgt spid="38"/>
                                        </p:tgtEl>
                                      </p:cBhvr>
                                      <p:to x="100000" y="90000"/>
                                    </p:animScale>
                                    <p:animScale>
                                      <p:cBhvr>
                                        <p:cTn id="89" dur="17" decel="50000">
                                          <p:stCondLst>
                                            <p:cond delay="167"/>
                                          </p:stCondLst>
                                        </p:cTn>
                                        <p:tgtEl>
                                          <p:spTgt spid="38"/>
                                        </p:tgtEl>
                                      </p:cBhvr>
                                      <p:to x="100000" y="100000"/>
                                    </p:animScale>
                                    <p:animScale>
                                      <p:cBhvr>
                                        <p:cTn id="90" dur="3">
                                          <p:stCondLst>
                                            <p:cond delay="181"/>
                                          </p:stCondLst>
                                        </p:cTn>
                                        <p:tgtEl>
                                          <p:spTgt spid="38"/>
                                        </p:tgtEl>
                                      </p:cBhvr>
                                      <p:to x="100000" y="95000"/>
                                    </p:animScale>
                                    <p:animScale>
                                      <p:cBhvr>
                                        <p:cTn id="91" dur="17" decel="50000">
                                          <p:stCondLst>
                                            <p:cond delay="183"/>
                                          </p:stCondLst>
                                        </p:cTn>
                                        <p:tgtEl>
                                          <p:spTgt spid="38"/>
                                        </p:tgtEl>
                                      </p:cBhvr>
                                      <p:to x="100000" y="100000"/>
                                    </p:animScale>
                                  </p:childTnLst>
                                </p:cTn>
                              </p:par>
                            </p:childTnLst>
                          </p:cTn>
                        </p:par>
                        <p:par>
                          <p:cTn id="92" fill="hold">
                            <p:stCondLst>
                              <p:cond delay="600"/>
                            </p:stCondLst>
                            <p:childTnLst>
                              <p:par>
                                <p:cTn id="93" presetID="26" presetClass="entr" presetSubtype="0"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down)">
                                      <p:cBhvr>
                                        <p:cTn id="95" dur="58">
                                          <p:stCondLst>
                                            <p:cond delay="0"/>
                                          </p:stCondLst>
                                        </p:cTn>
                                        <p:tgtEl>
                                          <p:spTgt spid="39"/>
                                        </p:tgtEl>
                                      </p:cBhvr>
                                    </p:animEffect>
                                    <p:anim calcmode="lin" valueType="num">
                                      <p:cBhvr>
                                        <p:cTn id="96" dur="18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7" dur="6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98" dur="66" tmFilter="0, 0; 0.125,0.2665; 0.25,0.4; 0.375,0.465; 0.5,0.5;  0.625,0.535; 0.75,0.6; 0.875,0.7335; 1,1">
                                          <p:stCondLst>
                                            <p:cond delay="66"/>
                                          </p:stCondLst>
                                        </p:cTn>
                                        <p:tgtEl>
                                          <p:spTgt spid="39"/>
                                        </p:tgtEl>
                                        <p:attrNameLst>
                                          <p:attrName>ppt_y</p:attrName>
                                        </p:attrNameLst>
                                      </p:cBhvr>
                                      <p:tavLst>
                                        <p:tav tm="0" fmla="#ppt_y-sin(pi*$)/9">
                                          <p:val>
                                            <p:fltVal val="0"/>
                                          </p:val>
                                        </p:tav>
                                        <p:tav tm="100000">
                                          <p:val>
                                            <p:fltVal val="1"/>
                                          </p:val>
                                        </p:tav>
                                      </p:tavLst>
                                    </p:anim>
                                    <p:anim calcmode="lin" valueType="num">
                                      <p:cBhvr>
                                        <p:cTn id="99" dur="33" tmFilter="0, 0; 0.125,0.2665; 0.25,0.4; 0.375,0.465; 0.5,0.5;  0.625,0.535; 0.75,0.6; 0.875,0.7335; 1,1">
                                          <p:stCondLst>
                                            <p:cond delay="132"/>
                                          </p:stCondLst>
                                        </p:cTn>
                                        <p:tgtEl>
                                          <p:spTgt spid="39"/>
                                        </p:tgtEl>
                                        <p:attrNameLst>
                                          <p:attrName>ppt_y</p:attrName>
                                        </p:attrNameLst>
                                      </p:cBhvr>
                                      <p:tavLst>
                                        <p:tav tm="0" fmla="#ppt_y-sin(pi*$)/27">
                                          <p:val>
                                            <p:fltVal val="0"/>
                                          </p:val>
                                        </p:tav>
                                        <p:tav tm="100000">
                                          <p:val>
                                            <p:fltVal val="1"/>
                                          </p:val>
                                        </p:tav>
                                      </p:tavLst>
                                    </p:anim>
                                    <p:anim calcmode="lin" valueType="num">
                                      <p:cBhvr>
                                        <p:cTn id="100" dur="16" tmFilter="0, 0; 0.125,0.2665; 0.25,0.4; 0.375,0.465; 0.5,0.5;  0.625,0.535; 0.75,0.6; 0.875,0.7335; 1,1">
                                          <p:stCondLst>
                                            <p:cond delay="166"/>
                                          </p:stCondLst>
                                        </p:cTn>
                                        <p:tgtEl>
                                          <p:spTgt spid="39"/>
                                        </p:tgtEl>
                                        <p:attrNameLst>
                                          <p:attrName>ppt_y</p:attrName>
                                        </p:attrNameLst>
                                      </p:cBhvr>
                                      <p:tavLst>
                                        <p:tav tm="0" fmla="#ppt_y-sin(pi*$)/81">
                                          <p:val>
                                            <p:fltVal val="0"/>
                                          </p:val>
                                        </p:tav>
                                        <p:tav tm="100000">
                                          <p:val>
                                            <p:fltVal val="1"/>
                                          </p:val>
                                        </p:tav>
                                      </p:tavLst>
                                    </p:anim>
                                    <p:animScale>
                                      <p:cBhvr>
                                        <p:cTn id="101" dur="3">
                                          <p:stCondLst>
                                            <p:cond delay="65"/>
                                          </p:stCondLst>
                                        </p:cTn>
                                        <p:tgtEl>
                                          <p:spTgt spid="39"/>
                                        </p:tgtEl>
                                      </p:cBhvr>
                                      <p:to x="100000" y="60000"/>
                                    </p:animScale>
                                    <p:animScale>
                                      <p:cBhvr>
                                        <p:cTn id="102" dur="17" decel="50000">
                                          <p:stCondLst>
                                            <p:cond delay="68"/>
                                          </p:stCondLst>
                                        </p:cTn>
                                        <p:tgtEl>
                                          <p:spTgt spid="39"/>
                                        </p:tgtEl>
                                      </p:cBhvr>
                                      <p:to x="100000" y="100000"/>
                                    </p:animScale>
                                    <p:animScale>
                                      <p:cBhvr>
                                        <p:cTn id="103" dur="3">
                                          <p:stCondLst>
                                            <p:cond delay="131"/>
                                          </p:stCondLst>
                                        </p:cTn>
                                        <p:tgtEl>
                                          <p:spTgt spid="39"/>
                                        </p:tgtEl>
                                      </p:cBhvr>
                                      <p:to x="100000" y="80000"/>
                                    </p:animScale>
                                    <p:animScale>
                                      <p:cBhvr>
                                        <p:cTn id="104" dur="17" decel="50000">
                                          <p:stCondLst>
                                            <p:cond delay="134"/>
                                          </p:stCondLst>
                                        </p:cTn>
                                        <p:tgtEl>
                                          <p:spTgt spid="39"/>
                                        </p:tgtEl>
                                      </p:cBhvr>
                                      <p:to x="100000" y="100000"/>
                                    </p:animScale>
                                    <p:animScale>
                                      <p:cBhvr>
                                        <p:cTn id="105" dur="3">
                                          <p:stCondLst>
                                            <p:cond delay="164"/>
                                          </p:stCondLst>
                                        </p:cTn>
                                        <p:tgtEl>
                                          <p:spTgt spid="39"/>
                                        </p:tgtEl>
                                      </p:cBhvr>
                                      <p:to x="100000" y="90000"/>
                                    </p:animScale>
                                    <p:animScale>
                                      <p:cBhvr>
                                        <p:cTn id="106" dur="17" decel="50000">
                                          <p:stCondLst>
                                            <p:cond delay="167"/>
                                          </p:stCondLst>
                                        </p:cTn>
                                        <p:tgtEl>
                                          <p:spTgt spid="39"/>
                                        </p:tgtEl>
                                      </p:cBhvr>
                                      <p:to x="100000" y="100000"/>
                                    </p:animScale>
                                    <p:animScale>
                                      <p:cBhvr>
                                        <p:cTn id="107" dur="3">
                                          <p:stCondLst>
                                            <p:cond delay="181"/>
                                          </p:stCondLst>
                                        </p:cTn>
                                        <p:tgtEl>
                                          <p:spTgt spid="39"/>
                                        </p:tgtEl>
                                      </p:cBhvr>
                                      <p:to x="100000" y="95000"/>
                                    </p:animScale>
                                    <p:animScale>
                                      <p:cBhvr>
                                        <p:cTn id="108" dur="17" decel="50000">
                                          <p:stCondLst>
                                            <p:cond delay="183"/>
                                          </p:stCondLst>
                                        </p:cTn>
                                        <p:tgtEl>
                                          <p:spTgt spid="39"/>
                                        </p:tgtEl>
                                      </p:cBhvr>
                                      <p:to x="100000" y="100000"/>
                                    </p:animScale>
                                  </p:childTnLst>
                                </p:cTn>
                              </p:par>
                            </p:childTnLst>
                          </p:cTn>
                        </p:par>
                        <p:par>
                          <p:cTn id="109" fill="hold">
                            <p:stCondLst>
                              <p:cond delay="800"/>
                            </p:stCondLst>
                            <p:childTnLst>
                              <p:par>
                                <p:cTn id="110" presetID="26" presetClass="entr" presetSubtype="0" fill="hold" grpId="0" nodeType="after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8">
                                          <p:stCondLst>
                                            <p:cond delay="0"/>
                                          </p:stCondLst>
                                        </p:cTn>
                                        <p:tgtEl>
                                          <p:spTgt spid="40"/>
                                        </p:tgtEl>
                                      </p:cBhvr>
                                    </p:animEffect>
                                    <p:anim calcmode="lin" valueType="num">
                                      <p:cBhvr>
                                        <p:cTn id="113" dur="18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14" dur="6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15" dur="66" tmFilter="0, 0; 0.125,0.2665; 0.25,0.4; 0.375,0.465; 0.5,0.5;  0.625,0.535; 0.75,0.6; 0.875,0.7335; 1,1">
                                          <p:stCondLst>
                                            <p:cond delay="66"/>
                                          </p:stCondLst>
                                        </p:cTn>
                                        <p:tgtEl>
                                          <p:spTgt spid="40"/>
                                        </p:tgtEl>
                                        <p:attrNameLst>
                                          <p:attrName>ppt_y</p:attrName>
                                        </p:attrNameLst>
                                      </p:cBhvr>
                                      <p:tavLst>
                                        <p:tav tm="0" fmla="#ppt_y-sin(pi*$)/9">
                                          <p:val>
                                            <p:fltVal val="0"/>
                                          </p:val>
                                        </p:tav>
                                        <p:tav tm="100000">
                                          <p:val>
                                            <p:fltVal val="1"/>
                                          </p:val>
                                        </p:tav>
                                      </p:tavLst>
                                    </p:anim>
                                    <p:anim calcmode="lin" valueType="num">
                                      <p:cBhvr>
                                        <p:cTn id="116" dur="33" tmFilter="0, 0; 0.125,0.2665; 0.25,0.4; 0.375,0.465; 0.5,0.5;  0.625,0.535; 0.75,0.6; 0.875,0.7335; 1,1">
                                          <p:stCondLst>
                                            <p:cond delay="132"/>
                                          </p:stCondLst>
                                        </p:cTn>
                                        <p:tgtEl>
                                          <p:spTgt spid="40"/>
                                        </p:tgtEl>
                                        <p:attrNameLst>
                                          <p:attrName>ppt_y</p:attrName>
                                        </p:attrNameLst>
                                      </p:cBhvr>
                                      <p:tavLst>
                                        <p:tav tm="0" fmla="#ppt_y-sin(pi*$)/27">
                                          <p:val>
                                            <p:fltVal val="0"/>
                                          </p:val>
                                        </p:tav>
                                        <p:tav tm="100000">
                                          <p:val>
                                            <p:fltVal val="1"/>
                                          </p:val>
                                        </p:tav>
                                      </p:tavLst>
                                    </p:anim>
                                    <p:anim calcmode="lin" valueType="num">
                                      <p:cBhvr>
                                        <p:cTn id="117" dur="16" tmFilter="0, 0; 0.125,0.2665; 0.25,0.4; 0.375,0.465; 0.5,0.5;  0.625,0.535; 0.75,0.6; 0.875,0.7335; 1,1">
                                          <p:stCondLst>
                                            <p:cond delay="166"/>
                                          </p:stCondLst>
                                        </p:cTn>
                                        <p:tgtEl>
                                          <p:spTgt spid="40"/>
                                        </p:tgtEl>
                                        <p:attrNameLst>
                                          <p:attrName>ppt_y</p:attrName>
                                        </p:attrNameLst>
                                      </p:cBhvr>
                                      <p:tavLst>
                                        <p:tav tm="0" fmla="#ppt_y-sin(pi*$)/81">
                                          <p:val>
                                            <p:fltVal val="0"/>
                                          </p:val>
                                        </p:tav>
                                        <p:tav tm="100000">
                                          <p:val>
                                            <p:fltVal val="1"/>
                                          </p:val>
                                        </p:tav>
                                      </p:tavLst>
                                    </p:anim>
                                    <p:animScale>
                                      <p:cBhvr>
                                        <p:cTn id="118" dur="3">
                                          <p:stCondLst>
                                            <p:cond delay="65"/>
                                          </p:stCondLst>
                                        </p:cTn>
                                        <p:tgtEl>
                                          <p:spTgt spid="40"/>
                                        </p:tgtEl>
                                      </p:cBhvr>
                                      <p:to x="100000" y="60000"/>
                                    </p:animScale>
                                    <p:animScale>
                                      <p:cBhvr>
                                        <p:cTn id="119" dur="17" decel="50000">
                                          <p:stCondLst>
                                            <p:cond delay="68"/>
                                          </p:stCondLst>
                                        </p:cTn>
                                        <p:tgtEl>
                                          <p:spTgt spid="40"/>
                                        </p:tgtEl>
                                      </p:cBhvr>
                                      <p:to x="100000" y="100000"/>
                                    </p:animScale>
                                    <p:animScale>
                                      <p:cBhvr>
                                        <p:cTn id="120" dur="3">
                                          <p:stCondLst>
                                            <p:cond delay="131"/>
                                          </p:stCondLst>
                                        </p:cTn>
                                        <p:tgtEl>
                                          <p:spTgt spid="40"/>
                                        </p:tgtEl>
                                      </p:cBhvr>
                                      <p:to x="100000" y="80000"/>
                                    </p:animScale>
                                    <p:animScale>
                                      <p:cBhvr>
                                        <p:cTn id="121" dur="17" decel="50000">
                                          <p:stCondLst>
                                            <p:cond delay="134"/>
                                          </p:stCondLst>
                                        </p:cTn>
                                        <p:tgtEl>
                                          <p:spTgt spid="40"/>
                                        </p:tgtEl>
                                      </p:cBhvr>
                                      <p:to x="100000" y="100000"/>
                                    </p:animScale>
                                    <p:animScale>
                                      <p:cBhvr>
                                        <p:cTn id="122" dur="3">
                                          <p:stCondLst>
                                            <p:cond delay="164"/>
                                          </p:stCondLst>
                                        </p:cTn>
                                        <p:tgtEl>
                                          <p:spTgt spid="40"/>
                                        </p:tgtEl>
                                      </p:cBhvr>
                                      <p:to x="100000" y="90000"/>
                                    </p:animScale>
                                    <p:animScale>
                                      <p:cBhvr>
                                        <p:cTn id="123" dur="17" decel="50000">
                                          <p:stCondLst>
                                            <p:cond delay="167"/>
                                          </p:stCondLst>
                                        </p:cTn>
                                        <p:tgtEl>
                                          <p:spTgt spid="40"/>
                                        </p:tgtEl>
                                      </p:cBhvr>
                                      <p:to x="100000" y="100000"/>
                                    </p:animScale>
                                    <p:animScale>
                                      <p:cBhvr>
                                        <p:cTn id="124" dur="3">
                                          <p:stCondLst>
                                            <p:cond delay="181"/>
                                          </p:stCondLst>
                                        </p:cTn>
                                        <p:tgtEl>
                                          <p:spTgt spid="40"/>
                                        </p:tgtEl>
                                      </p:cBhvr>
                                      <p:to x="100000" y="95000"/>
                                    </p:animScale>
                                    <p:animScale>
                                      <p:cBhvr>
                                        <p:cTn id="125" dur="17" decel="50000">
                                          <p:stCondLst>
                                            <p:cond delay="183"/>
                                          </p:stCondLst>
                                        </p:cTn>
                                        <p:tgtEl>
                                          <p:spTgt spid="40"/>
                                        </p:tgtEl>
                                      </p:cBhvr>
                                      <p:to x="100000" y="100000"/>
                                    </p:animScale>
                                  </p:childTnLst>
                                </p:cTn>
                              </p:par>
                            </p:childTnLst>
                          </p:cTn>
                        </p:par>
                        <p:par>
                          <p:cTn id="126" fill="hold">
                            <p:stCondLst>
                              <p:cond delay="1000"/>
                            </p:stCondLst>
                            <p:childTnLst>
                              <p:par>
                                <p:cTn id="127" presetID="26" presetClass="entr" presetSubtype="0" fill="hold" grpId="0" nodeType="after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ipe(down)">
                                      <p:cBhvr>
                                        <p:cTn id="129" dur="58">
                                          <p:stCondLst>
                                            <p:cond delay="0"/>
                                          </p:stCondLst>
                                        </p:cTn>
                                        <p:tgtEl>
                                          <p:spTgt spid="41"/>
                                        </p:tgtEl>
                                      </p:cBhvr>
                                    </p:animEffect>
                                    <p:anim calcmode="lin" valueType="num">
                                      <p:cBhvr>
                                        <p:cTn id="130" dur="18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1" dur="6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2" dur="66" tmFilter="0, 0; 0.125,0.2665; 0.25,0.4; 0.375,0.465; 0.5,0.5;  0.625,0.535; 0.75,0.6; 0.875,0.7335; 1,1">
                                          <p:stCondLst>
                                            <p:cond delay="66"/>
                                          </p:stCondLst>
                                        </p:cTn>
                                        <p:tgtEl>
                                          <p:spTgt spid="41"/>
                                        </p:tgtEl>
                                        <p:attrNameLst>
                                          <p:attrName>ppt_y</p:attrName>
                                        </p:attrNameLst>
                                      </p:cBhvr>
                                      <p:tavLst>
                                        <p:tav tm="0" fmla="#ppt_y-sin(pi*$)/9">
                                          <p:val>
                                            <p:fltVal val="0"/>
                                          </p:val>
                                        </p:tav>
                                        <p:tav tm="100000">
                                          <p:val>
                                            <p:fltVal val="1"/>
                                          </p:val>
                                        </p:tav>
                                      </p:tavLst>
                                    </p:anim>
                                    <p:anim calcmode="lin" valueType="num">
                                      <p:cBhvr>
                                        <p:cTn id="133" dur="33" tmFilter="0, 0; 0.125,0.2665; 0.25,0.4; 0.375,0.465; 0.5,0.5;  0.625,0.535; 0.75,0.6; 0.875,0.7335; 1,1">
                                          <p:stCondLst>
                                            <p:cond delay="132"/>
                                          </p:stCondLst>
                                        </p:cTn>
                                        <p:tgtEl>
                                          <p:spTgt spid="41"/>
                                        </p:tgtEl>
                                        <p:attrNameLst>
                                          <p:attrName>ppt_y</p:attrName>
                                        </p:attrNameLst>
                                      </p:cBhvr>
                                      <p:tavLst>
                                        <p:tav tm="0" fmla="#ppt_y-sin(pi*$)/27">
                                          <p:val>
                                            <p:fltVal val="0"/>
                                          </p:val>
                                        </p:tav>
                                        <p:tav tm="100000">
                                          <p:val>
                                            <p:fltVal val="1"/>
                                          </p:val>
                                        </p:tav>
                                      </p:tavLst>
                                    </p:anim>
                                    <p:anim calcmode="lin" valueType="num">
                                      <p:cBhvr>
                                        <p:cTn id="134" dur="16" tmFilter="0, 0; 0.125,0.2665; 0.25,0.4; 0.375,0.465; 0.5,0.5;  0.625,0.535; 0.75,0.6; 0.875,0.7335; 1,1">
                                          <p:stCondLst>
                                            <p:cond delay="166"/>
                                          </p:stCondLst>
                                        </p:cTn>
                                        <p:tgtEl>
                                          <p:spTgt spid="41"/>
                                        </p:tgtEl>
                                        <p:attrNameLst>
                                          <p:attrName>ppt_y</p:attrName>
                                        </p:attrNameLst>
                                      </p:cBhvr>
                                      <p:tavLst>
                                        <p:tav tm="0" fmla="#ppt_y-sin(pi*$)/81">
                                          <p:val>
                                            <p:fltVal val="0"/>
                                          </p:val>
                                        </p:tav>
                                        <p:tav tm="100000">
                                          <p:val>
                                            <p:fltVal val="1"/>
                                          </p:val>
                                        </p:tav>
                                      </p:tavLst>
                                    </p:anim>
                                    <p:animScale>
                                      <p:cBhvr>
                                        <p:cTn id="135" dur="3">
                                          <p:stCondLst>
                                            <p:cond delay="65"/>
                                          </p:stCondLst>
                                        </p:cTn>
                                        <p:tgtEl>
                                          <p:spTgt spid="41"/>
                                        </p:tgtEl>
                                      </p:cBhvr>
                                      <p:to x="100000" y="60000"/>
                                    </p:animScale>
                                    <p:animScale>
                                      <p:cBhvr>
                                        <p:cTn id="136" dur="17" decel="50000">
                                          <p:stCondLst>
                                            <p:cond delay="68"/>
                                          </p:stCondLst>
                                        </p:cTn>
                                        <p:tgtEl>
                                          <p:spTgt spid="41"/>
                                        </p:tgtEl>
                                      </p:cBhvr>
                                      <p:to x="100000" y="100000"/>
                                    </p:animScale>
                                    <p:animScale>
                                      <p:cBhvr>
                                        <p:cTn id="137" dur="3">
                                          <p:stCondLst>
                                            <p:cond delay="131"/>
                                          </p:stCondLst>
                                        </p:cTn>
                                        <p:tgtEl>
                                          <p:spTgt spid="41"/>
                                        </p:tgtEl>
                                      </p:cBhvr>
                                      <p:to x="100000" y="80000"/>
                                    </p:animScale>
                                    <p:animScale>
                                      <p:cBhvr>
                                        <p:cTn id="138" dur="17" decel="50000">
                                          <p:stCondLst>
                                            <p:cond delay="134"/>
                                          </p:stCondLst>
                                        </p:cTn>
                                        <p:tgtEl>
                                          <p:spTgt spid="41"/>
                                        </p:tgtEl>
                                      </p:cBhvr>
                                      <p:to x="100000" y="100000"/>
                                    </p:animScale>
                                    <p:animScale>
                                      <p:cBhvr>
                                        <p:cTn id="139" dur="3">
                                          <p:stCondLst>
                                            <p:cond delay="164"/>
                                          </p:stCondLst>
                                        </p:cTn>
                                        <p:tgtEl>
                                          <p:spTgt spid="41"/>
                                        </p:tgtEl>
                                      </p:cBhvr>
                                      <p:to x="100000" y="90000"/>
                                    </p:animScale>
                                    <p:animScale>
                                      <p:cBhvr>
                                        <p:cTn id="140" dur="17" decel="50000">
                                          <p:stCondLst>
                                            <p:cond delay="167"/>
                                          </p:stCondLst>
                                        </p:cTn>
                                        <p:tgtEl>
                                          <p:spTgt spid="41"/>
                                        </p:tgtEl>
                                      </p:cBhvr>
                                      <p:to x="100000" y="100000"/>
                                    </p:animScale>
                                    <p:animScale>
                                      <p:cBhvr>
                                        <p:cTn id="141" dur="3">
                                          <p:stCondLst>
                                            <p:cond delay="181"/>
                                          </p:stCondLst>
                                        </p:cTn>
                                        <p:tgtEl>
                                          <p:spTgt spid="41"/>
                                        </p:tgtEl>
                                      </p:cBhvr>
                                      <p:to x="100000" y="95000"/>
                                    </p:animScale>
                                    <p:animScale>
                                      <p:cBhvr>
                                        <p:cTn id="142" dur="17" decel="50000">
                                          <p:stCondLst>
                                            <p:cond delay="183"/>
                                          </p:stCondLst>
                                        </p:cTn>
                                        <p:tgtEl>
                                          <p:spTgt spid="41"/>
                                        </p:tgtEl>
                                      </p:cBhvr>
                                      <p:to x="100000" y="100000"/>
                                    </p:animScale>
                                  </p:childTnLst>
                                </p:cTn>
                              </p:par>
                            </p:childTnLst>
                          </p:cTn>
                        </p:par>
                        <p:par>
                          <p:cTn id="143" fill="hold">
                            <p:stCondLst>
                              <p:cond delay="1200"/>
                            </p:stCondLst>
                            <p:childTnLst>
                              <p:par>
                                <p:cTn id="144" presetID="41" presetClass="entr" presetSubtype="0" fill="hold" grpId="0" nodeType="afterEffect">
                                  <p:stCondLst>
                                    <p:cond delay="0"/>
                                  </p:stCondLst>
                                  <p:iterate type="lt">
                                    <p:tmPct val="10000"/>
                                  </p:iterate>
                                  <p:childTnLst>
                                    <p:set>
                                      <p:cBhvr>
                                        <p:cTn id="145" dur="1" fill="hold">
                                          <p:stCondLst>
                                            <p:cond delay="0"/>
                                          </p:stCondLst>
                                        </p:cTn>
                                        <p:tgtEl>
                                          <p:spTgt spid="42"/>
                                        </p:tgtEl>
                                        <p:attrNameLst>
                                          <p:attrName>style.visibility</p:attrName>
                                        </p:attrNameLst>
                                      </p:cBhvr>
                                      <p:to>
                                        <p:strVal val="visible"/>
                                      </p:to>
                                    </p:set>
                                    <p:anim calcmode="lin" valueType="num">
                                      <p:cBhvr>
                                        <p:cTn id="146"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47" dur="500" fill="hold"/>
                                        <p:tgtEl>
                                          <p:spTgt spid="42"/>
                                        </p:tgtEl>
                                        <p:attrNameLst>
                                          <p:attrName>ppt_y</p:attrName>
                                        </p:attrNameLst>
                                      </p:cBhvr>
                                      <p:tavLst>
                                        <p:tav tm="0">
                                          <p:val>
                                            <p:strVal val="#ppt_y"/>
                                          </p:val>
                                        </p:tav>
                                        <p:tav tm="100000">
                                          <p:val>
                                            <p:strVal val="#ppt_y"/>
                                          </p:val>
                                        </p:tav>
                                      </p:tavLst>
                                    </p:anim>
                                    <p:anim calcmode="lin" valueType="num">
                                      <p:cBhvr>
                                        <p:cTn id="148"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149"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150"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6" grpId="0" animBg="1"/>
      <p:bldP spid="37" grpId="0" animBg="1"/>
      <p:bldP spid="38" grpId="0" animBg="1"/>
      <p:bldP spid="39" grpId="0" animBg="1"/>
      <p:bldP spid="40" grpId="0" animBg="1"/>
      <p:bldP spid="41"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230" y="1533525"/>
            <a:ext cx="11412277" cy="3539430"/>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r>
              <a:rPr lang="en-US" sz="3200">
                <a:latin typeface="Times New Roman" panose="02020603050405020304" pitchFamily="18" charset="0"/>
                <a:cs typeface="Times New Roman" panose="02020603050405020304" pitchFamily="18" charset="0"/>
              </a:rPr>
              <a:t>    Ba gã trộm đứng khựng lại như rô bốt hết pin. Tiếng còng tay đã vang lên lách cách. Một chú công an vỗ vai em:</a:t>
            </a:r>
          </a:p>
          <a:p>
            <a:pPr algn="just"/>
            <a:r>
              <a:rPr lang="en-US" sz="3200">
                <a:latin typeface="Times New Roman" panose="02020603050405020304" pitchFamily="18" charset="0"/>
                <a:cs typeface="Times New Roman" panose="02020603050405020304" pitchFamily="18" charset="0"/>
              </a:rPr>
              <a:t>    - Cháu quả là chàng gác rừng dũng cảm!</a:t>
            </a:r>
            <a:endParaRPr lang="en-US" sz="3200">
              <a:latin typeface="Times New Roman" panose="02020603050405020304" pitchFamily="18" charset="0"/>
              <a:cs typeface="Times New Roman" panose="02020603050405020304" pitchFamily="18" charset="0"/>
            </a:endParaRPr>
          </a:p>
        </p:txBody>
      </p:sp>
      <p:sp>
        <p:nvSpPr>
          <p:cNvPr id="3" name="矩形: 圆角 30">
            <a:extLst>
              <a:ext uri="{FF2B5EF4-FFF2-40B4-BE49-F238E27FC236}">
                <a16:creationId xmlns:a16="http://schemas.microsoft.com/office/drawing/2014/main" id="{FAD0365D-6A6E-4B17-B411-DDCE32D0A74D}"/>
              </a:ext>
            </a:extLst>
          </p:cNvPr>
          <p:cNvSpPr/>
          <p:nvPr/>
        </p:nvSpPr>
        <p:spPr>
          <a:xfrm>
            <a:off x="5500550" y="188452"/>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4" name="标题 1">
            <a:extLst>
              <a:ext uri="{FF2B5EF4-FFF2-40B4-BE49-F238E27FC236}">
                <a16:creationId xmlns:a16="http://schemas.microsoft.com/office/drawing/2014/main" id="{DF0BF919-02D9-45DE-8636-8E9E41219442}"/>
              </a:ext>
            </a:extLst>
          </p:cNvPr>
          <p:cNvSpPr txBox="1">
            <a:spLocks/>
          </p:cNvSpPr>
          <p:nvPr/>
        </p:nvSpPr>
        <p:spPr>
          <a:xfrm>
            <a:off x="854873" y="661490"/>
            <a:ext cx="10916634" cy="6602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5" name="Line 5"/>
          <p:cNvSpPr>
            <a:spLocks noChangeShapeType="1"/>
          </p:cNvSpPr>
          <p:nvPr/>
        </p:nvSpPr>
        <p:spPr bwMode="auto">
          <a:xfrm>
            <a:off x="4132943" y="2041752"/>
            <a:ext cx="10810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5"/>
          <p:cNvSpPr>
            <a:spLocks noChangeShapeType="1"/>
          </p:cNvSpPr>
          <p:nvPr/>
        </p:nvSpPr>
        <p:spPr bwMode="auto">
          <a:xfrm>
            <a:off x="8204199" y="2041752"/>
            <a:ext cx="16255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5"/>
          <p:cNvSpPr>
            <a:spLocks noChangeShapeType="1"/>
          </p:cNvSpPr>
          <p:nvPr/>
        </p:nvSpPr>
        <p:spPr bwMode="auto">
          <a:xfrm>
            <a:off x="8563433" y="3010580"/>
            <a:ext cx="1413326" cy="1020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5"/>
          <p:cNvSpPr>
            <a:spLocks noChangeShapeType="1"/>
          </p:cNvSpPr>
          <p:nvPr/>
        </p:nvSpPr>
        <p:spPr bwMode="auto">
          <a:xfrm>
            <a:off x="3321957" y="3533095"/>
            <a:ext cx="10810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5"/>
          <p:cNvSpPr>
            <a:spLocks noChangeShapeType="1"/>
          </p:cNvSpPr>
          <p:nvPr/>
        </p:nvSpPr>
        <p:spPr bwMode="auto">
          <a:xfrm>
            <a:off x="3735614" y="4006623"/>
            <a:ext cx="16255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5"/>
          <p:cNvSpPr>
            <a:spLocks noChangeShapeType="1"/>
          </p:cNvSpPr>
          <p:nvPr/>
        </p:nvSpPr>
        <p:spPr bwMode="auto">
          <a:xfrm>
            <a:off x="1952170" y="4469265"/>
            <a:ext cx="16255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5"/>
          <p:cNvSpPr>
            <a:spLocks noChangeShapeType="1"/>
          </p:cNvSpPr>
          <p:nvPr/>
        </p:nvSpPr>
        <p:spPr bwMode="auto">
          <a:xfrm>
            <a:off x="2017486" y="4937353"/>
            <a:ext cx="10810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5"/>
          <p:cNvSpPr>
            <a:spLocks noChangeShapeType="1"/>
          </p:cNvSpPr>
          <p:nvPr/>
        </p:nvSpPr>
        <p:spPr bwMode="auto">
          <a:xfrm>
            <a:off x="5716962" y="4948919"/>
            <a:ext cx="162559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标题 1">
            <a:extLst>
              <a:ext uri="{FF2B5EF4-FFF2-40B4-BE49-F238E27FC236}">
                <a16:creationId xmlns:a16="http://schemas.microsoft.com/office/drawing/2014/main" id="{DF0BF919-02D9-45DE-8636-8E9E41219442}"/>
              </a:ext>
            </a:extLst>
          </p:cNvPr>
          <p:cNvSpPr txBox="1">
            <a:spLocks/>
          </p:cNvSpPr>
          <p:nvPr/>
        </p:nvSpPr>
        <p:spPr>
          <a:xfrm>
            <a:off x="4904290" y="5239633"/>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8843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heckerboard(across)">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heckerboard(across)">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heckerboard(across)">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heckerboard(across)">
                                      <p:cBhvr>
                                        <p:cTn id="58" dur="500"/>
                                        <p:tgtEl>
                                          <p:spTgt spid="15"/>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952859" y="4173734"/>
            <a:ext cx="2086618" cy="2724396"/>
          </a:xfrm>
          <a:prstGeom prst="rect">
            <a:avLst/>
          </a:prstGeom>
        </p:spPr>
      </p:pic>
      <p:pic>
        <p:nvPicPr>
          <p:cNvPr id="3"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
        <p:nvSpPr>
          <p:cNvPr id="4" name="Text Box 12"/>
          <p:cNvSpPr txBox="1">
            <a:spLocks noChangeArrowheads="1"/>
          </p:cNvSpPr>
          <p:nvPr/>
        </p:nvSpPr>
        <p:spPr bwMode="auto">
          <a:xfrm>
            <a:off x="2077643" y="1665658"/>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800" b="1" smtClean="0">
                <a:latin typeface="Times New Roman" panose="02020603050405020304" pitchFamily="18" charset="0"/>
                <a:cs typeface="Times New Roman" panose="02020603050405020304" pitchFamily="18" charset="0"/>
              </a:rPr>
              <a:t>Qua </a:t>
            </a:r>
            <a:r>
              <a:rPr lang="en-US" altLang="en-US" sz="4800" b="1">
                <a:latin typeface="Times New Roman" panose="02020603050405020304" pitchFamily="18" charset="0"/>
                <a:cs typeface="Times New Roman" panose="02020603050405020304" pitchFamily="18" charset="0"/>
              </a:rPr>
              <a:t>câu </a:t>
            </a:r>
            <a:r>
              <a:rPr lang="en-US" altLang="en-US" sz="4800" b="1">
                <a:latin typeface="Times New Roman" panose="02020603050405020304" pitchFamily="18" charset="0"/>
                <a:cs typeface="Times New Roman" panose="02020603050405020304" pitchFamily="18" charset="0"/>
              </a:rPr>
              <a:t>chuyện </a:t>
            </a:r>
            <a:r>
              <a:rPr lang="en-US" altLang="en-US" sz="4800" b="1" smtClean="0">
                <a:latin typeface="Times New Roman" panose="02020603050405020304" pitchFamily="18" charset="0"/>
                <a:cs typeface="Times New Roman" panose="02020603050405020304" pitchFamily="18" charset="0"/>
              </a:rPr>
              <a:t>em học được điều gì từ bạn nhỏ?</a:t>
            </a:r>
            <a:endParaRPr lang="en-US" altLang="en-US"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01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4"/>
                                        </p:tgtEl>
                                        <p:attrNameLst>
                                          <p:attrName>style.visibility</p:attrName>
                                        </p:attrNameLst>
                                      </p:cBhvr>
                                      <p:to>
                                        <p:strVal val="visible"/>
                                      </p:to>
                                    </p:set>
                                    <p:anim calcmode="discrete" valueType="clr">
                                      <p:cBhvr override="childStyle">
                                        <p:cTn id="19"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gtEl>
                                        <p:attrNameLst>
                                          <p:attrName>fillcolor</p:attrName>
                                        </p:attrNameLst>
                                      </p:cBhvr>
                                      <p:tavLst>
                                        <p:tav tm="0">
                                          <p:val>
                                            <p:clrVal>
                                              <a:schemeClr val="accent2"/>
                                            </p:clrVal>
                                          </p:val>
                                        </p:tav>
                                        <p:tav tm="50000">
                                          <p:val>
                                            <p:clrVal>
                                              <a:schemeClr val="hlink"/>
                                            </p:clrVal>
                                          </p:val>
                                        </p:tav>
                                      </p:tavLst>
                                    </p:anim>
                                    <p:set>
                                      <p:cBhvr>
                                        <p:cTn id="21"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0">
            <a:extLst>
              <a:ext uri="{FF2B5EF4-FFF2-40B4-BE49-F238E27FC236}">
                <a16:creationId xmlns:a16="http://schemas.microsoft.com/office/drawing/2014/main" id="{FAD0365D-6A6E-4B17-B411-DDCE32D0A74D}"/>
              </a:ext>
            </a:extLst>
          </p:cNvPr>
          <p:cNvSpPr/>
          <p:nvPr/>
        </p:nvSpPr>
        <p:spPr>
          <a:xfrm>
            <a:off x="4700450" y="1037537"/>
            <a:ext cx="3806736"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smtClean="0">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Dặn dò</a:t>
            </a:r>
            <a:endParaRPr lang="zh-CN" altLang="en-US" sz="60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3" name="TextBox 2">
            <a:extLst>
              <a:ext uri="{FF2B5EF4-FFF2-40B4-BE49-F238E27FC236}">
                <a16:creationId xmlns:a16="http://schemas.microsoft.com/office/drawing/2014/main" id="{612B15B4-D6D2-4CF1-8691-7A4D7C1ECC6E}"/>
              </a:ext>
            </a:extLst>
          </p:cNvPr>
          <p:cNvSpPr txBox="1"/>
          <p:nvPr/>
        </p:nvSpPr>
        <p:spPr>
          <a:xfrm>
            <a:off x="2312297" y="2098346"/>
            <a:ext cx="9879703" cy="1446550"/>
          </a:xfrm>
          <a:prstGeom prst="rect">
            <a:avLst/>
          </a:prstGeom>
          <a:noFill/>
        </p:spPr>
        <p:txBody>
          <a:bodyPr wrap="square">
            <a:spAutoFit/>
          </a:bodyPr>
          <a:lstStyle/>
          <a:p>
            <a:pPr marL="285750" indent="-285750">
              <a:buFontTx/>
              <a:buChar char="-"/>
            </a:pPr>
            <a:r>
              <a:rPr lang="en-US" altLang="en-US" sz="4400">
                <a:latin typeface="Times New Roman" panose="02020603050405020304" pitchFamily="18" charset="0"/>
                <a:cs typeface="Times New Roman" panose="02020603050405020304" pitchFamily="18" charset="0"/>
              </a:rPr>
              <a:t>Về nhà đọc lại bài. </a:t>
            </a:r>
            <a:endParaRPr lang="vi-VN" altLang="en-US" sz="4400">
              <a:latin typeface="Times New Roman" panose="02020603050405020304" pitchFamily="18" charset="0"/>
              <a:cs typeface="Times New Roman" panose="02020603050405020304" pitchFamily="18" charset="0"/>
            </a:endParaRPr>
          </a:p>
          <a:p>
            <a:pPr marL="285750" indent="-285750">
              <a:buFontTx/>
              <a:buChar char="-"/>
            </a:pPr>
            <a:r>
              <a:rPr lang="en-US" altLang="en-US" sz="4400">
                <a:latin typeface="Times New Roman" panose="02020603050405020304" pitchFamily="18" charset="0"/>
                <a:cs typeface="Times New Roman" panose="02020603050405020304" pitchFamily="18" charset="0"/>
              </a:rPr>
              <a:t>Chuẩn bị bài sau: </a:t>
            </a:r>
            <a:r>
              <a:rPr lang="en-US" sz="4400" smtClean="0">
                <a:solidFill>
                  <a:srgbClr val="C00000"/>
                </a:solidFill>
                <a:latin typeface="Times New Roman" panose="02020603050405020304" pitchFamily="18" charset="0"/>
                <a:cs typeface="Times New Roman" panose="02020603050405020304" pitchFamily="18" charset="0"/>
              </a:rPr>
              <a:t>Trồng rừng ngập mặn</a:t>
            </a:r>
            <a:endParaRPr lang="en-US" sz="4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952859" y="4173734"/>
            <a:ext cx="2086618" cy="2724396"/>
          </a:xfrm>
          <a:prstGeom prst="rect">
            <a:avLst/>
          </a:prstGeom>
        </p:spPr>
      </p:pic>
      <p:pic>
        <p:nvPicPr>
          <p:cNvPr id="5"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Tree>
    <p:extLst>
      <p:ext uri="{BB962C8B-B14F-4D97-AF65-F5344CB8AC3E}">
        <p14:creationId xmlns:p14="http://schemas.microsoft.com/office/powerpoint/2010/main" val="17188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75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750"/>
                            </p:stCondLst>
                            <p:childTnLst>
                              <p:par>
                                <p:cTn id="16" presetID="53"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fltVal val="0"/>
                                          </p:val>
                                        </p:tav>
                                        <p:tav tm="100000">
                                          <p:val>
                                            <p:strVal val="#ppt_h"/>
                                          </p:val>
                                        </p:tav>
                                      </p:tavLst>
                                    </p:anim>
                                    <p:animEffect transition="in" filter="fade">
                                      <p:cBhvr>
                                        <p:cTn id="20" dur="75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rot="1316482" flipH="1">
            <a:off x="4281415" y="3817411"/>
            <a:ext cx="1880307" cy="1494880"/>
            <a:chOff x="5810450" y="1655939"/>
            <a:chExt cx="1880307" cy="149488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41497" b="24540"/>
          <a:stretch/>
        </p:blipFill>
        <p:spPr>
          <a:xfrm flipH="1">
            <a:off x="-1141322" y="-1305394"/>
            <a:ext cx="5234499" cy="7362550"/>
          </a:xfrm>
          <a:prstGeom prst="rect">
            <a:avLst/>
          </a:prstGeom>
        </p:spPr>
      </p:pic>
      <p:pic>
        <p:nvPicPr>
          <p:cNvPr id="5" name="图片 5">
            <a:extLst>
              <a:ext uri="{FF2B5EF4-FFF2-40B4-BE49-F238E27FC236}">
                <a16:creationId xmlns:a16="http://schemas.microsoft.com/office/drawing/2014/main" id="{B42EE967-6EF2-4350-9F37-4E7CC3902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34305"/>
            <a:ext cx="2464454" cy="5501434"/>
          </a:xfrm>
          <a:prstGeom prst="rect">
            <a:avLst/>
          </a:prstGeom>
        </p:spPr>
      </p:pic>
      <p:pic>
        <p:nvPicPr>
          <p:cNvPr id="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
        <p:nvSpPr>
          <p:cNvPr id="18" name="标题 1">
            <a:extLst>
              <a:ext uri="{FF2B5EF4-FFF2-40B4-BE49-F238E27FC236}">
                <a16:creationId xmlns:a16="http://schemas.microsoft.com/office/drawing/2014/main" id="{DF0BF919-02D9-45DE-8636-8E9E41219442}"/>
              </a:ext>
            </a:extLst>
          </p:cNvPr>
          <p:cNvSpPr txBox="1">
            <a:spLocks/>
          </p:cNvSpPr>
          <p:nvPr/>
        </p:nvSpPr>
        <p:spPr>
          <a:xfrm>
            <a:off x="3964414" y="978480"/>
            <a:ext cx="7025289"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7200" b="1" smtClean="0">
                <a:solidFill>
                  <a:srgbClr val="159C15"/>
                </a:solidFill>
                <a:latin typeface="UTM Sharnay" panose="02040603050506020204" pitchFamily="18" charset="0"/>
                <a:ea typeface="印品溜溜圆" panose="02000000000000000000" pitchFamily="2" charset="-122"/>
              </a:rPr>
              <a:t>Chúc các em học tốt</a:t>
            </a:r>
            <a:endParaRPr lang="zh-CN" altLang="en-US" sz="7200" b="1" dirty="0">
              <a:solidFill>
                <a:srgbClr val="159C15"/>
              </a:solidFill>
              <a:latin typeface="UTM Sharnay" panose="02040603050506020204" pitchFamily="18" charset="0"/>
              <a:ea typeface="印品溜溜圆" panose="02000000000000000000" pitchFamily="2" charset="-122"/>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pic>
        <p:nvPicPr>
          <p:cNvPr id="19" name="图片 3">
            <a:extLst>
              <a:ext uri="{FF2B5EF4-FFF2-40B4-BE49-F238E27FC236}">
                <a16:creationId xmlns:a16="http://schemas.microsoft.com/office/drawing/2014/main" id="{370535D8-CA37-4FEB-94C2-A1C0B0792D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516" b="49470"/>
          <a:stretch/>
        </p:blipFill>
        <p:spPr>
          <a:xfrm>
            <a:off x="10386129" y="149874"/>
            <a:ext cx="1610383" cy="1607188"/>
          </a:xfrm>
          <a:prstGeom prst="rect">
            <a:avLst/>
          </a:prstGeom>
        </p:spPr>
      </p:pic>
    </p:spTree>
    <p:extLst>
      <p:ext uri="{BB962C8B-B14F-4D97-AF65-F5344CB8AC3E}">
        <p14:creationId xmlns:p14="http://schemas.microsoft.com/office/powerpoint/2010/main" val="2834577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250" fill="hold"/>
                                        <p:tgtEl>
                                          <p:spTgt spid="5"/>
                                        </p:tgtEl>
                                        <p:attrNameLst>
                                          <p:attrName>ppt_x</p:attrName>
                                        </p:attrNameLst>
                                      </p:cBhvr>
                                      <p:tavLst>
                                        <p:tav tm="0">
                                          <p:val>
                                            <p:strVal val="0-#ppt_w/2"/>
                                          </p:val>
                                        </p:tav>
                                        <p:tav tm="100000">
                                          <p:val>
                                            <p:strVal val="#ppt_x"/>
                                          </p:val>
                                        </p:tav>
                                      </p:tavLst>
                                    </p:anim>
                                    <p:anim calcmode="lin" valueType="num">
                                      <p:cBhvr additive="base">
                                        <p:cTn id="14" dur="125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0-#ppt_w/2"/>
                                          </p:val>
                                        </p:tav>
                                        <p:tav tm="100000">
                                          <p:val>
                                            <p:strVal val="#ppt_x"/>
                                          </p:val>
                                        </p:tav>
                                      </p:tavLst>
                                    </p:anim>
                                    <p:anim calcmode="lin" valueType="num">
                                      <p:cBhvr additive="base">
                                        <p:cTn id="18"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1+#ppt_w/2"/>
                                          </p:val>
                                        </p:tav>
                                        <p:tav tm="100000">
                                          <p:val>
                                            <p:strVal val="#ppt_x"/>
                                          </p:val>
                                        </p:tav>
                                      </p:tavLst>
                                    </p:anim>
                                    <p:anim calcmode="lin" valueType="num">
                                      <p:cBhvr additive="base">
                                        <p:cTn id="29" dur="10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000" fill="hold"/>
                                        <p:tgtEl>
                                          <p:spTgt spid="2"/>
                                        </p:tgtEl>
                                        <p:attrNameLst>
                                          <p:attrName>ppt_x</p:attrName>
                                        </p:attrNameLst>
                                      </p:cBhvr>
                                      <p:tavLst>
                                        <p:tav tm="0">
                                          <p:val>
                                            <p:strVal val="1+#ppt_w/2"/>
                                          </p:val>
                                        </p:tav>
                                        <p:tav tm="100000">
                                          <p:val>
                                            <p:strVal val="#ppt_x"/>
                                          </p:val>
                                        </p:tav>
                                      </p:tavLst>
                                    </p:anim>
                                    <p:anim calcmode="lin" valueType="num">
                                      <p:cBhvr additive="base">
                                        <p:cTn id="34" dur="1000" fill="hold"/>
                                        <p:tgtEl>
                                          <p:spTgt spid="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750"/>
                                        <p:tgtEl>
                                          <p:spTgt spid="18"/>
                                        </p:tgtEl>
                                      </p:cBhvr>
                                    </p:animEffect>
                                  </p:childTnLst>
                                </p:cTn>
                              </p:par>
                              <p:par>
                                <p:cTn id="39" presetID="2" presetClass="entr" presetSubtype="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2CAF3DE-0FF0-4AEF-98E6-747FCDC857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123" t="487" r="-1580" b="19036"/>
          <a:stretch/>
        </p:blipFill>
        <p:spPr>
          <a:xfrm>
            <a:off x="0" y="0"/>
            <a:ext cx="5651573" cy="6858000"/>
          </a:xfrm>
          <a:prstGeom prst="rect">
            <a:avLst/>
          </a:prstGeom>
        </p:spPr>
      </p:pic>
      <p:pic>
        <p:nvPicPr>
          <p:cNvPr id="4" name="Picture 3">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9306111" y="3296193"/>
            <a:ext cx="2893806" cy="3778303"/>
          </a:xfrm>
          <a:prstGeom prst="rect">
            <a:avLst/>
          </a:prstGeom>
        </p:spPr>
      </p:pic>
      <p:pic>
        <p:nvPicPr>
          <p:cNvPr id="28" name="Picture 27"/>
          <p:cNvPicPr>
            <a:picLocks noChangeAspect="1"/>
          </p:cNvPicPr>
          <p:nvPr/>
        </p:nvPicPr>
        <p:blipFill rotWithShape="1">
          <a:blip r:embed="rId12">
            <a:extLst>
              <a:ext uri="{BEBA8EAE-BF5A-486C-A8C5-ECC9F3942E4B}">
                <a14:imgProps xmlns:a14="http://schemas.microsoft.com/office/drawing/2010/main">
                  <a14:imgLayer r:embed="rId13">
                    <a14:imgEffect>
                      <a14:backgroundRemoval t="53500" b="98917" l="53500" r="95000">
                        <a14:backgroundMark x1="92583" y1="57083" x2="92583" y2="57083"/>
                        <a14:backgroundMark x1="90250" y1="56833" x2="90250" y2="56833"/>
                        <a14:backgroundMark x1="87417" y1="58250" x2="87417" y2="58250"/>
                        <a14:backgroundMark x1="87417" y1="57750" x2="87417" y2="57750"/>
                        <a14:backgroundMark x1="77833" y1="55417" x2="77833" y2="55417"/>
                        <a14:backgroundMark x1="55833" y1="69667" x2="55833" y2="69667"/>
                        <a14:backgroundMark x1="57500" y1="68750" x2="57500" y2="68750"/>
                        <a14:backgroundMark x1="58167" y1="68750" x2="58167" y2="68750"/>
                        <a14:backgroundMark x1="57500" y1="69917" x2="57500" y2="69917"/>
                        <a14:backgroundMark x1="78083" y1="57750" x2="78083" y2="57750"/>
                        <a14:backgroundMark x1="87417" y1="59667" x2="87417" y2="59667"/>
                        <a14:backgroundMark x1="79917" y1="55917" x2="79917" y2="55917"/>
                        <a14:backgroundMark x1="79667" y1="57750" x2="79667" y2="57750"/>
                        <a14:backgroundMark x1="79000" y1="54500" x2="79000" y2="54500"/>
                        <a14:backgroundMark x1="88167" y1="59417" x2="88167" y2="59417"/>
                        <a14:backgroundMark x1="89333" y1="58250" x2="89333" y2="58250"/>
                        <a14:backgroundMark x1="91167" y1="58250" x2="91167" y2="58250"/>
                        <a14:backgroundMark x1="89333" y1="56333" x2="89333" y2="56333"/>
                        <a14:backgroundMark x1="88333" y1="55667" x2="88333" y2="55667"/>
                        <a14:backgroundMark x1="86500" y1="55667" x2="86500" y2="55667"/>
                        <a14:backgroundMark x1="85583" y1="60833" x2="85583" y2="60833"/>
                        <a14:backgroundMark x1="86250" y1="58750" x2="86250" y2="58750"/>
                        <a14:backgroundMark x1="81333" y1="55667" x2="81333" y2="55667"/>
                        <a14:backgroundMark x1="77333" y1="59417" x2="77333" y2="59417"/>
                        <a14:backgroundMark x1="82750" y1="55000" x2="82750" y2="55000"/>
                        <a14:backgroundMark x1="78083" y1="56583" x2="78083" y2="56583"/>
                        <a14:backgroundMark x1="80167" y1="55417" x2="80167" y2="55417"/>
                        <a14:backgroundMark x1="86000" y1="57583" x2="86000" y2="57583"/>
                        <a14:backgroundMark x1="85583" y1="59667" x2="85583" y2="59667"/>
                        <a14:backgroundMark x1="84833" y1="60833" x2="84833" y2="60833"/>
                        <a14:backgroundMark x1="84833" y1="62417" x2="84833" y2="62417"/>
                      </a14:backgroundRemoval>
                    </a14:imgEffect>
                  </a14:imgLayer>
                </a14:imgProps>
              </a:ext>
              <a:ext uri="{28A0092B-C50C-407E-A947-70E740481C1C}">
                <a14:useLocalDpi xmlns:a14="http://schemas.microsoft.com/office/drawing/2010/main" val="0"/>
              </a:ext>
            </a:extLst>
          </a:blip>
          <a:srcRect l="51403" t="51930"/>
          <a:stretch/>
        </p:blipFill>
        <p:spPr>
          <a:xfrm rot="638790" flipH="1">
            <a:off x="2362083" y="3161932"/>
            <a:ext cx="2642595" cy="2613975"/>
          </a:xfrm>
          <a:prstGeom prst="rect">
            <a:avLst/>
          </a:prstGeom>
        </p:spPr>
      </p:pic>
      <p:pic>
        <p:nvPicPr>
          <p:cNvPr id="5" name="图片 10">
            <a:extLst>
              <a:ext uri="{FF2B5EF4-FFF2-40B4-BE49-F238E27FC236}">
                <a16:creationId xmlns:a16="http://schemas.microsoft.com/office/drawing/2014/main" id="{65B06CA2-04B4-4546-9478-53BA9C3E15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 y="3201889"/>
            <a:ext cx="8972550" cy="3747449"/>
          </a:xfrm>
          <a:prstGeom prst="rect">
            <a:avLst/>
          </a:prstGeom>
        </p:spPr>
      </p:pic>
      <p:sp>
        <p:nvSpPr>
          <p:cNvPr id="6" name="Cloud Callout 5"/>
          <p:cNvSpPr/>
          <p:nvPr/>
        </p:nvSpPr>
        <p:spPr>
          <a:xfrm>
            <a:off x="4486275" y="200933"/>
            <a:ext cx="7019721" cy="2551284"/>
          </a:xfrm>
          <a:prstGeom prst="cloudCallout">
            <a:avLst>
              <a:gd name="adj1" fmla="val 40671"/>
              <a:gd name="adj2" fmla="val 79852"/>
            </a:avLst>
          </a:prstGeom>
          <a:solidFill>
            <a:srgbClr val="D9E162"/>
          </a:solidFill>
          <a:ln w="12700" cap="flat" cmpd="sng" algn="ctr">
            <a:solidFill>
              <a:srgbClr val="D9E162"/>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467E09"/>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0" cap="none" spc="0" normalizeH="0" noProof="0" smtClean="0">
                <a:ln>
                  <a:noFill/>
                </a:ln>
                <a:solidFill>
                  <a:srgbClr val="467E09"/>
                </a:solidFill>
                <a:effectLst/>
                <a:uLnTx/>
                <a:uFillTx/>
                <a:latin typeface="Times New Roman" panose="02020603050405020304" pitchFamily="18" charset="0"/>
                <a:ea typeface="+mn-ea"/>
                <a:cs typeface="Times New Roman" panose="02020603050405020304" pitchFamily="18" charset="0"/>
              </a:rPr>
              <a:t> bạn hãy</a:t>
            </a:r>
            <a:r>
              <a:rPr kumimoji="0" lang="en-US" sz="2800" b="1" i="0" u="none" strike="noStrike" kern="0" cap="none" spc="0" normalizeH="0" baseline="0" noProof="0" smtClean="0">
                <a:ln>
                  <a:noFill/>
                </a:ln>
                <a:solidFill>
                  <a:srgbClr val="467E0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a:ln>
                  <a:noFill/>
                </a:ln>
                <a:solidFill>
                  <a:srgbClr val="467E09"/>
                </a:solidFill>
                <a:effectLst/>
                <a:uLnTx/>
                <a:uFillTx/>
                <a:latin typeface="Times New Roman" panose="02020603050405020304" pitchFamily="18" charset="0"/>
                <a:ea typeface="+mn-ea"/>
                <a:cs typeface="Times New Roman" panose="02020603050405020304" pitchFamily="18" charset="0"/>
              </a:rPr>
              <a:t>trả lời câu hỏi để </a:t>
            </a:r>
            <a:r>
              <a:rPr kumimoji="0" lang="en-US" sz="2800" b="1" i="0" u="none" strike="noStrike" kern="0" cap="none" spc="0" normalizeH="0" baseline="0" noProof="0" smtClean="0">
                <a:ln>
                  <a:noFill/>
                </a:ln>
                <a:solidFill>
                  <a:srgbClr val="467E09"/>
                </a:solidFill>
                <a:effectLst/>
                <a:uLnTx/>
                <a:uFillTx/>
                <a:latin typeface="Times New Roman" panose="02020603050405020304" pitchFamily="18" charset="0"/>
                <a:ea typeface="+mn-ea"/>
                <a:cs typeface="Times New Roman" panose="02020603050405020304" pitchFamily="18" charset="0"/>
              </a:rPr>
              <a:t>xem </a:t>
            </a:r>
            <a:r>
              <a:rPr lang="en-US" sz="2800" b="1" kern="0" smtClean="0">
                <a:solidFill>
                  <a:srgbClr val="467E09"/>
                </a:solidFill>
                <a:latin typeface="Times New Roman" panose="02020603050405020304" pitchFamily="18" charset="0"/>
                <a:cs typeface="Times New Roman" panose="02020603050405020304" pitchFamily="18" charset="0"/>
              </a:rPr>
              <a:t>rừng xanh </a:t>
            </a:r>
            <a:r>
              <a:rPr kumimoji="0" lang="en-US" sz="2800" b="1" i="0" u="none" strike="noStrike" kern="0" cap="none" spc="0" normalizeH="0" noProof="0" smtClean="0">
                <a:ln>
                  <a:noFill/>
                </a:ln>
                <a:solidFill>
                  <a:srgbClr val="467E09"/>
                </a:solidFill>
                <a:effectLst/>
                <a:uLnTx/>
                <a:uFillTx/>
                <a:latin typeface="Times New Roman" panose="02020603050405020304" pitchFamily="18" charset="0"/>
                <a:ea typeface="+mn-ea"/>
                <a:cs typeface="Times New Roman" panose="02020603050405020304" pitchFamily="18" charset="0"/>
              </a:rPr>
              <a:t>có gì nào?</a:t>
            </a:r>
            <a:endParaRPr kumimoji="0" lang="en-US" sz="2800" b="1" i="0" u="none" strike="noStrike" kern="0" cap="none" spc="0" normalizeH="0" baseline="0" noProof="0">
              <a:ln>
                <a:noFill/>
              </a:ln>
              <a:solidFill>
                <a:srgbClr val="467E09"/>
              </a:solidFill>
              <a:effectLst/>
              <a:uLnTx/>
              <a:uFillTx/>
              <a:latin typeface="Times New Roman" panose="02020603050405020304" pitchFamily="18" charset="0"/>
              <a:ea typeface="+mn-ea"/>
              <a:cs typeface="Times New Roman" panose="02020603050405020304" pitchFamily="18" charset="0"/>
            </a:endParaRPr>
          </a:p>
        </p:txBody>
      </p:sp>
      <p:pic>
        <p:nvPicPr>
          <p:cNvPr id="7" name="图片 24">
            <a:extLst>
              <a:ext uri="{FF2B5EF4-FFF2-40B4-BE49-F238E27FC236}">
                <a16:creationId xmlns:a16="http://schemas.microsoft.com/office/drawing/2014/main" id="{2264DD83-B89F-4172-A397-A07B177EB493}"/>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1138166" flipH="1">
            <a:off x="116054" y="319322"/>
            <a:ext cx="1892968" cy="1860308"/>
          </a:xfrm>
          <a:prstGeom prst="rect">
            <a:avLst/>
          </a:prstGeom>
        </p:spPr>
      </p:pic>
      <p:sp>
        <p:nvSpPr>
          <p:cNvPr id="9" name="PA_01 130"/>
          <p:cNvSpPr/>
          <p:nvPr>
            <p:custDataLst>
              <p:tags r:id="rId1"/>
            </p:custDataLst>
          </p:nvPr>
        </p:nvSpPr>
        <p:spPr>
          <a:xfrm>
            <a:off x="4005538" y="2067388"/>
            <a:ext cx="2093502" cy="208632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453" tIns="51226" rIns="102453" bIns="51226" rtlCol="0" anchor="ctr"/>
          <a:lstStyle/>
          <a:p>
            <a:pPr algn="ctr"/>
            <a:endParaRPr lang="zh-CN" altLang="en-US"/>
          </a:p>
        </p:txBody>
      </p:sp>
      <p:grpSp>
        <p:nvGrpSpPr>
          <p:cNvPr id="10" name="PA_01 134"/>
          <p:cNvGrpSpPr/>
          <p:nvPr>
            <p:custDataLst>
              <p:tags r:id="rId2"/>
            </p:custDataLst>
          </p:nvPr>
        </p:nvGrpSpPr>
        <p:grpSpPr>
          <a:xfrm>
            <a:off x="4167970" y="2210394"/>
            <a:ext cx="1806507" cy="1800312"/>
            <a:chOff x="3768359" y="1725446"/>
            <a:chExt cx="1930605" cy="1930605"/>
          </a:xfrm>
          <a:solidFill>
            <a:srgbClr val="FE8278"/>
          </a:solidFill>
        </p:grpSpPr>
        <p:sp>
          <p:nvSpPr>
            <p:cNvPr id="1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Oval 5"/>
            <p:cNvSpPr>
              <a:spLocks noChangeArrowheads="1"/>
            </p:cNvSpPr>
            <p:nvPr/>
          </p:nvSpPr>
          <p:spPr bwMode="auto">
            <a:xfrm>
              <a:off x="3823758" y="1780845"/>
              <a:ext cx="1819806" cy="1819806"/>
            </a:xfrm>
            <a:prstGeom prst="ellipse">
              <a:avLst/>
            </a:prstGeom>
            <a:grp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sp>
        <p:nvSpPr>
          <p:cNvPr id="13" name="PA_01 146">
            <a:hlinkClick r:id="rId17" action="ppaction://hlinksldjump"/>
          </p:cNvPr>
          <p:cNvSpPr/>
          <p:nvPr>
            <p:custDataLst>
              <p:tags r:id="rId3"/>
            </p:custDataLst>
          </p:nvPr>
        </p:nvSpPr>
        <p:spPr>
          <a:xfrm>
            <a:off x="4845139" y="2720268"/>
            <a:ext cx="452167" cy="780561"/>
          </a:xfrm>
          <a:prstGeom prst="rect">
            <a:avLst/>
          </a:prstGeom>
          <a:effectLst/>
        </p:spPr>
        <p:txBody>
          <a:bodyPr wrap="none" lIns="102453" tIns="51226" rIns="102453" bIns="51226">
            <a:spAutoFit/>
          </a:bodyPr>
          <a:lstStyle/>
          <a:p>
            <a:r>
              <a:rPr lang="en-US" altLang="zh-CN" sz="4400" b="1" smtClean="0">
                <a:solidFill>
                  <a:schemeClr val="bg1"/>
                </a:solidFill>
                <a:effectLst>
                  <a:outerShdw blurRad="38100" dist="38100" dir="2700000" algn="tl">
                    <a:srgbClr val="000000">
                      <a:alpha val="43137"/>
                    </a:srgbClr>
                  </a:outerShdw>
                </a:effectLst>
                <a:latin typeface="UTM Bell" panose="02040603050506020204" pitchFamily="18" charset="0"/>
                <a:ea typeface="微软雅黑" pitchFamily="34" charset="-122"/>
                <a:cs typeface="Times New Roman" panose="02020603050405020304" pitchFamily="18" charset="0"/>
              </a:rPr>
              <a:t>1</a:t>
            </a:r>
            <a:endParaRPr lang="zh-CN" altLang="en-US" sz="4400" b="1" dirty="0">
              <a:solidFill>
                <a:schemeClr val="bg1"/>
              </a:solidFill>
              <a:effectLst>
                <a:outerShdw blurRad="38100" dist="38100" dir="2700000" algn="tl">
                  <a:srgbClr val="000000">
                    <a:alpha val="43137"/>
                  </a:srgbClr>
                </a:outerShdw>
              </a:effectLst>
              <a:latin typeface="UTM Bell" panose="02040603050506020204" pitchFamily="18" charset="0"/>
              <a:ea typeface="微软雅黑" pitchFamily="34" charset="-122"/>
              <a:cs typeface="Times New Roman" panose="02020603050405020304" pitchFamily="18" charset="0"/>
            </a:endParaRPr>
          </a:p>
        </p:txBody>
      </p:sp>
      <p:sp>
        <p:nvSpPr>
          <p:cNvPr id="23" name="PA_01 131"/>
          <p:cNvSpPr/>
          <p:nvPr>
            <p:custDataLst>
              <p:tags r:id="rId4"/>
            </p:custDataLst>
          </p:nvPr>
        </p:nvSpPr>
        <p:spPr>
          <a:xfrm>
            <a:off x="6307411" y="2014696"/>
            <a:ext cx="2093502" cy="208632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453" tIns="51226" rIns="102453" bIns="51226" rtlCol="0" anchor="ctr"/>
          <a:lstStyle/>
          <a:p>
            <a:pPr algn="ctr"/>
            <a:endParaRPr lang="zh-CN" altLang="en-US"/>
          </a:p>
        </p:txBody>
      </p:sp>
      <p:grpSp>
        <p:nvGrpSpPr>
          <p:cNvPr id="24" name="PA_01 137"/>
          <p:cNvGrpSpPr/>
          <p:nvPr>
            <p:custDataLst>
              <p:tags r:id="rId5"/>
            </p:custDataLst>
          </p:nvPr>
        </p:nvGrpSpPr>
        <p:grpSpPr>
          <a:xfrm>
            <a:off x="6455842" y="2157702"/>
            <a:ext cx="1806507" cy="1800312"/>
            <a:chOff x="3768359" y="1725446"/>
            <a:chExt cx="1930605" cy="1930605"/>
          </a:xfrm>
          <a:solidFill>
            <a:srgbClr val="5BB814"/>
          </a:solidFill>
        </p:grpSpPr>
        <p:sp>
          <p:nvSpPr>
            <p:cNvPr id="2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Oval 5"/>
            <p:cNvSpPr>
              <a:spLocks noChangeArrowheads="1"/>
            </p:cNvSpPr>
            <p:nvPr/>
          </p:nvSpPr>
          <p:spPr bwMode="auto">
            <a:xfrm>
              <a:off x="3823758" y="1780845"/>
              <a:ext cx="1819806" cy="1819806"/>
            </a:xfrm>
            <a:prstGeom prst="ellipse">
              <a:avLst/>
            </a:prstGeom>
            <a:grp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sp>
        <p:nvSpPr>
          <p:cNvPr id="27" name="PA_01 147">
            <a:hlinkClick r:id="rId18" action="ppaction://hlinksldjump"/>
          </p:cNvPr>
          <p:cNvSpPr/>
          <p:nvPr>
            <p:custDataLst>
              <p:tags r:id="rId6"/>
            </p:custDataLst>
          </p:nvPr>
        </p:nvSpPr>
        <p:spPr>
          <a:xfrm>
            <a:off x="7090908" y="2670675"/>
            <a:ext cx="618879" cy="780561"/>
          </a:xfrm>
          <a:prstGeom prst="rect">
            <a:avLst/>
          </a:prstGeom>
          <a:effectLst/>
        </p:spPr>
        <p:txBody>
          <a:bodyPr wrap="none" lIns="102453" tIns="51226" rIns="102453" bIns="51226">
            <a:spAutoFit/>
          </a:bodyPr>
          <a:lstStyle/>
          <a:p>
            <a:r>
              <a:rPr lang="en-US" altLang="zh-CN" sz="4400" b="1" smtClean="0">
                <a:solidFill>
                  <a:schemeClr val="bg1"/>
                </a:solidFill>
                <a:effectLst>
                  <a:outerShdw blurRad="38100" dist="38100" dir="2700000" algn="tl">
                    <a:srgbClr val="000000">
                      <a:alpha val="43137"/>
                    </a:srgbClr>
                  </a:outerShdw>
                </a:effectLst>
                <a:latin typeface="UTM Bell" panose="02040603050506020204" pitchFamily="18" charset="0"/>
                <a:ea typeface="微软雅黑" pitchFamily="34" charset="-122"/>
                <a:cs typeface="Times New Roman" panose="02020603050405020304" pitchFamily="18" charset="0"/>
              </a:rPr>
              <a:t>2</a:t>
            </a:r>
            <a:endParaRPr lang="zh-CN" altLang="en-US" sz="4400" b="1" dirty="0">
              <a:solidFill>
                <a:schemeClr val="bg1"/>
              </a:solidFill>
              <a:effectLst>
                <a:outerShdw blurRad="38100" dist="38100" dir="2700000" algn="tl">
                  <a:srgbClr val="000000">
                    <a:alpha val="43137"/>
                  </a:srgbClr>
                </a:outerShdw>
              </a:effectLst>
              <a:latin typeface="UTM Bell" panose="02040603050506020204" pitchFamily="18" charset="0"/>
              <a:ea typeface="微软雅黑" pitchFamily="34" charset="-122"/>
              <a:cs typeface="Times New Roman" panose="02020603050405020304" pitchFamily="18" charset="0"/>
            </a:endParaRPr>
          </a:p>
        </p:txBody>
      </p:sp>
      <p:sp>
        <p:nvSpPr>
          <p:cNvPr id="29" name="Cloud Callout 28"/>
          <p:cNvSpPr/>
          <p:nvPr/>
        </p:nvSpPr>
        <p:spPr>
          <a:xfrm>
            <a:off x="4502909" y="209872"/>
            <a:ext cx="7019721" cy="2551284"/>
          </a:xfrm>
          <a:prstGeom prst="cloudCallout">
            <a:avLst>
              <a:gd name="adj1" fmla="val 40671"/>
              <a:gd name="adj2" fmla="val 79852"/>
            </a:avLst>
          </a:prstGeom>
          <a:solidFill>
            <a:srgbClr val="D9E162"/>
          </a:solidFill>
          <a:ln w="12700" cap="flat" cmpd="sng" algn="ctr">
            <a:solidFill>
              <a:srgbClr val="D9E162"/>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467E09"/>
                </a:solidFill>
                <a:effectLst/>
                <a:uLnTx/>
                <a:uFillTx/>
                <a:latin typeface="Times New Roman" panose="02020603050405020304" pitchFamily="18" charset="0"/>
                <a:ea typeface="+mn-ea"/>
                <a:cs typeface="Times New Roman" panose="02020603050405020304" pitchFamily="18" charset="0"/>
              </a:rPr>
              <a:t>Chúng</a:t>
            </a:r>
            <a:r>
              <a:rPr kumimoji="0" lang="en-US" sz="2800" b="1" i="0" u="none" strike="noStrike" kern="0" cap="none" spc="0" normalizeH="0" noProof="0" smtClean="0">
                <a:ln>
                  <a:noFill/>
                </a:ln>
                <a:solidFill>
                  <a:srgbClr val="467E09"/>
                </a:solidFill>
                <a:effectLst/>
                <a:uLnTx/>
                <a:uFillTx/>
                <a:latin typeface="Times New Roman" panose="02020603050405020304" pitchFamily="18" charset="0"/>
                <a:ea typeface="+mn-ea"/>
                <a:cs typeface="Times New Roman" panose="02020603050405020304" pitchFamily="18" charset="0"/>
              </a:rPr>
              <a:t> ta cùng xem rừng xanh còn có gì nữa nhé!</a:t>
            </a:r>
            <a:endParaRPr kumimoji="0" lang="en-US" sz="2800" b="1" i="0" u="none" strike="noStrike" kern="0" cap="none" spc="0" normalizeH="0" baseline="0" noProof="0">
              <a:ln>
                <a:noFill/>
              </a:ln>
              <a:solidFill>
                <a:srgbClr val="467E0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007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250" fill="hold"/>
                                        <p:tgtEl>
                                          <p:spTgt spid="10"/>
                                        </p:tgtEl>
                                        <p:attrNameLst>
                                          <p:attrName>ppt_w</p:attrName>
                                        </p:attrNameLst>
                                      </p:cBhvr>
                                      <p:tavLst>
                                        <p:tav tm="0">
                                          <p:val>
                                            <p:fltVal val="0"/>
                                          </p:val>
                                        </p:tav>
                                        <p:tav tm="100000">
                                          <p:val>
                                            <p:strVal val="#ppt_w"/>
                                          </p:val>
                                        </p:tav>
                                      </p:tavLst>
                                    </p:anim>
                                    <p:anim calcmode="lin" valueType="num">
                                      <p:cBhvr>
                                        <p:cTn id="34" dur="250" fill="hold"/>
                                        <p:tgtEl>
                                          <p:spTgt spid="10"/>
                                        </p:tgtEl>
                                        <p:attrNameLst>
                                          <p:attrName>ppt_h</p:attrName>
                                        </p:attrNameLst>
                                      </p:cBhvr>
                                      <p:tavLst>
                                        <p:tav tm="0">
                                          <p:val>
                                            <p:fltVal val="0"/>
                                          </p:val>
                                        </p:tav>
                                        <p:tav tm="100000">
                                          <p:val>
                                            <p:strVal val="#ppt_h"/>
                                          </p:val>
                                        </p:tav>
                                      </p:tavLst>
                                    </p:anim>
                                    <p:animEffect transition="in" filter="fade">
                                      <p:cBhvr>
                                        <p:cTn id="35" dur="250"/>
                                        <p:tgtEl>
                                          <p:spTgt spid="10"/>
                                        </p:tgtEl>
                                      </p:cBhvr>
                                    </p:animEffect>
                                  </p:childTnLst>
                                </p:cTn>
                              </p:par>
                            </p:childTnLst>
                          </p:cTn>
                        </p:par>
                        <p:par>
                          <p:cTn id="36" fill="hold">
                            <p:stCondLst>
                              <p:cond delay="750"/>
                            </p:stCondLst>
                            <p:childTnLst>
                              <p:par>
                                <p:cTn id="37" presetID="53" presetClass="entr" presetSubtype="16"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fltVal val="0"/>
                                          </p:val>
                                        </p:tav>
                                        <p:tav tm="100000">
                                          <p:val>
                                            <p:strVal val="#ppt_w"/>
                                          </p:val>
                                        </p:tav>
                                      </p:tavLst>
                                    </p:anim>
                                    <p:anim calcmode="lin" valueType="num">
                                      <p:cBhvr>
                                        <p:cTn id="40" dur="250" fill="hold"/>
                                        <p:tgtEl>
                                          <p:spTgt spid="13"/>
                                        </p:tgtEl>
                                        <p:attrNameLst>
                                          <p:attrName>ppt_h</p:attrName>
                                        </p:attrNameLst>
                                      </p:cBhvr>
                                      <p:tavLst>
                                        <p:tav tm="0">
                                          <p:val>
                                            <p:fltVal val="0"/>
                                          </p:val>
                                        </p:tav>
                                        <p:tav tm="100000">
                                          <p:val>
                                            <p:strVal val="#ppt_h"/>
                                          </p:val>
                                        </p:tav>
                                      </p:tavLst>
                                    </p:anim>
                                    <p:animEffect transition="in" filter="fade">
                                      <p:cBhvr>
                                        <p:cTn id="41" dur="250"/>
                                        <p:tgtEl>
                                          <p:spTgt spid="13"/>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childTnLst>
                          </p:cTn>
                        </p:par>
                        <p:par>
                          <p:cTn id="48" fill="hold">
                            <p:stCondLst>
                              <p:cond delay="1500"/>
                            </p:stCondLst>
                            <p:childTnLst>
                              <p:par>
                                <p:cTn id="49" presetID="53" presetClass="entr" presetSubtype="16"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250" fill="hold"/>
                                        <p:tgtEl>
                                          <p:spTgt spid="24"/>
                                        </p:tgtEl>
                                        <p:attrNameLst>
                                          <p:attrName>ppt_w</p:attrName>
                                        </p:attrNameLst>
                                      </p:cBhvr>
                                      <p:tavLst>
                                        <p:tav tm="0">
                                          <p:val>
                                            <p:fltVal val="0"/>
                                          </p:val>
                                        </p:tav>
                                        <p:tav tm="100000">
                                          <p:val>
                                            <p:strVal val="#ppt_w"/>
                                          </p:val>
                                        </p:tav>
                                      </p:tavLst>
                                    </p:anim>
                                    <p:anim calcmode="lin" valueType="num">
                                      <p:cBhvr>
                                        <p:cTn id="52" dur="250" fill="hold"/>
                                        <p:tgtEl>
                                          <p:spTgt spid="24"/>
                                        </p:tgtEl>
                                        <p:attrNameLst>
                                          <p:attrName>ppt_h</p:attrName>
                                        </p:attrNameLst>
                                      </p:cBhvr>
                                      <p:tavLst>
                                        <p:tav tm="0">
                                          <p:val>
                                            <p:fltVal val="0"/>
                                          </p:val>
                                        </p:tav>
                                        <p:tav tm="100000">
                                          <p:val>
                                            <p:strVal val="#ppt_h"/>
                                          </p:val>
                                        </p:tav>
                                      </p:tavLst>
                                    </p:anim>
                                    <p:animEffect transition="in" filter="fade">
                                      <p:cBhvr>
                                        <p:cTn id="53" dur="250"/>
                                        <p:tgtEl>
                                          <p:spTgt spid="24"/>
                                        </p:tgtEl>
                                      </p:cBhvr>
                                    </p:animEffect>
                                  </p:childTnLst>
                                </p:cTn>
                              </p:par>
                            </p:childTnLst>
                          </p:cTn>
                        </p:par>
                        <p:par>
                          <p:cTn id="54" fill="hold">
                            <p:stCondLst>
                              <p:cond delay="1750"/>
                            </p:stCondLst>
                            <p:childTnLst>
                              <p:par>
                                <p:cTn id="55" presetID="5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fltVal val="0"/>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animEffect transition="in" filter="fade">
                                      <p:cBhvr>
                                        <p:cTn id="59" dur="25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down)">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1" nodeType="clickEffect">
                                  <p:stCondLst>
                                    <p:cond delay="0"/>
                                  </p:stCondLst>
                                  <p:childTnLst>
                                    <p:animEffect transition="out" filter="barn(inVertical)">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13"/>
                    </p:tgtEl>
                  </p:cond>
                </p:stCondLst>
                <p:endSync evt="end" delay="0">
                  <p:rtn val="all"/>
                </p:endSync>
                <p:childTnLst>
                  <p:par>
                    <p:cTn id="71" fill="hold">
                      <p:stCondLst>
                        <p:cond delay="0"/>
                      </p:stCondLst>
                      <p:childTnLst>
                        <p:par>
                          <p:cTn id="72" fill="hold">
                            <p:stCondLst>
                              <p:cond delay="0"/>
                            </p:stCondLst>
                            <p:childTnLst>
                              <p:par>
                                <p:cTn id="73" presetID="16" presetClass="exit" presetSubtype="21" fill="hold" grpId="1" nodeType="clickEffect">
                                  <p:stCondLst>
                                    <p:cond delay="0"/>
                                  </p:stCondLst>
                                  <p:childTnLst>
                                    <p:animEffect transition="out" filter="barn(inVertical)">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6" presetClass="exit" presetSubtype="21" fill="hold" nodeType="withEffect">
                                  <p:stCondLst>
                                    <p:cond delay="0"/>
                                  </p:stCondLst>
                                  <p:childTnLst>
                                    <p:animEffect transition="out" filter="barn(inVertic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childTnLst>
                          </p:cTn>
                        </p:par>
                        <p:par>
                          <p:cTn id="82" fill="hold">
                            <p:stCondLst>
                              <p:cond delay="500"/>
                            </p:stCondLst>
                            <p:childTnLst>
                              <p:par>
                                <p:cTn id="83" presetID="2" presetClass="entr" presetSubtype="9" fill="hold" nodeType="after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1500" fill="hold"/>
                                        <p:tgtEl>
                                          <p:spTgt spid="7"/>
                                        </p:tgtEl>
                                        <p:attrNameLst>
                                          <p:attrName>ppt_x</p:attrName>
                                        </p:attrNameLst>
                                      </p:cBhvr>
                                      <p:tavLst>
                                        <p:tav tm="0">
                                          <p:val>
                                            <p:strVal val="0-#ppt_w/2"/>
                                          </p:val>
                                        </p:tav>
                                        <p:tav tm="100000">
                                          <p:val>
                                            <p:strVal val="#ppt_x"/>
                                          </p:val>
                                        </p:tav>
                                      </p:tavLst>
                                    </p:anim>
                                    <p:anim calcmode="lin" valueType="num">
                                      <p:cBhvr additive="base">
                                        <p:cTn id="86" dur="1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6" presetClass="exit" presetSubtype="21" fill="hold" nodeType="withEffect">
                                  <p:stCondLst>
                                    <p:cond delay="0"/>
                                  </p:stCondLst>
                                  <p:childTnLst>
                                    <p:animEffect transition="out" filter="barn(inVertical)">
                                      <p:cBhvr>
                                        <p:cTn id="94" dur="500"/>
                                        <p:tgtEl>
                                          <p:spTgt spid="24"/>
                                        </p:tgtEl>
                                      </p:cBhvr>
                                    </p:animEffect>
                                    <p:set>
                                      <p:cBhvr>
                                        <p:cTn id="95" dur="1" fill="hold">
                                          <p:stCondLst>
                                            <p:cond delay="499"/>
                                          </p:stCondLst>
                                        </p:cTn>
                                        <p:tgtEl>
                                          <p:spTgt spid="24"/>
                                        </p:tgtEl>
                                        <p:attrNameLst>
                                          <p:attrName>style.visibility</p:attrName>
                                        </p:attrNameLst>
                                      </p:cBhvr>
                                      <p:to>
                                        <p:strVal val="hidden"/>
                                      </p:to>
                                    </p:set>
                                  </p:childTnLst>
                                </p:cTn>
                              </p:par>
                              <p:par>
                                <p:cTn id="96" presetID="16" presetClass="exit" presetSubtype="21" fill="hold" grpId="1" nodeType="withEffect">
                                  <p:stCondLst>
                                    <p:cond delay="0"/>
                                  </p:stCondLst>
                                  <p:childTnLst>
                                    <p:animEffect transition="out" filter="barn(inVertical)">
                                      <p:cBhvr>
                                        <p:cTn id="97" dur="500"/>
                                        <p:tgtEl>
                                          <p:spTgt spid="27"/>
                                        </p:tgtEl>
                                      </p:cBhvr>
                                    </p:animEffect>
                                    <p:set>
                                      <p:cBhvr>
                                        <p:cTn id="98" dur="1" fill="hold">
                                          <p:stCondLst>
                                            <p:cond delay="499"/>
                                          </p:stCondLst>
                                        </p:cTn>
                                        <p:tgtEl>
                                          <p:spTgt spid="27"/>
                                        </p:tgtEl>
                                        <p:attrNameLst>
                                          <p:attrName>style.visibility</p:attrName>
                                        </p:attrNameLst>
                                      </p:cBhvr>
                                      <p:to>
                                        <p:strVal val="hidden"/>
                                      </p:to>
                                    </p:set>
                                  </p:childTnLst>
                                </p:cTn>
                              </p:par>
                            </p:childTnLst>
                          </p:cTn>
                        </p:par>
                        <p:par>
                          <p:cTn id="99" fill="hold">
                            <p:stCondLst>
                              <p:cond delay="500"/>
                            </p:stCondLst>
                            <p:childTnLst>
                              <p:par>
                                <p:cTn id="100" presetID="2" presetClass="entr" presetSubtype="8"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additive="base">
                                        <p:cTn id="102" dur="500" fill="hold"/>
                                        <p:tgtEl>
                                          <p:spTgt spid="28"/>
                                        </p:tgtEl>
                                        <p:attrNameLst>
                                          <p:attrName>ppt_x</p:attrName>
                                        </p:attrNameLst>
                                      </p:cBhvr>
                                      <p:tavLst>
                                        <p:tav tm="0">
                                          <p:val>
                                            <p:strVal val="0-#ppt_w/2"/>
                                          </p:val>
                                        </p:tav>
                                        <p:tav tm="100000">
                                          <p:val>
                                            <p:strVal val="#ppt_x"/>
                                          </p:val>
                                        </p:tav>
                                      </p:tavLst>
                                    </p:anim>
                                    <p:anim calcmode="lin" valueType="num">
                                      <p:cBhvr additive="base">
                                        <p:cTn id="10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7"/>
                  </p:tgtEl>
                </p:cond>
              </p:nextCondLst>
            </p:seq>
          </p:childTnLst>
        </p:cTn>
      </p:par>
    </p:tnLst>
    <p:bldLst>
      <p:bldP spid="6" grpId="0" animBg="1"/>
      <p:bldP spid="6" grpId="1" animBg="1"/>
      <p:bldP spid="9" grpId="0" animBg="1"/>
      <p:bldP spid="9" grpId="1" animBg="1"/>
      <p:bldP spid="13" grpId="0"/>
      <p:bldP spid="13" grpId="1"/>
      <p:bldP spid="23" grpId="0" animBg="1"/>
      <p:bldP spid="23" grpId="1" animBg="1"/>
      <p:bldP spid="27" grpId="0"/>
      <p:bldP spid="27" grpId="1"/>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0" action="ppaction://hlinksldjump"/>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994199">
            <a:off x="10137470" y="4574858"/>
            <a:ext cx="1843616" cy="2407121"/>
          </a:xfrm>
          <a:prstGeom prst="rect">
            <a:avLst/>
          </a:prstGeom>
        </p:spPr>
      </p:pic>
      <p:grpSp>
        <p:nvGrpSpPr>
          <p:cNvPr id="32" name="组合 1">
            <a:extLst>
              <a:ext uri="{FF2B5EF4-FFF2-40B4-BE49-F238E27FC236}">
                <a16:creationId xmlns:a16="http://schemas.microsoft.com/office/drawing/2014/main" id="{5F82C03B-04E9-438F-ACA6-7D48352B519D}"/>
              </a:ext>
            </a:extLst>
          </p:cNvPr>
          <p:cNvGrpSpPr/>
          <p:nvPr/>
        </p:nvGrpSpPr>
        <p:grpSpPr>
          <a:xfrm>
            <a:off x="238396" y="1628128"/>
            <a:ext cx="8836914" cy="946150"/>
            <a:chOff x="3517779" y="1811338"/>
            <a:chExt cx="9289525" cy="946150"/>
          </a:xfrm>
          <a:solidFill>
            <a:srgbClr val="ED7D31"/>
          </a:solidFill>
        </p:grpSpPr>
        <p:sp>
          <p:nvSpPr>
            <p:cNvPr id="33" name="MH_Other_5">
              <a:extLst>
                <a:ext uri="{FF2B5EF4-FFF2-40B4-BE49-F238E27FC236}">
                  <a16:creationId xmlns:a16="http://schemas.microsoft.com/office/drawing/2014/main" id="{B5C3BA40-F3CD-4242-9151-69EC58562F84}"/>
                </a:ext>
              </a:extLst>
            </p:cNvPr>
            <p:cNvSpPr/>
            <p:nvPr>
              <p:custDataLst>
                <p:tags r:id="rId13"/>
              </p:custDataLst>
            </p:nvPr>
          </p:nvSpPr>
          <p:spPr>
            <a:xfrm flipV="1">
              <a:off x="4192589" y="1949451"/>
              <a:ext cx="282575" cy="282575"/>
            </a:xfrm>
            <a:prstGeom prst="ellipse">
              <a:avLst/>
            </a:prstGeom>
            <a:grpFill/>
            <a:ln w="12700" cap="flat" cmpd="sng" algn="ctr">
              <a:noFill/>
              <a:prstDash val="solid"/>
              <a:miter lim="800000"/>
            </a:ln>
            <a:effectLst/>
          </p:spPr>
          <p:txBody>
            <a:bodyPr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34" name="MH_Other_6">
              <a:extLst>
                <a:ext uri="{FF2B5EF4-FFF2-40B4-BE49-F238E27FC236}">
                  <a16:creationId xmlns:a16="http://schemas.microsoft.com/office/drawing/2014/main" id="{10D757D2-9347-4299-A96A-D33E3C0083DC}"/>
                </a:ext>
              </a:extLst>
            </p:cNvPr>
            <p:cNvSpPr/>
            <p:nvPr>
              <p:custDataLst>
                <p:tags r:id="rId14"/>
              </p:custDataLst>
            </p:nvPr>
          </p:nvSpPr>
          <p:spPr>
            <a:xfrm flipV="1">
              <a:off x="4414838" y="1811338"/>
              <a:ext cx="171450" cy="171450"/>
            </a:xfrm>
            <a:prstGeom prst="ellipse">
              <a:avLst/>
            </a:prstGeom>
            <a:grpFill/>
            <a:ln w="12700" cap="flat" cmpd="sng" algn="ctr">
              <a:noFill/>
              <a:prstDash val="solid"/>
              <a:miter lim="800000"/>
            </a:ln>
            <a:effectLst/>
          </p:spPr>
          <p:txBody>
            <a:bodyPr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35" name="MH_Other_7">
              <a:extLst>
                <a:ext uri="{FF2B5EF4-FFF2-40B4-BE49-F238E27FC236}">
                  <a16:creationId xmlns:a16="http://schemas.microsoft.com/office/drawing/2014/main" id="{F74D68CC-78EE-4B39-BA62-FD804854C4C4}"/>
                </a:ext>
              </a:extLst>
            </p:cNvPr>
            <p:cNvSpPr/>
            <p:nvPr>
              <p:custDataLst>
                <p:tags r:id="rId15"/>
              </p:custDataLst>
            </p:nvPr>
          </p:nvSpPr>
          <p:spPr bwMode="auto">
            <a:xfrm>
              <a:off x="3517779" y="1924049"/>
              <a:ext cx="1033864" cy="833439"/>
            </a:xfrm>
            <a:prstGeom prst="ellipse">
              <a:avLst/>
            </a:prstGeom>
            <a:grpFill/>
            <a:ln w="12700" cap="flat" cmpd="sng" algn="ctr">
              <a:noFill/>
              <a:prstDash val="solid"/>
              <a:miter lim="800000"/>
            </a:ln>
            <a:effectLst/>
          </p:spPr>
          <p:txBody>
            <a:bodyPr lIns="0" tIns="0" rIns="0" bIns="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rPr>
                <a:t>A</a:t>
              </a:r>
              <a:endParaRPr kumimoji="0" lang="zh-CN" altLang="en-US" sz="40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36" name="MH_SubTitle_1">
              <a:extLst>
                <a:ext uri="{FF2B5EF4-FFF2-40B4-BE49-F238E27FC236}">
                  <a16:creationId xmlns:a16="http://schemas.microsoft.com/office/drawing/2014/main" id="{867C8C8D-AD90-4F67-AC83-8730364BBE64}"/>
                </a:ext>
              </a:extLst>
            </p:cNvPr>
            <p:cNvSpPr txBox="1"/>
            <p:nvPr>
              <p:custDataLst>
                <p:tags r:id="rId16"/>
              </p:custDataLst>
            </p:nvPr>
          </p:nvSpPr>
          <p:spPr bwMode="auto">
            <a:xfrm>
              <a:off x="4612312" y="1924050"/>
              <a:ext cx="8194992" cy="833438"/>
            </a:xfrm>
            <a:prstGeom prst="rect">
              <a:avLst/>
            </a:prstGeom>
            <a:noFill/>
          </p:spPr>
          <p:txBody>
            <a:bodyPr anchor="ctr">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lang="en-US" altLang="zh-CN" sz="4000" b="1" kern="0" smtClean="0">
                  <a:solidFill>
                    <a:srgbClr val="ED7D31"/>
                  </a:solidFill>
                  <a:latin typeface="Times New Roman" panose="02020603050405020304" pitchFamily="18" charset="0"/>
                  <a:cs typeface="Times New Roman" panose="02020603050405020304" pitchFamily="18" charset="0"/>
                </a:rPr>
                <a:t>Ca ngợi bầy ong luôn đoàn kết.</a:t>
              </a:r>
              <a:endParaRPr kumimoji="0" lang="zh-CN" altLang="en-US" sz="4000" b="1" i="0" u="none" strike="noStrike" kern="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p:txBody>
        </p:sp>
      </p:grpSp>
      <p:grpSp>
        <p:nvGrpSpPr>
          <p:cNvPr id="37" name="组合 3">
            <a:extLst>
              <a:ext uri="{FF2B5EF4-FFF2-40B4-BE49-F238E27FC236}">
                <a16:creationId xmlns:a16="http://schemas.microsoft.com/office/drawing/2014/main" id="{22488924-2A36-42B5-B119-946B519500E1}"/>
              </a:ext>
            </a:extLst>
          </p:cNvPr>
          <p:cNvGrpSpPr/>
          <p:nvPr/>
        </p:nvGrpSpPr>
        <p:grpSpPr>
          <a:xfrm>
            <a:off x="238396" y="2756638"/>
            <a:ext cx="11199542" cy="1057275"/>
            <a:chOff x="3454400" y="3233738"/>
            <a:chExt cx="11199542" cy="1057275"/>
          </a:xfrm>
          <a:solidFill>
            <a:srgbClr val="00B050"/>
          </a:solidFill>
        </p:grpSpPr>
        <p:sp>
          <p:nvSpPr>
            <p:cNvPr id="38" name="MH_Other_1">
              <a:extLst>
                <a:ext uri="{FF2B5EF4-FFF2-40B4-BE49-F238E27FC236}">
                  <a16:creationId xmlns:a16="http://schemas.microsoft.com/office/drawing/2014/main" id="{19798912-24EA-4F3C-89DA-EEBDF8D59AD5}"/>
                </a:ext>
              </a:extLst>
            </p:cNvPr>
            <p:cNvSpPr/>
            <p:nvPr>
              <p:custDataLst>
                <p:tags r:id="rId9"/>
              </p:custDataLst>
            </p:nvPr>
          </p:nvSpPr>
          <p:spPr>
            <a:xfrm flipV="1">
              <a:off x="4192589" y="3370264"/>
              <a:ext cx="282575" cy="282575"/>
            </a:xfrm>
            <a:prstGeom prst="ellipse">
              <a:avLst/>
            </a:prstGeom>
            <a:grpFill/>
            <a:ln w="12700" cap="flat" cmpd="sng" algn="ctr">
              <a:noFill/>
              <a:prstDash val="solid"/>
              <a:miter lim="800000"/>
            </a:ln>
            <a:effectLst/>
          </p:spPr>
          <p:txBody>
            <a:bodyPr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39" name="MH_Other_2">
              <a:extLst>
                <a:ext uri="{FF2B5EF4-FFF2-40B4-BE49-F238E27FC236}">
                  <a16:creationId xmlns:a16="http://schemas.microsoft.com/office/drawing/2014/main" id="{3E67E513-4C12-43EB-A5E4-D825156EA835}"/>
                </a:ext>
              </a:extLst>
            </p:cNvPr>
            <p:cNvSpPr/>
            <p:nvPr>
              <p:custDataLst>
                <p:tags r:id="rId10"/>
              </p:custDataLst>
            </p:nvPr>
          </p:nvSpPr>
          <p:spPr>
            <a:xfrm flipV="1">
              <a:off x="4414838" y="3233738"/>
              <a:ext cx="171450" cy="171450"/>
            </a:xfrm>
            <a:prstGeom prst="ellipse">
              <a:avLst/>
            </a:prstGeom>
            <a:grpFill/>
            <a:ln w="12700" cap="flat" cmpd="sng" algn="ctr">
              <a:noFill/>
              <a:prstDash val="solid"/>
              <a:miter lim="800000"/>
            </a:ln>
            <a:effectLst/>
          </p:spPr>
          <p:txBody>
            <a:bodyPr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40" name="MH_Other_8">
              <a:extLst>
                <a:ext uri="{FF2B5EF4-FFF2-40B4-BE49-F238E27FC236}">
                  <a16:creationId xmlns:a16="http://schemas.microsoft.com/office/drawing/2014/main" id="{94F1EAEE-1F9E-4766-9DF7-7EBA195D97CB}"/>
                </a:ext>
              </a:extLst>
            </p:cNvPr>
            <p:cNvSpPr/>
            <p:nvPr>
              <p:custDataLst>
                <p:tags r:id="rId11"/>
              </p:custDataLst>
            </p:nvPr>
          </p:nvSpPr>
          <p:spPr>
            <a:xfrm>
              <a:off x="3454400" y="3355975"/>
              <a:ext cx="935038" cy="935038"/>
            </a:xfrm>
            <a:prstGeom prst="ellipse">
              <a:avLst/>
            </a:prstGeom>
            <a:grpFill/>
            <a:ln w="12700" cap="flat" cmpd="sng" algn="ctr">
              <a:noFill/>
              <a:prstDash val="solid"/>
              <a:miter lim="800000"/>
            </a:ln>
            <a:effectLst/>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rPr>
                <a:t>B</a:t>
              </a:r>
              <a:endParaRPr kumimoji="0" lang="zh-CN" altLang="en-US"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endParaRPr>
            </a:p>
          </p:txBody>
        </p:sp>
        <p:sp>
          <p:nvSpPr>
            <p:cNvPr id="41" name="MH_SubTitle_2">
              <a:extLst>
                <a:ext uri="{FF2B5EF4-FFF2-40B4-BE49-F238E27FC236}">
                  <a16:creationId xmlns:a16="http://schemas.microsoft.com/office/drawing/2014/main" id="{CD9F8651-BF6B-42CF-B282-887C09BB6EB9}"/>
                </a:ext>
              </a:extLst>
            </p:cNvPr>
            <p:cNvSpPr txBox="1"/>
            <p:nvPr>
              <p:custDataLst>
                <p:tags r:id="rId12"/>
              </p:custDataLst>
            </p:nvPr>
          </p:nvSpPr>
          <p:spPr>
            <a:xfrm>
              <a:off x="4475163" y="3391055"/>
              <a:ext cx="10178779" cy="833438"/>
            </a:xfrm>
            <a:prstGeom prst="rect">
              <a:avLst/>
            </a:prstGeom>
            <a:noFill/>
          </p:spPr>
          <p:txBody>
            <a:bodyPr anchor="ctr">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smtClean="0">
                  <a:ln>
                    <a:noFill/>
                  </a:ln>
                  <a:solidFill>
                    <a:srgbClr val="70AD47">
                      <a:lumMod val="75000"/>
                    </a:srgbClr>
                  </a:solidFill>
                  <a:effectLst/>
                  <a:uLnTx/>
                  <a:uFillTx/>
                  <a:latin typeface="Times New Roman" panose="02020603050405020304" pitchFamily="18" charset="0"/>
                  <a:cs typeface="Times New Roman" panose="02020603050405020304" pitchFamily="18" charset="0"/>
                </a:rPr>
                <a:t>Ca ngợi</a:t>
              </a:r>
              <a:r>
                <a:rPr kumimoji="0" lang="en-US" altLang="zh-CN" sz="4000" b="1" i="0" u="none" strike="noStrike" kern="0" cap="none" spc="0" normalizeH="0" noProof="0" smtClean="0">
                  <a:ln>
                    <a:noFill/>
                  </a:ln>
                  <a:solidFill>
                    <a:srgbClr val="70AD47">
                      <a:lumMod val="75000"/>
                    </a:srgbClr>
                  </a:solidFill>
                  <a:effectLst/>
                  <a:uLnTx/>
                  <a:uFillTx/>
                  <a:latin typeface="Times New Roman" panose="02020603050405020304" pitchFamily="18" charset="0"/>
                  <a:cs typeface="Times New Roman" panose="02020603050405020304" pitchFamily="18" charset="0"/>
                </a:rPr>
                <a:t> bầy ong chăm chỉ tìm hoa làm mật</a:t>
              </a:r>
              <a:endParaRPr kumimoji="0" lang="zh-CN" altLang="en-US" sz="4000" b="1"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2" name="组合 4">
            <a:extLst>
              <a:ext uri="{FF2B5EF4-FFF2-40B4-BE49-F238E27FC236}">
                <a16:creationId xmlns:a16="http://schemas.microsoft.com/office/drawing/2014/main" id="{BCDACEED-A045-47FC-8D89-48E7F8A80186}"/>
              </a:ext>
            </a:extLst>
          </p:cNvPr>
          <p:cNvGrpSpPr/>
          <p:nvPr/>
        </p:nvGrpSpPr>
        <p:grpSpPr>
          <a:xfrm>
            <a:off x="238396" y="4029740"/>
            <a:ext cx="10012509" cy="1066801"/>
            <a:chOff x="3454400" y="4654550"/>
            <a:chExt cx="10012509" cy="1066801"/>
          </a:xfrm>
          <a:solidFill>
            <a:srgbClr val="2BC3B5"/>
          </a:solidFill>
        </p:grpSpPr>
        <p:sp>
          <p:nvSpPr>
            <p:cNvPr id="43" name="MH_Other_3">
              <a:extLst>
                <a:ext uri="{FF2B5EF4-FFF2-40B4-BE49-F238E27FC236}">
                  <a16:creationId xmlns:a16="http://schemas.microsoft.com/office/drawing/2014/main" id="{930064B7-721B-4679-8D08-43325C4BEF9F}"/>
                </a:ext>
              </a:extLst>
            </p:cNvPr>
            <p:cNvSpPr/>
            <p:nvPr>
              <p:custDataLst>
                <p:tags r:id="rId5"/>
              </p:custDataLst>
            </p:nvPr>
          </p:nvSpPr>
          <p:spPr>
            <a:xfrm flipV="1">
              <a:off x="4192589" y="4792664"/>
              <a:ext cx="282575" cy="282575"/>
            </a:xfrm>
            <a:prstGeom prst="ellipse">
              <a:avLst/>
            </a:prstGeom>
            <a:grpFill/>
            <a:ln w="12700" cap="flat" cmpd="sng" algn="ctr">
              <a:noFill/>
              <a:prstDash val="solid"/>
              <a:miter lim="800000"/>
            </a:ln>
            <a:effectLst/>
          </p:spPr>
          <p:txBody>
            <a:bodyPr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44" name="MH_Other_4">
              <a:extLst>
                <a:ext uri="{FF2B5EF4-FFF2-40B4-BE49-F238E27FC236}">
                  <a16:creationId xmlns:a16="http://schemas.microsoft.com/office/drawing/2014/main" id="{AC804682-43CF-483A-94B0-CBE3EF2961B5}"/>
                </a:ext>
              </a:extLst>
            </p:cNvPr>
            <p:cNvSpPr/>
            <p:nvPr>
              <p:custDataLst>
                <p:tags r:id="rId6"/>
              </p:custDataLst>
            </p:nvPr>
          </p:nvSpPr>
          <p:spPr>
            <a:xfrm flipV="1">
              <a:off x="4414838" y="4654550"/>
              <a:ext cx="171450" cy="171450"/>
            </a:xfrm>
            <a:prstGeom prst="ellipse">
              <a:avLst/>
            </a:prstGeom>
            <a:grpFill/>
            <a:ln w="12700" cap="flat" cmpd="sng" algn="ctr">
              <a:noFill/>
              <a:prstDash val="solid"/>
              <a:miter lim="800000"/>
            </a:ln>
            <a:effectLst/>
          </p:spPr>
          <p:txBody>
            <a:bodyPr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45" name="MH_Other_9">
              <a:extLst>
                <a:ext uri="{FF2B5EF4-FFF2-40B4-BE49-F238E27FC236}">
                  <a16:creationId xmlns:a16="http://schemas.microsoft.com/office/drawing/2014/main" id="{A679B3CF-201C-414B-9894-4A1960388085}"/>
                </a:ext>
              </a:extLst>
            </p:cNvPr>
            <p:cNvSpPr/>
            <p:nvPr>
              <p:custDataLst>
                <p:tags r:id="rId7"/>
              </p:custDataLst>
            </p:nvPr>
          </p:nvSpPr>
          <p:spPr>
            <a:xfrm>
              <a:off x="3454400" y="4786314"/>
              <a:ext cx="935038" cy="935037"/>
            </a:xfrm>
            <a:prstGeom prst="ellipse">
              <a:avLst/>
            </a:prstGeom>
            <a:grpFill/>
            <a:ln w="12700" cap="flat" cmpd="sng" algn="ctr">
              <a:noFill/>
              <a:prstDash val="solid"/>
              <a:miter lim="800000"/>
            </a:ln>
            <a:effectLst/>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rPr>
                <a:t>C</a:t>
              </a:r>
              <a:endParaRPr kumimoji="0" lang="zh-CN" altLang="en-US"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endParaRPr>
            </a:p>
          </p:txBody>
        </p:sp>
        <p:sp>
          <p:nvSpPr>
            <p:cNvPr id="46" name="MH_SubTitle_3">
              <a:extLst>
                <a:ext uri="{FF2B5EF4-FFF2-40B4-BE49-F238E27FC236}">
                  <a16:creationId xmlns:a16="http://schemas.microsoft.com/office/drawing/2014/main" id="{A1217CBD-0641-4BB9-9F1B-1103E77172D5}"/>
                </a:ext>
              </a:extLst>
            </p:cNvPr>
            <p:cNvSpPr txBox="1"/>
            <p:nvPr>
              <p:custDataLst>
                <p:tags r:id="rId8"/>
              </p:custDataLst>
            </p:nvPr>
          </p:nvSpPr>
          <p:spPr>
            <a:xfrm>
              <a:off x="4586288" y="4887914"/>
              <a:ext cx="8880621" cy="833437"/>
            </a:xfrm>
            <a:prstGeom prst="rect">
              <a:avLst/>
            </a:prstGeom>
            <a:noFill/>
          </p:spPr>
          <p:txBody>
            <a:bodyPr anchor="ctr">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smtClean="0">
                  <a:ln>
                    <a:noFill/>
                  </a:ln>
                  <a:solidFill>
                    <a:srgbClr val="2BC3B5"/>
                  </a:solidFill>
                  <a:effectLst/>
                  <a:uLnTx/>
                  <a:uFillTx/>
                  <a:latin typeface="Times New Roman" panose="02020603050405020304" pitchFamily="18" charset="0"/>
                  <a:cs typeface="Times New Roman" panose="02020603050405020304" pitchFamily="18" charset="0"/>
                </a:rPr>
                <a:t>Bầy</a:t>
              </a:r>
              <a:r>
                <a:rPr kumimoji="0" lang="en-US" altLang="zh-CN" sz="4000" b="1" i="0" u="none" strike="noStrike" kern="0" cap="none" spc="0" normalizeH="0" noProof="0" smtClean="0">
                  <a:ln>
                    <a:noFill/>
                  </a:ln>
                  <a:solidFill>
                    <a:srgbClr val="2BC3B5"/>
                  </a:solidFill>
                  <a:effectLst/>
                  <a:uLnTx/>
                  <a:uFillTx/>
                  <a:latin typeface="Times New Roman" panose="02020603050405020304" pitchFamily="18" charset="0"/>
                  <a:cs typeface="Times New Roman" panose="02020603050405020304" pitchFamily="18" charset="0"/>
                </a:rPr>
                <a:t> ong luôn vui tươi và yêu đời.</a:t>
              </a:r>
              <a:endParaRPr kumimoji="0" lang="zh-CN" altLang="en-US" sz="4000" b="1" i="0" u="none" strike="noStrike" kern="0" cap="none" spc="0" normalizeH="0" baseline="0" noProof="0" dirty="0">
                <a:ln>
                  <a:noFill/>
                </a:ln>
                <a:solidFill>
                  <a:srgbClr val="2BC3B5"/>
                </a:solidFill>
                <a:effectLst/>
                <a:uLnTx/>
                <a:uFillTx/>
                <a:latin typeface="Times New Roman" panose="02020603050405020304" pitchFamily="18" charset="0"/>
                <a:cs typeface="Times New Roman" panose="02020603050405020304" pitchFamily="18" charset="0"/>
              </a:endParaRPr>
            </a:p>
          </p:txBody>
        </p:sp>
      </p:grpSp>
      <p:grpSp>
        <p:nvGrpSpPr>
          <p:cNvPr id="47" name="组合 3">
            <a:extLst>
              <a:ext uri="{FF2B5EF4-FFF2-40B4-BE49-F238E27FC236}">
                <a16:creationId xmlns:a16="http://schemas.microsoft.com/office/drawing/2014/main" id="{22488924-2A36-42B5-B119-946B519500E1}"/>
              </a:ext>
            </a:extLst>
          </p:cNvPr>
          <p:cNvGrpSpPr/>
          <p:nvPr/>
        </p:nvGrpSpPr>
        <p:grpSpPr>
          <a:xfrm>
            <a:off x="254093" y="5284053"/>
            <a:ext cx="8398674" cy="1057275"/>
            <a:chOff x="3454400" y="3233738"/>
            <a:chExt cx="8398674" cy="1057275"/>
          </a:xfrm>
          <a:solidFill>
            <a:srgbClr val="D5718E"/>
          </a:solidFill>
        </p:grpSpPr>
        <p:sp>
          <p:nvSpPr>
            <p:cNvPr id="48" name="MH_Other_1">
              <a:extLst>
                <a:ext uri="{FF2B5EF4-FFF2-40B4-BE49-F238E27FC236}">
                  <a16:creationId xmlns:a16="http://schemas.microsoft.com/office/drawing/2014/main" id="{19798912-24EA-4F3C-89DA-EEBDF8D59AD5}"/>
                </a:ext>
              </a:extLst>
            </p:cNvPr>
            <p:cNvSpPr/>
            <p:nvPr>
              <p:custDataLst>
                <p:tags r:id="rId1"/>
              </p:custDataLst>
            </p:nvPr>
          </p:nvSpPr>
          <p:spPr>
            <a:xfrm flipV="1">
              <a:off x="4192589" y="3370264"/>
              <a:ext cx="282575" cy="282575"/>
            </a:xfrm>
            <a:prstGeom prst="ellipse">
              <a:avLst/>
            </a:prstGeom>
            <a:grpFill/>
            <a:ln w="12700" cap="flat" cmpd="sng" algn="ctr">
              <a:noFill/>
              <a:prstDash val="solid"/>
              <a:miter lim="800000"/>
            </a:ln>
            <a:effectLst/>
          </p:spPr>
          <p:txBody>
            <a:bodyPr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49" name="MH_Other_2">
              <a:extLst>
                <a:ext uri="{FF2B5EF4-FFF2-40B4-BE49-F238E27FC236}">
                  <a16:creationId xmlns:a16="http://schemas.microsoft.com/office/drawing/2014/main" id="{3E67E513-4C12-43EB-A5E4-D825156EA835}"/>
                </a:ext>
              </a:extLst>
            </p:cNvPr>
            <p:cNvSpPr/>
            <p:nvPr>
              <p:custDataLst>
                <p:tags r:id="rId2"/>
              </p:custDataLst>
            </p:nvPr>
          </p:nvSpPr>
          <p:spPr>
            <a:xfrm flipV="1">
              <a:off x="4414838" y="3233738"/>
              <a:ext cx="171450" cy="171450"/>
            </a:xfrm>
            <a:prstGeom prst="ellipse">
              <a:avLst/>
            </a:prstGeom>
            <a:grpFill/>
            <a:ln w="12700" cap="flat" cmpd="sng" algn="ctr">
              <a:noFill/>
              <a:prstDash val="solid"/>
              <a:miter lim="800000"/>
            </a:ln>
            <a:effectLst/>
          </p:spPr>
          <p:txBody>
            <a:bodyPr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黑体" panose="02010609060101010101" pitchFamily="49" charset="-122"/>
                <a:cs typeface="+mn-cs"/>
              </a:endParaRPr>
            </a:p>
          </p:txBody>
        </p:sp>
        <p:sp>
          <p:nvSpPr>
            <p:cNvPr id="50" name="MH_Other_8">
              <a:extLst>
                <a:ext uri="{FF2B5EF4-FFF2-40B4-BE49-F238E27FC236}">
                  <a16:creationId xmlns:a16="http://schemas.microsoft.com/office/drawing/2014/main" id="{94F1EAEE-1F9E-4766-9DF7-7EBA195D97CB}"/>
                </a:ext>
              </a:extLst>
            </p:cNvPr>
            <p:cNvSpPr/>
            <p:nvPr>
              <p:custDataLst>
                <p:tags r:id="rId3"/>
              </p:custDataLst>
            </p:nvPr>
          </p:nvSpPr>
          <p:spPr>
            <a:xfrm>
              <a:off x="3454400" y="3355975"/>
              <a:ext cx="935038" cy="935038"/>
            </a:xfrm>
            <a:prstGeom prst="ellipse">
              <a:avLst/>
            </a:prstGeom>
            <a:grpFill/>
            <a:ln w="12700" cap="flat" cmpd="sng" algn="ctr">
              <a:noFill/>
              <a:prstDash val="solid"/>
              <a:miter lim="800000"/>
            </a:ln>
            <a:effectLst/>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rPr>
                <a:t>D</a:t>
              </a:r>
              <a:endParaRPr kumimoji="0" lang="zh-CN" altLang="en-US" sz="4000" b="0" i="0" u="none" strike="noStrike" kern="0" cap="none" spc="0" normalizeH="0" baseline="0" noProof="0">
                <a:ln>
                  <a:noFill/>
                </a:ln>
                <a:solidFill>
                  <a:srgbClr val="FFFFFF"/>
                </a:solidFill>
                <a:effectLst/>
                <a:uLnTx/>
                <a:uFillTx/>
                <a:latin typeface="等线" panose="020F0502020204030204"/>
                <a:ea typeface="黑体" panose="02010609060101010101" pitchFamily="49" charset="-122"/>
                <a:cs typeface="+mn-cs"/>
              </a:endParaRPr>
            </a:p>
          </p:txBody>
        </p:sp>
        <p:sp>
          <p:nvSpPr>
            <p:cNvPr id="51" name="MH_SubTitle_2">
              <a:extLst>
                <a:ext uri="{FF2B5EF4-FFF2-40B4-BE49-F238E27FC236}">
                  <a16:creationId xmlns:a16="http://schemas.microsoft.com/office/drawing/2014/main" id="{CD9F8651-BF6B-42CF-B282-887C09BB6EB9}"/>
                </a:ext>
              </a:extLst>
            </p:cNvPr>
            <p:cNvSpPr txBox="1"/>
            <p:nvPr>
              <p:custDataLst>
                <p:tags r:id="rId4"/>
              </p:custDataLst>
            </p:nvPr>
          </p:nvSpPr>
          <p:spPr>
            <a:xfrm>
              <a:off x="4656874" y="3406775"/>
              <a:ext cx="7196200" cy="833438"/>
            </a:xfrm>
            <a:prstGeom prst="rect">
              <a:avLst/>
            </a:prstGeom>
            <a:noFill/>
          </p:spPr>
          <p:txBody>
            <a:bodyPr anchor="ctr">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smtClean="0">
                  <a:ln>
                    <a:noFill/>
                  </a:ln>
                  <a:solidFill>
                    <a:srgbClr val="C63E64"/>
                  </a:solidFill>
                  <a:effectLst/>
                  <a:uLnTx/>
                  <a:uFillTx/>
                  <a:latin typeface="Times New Roman" panose="02020603050405020304" pitchFamily="18" charset="0"/>
                  <a:cs typeface="Times New Roman" panose="02020603050405020304" pitchFamily="18" charset="0"/>
                </a:rPr>
                <a:t>Ca ngợi</a:t>
              </a:r>
              <a:r>
                <a:rPr kumimoji="0" lang="en-US" altLang="zh-CN" sz="4000" b="1" i="0" u="none" strike="noStrike" kern="0" cap="none" spc="0" normalizeH="0" noProof="0" smtClean="0">
                  <a:ln>
                    <a:noFill/>
                  </a:ln>
                  <a:solidFill>
                    <a:srgbClr val="C63E64"/>
                  </a:solidFill>
                  <a:effectLst/>
                  <a:uLnTx/>
                  <a:uFillTx/>
                  <a:latin typeface="Times New Roman" panose="02020603050405020304" pitchFamily="18" charset="0"/>
                  <a:cs typeface="Times New Roman" panose="02020603050405020304" pitchFamily="18" charset="0"/>
                </a:rPr>
                <a:t> hoa có nhiều mật ngọt.</a:t>
              </a:r>
              <a:endParaRPr kumimoji="0" lang="zh-CN" altLang="en-US" sz="4000" b="1" i="0" u="none" strike="noStrike" kern="0" cap="none" spc="0" normalizeH="0" baseline="0" noProof="0" dirty="0">
                <a:ln>
                  <a:noFill/>
                </a:ln>
                <a:solidFill>
                  <a:srgbClr val="C63E64"/>
                </a:solidFill>
                <a:effectLst/>
                <a:uLnTx/>
                <a:uFillTx/>
                <a:latin typeface="Times New Roman" panose="02020603050405020304" pitchFamily="18" charset="0"/>
                <a:cs typeface="Times New Roman" panose="02020603050405020304" pitchFamily="18" charset="0"/>
              </a:endParaRPr>
            </a:p>
          </p:txBody>
        </p:sp>
      </p:grpSp>
      <p:pic>
        <p:nvPicPr>
          <p:cNvPr id="52"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52767" y="40755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529210" y="152474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29187" y="528405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5" name="CẤM BUÔN BÁN, CẤM REUP" descr="Káº¿t quáº£ hÃ¬nh áº£nh cho right wrong tick icon"/>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914364" y="2669915"/>
            <a:ext cx="1047148" cy="920310"/>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8">
            <a:extLst>
              <a:ext uri="{FF2B5EF4-FFF2-40B4-BE49-F238E27FC236}">
                <a16:creationId xmlns:a16="http://schemas.microsoft.com/office/drawing/2014/main" id="{32C48B9F-CBE9-4116-85BD-A7F1F00D0C0F}"/>
              </a:ext>
            </a:extLst>
          </p:cNvPr>
          <p:cNvSpPr txBox="1">
            <a:spLocks noChangeArrowheads="1"/>
          </p:cNvSpPr>
          <p:nvPr/>
        </p:nvSpPr>
        <p:spPr bwMode="auto">
          <a:xfrm>
            <a:off x="620565" y="0"/>
            <a:ext cx="1081737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3600" b="1" smtClean="0">
                <a:latin typeface="Times New Roman" panose="02020603050405020304" pitchFamily="18" charset="0"/>
              </a:rPr>
              <a:t>1.</a:t>
            </a:r>
            <a:r>
              <a:rPr lang="vi-VN" altLang="en-US" sz="3600" b="1" smtClean="0">
                <a:latin typeface="Times New Roman" panose="02020603050405020304" pitchFamily="18" charset="0"/>
              </a:rPr>
              <a:t> </a:t>
            </a:r>
            <a:r>
              <a:rPr lang="vi-VN" altLang="en-US" sz="3600" b="1">
                <a:latin typeface="Times New Roman" panose="02020603050405020304" pitchFamily="18" charset="0"/>
              </a:rPr>
              <a:t>Em hiểu nghĩa câu </a:t>
            </a:r>
            <a:r>
              <a:rPr lang="vi-VN" altLang="en-US" sz="3600" b="1" smtClean="0">
                <a:latin typeface="Times New Roman" panose="02020603050405020304" pitchFamily="18" charset="0"/>
              </a:rPr>
              <a:t>thơ</a:t>
            </a:r>
            <a:r>
              <a:rPr lang="en-US" altLang="en-US" sz="3600" b="1" smtClean="0">
                <a:latin typeface="Times New Roman" panose="02020603050405020304" pitchFamily="18" charset="0"/>
              </a:rPr>
              <a:t>:</a:t>
            </a:r>
            <a:r>
              <a:rPr lang="vi-VN" altLang="en-US" sz="3600" b="1" smtClean="0">
                <a:latin typeface="Times New Roman" panose="02020603050405020304" pitchFamily="18" charset="0"/>
              </a:rPr>
              <a:t> </a:t>
            </a:r>
            <a:endParaRPr lang="vi-VN" altLang="en-US" sz="3600" b="1">
              <a:latin typeface="Times New Roman" panose="02020603050405020304" pitchFamily="18" charset="0"/>
            </a:endParaRPr>
          </a:p>
          <a:p>
            <a:pPr algn="ctr" eaLnBrk="1" hangingPunct="1">
              <a:spcBef>
                <a:spcPct val="50000"/>
              </a:spcBef>
              <a:buFontTx/>
              <a:buNone/>
            </a:pPr>
            <a:r>
              <a:rPr lang="vi-VN" altLang="en-US" sz="3600" b="1">
                <a:latin typeface="Times New Roman" panose="02020603050405020304" pitchFamily="18" charset="0"/>
              </a:rPr>
              <a:t>“Đất nơi đâu cũng tìm ra ngọt ngào</a:t>
            </a:r>
            <a:r>
              <a:rPr lang="vi-VN" altLang="en-US" sz="3600" b="1" smtClean="0">
                <a:latin typeface="Times New Roman" panose="02020603050405020304" pitchFamily="18" charset="0"/>
              </a:rPr>
              <a:t>”  </a:t>
            </a:r>
            <a:r>
              <a:rPr lang="vi-VN" altLang="en-US" sz="3600" b="1">
                <a:latin typeface="Times New Roman" panose="02020603050405020304" pitchFamily="18" charset="0"/>
              </a:rPr>
              <a:t>thế nào?</a:t>
            </a:r>
          </a:p>
        </p:txBody>
      </p:sp>
    </p:spTree>
    <p:extLst>
      <p:ext uri="{BB962C8B-B14F-4D97-AF65-F5344CB8AC3E}">
        <p14:creationId xmlns:p14="http://schemas.microsoft.com/office/powerpoint/2010/main" val="285570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800" decel="100000"/>
                                        <p:tgtEl>
                                          <p:spTgt spid="56"/>
                                        </p:tgtEl>
                                      </p:cBhvr>
                                    </p:animEffect>
                                    <p:anim calcmode="lin" valueType="num">
                                      <p:cBhvr>
                                        <p:cTn id="14" dur="800" decel="100000" fill="hold"/>
                                        <p:tgtEl>
                                          <p:spTgt spid="56"/>
                                        </p:tgtEl>
                                        <p:attrNameLst>
                                          <p:attrName>style.rotation</p:attrName>
                                        </p:attrNameLst>
                                      </p:cBhvr>
                                      <p:tavLst>
                                        <p:tav tm="0">
                                          <p:val>
                                            <p:fltVal val="-90"/>
                                          </p:val>
                                        </p:tav>
                                        <p:tav tm="100000">
                                          <p:val>
                                            <p:fltVal val="0"/>
                                          </p:val>
                                        </p:tav>
                                      </p:tavLst>
                                    </p:anim>
                                    <p:anim calcmode="lin" valueType="num">
                                      <p:cBhvr>
                                        <p:cTn id="15" dur="800" decel="100000" fill="hold"/>
                                        <p:tgtEl>
                                          <p:spTgt spid="56"/>
                                        </p:tgtEl>
                                        <p:attrNameLst>
                                          <p:attrName>ppt_x</p:attrName>
                                        </p:attrNameLst>
                                      </p:cBhvr>
                                      <p:tavLst>
                                        <p:tav tm="0">
                                          <p:val>
                                            <p:strVal val="#ppt_x+0.4"/>
                                          </p:val>
                                        </p:tav>
                                        <p:tav tm="100000">
                                          <p:val>
                                            <p:strVal val="#ppt_x-0.05"/>
                                          </p:val>
                                        </p:tav>
                                      </p:tavLst>
                                    </p:anim>
                                    <p:anim calcmode="lin" valueType="num">
                                      <p:cBhvr>
                                        <p:cTn id="16" dur="800" decel="100000" fill="hold"/>
                                        <p:tgtEl>
                                          <p:spTgt spid="56"/>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56"/>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56"/>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8"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8"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53"/>
                                        </p:tgtEl>
                                      </p:cBhvr>
                                    </p:animEffect>
                                    <p:set>
                                      <p:cBhvr>
                                        <p:cTn id="58"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9" restart="whenNotActive" fill="hold" evtFilter="cancelBubble" nodeType="interactiveSeq">
                <p:stCondLst>
                  <p:cond evt="onClick" delay="0">
                    <p:tgtEl>
                      <p:spTgt spid="47"/>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8" name="Am-thanh-tra-loi-sai-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54"/>
                                        </p:tgtEl>
                                      </p:cBhvr>
                                    </p:animEffect>
                                    <p:set>
                                      <p:cBhvr>
                                        <p:cTn id="6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37"/>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47"/>
                                        </p:tgtEl>
                                      </p:cBhvr>
                                    </p:animEffect>
                                    <p:set>
                                      <p:cBhvr>
                                        <p:cTn id="73" dur="1" fill="hold">
                                          <p:stCondLst>
                                            <p:cond delay="499"/>
                                          </p:stCondLst>
                                        </p:cTn>
                                        <p:tgtEl>
                                          <p:spTgt spid="47"/>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42"/>
                                        </p:tgtEl>
                                      </p:cBhvr>
                                    </p:animEffect>
                                    <p:set>
                                      <p:cBhvr>
                                        <p:cTn id="76" dur="1" fill="hold">
                                          <p:stCondLst>
                                            <p:cond delay="499"/>
                                          </p:stCondLst>
                                        </p:cTn>
                                        <p:tgtEl>
                                          <p:spTgt spid="42"/>
                                        </p:tgtEl>
                                        <p:attrNameLst>
                                          <p:attrName>style.visibility</p:attrName>
                                        </p:attrNameLst>
                                      </p:cBhvr>
                                      <p:to>
                                        <p:strVal val="hidden"/>
                                      </p:to>
                                    </p:set>
                                  </p:childTnLst>
                                </p:cTn>
                              </p:par>
                              <p:par>
                                <p:cTn id="77" presetID="16" presetClass="exit" presetSubtype="21" fill="hold" nodeType="withEffect">
                                  <p:stCondLst>
                                    <p:cond delay="0"/>
                                  </p:stCondLst>
                                  <p:childTnLst>
                                    <p:animEffect transition="out" filter="barn(inVertical)">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9" name="Am-thanh-tra-loi-dung-www_nhacchuongvui_com.wav"/>
                                        </p:tgtEl>
                                      </p:cMediaNode>
                                    </p:audio>
                                  </p:subTnLst>
                                </p:cTn>
                              </p:par>
                              <p:par>
                                <p:cTn id="82" presetID="10" presetClass="exit" presetSubtype="0" fill="hold" nodeType="withEffect">
                                  <p:stCondLst>
                                    <p:cond delay="500"/>
                                  </p:stCondLst>
                                  <p:childTnLst>
                                    <p:animEffect transition="out" filter="fade">
                                      <p:cBhvr>
                                        <p:cTn id="83" dur="500"/>
                                        <p:tgtEl>
                                          <p:spTgt spid="55"/>
                                        </p:tgtEl>
                                      </p:cBhvr>
                                    </p:animEffect>
                                    <p:set>
                                      <p:cBhvr>
                                        <p:cTn id="8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32C48B9F-CBE9-4116-85BD-A7F1F00D0C0F}"/>
              </a:ext>
            </a:extLst>
          </p:cNvPr>
          <p:cNvSpPr txBox="1">
            <a:spLocks noChangeArrowheads="1"/>
          </p:cNvSpPr>
          <p:nvPr/>
        </p:nvSpPr>
        <p:spPr bwMode="auto">
          <a:xfrm>
            <a:off x="1977851" y="763312"/>
            <a:ext cx="1081737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4400" b="1">
                <a:latin typeface="Times New Roman" panose="02020603050405020304" pitchFamily="18" charset="0"/>
              </a:rPr>
              <a:t>2</a:t>
            </a:r>
            <a:r>
              <a:rPr lang="en-US" altLang="en-US" sz="4400" b="1" smtClean="0">
                <a:latin typeface="Times New Roman" panose="02020603050405020304" pitchFamily="18" charset="0"/>
              </a:rPr>
              <a:t>.</a:t>
            </a:r>
            <a:r>
              <a:rPr lang="vi-VN" altLang="en-US" sz="4400" b="1" smtClean="0">
                <a:latin typeface="Times New Roman" panose="02020603050405020304" pitchFamily="18" charset="0"/>
              </a:rPr>
              <a:t> </a:t>
            </a:r>
            <a:r>
              <a:rPr lang="vi-VN" altLang="en-US" sz="4400" b="1">
                <a:latin typeface="Times New Roman" panose="02020603050405020304" pitchFamily="18" charset="0"/>
              </a:rPr>
              <a:t>Em </a:t>
            </a:r>
            <a:r>
              <a:rPr lang="en-US" altLang="en-US" sz="4400" b="1" smtClean="0">
                <a:latin typeface="Times New Roman" panose="02020603050405020304" pitchFamily="18" charset="0"/>
              </a:rPr>
              <a:t>hãy nêu ý nghĩa của bài thơ.</a:t>
            </a:r>
            <a:endParaRPr lang="vi-VN" altLang="en-US" sz="4400" b="1">
              <a:latin typeface="Times New Roman" panose="02020603050405020304" pitchFamily="18" charset="0"/>
            </a:endParaRPr>
          </a:p>
        </p:txBody>
      </p:sp>
      <p:sp>
        <p:nvSpPr>
          <p:cNvPr id="3" name="Rectangle 32">
            <a:extLst>
              <a:ext uri="{FF2B5EF4-FFF2-40B4-BE49-F238E27FC236}">
                <a16:creationId xmlns:a16="http://schemas.microsoft.com/office/drawing/2014/main" id="{BA6EDD8B-EF10-4F85-9028-BB876BA0F362}"/>
              </a:ext>
            </a:extLst>
          </p:cNvPr>
          <p:cNvSpPr>
            <a:spLocks noChangeArrowheads="1"/>
          </p:cNvSpPr>
          <p:nvPr/>
        </p:nvSpPr>
        <p:spPr bwMode="auto">
          <a:xfrm>
            <a:off x="2773581" y="1968131"/>
            <a:ext cx="9225911" cy="187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400" b="1">
                <a:solidFill>
                  <a:schemeClr val="accent2">
                    <a:lumMod val="75000"/>
                  </a:schemeClr>
                </a:solidFill>
                <a:latin typeface="Times New Roman" panose="02020603050405020304" pitchFamily="18" charset="0"/>
              </a:rPr>
              <a:t>Ca ngợi những phẩm chất đáng quý của bầy ong: </a:t>
            </a:r>
            <a:r>
              <a:rPr lang="vi-VN" altLang="en-US" sz="4400" b="1">
                <a:solidFill>
                  <a:schemeClr val="accent2">
                    <a:lumMod val="75000"/>
                  </a:schemeClr>
                </a:solidFill>
                <a:latin typeface="Times New Roman" panose="02020603050405020304" pitchFamily="18" charset="0"/>
              </a:rPr>
              <a:t>C</a:t>
            </a:r>
            <a:r>
              <a:rPr lang="en-US" altLang="en-US" sz="4400" b="1">
                <a:solidFill>
                  <a:schemeClr val="accent2">
                    <a:lumMod val="75000"/>
                  </a:schemeClr>
                </a:solidFill>
                <a:latin typeface="Times New Roman" panose="02020603050405020304" pitchFamily="18" charset="0"/>
              </a:rPr>
              <a:t>ần cù làm việc để giúp ích cho </a:t>
            </a:r>
            <a:r>
              <a:rPr lang="vi-VN" altLang="en-US" sz="4400" b="1">
                <a:solidFill>
                  <a:schemeClr val="accent2">
                    <a:lumMod val="75000"/>
                  </a:schemeClr>
                </a:solidFill>
                <a:latin typeface="Times New Roman" panose="02020603050405020304" pitchFamily="18" charset="0"/>
              </a:rPr>
              <a:t>đời.</a:t>
            </a:r>
            <a:endParaRPr lang="en-US" altLang="en-US" sz="4400" b="1">
              <a:solidFill>
                <a:schemeClr val="accent2">
                  <a:lumMod val="75000"/>
                </a:schemeClr>
              </a:solidFill>
              <a:latin typeface="Times New Roman" panose="02020603050405020304" pitchFamily="18" charset="0"/>
            </a:endParaRPr>
          </a:p>
        </p:txBody>
      </p:sp>
      <p:pic>
        <p:nvPicPr>
          <p:cNvPr id="4" name="Picture 2" descr="Pin on Tiere">
            <a:extLst>
              <a:ext uri="{FF2B5EF4-FFF2-40B4-BE49-F238E27FC236}">
                <a16:creationId xmlns:a16="http://schemas.microsoft.com/office/drawing/2014/main" id="{89A38512-1064-4DB0-B815-E4914DBD745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20" y="2417166"/>
            <a:ext cx="2733154" cy="4253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994199">
            <a:off x="10137470" y="4574858"/>
            <a:ext cx="1843616" cy="2407121"/>
          </a:xfrm>
          <a:prstGeom prst="rect">
            <a:avLst/>
          </a:prstGeom>
        </p:spPr>
      </p:pic>
    </p:spTree>
    <p:extLst>
      <p:ext uri="{BB962C8B-B14F-4D97-AF65-F5344CB8AC3E}">
        <p14:creationId xmlns:p14="http://schemas.microsoft.com/office/powerpoint/2010/main" val="326998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800" decel="100000"/>
                                        <p:tgtEl>
                                          <p:spTgt spid="2"/>
                                        </p:tgtEl>
                                      </p:cBhvr>
                                    </p:animEffect>
                                    <p:anim calcmode="lin" valueType="num">
                                      <p:cBhvr>
                                        <p:cTn id="14" dur="800" decel="100000" fill="hold"/>
                                        <p:tgtEl>
                                          <p:spTgt spid="2"/>
                                        </p:tgtEl>
                                        <p:attrNameLst>
                                          <p:attrName>style.rotation</p:attrName>
                                        </p:attrNameLst>
                                      </p:cBhvr>
                                      <p:tavLst>
                                        <p:tav tm="0">
                                          <p:val>
                                            <p:fltVal val="-90"/>
                                          </p:val>
                                        </p:tav>
                                        <p:tav tm="100000">
                                          <p:val>
                                            <p:fltVal val="0"/>
                                          </p:val>
                                        </p:tav>
                                      </p:tavLst>
                                    </p:anim>
                                    <p:anim calcmode="lin" valueType="num">
                                      <p:cBhvr>
                                        <p:cTn id="15" dur="800" decel="100000" fill="hold"/>
                                        <p:tgtEl>
                                          <p:spTgt spid="2"/>
                                        </p:tgtEl>
                                        <p:attrNameLst>
                                          <p:attrName>ppt_x</p:attrName>
                                        </p:attrNameLst>
                                      </p:cBhvr>
                                      <p:tavLst>
                                        <p:tav tm="0">
                                          <p:val>
                                            <p:strVal val="#ppt_x+0.4"/>
                                          </p:val>
                                        </p:tav>
                                        <p:tav tm="100000">
                                          <p:val>
                                            <p:strVal val="#ppt_x-0.05"/>
                                          </p:val>
                                        </p:tav>
                                      </p:tavLst>
                                    </p:anim>
                                    <p:anim calcmode="lin" valueType="num">
                                      <p:cBhvr>
                                        <p:cTn id="16" dur="800" decel="100000" fill="hold"/>
                                        <p:tgtEl>
                                          <p:spTgt spid="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9306" y="240632"/>
            <a:ext cx="2743200" cy="368968"/>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Video giới thiệu về rừng</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480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rot="1316482" flipH="1">
            <a:off x="4281415" y="3817411"/>
            <a:ext cx="1880307" cy="1494880"/>
            <a:chOff x="5810450" y="1655939"/>
            <a:chExt cx="1880307" cy="149488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65128" b="71058"/>
            <a:stretch/>
          </p:blipFill>
          <p:spPr>
            <a:xfrm rot="2719399">
              <a:off x="6803633" y="1913054"/>
              <a:ext cx="1144240" cy="63000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65128" b="71058"/>
            <a:stretch/>
          </p:blipFill>
          <p:spPr>
            <a:xfrm rot="2719399">
              <a:off x="6610661" y="2152445"/>
              <a:ext cx="793127" cy="43668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65128" b="71058"/>
            <a:stretch/>
          </p:blipFill>
          <p:spPr>
            <a:xfrm rot="2719399">
              <a:off x="6673600" y="1925963"/>
              <a:ext cx="867149" cy="47744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9908" t="6154" r="2100" b="70051"/>
            <a:stretch/>
          </p:blipFill>
          <p:spPr>
            <a:xfrm rot="1369954" flipH="1">
              <a:off x="5810450" y="1955275"/>
              <a:ext cx="1803623" cy="119554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5128" b="71058"/>
            <a:stretch/>
          </p:blipFill>
          <p:spPr>
            <a:xfrm rot="2719399">
              <a:off x="6731260" y="2066054"/>
              <a:ext cx="1089367" cy="599796"/>
            </a:xfrm>
            <a:prstGeom prst="rect">
              <a:avLst/>
            </a:prstGeom>
          </p:spPr>
        </p:pic>
      </p:gr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41497" b="24540"/>
          <a:stretch/>
        </p:blipFill>
        <p:spPr>
          <a:xfrm flipH="1">
            <a:off x="-1141322" y="-1305394"/>
            <a:ext cx="5234499" cy="7362550"/>
          </a:xfrm>
          <a:prstGeom prst="rect">
            <a:avLst/>
          </a:prstGeom>
        </p:spPr>
      </p:pic>
      <p:pic>
        <p:nvPicPr>
          <p:cNvPr id="5" name="图片 5">
            <a:extLst>
              <a:ext uri="{FF2B5EF4-FFF2-40B4-BE49-F238E27FC236}">
                <a16:creationId xmlns:a16="http://schemas.microsoft.com/office/drawing/2014/main" id="{B42EE967-6EF2-4350-9F37-4E7CC3902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34305"/>
            <a:ext cx="2464454" cy="5501434"/>
          </a:xfrm>
          <a:prstGeom prst="rect">
            <a:avLst/>
          </a:prstGeom>
        </p:spPr>
      </p:pic>
      <p:pic>
        <p:nvPicPr>
          <p:cNvPr id="6" name="图片 8">
            <a:extLst>
              <a:ext uri="{FF2B5EF4-FFF2-40B4-BE49-F238E27FC236}">
                <a16:creationId xmlns:a16="http://schemas.microsoft.com/office/drawing/2014/main" id="{770DE002-EE99-448F-925B-1FECA730B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8" r="22440"/>
          <a:stretch/>
        </p:blipFill>
        <p:spPr>
          <a:xfrm>
            <a:off x="-73740" y="3867388"/>
            <a:ext cx="8304283" cy="3089823"/>
          </a:xfrm>
          <a:prstGeom prst="rect">
            <a:avLst/>
          </a:prstGeom>
        </p:spPr>
      </p:pic>
      <p:sp>
        <p:nvSpPr>
          <p:cNvPr id="17" name="矩形: 圆角 30">
            <a:extLst>
              <a:ext uri="{FF2B5EF4-FFF2-40B4-BE49-F238E27FC236}">
                <a16:creationId xmlns:a16="http://schemas.microsoft.com/office/drawing/2014/main" id="{FAD0365D-6A6E-4B17-B411-DDCE32D0A74D}"/>
              </a:ext>
            </a:extLst>
          </p:cNvPr>
          <p:cNvSpPr/>
          <p:nvPr/>
        </p:nvSpPr>
        <p:spPr>
          <a:xfrm>
            <a:off x="3042808" y="27208"/>
            <a:ext cx="2704517" cy="827147"/>
          </a:xfrm>
          <a:prstGeom prst="roundRect">
            <a:avLst>
              <a:gd name="adj" fmla="val 28943"/>
            </a:avLst>
          </a:prstGeom>
          <a:solidFill>
            <a:srgbClr val="94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4400" dirty="0">
              <a:effectLst>
                <a:outerShdw blurRad="38100" dist="38100" dir="2700000" algn="tl">
                  <a:srgbClr val="000000">
                    <a:alpha val="43137"/>
                  </a:srgbClr>
                </a:outerShdw>
              </a:effectLst>
              <a:latin typeface="UTM Guanine" panose="02040603050506020204" pitchFamily="18" charset="0"/>
            </a:endParaRPr>
          </a:p>
        </p:txBody>
      </p:sp>
      <p:sp>
        <p:nvSpPr>
          <p:cNvPr id="18" name="标题 1">
            <a:extLst>
              <a:ext uri="{FF2B5EF4-FFF2-40B4-BE49-F238E27FC236}">
                <a16:creationId xmlns:a16="http://schemas.microsoft.com/office/drawing/2014/main" id="{DF0BF919-02D9-45DE-8636-8E9E41219442}"/>
              </a:ext>
            </a:extLst>
          </p:cNvPr>
          <p:cNvSpPr txBox="1">
            <a:spLocks/>
          </p:cNvSpPr>
          <p:nvPr/>
        </p:nvSpPr>
        <p:spPr>
          <a:xfrm>
            <a:off x="3360840" y="737498"/>
            <a:ext cx="7757627"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7200"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sz="7200" b="1" dirty="0">
              <a:solidFill>
                <a:srgbClr val="159C15"/>
              </a:solidFill>
              <a:latin typeface="UTM Sharnay" panose="02040603050506020204" pitchFamily="18" charset="0"/>
              <a:ea typeface="印品溜溜圆" panose="02000000000000000000" pitchFamily="2" charset="-122"/>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5897" y="3306455"/>
            <a:ext cx="3698821" cy="3698821"/>
          </a:xfrm>
          <a:prstGeom prst="rect">
            <a:avLst/>
          </a:prstGeom>
        </p:spPr>
      </p:pic>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ackgroundRemoval t="969" b="90860" l="9802" r="95336">
                        <a14:foregroundMark x1="72727" y1="59625" x2="72727" y2="59625"/>
                        <a14:foregroundMark x1="46640" y1="66828" x2="46640" y2="66828"/>
                      </a14:backgroundRemoval>
                    </a14:imgEffect>
                  </a14:imgLayer>
                </a14:imgProps>
              </a:ext>
              <a:ext uri="{28A0092B-C50C-407E-A947-70E740481C1C}">
                <a14:useLocalDpi xmlns:a14="http://schemas.microsoft.com/office/drawing/2010/main" val="0"/>
              </a:ext>
            </a:extLst>
          </a:blip>
          <a:stretch>
            <a:fillRect/>
          </a:stretch>
        </p:blipFill>
        <p:spPr>
          <a:xfrm rot="487826">
            <a:off x="8038459" y="4353348"/>
            <a:ext cx="2086618" cy="2724396"/>
          </a:xfrm>
          <a:prstGeom prst="rect">
            <a:avLst/>
          </a:prstGeom>
        </p:spPr>
      </p:pic>
      <p:pic>
        <p:nvPicPr>
          <p:cNvPr id="19" name="图片 3">
            <a:extLst>
              <a:ext uri="{FF2B5EF4-FFF2-40B4-BE49-F238E27FC236}">
                <a16:creationId xmlns:a16="http://schemas.microsoft.com/office/drawing/2014/main" id="{370535D8-CA37-4FEB-94C2-A1C0B0792D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516" b="49470"/>
          <a:stretch/>
        </p:blipFill>
        <p:spPr>
          <a:xfrm>
            <a:off x="10386129" y="149874"/>
            <a:ext cx="1610383" cy="1607188"/>
          </a:xfrm>
          <a:prstGeom prst="rect">
            <a:avLst/>
          </a:prstGeom>
        </p:spPr>
      </p:pic>
      <p:sp>
        <p:nvSpPr>
          <p:cNvPr id="20" name="标题 1">
            <a:extLst>
              <a:ext uri="{FF2B5EF4-FFF2-40B4-BE49-F238E27FC236}">
                <a16:creationId xmlns:a16="http://schemas.microsoft.com/office/drawing/2014/main" id="{DF0BF919-02D9-45DE-8636-8E9E41219442}"/>
              </a:ext>
            </a:extLst>
          </p:cNvPr>
          <p:cNvSpPr txBox="1">
            <a:spLocks/>
          </p:cNvSpPr>
          <p:nvPr/>
        </p:nvSpPr>
        <p:spPr>
          <a:xfrm>
            <a:off x="5747325" y="2842431"/>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2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32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69647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250" fill="hold"/>
                                        <p:tgtEl>
                                          <p:spTgt spid="5"/>
                                        </p:tgtEl>
                                        <p:attrNameLst>
                                          <p:attrName>ppt_x</p:attrName>
                                        </p:attrNameLst>
                                      </p:cBhvr>
                                      <p:tavLst>
                                        <p:tav tm="0">
                                          <p:val>
                                            <p:strVal val="0-#ppt_w/2"/>
                                          </p:val>
                                        </p:tav>
                                        <p:tav tm="100000">
                                          <p:val>
                                            <p:strVal val="#ppt_x"/>
                                          </p:val>
                                        </p:tav>
                                      </p:tavLst>
                                    </p:anim>
                                    <p:anim calcmode="lin" valueType="num">
                                      <p:cBhvr additive="base">
                                        <p:cTn id="14" dur="125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0-#ppt_w/2"/>
                                          </p:val>
                                        </p:tav>
                                        <p:tav tm="100000">
                                          <p:val>
                                            <p:strVal val="#ppt_x"/>
                                          </p:val>
                                        </p:tav>
                                      </p:tavLst>
                                    </p:anim>
                                    <p:anim calcmode="lin" valueType="num">
                                      <p:cBhvr additive="base">
                                        <p:cTn id="18"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1+#ppt_w/2"/>
                                          </p:val>
                                        </p:tav>
                                        <p:tav tm="100000">
                                          <p:val>
                                            <p:strVal val="#ppt_x"/>
                                          </p:val>
                                        </p:tav>
                                      </p:tavLst>
                                    </p:anim>
                                    <p:anim calcmode="lin" valueType="num">
                                      <p:cBhvr additive="base">
                                        <p:cTn id="29" dur="10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000" fill="hold"/>
                                        <p:tgtEl>
                                          <p:spTgt spid="2"/>
                                        </p:tgtEl>
                                        <p:attrNameLst>
                                          <p:attrName>ppt_x</p:attrName>
                                        </p:attrNameLst>
                                      </p:cBhvr>
                                      <p:tavLst>
                                        <p:tav tm="0">
                                          <p:val>
                                            <p:strVal val="1+#ppt_w/2"/>
                                          </p:val>
                                        </p:tav>
                                        <p:tav tm="100000">
                                          <p:val>
                                            <p:strVal val="#ppt_x"/>
                                          </p:val>
                                        </p:tav>
                                      </p:tavLst>
                                    </p:anim>
                                    <p:anim calcmode="lin" valueType="num">
                                      <p:cBhvr additive="base">
                                        <p:cTn id="34" dur="1000" fill="hold"/>
                                        <p:tgtEl>
                                          <p:spTgt spid="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Effect transition="in" filter="fade">
                                      <p:cBhvr>
                                        <p:cTn id="40" dur="750"/>
                                        <p:tgtEl>
                                          <p:spTgt spid="17"/>
                                        </p:tgtEl>
                                      </p:cBhvr>
                                    </p:animEffect>
                                  </p:childTnLst>
                                </p:cTn>
                              </p:par>
                            </p:childTnLst>
                          </p:cTn>
                        </p:par>
                        <p:par>
                          <p:cTn id="41" fill="hold">
                            <p:stCondLst>
                              <p:cond delay="375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750"/>
                                        <p:tgtEl>
                                          <p:spTgt spid="18"/>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750"/>
                                        <p:tgtEl>
                                          <p:spTgt spid="20"/>
                                        </p:tgtEl>
                                      </p:cBhvr>
                                    </p:animEffect>
                                  </p:childTnLst>
                                </p:cTn>
                              </p:par>
                              <p:par>
                                <p:cTn id="49" presetID="2" presetClass="entr" presetSubtype="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1000" fill="hold"/>
                                        <p:tgtEl>
                                          <p:spTgt spid="19"/>
                                        </p:tgtEl>
                                        <p:attrNameLst>
                                          <p:attrName>ppt_x</p:attrName>
                                        </p:attrNameLst>
                                      </p:cBhvr>
                                      <p:tavLst>
                                        <p:tav tm="0">
                                          <p:val>
                                            <p:strVal val="1+#ppt_w/2"/>
                                          </p:val>
                                        </p:tav>
                                        <p:tav tm="100000">
                                          <p:val>
                                            <p:strVal val="#ppt_x"/>
                                          </p:val>
                                        </p:tav>
                                      </p:tavLst>
                                    </p:anim>
                                    <p:anim calcmode="lin" valueType="num">
                                      <p:cBhvr additive="base">
                                        <p:cTn id="5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167" y="2238964"/>
            <a:ext cx="7688431" cy="4461682"/>
          </a:xfrm>
          <a:prstGeom prst="rect">
            <a:avLst/>
          </a:prstGeom>
        </p:spPr>
      </p:pic>
      <p:sp>
        <p:nvSpPr>
          <p:cNvPr id="3" name="矩形: 圆角 30">
            <a:extLst>
              <a:ext uri="{FF2B5EF4-FFF2-40B4-BE49-F238E27FC236}">
                <a16:creationId xmlns:a16="http://schemas.microsoft.com/office/drawing/2014/main" id="{FAD0365D-6A6E-4B17-B411-DDCE32D0A74D}"/>
              </a:ext>
            </a:extLst>
          </p:cNvPr>
          <p:cNvSpPr/>
          <p:nvPr/>
        </p:nvSpPr>
        <p:spPr>
          <a:xfrm>
            <a:off x="5660911" y="40754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4" name="标题 1">
            <a:extLst>
              <a:ext uri="{FF2B5EF4-FFF2-40B4-BE49-F238E27FC236}">
                <a16:creationId xmlns:a16="http://schemas.microsoft.com/office/drawing/2014/main" id="{DF0BF919-02D9-45DE-8636-8E9E41219442}"/>
              </a:ext>
            </a:extLst>
          </p:cNvPr>
          <p:cNvSpPr txBox="1">
            <a:spLocks/>
          </p:cNvSpPr>
          <p:nvPr/>
        </p:nvSpPr>
        <p:spPr>
          <a:xfrm>
            <a:off x="1015234" y="880585"/>
            <a:ext cx="10916634"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5" name="标题 1">
            <a:extLst>
              <a:ext uri="{FF2B5EF4-FFF2-40B4-BE49-F238E27FC236}">
                <a16:creationId xmlns:a16="http://schemas.microsoft.com/office/drawing/2014/main" id="{DF0BF919-02D9-45DE-8636-8E9E41219442}"/>
              </a:ext>
            </a:extLst>
          </p:cNvPr>
          <p:cNvSpPr txBox="1">
            <a:spLocks/>
          </p:cNvSpPr>
          <p:nvPr/>
        </p:nvSpPr>
        <p:spPr>
          <a:xfrm>
            <a:off x="5372912" y="1603493"/>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47680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48"/>
          <p:cNvSpPr>
            <a:spLocks noChangeAspect="1"/>
          </p:cNvSpPr>
          <p:nvPr/>
        </p:nvSpPr>
        <p:spPr>
          <a:xfrm>
            <a:off x="2704652" y="1837088"/>
            <a:ext cx="1444610" cy="1522093"/>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 name="椭圆 149"/>
          <p:cNvSpPr>
            <a:spLocks noChangeAspect="1"/>
          </p:cNvSpPr>
          <p:nvPr/>
        </p:nvSpPr>
        <p:spPr>
          <a:xfrm>
            <a:off x="2596688" y="1681208"/>
            <a:ext cx="1775862" cy="1703419"/>
          </a:xfrm>
          <a:prstGeom prst="ellipse">
            <a:avLst/>
          </a:prstGeom>
          <a:solidFill>
            <a:srgbClr val="FF3300"/>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 name="椭圆 150"/>
          <p:cNvSpPr>
            <a:spLocks noChangeAspect="1"/>
          </p:cNvSpPr>
          <p:nvPr/>
        </p:nvSpPr>
        <p:spPr>
          <a:xfrm>
            <a:off x="2766325" y="1853552"/>
            <a:ext cx="1436588" cy="1397796"/>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5" name="任意多边形 151"/>
          <p:cNvSpPr/>
          <p:nvPr/>
        </p:nvSpPr>
        <p:spPr>
          <a:xfrm>
            <a:off x="3643831" y="2095865"/>
            <a:ext cx="4792183" cy="94573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6" name="椭圆 152"/>
          <p:cNvSpPr>
            <a:spLocks noChangeAspect="1"/>
          </p:cNvSpPr>
          <p:nvPr/>
        </p:nvSpPr>
        <p:spPr>
          <a:xfrm>
            <a:off x="2916914" y="1959312"/>
            <a:ext cx="1135410" cy="1196310"/>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7" name="文本框 153"/>
          <p:cNvSpPr txBox="1"/>
          <p:nvPr/>
        </p:nvSpPr>
        <p:spPr>
          <a:xfrm>
            <a:off x="3259745" y="2233402"/>
            <a:ext cx="584932" cy="707886"/>
          </a:xfrm>
          <a:prstGeom prst="rect">
            <a:avLst/>
          </a:prstGeom>
          <a:noFill/>
        </p:spPr>
        <p:txBody>
          <a:bodyPr wrap="square" rtlCol="0">
            <a:spAutoFit/>
          </a:bodyPr>
          <a:lstStyle/>
          <a:p>
            <a:r>
              <a:rPr lang="en-US" altLang="zh-CN" sz="4000" smtClean="0">
                <a:solidFill>
                  <a:srgbClr val="E7E6E6">
                    <a:lumMod val="50000"/>
                  </a:srgbClr>
                </a:solidFill>
                <a:latin typeface="Impact" panose="020B0806030902050204" pitchFamily="34" charset="0"/>
                <a:ea typeface="宋体" panose="02010600030101010101" pitchFamily="2" charset="-122"/>
              </a:rPr>
              <a:t>1</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8" name="文本框 154"/>
          <p:cNvSpPr txBox="1"/>
          <p:nvPr/>
        </p:nvSpPr>
        <p:spPr>
          <a:xfrm>
            <a:off x="4353502" y="1981838"/>
            <a:ext cx="4584675" cy="923330"/>
          </a:xfrm>
          <a:prstGeom prst="rect">
            <a:avLst/>
          </a:prstGeom>
          <a:noFill/>
        </p:spPr>
        <p:txBody>
          <a:bodyPr wrap="square" rtlCol="0">
            <a:spAutoFit/>
          </a:bodyPr>
          <a:lstStyle/>
          <a:p>
            <a:r>
              <a:rPr lang="en-US" altLang="zh-CN" sz="5400" b="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Luyện đọc</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椭圆 155"/>
          <p:cNvSpPr>
            <a:spLocks noChangeAspect="1"/>
          </p:cNvSpPr>
          <p:nvPr/>
        </p:nvSpPr>
        <p:spPr>
          <a:xfrm>
            <a:off x="196799" y="3130021"/>
            <a:ext cx="1781144" cy="1781144"/>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0" name="椭圆 156"/>
          <p:cNvSpPr>
            <a:spLocks noChangeAspect="1"/>
          </p:cNvSpPr>
          <p:nvPr/>
        </p:nvSpPr>
        <p:spPr>
          <a:xfrm>
            <a:off x="196799" y="3130021"/>
            <a:ext cx="1781144" cy="1781144"/>
          </a:xfrm>
          <a:prstGeom prst="ellipse">
            <a:avLst/>
          </a:prstGeom>
          <a:solidFill>
            <a:srgbClr val="159C15"/>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1" name="椭圆 157"/>
          <p:cNvSpPr>
            <a:spLocks noChangeAspect="1"/>
          </p:cNvSpPr>
          <p:nvPr/>
        </p:nvSpPr>
        <p:spPr>
          <a:xfrm>
            <a:off x="324033" y="3288083"/>
            <a:ext cx="1483895" cy="148389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2" name="任意多边形 158"/>
          <p:cNvSpPr/>
          <p:nvPr/>
        </p:nvSpPr>
        <p:spPr>
          <a:xfrm>
            <a:off x="1288889" y="3617100"/>
            <a:ext cx="4921401" cy="96729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3" name="椭圆 159"/>
          <p:cNvSpPr>
            <a:spLocks noChangeAspect="1"/>
          </p:cNvSpPr>
          <p:nvPr/>
        </p:nvSpPr>
        <p:spPr>
          <a:xfrm>
            <a:off x="480113" y="3469270"/>
            <a:ext cx="1181724" cy="1181724"/>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4" name="文本框 160"/>
          <p:cNvSpPr txBox="1"/>
          <p:nvPr/>
        </p:nvSpPr>
        <p:spPr>
          <a:xfrm>
            <a:off x="842753" y="3728616"/>
            <a:ext cx="489236" cy="707886"/>
          </a:xfrm>
          <a:prstGeom prst="rect">
            <a:avLst/>
          </a:prstGeom>
          <a:noFill/>
        </p:spPr>
        <p:txBody>
          <a:bodyPr wrap="square" rtlCol="0">
            <a:spAutoFit/>
          </a:bodyPr>
          <a:lstStyle/>
          <a:p>
            <a:r>
              <a:rPr lang="en-US" altLang="zh-CN" sz="4000" smtClean="0">
                <a:solidFill>
                  <a:srgbClr val="E7E6E6">
                    <a:lumMod val="50000"/>
                  </a:srgbClr>
                </a:solidFill>
                <a:latin typeface="Impact" panose="020B0806030902050204" pitchFamily="34" charset="0"/>
                <a:ea typeface="宋体" panose="02010600030101010101" pitchFamily="2" charset="-122"/>
              </a:rPr>
              <a:t>2</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15" name="文本框 161"/>
          <p:cNvSpPr txBox="1"/>
          <p:nvPr/>
        </p:nvSpPr>
        <p:spPr>
          <a:xfrm>
            <a:off x="1762297" y="3656757"/>
            <a:ext cx="5182409" cy="923330"/>
          </a:xfrm>
          <a:prstGeom prst="rect">
            <a:avLst/>
          </a:prstGeom>
          <a:noFill/>
        </p:spPr>
        <p:txBody>
          <a:bodyPr wrap="square" rtlCol="0">
            <a:spAutoFit/>
          </a:bodyPr>
          <a:lstStyle/>
          <a:p>
            <a:r>
              <a:rPr lang="en-US" altLang="zh-CN" sz="5400" b="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Tìm hiểu bài</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椭圆 155"/>
          <p:cNvSpPr>
            <a:spLocks noChangeAspect="1"/>
          </p:cNvSpPr>
          <p:nvPr/>
        </p:nvSpPr>
        <p:spPr>
          <a:xfrm>
            <a:off x="2475975" y="4949904"/>
            <a:ext cx="1828301" cy="1828301"/>
          </a:xfrm>
          <a:prstGeom prst="ellipse">
            <a:avLst/>
          </a:prstGeom>
          <a:solidFill>
            <a:sysClr val="window" lastClr="FFFFFF"/>
          </a:solidFill>
          <a:ln w="12700" cap="flat" cmpd="sng" algn="ctr">
            <a:noFill/>
            <a:prstDash val="solid"/>
            <a:miter lim="800000"/>
          </a:ln>
          <a:effectLst>
            <a:outerShdw blurRad="635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7" name="椭圆 156"/>
          <p:cNvSpPr>
            <a:spLocks noChangeAspect="1"/>
          </p:cNvSpPr>
          <p:nvPr/>
        </p:nvSpPr>
        <p:spPr>
          <a:xfrm>
            <a:off x="2475975" y="4949904"/>
            <a:ext cx="1828301" cy="1828301"/>
          </a:xfrm>
          <a:prstGeom prst="ellipse">
            <a:avLst/>
          </a:prstGeom>
          <a:solidFill>
            <a:srgbClr val="FF9900"/>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8" name="椭圆 157"/>
          <p:cNvSpPr>
            <a:spLocks noChangeAspect="1"/>
          </p:cNvSpPr>
          <p:nvPr/>
        </p:nvSpPr>
        <p:spPr>
          <a:xfrm>
            <a:off x="2628534" y="5118423"/>
            <a:ext cx="1523182" cy="1523182"/>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9" name="任意多边形 158"/>
          <p:cNvSpPr/>
          <p:nvPr/>
        </p:nvSpPr>
        <p:spPr>
          <a:xfrm>
            <a:off x="3489790" y="5345864"/>
            <a:ext cx="5448388" cy="1007645"/>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9900">
                  <a:lumMod val="5000"/>
                  <a:lumOff val="95000"/>
                </a:srgbClr>
              </a:gs>
              <a:gs pos="100000">
                <a:sysClr val="window" lastClr="FFFFFF">
                  <a:lumMod val="65000"/>
                </a:sysClr>
              </a:gs>
            </a:gsLst>
            <a:lin ang="13500000" scaled="1"/>
            <a:tileRect/>
          </a:gradFill>
          <a:ln w="25400" cap="flat" cmpd="sng" algn="ctr">
            <a:gradFill flip="none" rotWithShape="1">
              <a:gsLst>
                <a:gs pos="0">
                  <a:srgbClr val="993300">
                    <a:lumMod val="5000"/>
                    <a:lumOff val="95000"/>
                  </a:srgbClr>
                </a:gs>
                <a:gs pos="100000">
                  <a:sysClr val="window" lastClr="FFFFFF">
                    <a:lumMod val="65000"/>
                  </a:sysClr>
                </a:gs>
              </a:gsLst>
              <a:lin ang="2700000" scaled="1"/>
              <a:tileRect/>
            </a:gradFill>
            <a:prstDash val="solid"/>
            <a:miter lim="800000"/>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20" name="椭圆 159"/>
          <p:cNvSpPr>
            <a:spLocks noChangeAspect="1"/>
          </p:cNvSpPr>
          <p:nvPr/>
        </p:nvSpPr>
        <p:spPr>
          <a:xfrm>
            <a:off x="2783619" y="5273508"/>
            <a:ext cx="1213011" cy="1213011"/>
          </a:xfrm>
          <a:prstGeom prst="ellipse">
            <a:avLst/>
          </a:prstGeom>
          <a:gradFill flip="none" rotWithShape="1">
            <a:gsLst>
              <a:gs pos="0">
                <a:sysClr val="window" lastClr="FFFFFF"/>
              </a:gs>
              <a:gs pos="100000">
                <a:sysClr val="window" lastClr="FFFFFF">
                  <a:lumMod val="65000"/>
                </a:sysClr>
              </a:gs>
            </a:gsLst>
            <a:lin ang="13500000" scaled="1"/>
            <a:tileRect/>
          </a:gradFill>
          <a:ln w="25400" cap="flat" cmpd="sng" algn="ctr">
            <a:gradFill flip="none" rotWithShape="1">
              <a:gsLst>
                <a:gs pos="0">
                  <a:sysClr val="window" lastClr="FFFFFF"/>
                </a:gs>
                <a:gs pos="100000">
                  <a:sysClr val="windowText" lastClr="000000">
                    <a:lumMod val="65000"/>
                    <a:lumOff val="35000"/>
                  </a:sys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21" name="文本框 160"/>
          <p:cNvSpPr txBox="1"/>
          <p:nvPr/>
        </p:nvSpPr>
        <p:spPr>
          <a:xfrm>
            <a:off x="3174137" y="5571375"/>
            <a:ext cx="810847" cy="707886"/>
          </a:xfrm>
          <a:prstGeom prst="rect">
            <a:avLst/>
          </a:prstGeom>
          <a:noFill/>
        </p:spPr>
        <p:txBody>
          <a:bodyPr wrap="square" rtlCol="0">
            <a:spAutoFit/>
          </a:bodyPr>
          <a:lstStyle/>
          <a:p>
            <a:r>
              <a:rPr lang="en-US" altLang="zh-CN" sz="4000" smtClean="0">
                <a:solidFill>
                  <a:srgbClr val="E7E6E6">
                    <a:lumMod val="50000"/>
                  </a:srgbClr>
                </a:solidFill>
                <a:latin typeface="Impact" panose="020B0806030902050204" pitchFamily="34" charset="0"/>
                <a:ea typeface="宋体" panose="02010600030101010101" pitchFamily="2" charset="-122"/>
              </a:rPr>
              <a:t>3</a:t>
            </a:r>
            <a:endParaRPr lang="zh-CN" altLang="en-US" sz="4000" dirty="0">
              <a:solidFill>
                <a:srgbClr val="E7E6E6">
                  <a:lumMod val="50000"/>
                </a:srgbClr>
              </a:solidFill>
              <a:latin typeface="Impact" panose="020B0806030902050204" pitchFamily="34" charset="0"/>
              <a:ea typeface="宋体" panose="02010600030101010101" pitchFamily="2" charset="-122"/>
            </a:endParaRPr>
          </a:p>
        </p:txBody>
      </p:sp>
      <p:sp>
        <p:nvSpPr>
          <p:cNvPr id="22" name="文本框 161"/>
          <p:cNvSpPr txBox="1"/>
          <p:nvPr/>
        </p:nvSpPr>
        <p:spPr>
          <a:xfrm>
            <a:off x="4234188" y="5341561"/>
            <a:ext cx="5139892" cy="923330"/>
          </a:xfrm>
          <a:prstGeom prst="rect">
            <a:avLst/>
          </a:prstGeom>
          <a:noFill/>
        </p:spPr>
        <p:txBody>
          <a:bodyPr wrap="square" rtlCol="0">
            <a:spAutoFit/>
          </a:bodyPr>
          <a:lstStyle/>
          <a:p>
            <a:r>
              <a:rPr lang="en-US" altLang="zh-CN" sz="5400" b="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Luyện đọc hay</a:t>
            </a:r>
            <a:endParaRPr lang="zh-CN" altLang="en-US"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圆角 30">
            <a:extLst>
              <a:ext uri="{FF2B5EF4-FFF2-40B4-BE49-F238E27FC236}">
                <a16:creationId xmlns:a16="http://schemas.microsoft.com/office/drawing/2014/main" id="{FAD0365D-6A6E-4B17-B411-DDCE32D0A74D}"/>
              </a:ext>
            </a:extLst>
          </p:cNvPr>
          <p:cNvSpPr/>
          <p:nvPr/>
        </p:nvSpPr>
        <p:spPr>
          <a:xfrm>
            <a:off x="5729150" y="-56477"/>
            <a:ext cx="1842011"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đọc</a:t>
            </a:r>
            <a:endParaRPr lang="zh-CN" altLang="en-US" sz="28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24" name="标题 1">
            <a:extLst>
              <a:ext uri="{FF2B5EF4-FFF2-40B4-BE49-F238E27FC236}">
                <a16:creationId xmlns:a16="http://schemas.microsoft.com/office/drawing/2014/main" id="{DF0BF919-02D9-45DE-8636-8E9E41219442}"/>
              </a:ext>
            </a:extLst>
          </p:cNvPr>
          <p:cNvSpPr txBox="1">
            <a:spLocks/>
          </p:cNvSpPr>
          <p:nvPr/>
        </p:nvSpPr>
        <p:spPr>
          <a:xfrm>
            <a:off x="1083473" y="416561"/>
            <a:ext cx="10916634" cy="2261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b="1" smtClean="0">
                <a:solidFill>
                  <a:srgbClr val="159C15"/>
                </a:solidFill>
                <a:latin typeface="UTM Sharnay" panose="02040603050506020204" pitchFamily="18" charset="0"/>
                <a:ea typeface="印品溜溜圆" panose="02000000000000000000" pitchFamily="2" charset="-122"/>
              </a:rPr>
              <a:t>Người gác rừng tí hon</a:t>
            </a:r>
            <a:endParaRPr lang="zh-CN" altLang="en-US" b="1" dirty="0">
              <a:solidFill>
                <a:srgbClr val="159C15"/>
              </a:solidFill>
              <a:latin typeface="UTM Sharnay" panose="02040603050506020204" pitchFamily="18" charset="0"/>
              <a:ea typeface="印品溜溜圆" panose="02000000000000000000" pitchFamily="2" charset="-122"/>
            </a:endParaRPr>
          </a:p>
        </p:txBody>
      </p:sp>
      <p:sp>
        <p:nvSpPr>
          <p:cNvPr id="25" name="标题 1">
            <a:extLst>
              <a:ext uri="{FF2B5EF4-FFF2-40B4-BE49-F238E27FC236}">
                <a16:creationId xmlns:a16="http://schemas.microsoft.com/office/drawing/2014/main" id="{DF0BF919-02D9-45DE-8636-8E9E41219442}"/>
              </a:ext>
            </a:extLst>
          </p:cNvPr>
          <p:cNvSpPr txBox="1">
            <a:spLocks/>
          </p:cNvSpPr>
          <p:nvPr/>
        </p:nvSpPr>
        <p:spPr>
          <a:xfrm>
            <a:off x="5441151" y="1139469"/>
            <a:ext cx="7757627"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4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Theo Nguyễn Thị Cẩm Châu</a:t>
            </a:r>
            <a:endParaRPr lang="zh-CN" altLang="en-US" sz="24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0297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750"/>
                                        <p:tgtEl>
                                          <p:spTgt spid="2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75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
                                          <p:stCondLst>
                                            <p:cond delay="0"/>
                                          </p:stCondLst>
                                        </p:cTn>
                                        <p:tgtEl>
                                          <p:spTgt spid="2"/>
                                        </p:tgtEl>
                                      </p:cBhvr>
                                    </p:animEffect>
                                    <p:anim calcmode="lin" valueType="num">
                                      <p:cBhvr>
                                        <p:cTn id="23" dur="18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 tmFilter="0, 0; 0.125,0.2665; 0.25,0.4; 0.375,0.465; 0.5,0.5;  0.625,0.535; 0.75,0.6; 0.875,0.7335; 1,1">
                                          <p:stCondLst>
                                            <p:cond delay="66"/>
                                          </p:stCondLst>
                                        </p:cTn>
                                        <p:tgtEl>
                                          <p:spTgt spid="2"/>
                                        </p:tgtEl>
                                        <p:attrNameLst>
                                          <p:attrName>ppt_y</p:attrName>
                                        </p:attrNameLst>
                                      </p:cBhvr>
                                      <p:tavLst>
                                        <p:tav tm="0" fmla="#ppt_y-sin(pi*$)/9">
                                          <p:val>
                                            <p:fltVal val="0"/>
                                          </p:val>
                                        </p:tav>
                                        <p:tav tm="100000">
                                          <p:val>
                                            <p:fltVal val="1"/>
                                          </p:val>
                                        </p:tav>
                                      </p:tavLst>
                                    </p:anim>
                                    <p:anim calcmode="lin" valueType="num">
                                      <p:cBhvr>
                                        <p:cTn id="26" dur="33" tmFilter="0, 0; 0.125,0.2665; 0.25,0.4; 0.375,0.465; 0.5,0.5;  0.625,0.535; 0.75,0.6; 0.875,0.7335; 1,1">
                                          <p:stCondLst>
                                            <p:cond delay="132"/>
                                          </p:stCondLst>
                                        </p:cTn>
                                        <p:tgtEl>
                                          <p:spTgt spid="2"/>
                                        </p:tgtEl>
                                        <p:attrNameLst>
                                          <p:attrName>ppt_y</p:attrName>
                                        </p:attrNameLst>
                                      </p:cBhvr>
                                      <p:tavLst>
                                        <p:tav tm="0" fmla="#ppt_y-sin(pi*$)/27">
                                          <p:val>
                                            <p:fltVal val="0"/>
                                          </p:val>
                                        </p:tav>
                                        <p:tav tm="100000">
                                          <p:val>
                                            <p:fltVal val="1"/>
                                          </p:val>
                                        </p:tav>
                                      </p:tavLst>
                                    </p:anim>
                                    <p:anim calcmode="lin" valueType="num">
                                      <p:cBhvr>
                                        <p:cTn id="27" dur="16" tmFilter="0, 0; 0.125,0.2665; 0.25,0.4; 0.375,0.465; 0.5,0.5;  0.625,0.535; 0.75,0.6; 0.875,0.7335; 1,1">
                                          <p:stCondLst>
                                            <p:cond delay="166"/>
                                          </p:stCondLst>
                                        </p:cTn>
                                        <p:tgtEl>
                                          <p:spTgt spid="2"/>
                                        </p:tgtEl>
                                        <p:attrNameLst>
                                          <p:attrName>ppt_y</p:attrName>
                                        </p:attrNameLst>
                                      </p:cBhvr>
                                      <p:tavLst>
                                        <p:tav tm="0" fmla="#ppt_y-sin(pi*$)/81">
                                          <p:val>
                                            <p:fltVal val="0"/>
                                          </p:val>
                                        </p:tav>
                                        <p:tav tm="100000">
                                          <p:val>
                                            <p:fltVal val="1"/>
                                          </p:val>
                                        </p:tav>
                                      </p:tavLst>
                                    </p:anim>
                                    <p:animScale>
                                      <p:cBhvr>
                                        <p:cTn id="28" dur="3">
                                          <p:stCondLst>
                                            <p:cond delay="65"/>
                                          </p:stCondLst>
                                        </p:cTn>
                                        <p:tgtEl>
                                          <p:spTgt spid="2"/>
                                        </p:tgtEl>
                                      </p:cBhvr>
                                      <p:to x="100000" y="60000"/>
                                    </p:animScale>
                                    <p:animScale>
                                      <p:cBhvr>
                                        <p:cTn id="29" dur="17" decel="50000">
                                          <p:stCondLst>
                                            <p:cond delay="68"/>
                                          </p:stCondLst>
                                        </p:cTn>
                                        <p:tgtEl>
                                          <p:spTgt spid="2"/>
                                        </p:tgtEl>
                                      </p:cBhvr>
                                      <p:to x="100000" y="100000"/>
                                    </p:animScale>
                                    <p:animScale>
                                      <p:cBhvr>
                                        <p:cTn id="30" dur="3">
                                          <p:stCondLst>
                                            <p:cond delay="131"/>
                                          </p:stCondLst>
                                        </p:cTn>
                                        <p:tgtEl>
                                          <p:spTgt spid="2"/>
                                        </p:tgtEl>
                                      </p:cBhvr>
                                      <p:to x="100000" y="80000"/>
                                    </p:animScale>
                                    <p:animScale>
                                      <p:cBhvr>
                                        <p:cTn id="31" dur="17" decel="50000">
                                          <p:stCondLst>
                                            <p:cond delay="134"/>
                                          </p:stCondLst>
                                        </p:cTn>
                                        <p:tgtEl>
                                          <p:spTgt spid="2"/>
                                        </p:tgtEl>
                                      </p:cBhvr>
                                      <p:to x="100000" y="100000"/>
                                    </p:animScale>
                                    <p:animScale>
                                      <p:cBhvr>
                                        <p:cTn id="32" dur="3">
                                          <p:stCondLst>
                                            <p:cond delay="164"/>
                                          </p:stCondLst>
                                        </p:cTn>
                                        <p:tgtEl>
                                          <p:spTgt spid="2"/>
                                        </p:tgtEl>
                                      </p:cBhvr>
                                      <p:to x="100000" y="90000"/>
                                    </p:animScale>
                                    <p:animScale>
                                      <p:cBhvr>
                                        <p:cTn id="33" dur="17" decel="50000">
                                          <p:stCondLst>
                                            <p:cond delay="167"/>
                                          </p:stCondLst>
                                        </p:cTn>
                                        <p:tgtEl>
                                          <p:spTgt spid="2"/>
                                        </p:tgtEl>
                                      </p:cBhvr>
                                      <p:to x="100000" y="100000"/>
                                    </p:animScale>
                                    <p:animScale>
                                      <p:cBhvr>
                                        <p:cTn id="34" dur="3">
                                          <p:stCondLst>
                                            <p:cond delay="181"/>
                                          </p:stCondLst>
                                        </p:cTn>
                                        <p:tgtEl>
                                          <p:spTgt spid="2"/>
                                        </p:tgtEl>
                                      </p:cBhvr>
                                      <p:to x="100000" y="95000"/>
                                    </p:animScale>
                                    <p:animScale>
                                      <p:cBhvr>
                                        <p:cTn id="35" dur="17" decel="50000">
                                          <p:stCondLst>
                                            <p:cond delay="183"/>
                                          </p:stCondLst>
                                        </p:cTn>
                                        <p:tgtEl>
                                          <p:spTgt spid="2"/>
                                        </p:tgtEl>
                                      </p:cBhvr>
                                      <p:to x="100000" y="100000"/>
                                    </p:animScale>
                                  </p:childTnLst>
                                </p:cTn>
                              </p:par>
                            </p:childTnLst>
                          </p:cTn>
                        </p:par>
                        <p:par>
                          <p:cTn id="36" fill="hold">
                            <p:stCondLst>
                              <p:cond delay="200"/>
                            </p:stCondLst>
                            <p:childTnLst>
                              <p:par>
                                <p:cTn id="37" presetID="26"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
                                          <p:stCondLst>
                                            <p:cond delay="0"/>
                                          </p:stCondLst>
                                        </p:cTn>
                                        <p:tgtEl>
                                          <p:spTgt spid="3"/>
                                        </p:tgtEl>
                                      </p:cBhvr>
                                    </p:animEffect>
                                    <p:anim calcmode="lin" valueType="num">
                                      <p:cBhvr>
                                        <p:cTn id="40" dur="18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 tmFilter="0, 0; 0.125,0.2665; 0.25,0.4; 0.375,0.465; 0.5,0.5;  0.625,0.535; 0.75,0.6; 0.875,0.7335; 1,1">
                                          <p:stCondLst>
                                            <p:cond delay="66"/>
                                          </p:stCondLst>
                                        </p:cTn>
                                        <p:tgtEl>
                                          <p:spTgt spid="3"/>
                                        </p:tgtEl>
                                        <p:attrNameLst>
                                          <p:attrName>ppt_y</p:attrName>
                                        </p:attrNameLst>
                                      </p:cBhvr>
                                      <p:tavLst>
                                        <p:tav tm="0" fmla="#ppt_y-sin(pi*$)/9">
                                          <p:val>
                                            <p:fltVal val="0"/>
                                          </p:val>
                                        </p:tav>
                                        <p:tav tm="100000">
                                          <p:val>
                                            <p:fltVal val="1"/>
                                          </p:val>
                                        </p:tav>
                                      </p:tavLst>
                                    </p:anim>
                                    <p:anim calcmode="lin" valueType="num">
                                      <p:cBhvr>
                                        <p:cTn id="43" dur="33" tmFilter="0, 0; 0.125,0.2665; 0.25,0.4; 0.375,0.465; 0.5,0.5;  0.625,0.535; 0.75,0.6; 0.875,0.7335; 1,1">
                                          <p:stCondLst>
                                            <p:cond delay="132"/>
                                          </p:stCondLst>
                                        </p:cTn>
                                        <p:tgtEl>
                                          <p:spTgt spid="3"/>
                                        </p:tgtEl>
                                        <p:attrNameLst>
                                          <p:attrName>ppt_y</p:attrName>
                                        </p:attrNameLst>
                                      </p:cBhvr>
                                      <p:tavLst>
                                        <p:tav tm="0" fmla="#ppt_y-sin(pi*$)/27">
                                          <p:val>
                                            <p:fltVal val="0"/>
                                          </p:val>
                                        </p:tav>
                                        <p:tav tm="100000">
                                          <p:val>
                                            <p:fltVal val="1"/>
                                          </p:val>
                                        </p:tav>
                                      </p:tavLst>
                                    </p:anim>
                                    <p:anim calcmode="lin" valueType="num">
                                      <p:cBhvr>
                                        <p:cTn id="44" dur="16" tmFilter="0, 0; 0.125,0.2665; 0.25,0.4; 0.375,0.465; 0.5,0.5;  0.625,0.535; 0.75,0.6; 0.875,0.7335; 1,1">
                                          <p:stCondLst>
                                            <p:cond delay="166"/>
                                          </p:stCondLst>
                                        </p:cTn>
                                        <p:tgtEl>
                                          <p:spTgt spid="3"/>
                                        </p:tgtEl>
                                        <p:attrNameLst>
                                          <p:attrName>ppt_y</p:attrName>
                                        </p:attrNameLst>
                                      </p:cBhvr>
                                      <p:tavLst>
                                        <p:tav tm="0" fmla="#ppt_y-sin(pi*$)/81">
                                          <p:val>
                                            <p:fltVal val="0"/>
                                          </p:val>
                                        </p:tav>
                                        <p:tav tm="100000">
                                          <p:val>
                                            <p:fltVal val="1"/>
                                          </p:val>
                                        </p:tav>
                                      </p:tavLst>
                                    </p:anim>
                                    <p:animScale>
                                      <p:cBhvr>
                                        <p:cTn id="45" dur="3">
                                          <p:stCondLst>
                                            <p:cond delay="65"/>
                                          </p:stCondLst>
                                        </p:cTn>
                                        <p:tgtEl>
                                          <p:spTgt spid="3"/>
                                        </p:tgtEl>
                                      </p:cBhvr>
                                      <p:to x="100000" y="60000"/>
                                    </p:animScale>
                                    <p:animScale>
                                      <p:cBhvr>
                                        <p:cTn id="46" dur="17" decel="50000">
                                          <p:stCondLst>
                                            <p:cond delay="68"/>
                                          </p:stCondLst>
                                        </p:cTn>
                                        <p:tgtEl>
                                          <p:spTgt spid="3"/>
                                        </p:tgtEl>
                                      </p:cBhvr>
                                      <p:to x="100000" y="100000"/>
                                    </p:animScale>
                                    <p:animScale>
                                      <p:cBhvr>
                                        <p:cTn id="47" dur="3">
                                          <p:stCondLst>
                                            <p:cond delay="131"/>
                                          </p:stCondLst>
                                        </p:cTn>
                                        <p:tgtEl>
                                          <p:spTgt spid="3"/>
                                        </p:tgtEl>
                                      </p:cBhvr>
                                      <p:to x="100000" y="80000"/>
                                    </p:animScale>
                                    <p:animScale>
                                      <p:cBhvr>
                                        <p:cTn id="48" dur="17" decel="50000">
                                          <p:stCondLst>
                                            <p:cond delay="134"/>
                                          </p:stCondLst>
                                        </p:cTn>
                                        <p:tgtEl>
                                          <p:spTgt spid="3"/>
                                        </p:tgtEl>
                                      </p:cBhvr>
                                      <p:to x="100000" y="100000"/>
                                    </p:animScale>
                                    <p:animScale>
                                      <p:cBhvr>
                                        <p:cTn id="49" dur="3">
                                          <p:stCondLst>
                                            <p:cond delay="164"/>
                                          </p:stCondLst>
                                        </p:cTn>
                                        <p:tgtEl>
                                          <p:spTgt spid="3"/>
                                        </p:tgtEl>
                                      </p:cBhvr>
                                      <p:to x="100000" y="90000"/>
                                    </p:animScale>
                                    <p:animScale>
                                      <p:cBhvr>
                                        <p:cTn id="50" dur="17" decel="50000">
                                          <p:stCondLst>
                                            <p:cond delay="167"/>
                                          </p:stCondLst>
                                        </p:cTn>
                                        <p:tgtEl>
                                          <p:spTgt spid="3"/>
                                        </p:tgtEl>
                                      </p:cBhvr>
                                      <p:to x="100000" y="100000"/>
                                    </p:animScale>
                                    <p:animScale>
                                      <p:cBhvr>
                                        <p:cTn id="51" dur="3">
                                          <p:stCondLst>
                                            <p:cond delay="181"/>
                                          </p:stCondLst>
                                        </p:cTn>
                                        <p:tgtEl>
                                          <p:spTgt spid="3"/>
                                        </p:tgtEl>
                                      </p:cBhvr>
                                      <p:to x="100000" y="95000"/>
                                    </p:animScale>
                                    <p:animScale>
                                      <p:cBhvr>
                                        <p:cTn id="52" dur="17" decel="50000">
                                          <p:stCondLst>
                                            <p:cond delay="183"/>
                                          </p:stCondLst>
                                        </p:cTn>
                                        <p:tgtEl>
                                          <p:spTgt spid="3"/>
                                        </p:tgtEl>
                                      </p:cBhvr>
                                      <p:to x="100000" y="100000"/>
                                    </p:animScale>
                                  </p:childTnLst>
                                </p:cTn>
                              </p:par>
                            </p:childTnLst>
                          </p:cTn>
                        </p:par>
                        <p:par>
                          <p:cTn id="53" fill="hold">
                            <p:stCondLst>
                              <p:cond delay="400"/>
                            </p:stCondLst>
                            <p:childTnLst>
                              <p:par>
                                <p:cTn id="54" presetID="26"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58">
                                          <p:stCondLst>
                                            <p:cond delay="0"/>
                                          </p:stCondLst>
                                        </p:cTn>
                                        <p:tgtEl>
                                          <p:spTgt spid="4"/>
                                        </p:tgtEl>
                                      </p:cBhvr>
                                    </p:animEffect>
                                    <p:anim calcmode="lin" valueType="num">
                                      <p:cBhvr>
                                        <p:cTn id="57" dur="18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8" dur="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9" dur="66" tmFilter="0, 0; 0.125,0.2665; 0.25,0.4; 0.375,0.465; 0.5,0.5;  0.625,0.535; 0.75,0.6; 0.875,0.7335; 1,1">
                                          <p:stCondLst>
                                            <p:cond delay="66"/>
                                          </p:stCondLst>
                                        </p:cTn>
                                        <p:tgtEl>
                                          <p:spTgt spid="4"/>
                                        </p:tgtEl>
                                        <p:attrNameLst>
                                          <p:attrName>ppt_y</p:attrName>
                                        </p:attrNameLst>
                                      </p:cBhvr>
                                      <p:tavLst>
                                        <p:tav tm="0" fmla="#ppt_y-sin(pi*$)/9">
                                          <p:val>
                                            <p:fltVal val="0"/>
                                          </p:val>
                                        </p:tav>
                                        <p:tav tm="100000">
                                          <p:val>
                                            <p:fltVal val="1"/>
                                          </p:val>
                                        </p:tav>
                                      </p:tavLst>
                                    </p:anim>
                                    <p:anim calcmode="lin" valueType="num">
                                      <p:cBhvr>
                                        <p:cTn id="60" dur="33" tmFilter="0, 0; 0.125,0.2665; 0.25,0.4; 0.375,0.465; 0.5,0.5;  0.625,0.535; 0.75,0.6; 0.875,0.7335; 1,1">
                                          <p:stCondLst>
                                            <p:cond delay="132"/>
                                          </p:stCondLst>
                                        </p:cTn>
                                        <p:tgtEl>
                                          <p:spTgt spid="4"/>
                                        </p:tgtEl>
                                        <p:attrNameLst>
                                          <p:attrName>ppt_y</p:attrName>
                                        </p:attrNameLst>
                                      </p:cBhvr>
                                      <p:tavLst>
                                        <p:tav tm="0" fmla="#ppt_y-sin(pi*$)/27">
                                          <p:val>
                                            <p:fltVal val="0"/>
                                          </p:val>
                                        </p:tav>
                                        <p:tav tm="100000">
                                          <p:val>
                                            <p:fltVal val="1"/>
                                          </p:val>
                                        </p:tav>
                                      </p:tavLst>
                                    </p:anim>
                                    <p:anim calcmode="lin" valueType="num">
                                      <p:cBhvr>
                                        <p:cTn id="61" dur="16" tmFilter="0, 0; 0.125,0.2665; 0.25,0.4; 0.375,0.465; 0.5,0.5;  0.625,0.535; 0.75,0.6; 0.875,0.7335; 1,1">
                                          <p:stCondLst>
                                            <p:cond delay="166"/>
                                          </p:stCondLst>
                                        </p:cTn>
                                        <p:tgtEl>
                                          <p:spTgt spid="4"/>
                                        </p:tgtEl>
                                        <p:attrNameLst>
                                          <p:attrName>ppt_y</p:attrName>
                                        </p:attrNameLst>
                                      </p:cBhvr>
                                      <p:tavLst>
                                        <p:tav tm="0" fmla="#ppt_y-sin(pi*$)/81">
                                          <p:val>
                                            <p:fltVal val="0"/>
                                          </p:val>
                                        </p:tav>
                                        <p:tav tm="100000">
                                          <p:val>
                                            <p:fltVal val="1"/>
                                          </p:val>
                                        </p:tav>
                                      </p:tavLst>
                                    </p:anim>
                                    <p:animScale>
                                      <p:cBhvr>
                                        <p:cTn id="62" dur="3">
                                          <p:stCondLst>
                                            <p:cond delay="65"/>
                                          </p:stCondLst>
                                        </p:cTn>
                                        <p:tgtEl>
                                          <p:spTgt spid="4"/>
                                        </p:tgtEl>
                                      </p:cBhvr>
                                      <p:to x="100000" y="60000"/>
                                    </p:animScale>
                                    <p:animScale>
                                      <p:cBhvr>
                                        <p:cTn id="63" dur="17" decel="50000">
                                          <p:stCondLst>
                                            <p:cond delay="68"/>
                                          </p:stCondLst>
                                        </p:cTn>
                                        <p:tgtEl>
                                          <p:spTgt spid="4"/>
                                        </p:tgtEl>
                                      </p:cBhvr>
                                      <p:to x="100000" y="100000"/>
                                    </p:animScale>
                                    <p:animScale>
                                      <p:cBhvr>
                                        <p:cTn id="64" dur="3">
                                          <p:stCondLst>
                                            <p:cond delay="131"/>
                                          </p:stCondLst>
                                        </p:cTn>
                                        <p:tgtEl>
                                          <p:spTgt spid="4"/>
                                        </p:tgtEl>
                                      </p:cBhvr>
                                      <p:to x="100000" y="80000"/>
                                    </p:animScale>
                                    <p:animScale>
                                      <p:cBhvr>
                                        <p:cTn id="65" dur="17" decel="50000">
                                          <p:stCondLst>
                                            <p:cond delay="134"/>
                                          </p:stCondLst>
                                        </p:cTn>
                                        <p:tgtEl>
                                          <p:spTgt spid="4"/>
                                        </p:tgtEl>
                                      </p:cBhvr>
                                      <p:to x="100000" y="100000"/>
                                    </p:animScale>
                                    <p:animScale>
                                      <p:cBhvr>
                                        <p:cTn id="66" dur="3">
                                          <p:stCondLst>
                                            <p:cond delay="164"/>
                                          </p:stCondLst>
                                        </p:cTn>
                                        <p:tgtEl>
                                          <p:spTgt spid="4"/>
                                        </p:tgtEl>
                                      </p:cBhvr>
                                      <p:to x="100000" y="90000"/>
                                    </p:animScale>
                                    <p:animScale>
                                      <p:cBhvr>
                                        <p:cTn id="67" dur="17" decel="50000">
                                          <p:stCondLst>
                                            <p:cond delay="167"/>
                                          </p:stCondLst>
                                        </p:cTn>
                                        <p:tgtEl>
                                          <p:spTgt spid="4"/>
                                        </p:tgtEl>
                                      </p:cBhvr>
                                      <p:to x="100000" y="100000"/>
                                    </p:animScale>
                                    <p:animScale>
                                      <p:cBhvr>
                                        <p:cTn id="68" dur="3">
                                          <p:stCondLst>
                                            <p:cond delay="181"/>
                                          </p:stCondLst>
                                        </p:cTn>
                                        <p:tgtEl>
                                          <p:spTgt spid="4"/>
                                        </p:tgtEl>
                                      </p:cBhvr>
                                      <p:to x="100000" y="95000"/>
                                    </p:animScale>
                                    <p:animScale>
                                      <p:cBhvr>
                                        <p:cTn id="69" dur="17" decel="50000">
                                          <p:stCondLst>
                                            <p:cond delay="183"/>
                                          </p:stCondLst>
                                        </p:cTn>
                                        <p:tgtEl>
                                          <p:spTgt spid="4"/>
                                        </p:tgtEl>
                                      </p:cBhvr>
                                      <p:to x="100000" y="100000"/>
                                    </p:animScale>
                                  </p:childTnLst>
                                </p:cTn>
                              </p:par>
                            </p:childTnLst>
                          </p:cTn>
                        </p:par>
                        <p:par>
                          <p:cTn id="70" fill="hold">
                            <p:stCondLst>
                              <p:cond delay="600"/>
                            </p:stCondLst>
                            <p:childTnLst>
                              <p:par>
                                <p:cTn id="71" presetID="26" presetClass="entr" presetSubtype="0" fill="hold" grpId="0"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down)">
                                      <p:cBhvr>
                                        <p:cTn id="73" dur="58">
                                          <p:stCondLst>
                                            <p:cond delay="0"/>
                                          </p:stCondLst>
                                        </p:cTn>
                                        <p:tgtEl>
                                          <p:spTgt spid="5"/>
                                        </p:tgtEl>
                                      </p:cBhvr>
                                    </p:animEffect>
                                    <p:anim calcmode="lin" valueType="num">
                                      <p:cBhvr>
                                        <p:cTn id="74" dur="18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5" dur="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6" dur="66" tmFilter="0, 0; 0.125,0.2665; 0.25,0.4; 0.375,0.465; 0.5,0.5;  0.625,0.535; 0.75,0.6; 0.875,0.7335; 1,1">
                                          <p:stCondLst>
                                            <p:cond delay="66"/>
                                          </p:stCondLst>
                                        </p:cTn>
                                        <p:tgtEl>
                                          <p:spTgt spid="5"/>
                                        </p:tgtEl>
                                        <p:attrNameLst>
                                          <p:attrName>ppt_y</p:attrName>
                                        </p:attrNameLst>
                                      </p:cBhvr>
                                      <p:tavLst>
                                        <p:tav tm="0" fmla="#ppt_y-sin(pi*$)/9">
                                          <p:val>
                                            <p:fltVal val="0"/>
                                          </p:val>
                                        </p:tav>
                                        <p:tav tm="100000">
                                          <p:val>
                                            <p:fltVal val="1"/>
                                          </p:val>
                                        </p:tav>
                                      </p:tavLst>
                                    </p:anim>
                                    <p:anim calcmode="lin" valueType="num">
                                      <p:cBhvr>
                                        <p:cTn id="77" dur="33" tmFilter="0, 0; 0.125,0.2665; 0.25,0.4; 0.375,0.465; 0.5,0.5;  0.625,0.535; 0.75,0.6; 0.875,0.7335; 1,1">
                                          <p:stCondLst>
                                            <p:cond delay="132"/>
                                          </p:stCondLst>
                                        </p:cTn>
                                        <p:tgtEl>
                                          <p:spTgt spid="5"/>
                                        </p:tgtEl>
                                        <p:attrNameLst>
                                          <p:attrName>ppt_y</p:attrName>
                                        </p:attrNameLst>
                                      </p:cBhvr>
                                      <p:tavLst>
                                        <p:tav tm="0" fmla="#ppt_y-sin(pi*$)/27">
                                          <p:val>
                                            <p:fltVal val="0"/>
                                          </p:val>
                                        </p:tav>
                                        <p:tav tm="100000">
                                          <p:val>
                                            <p:fltVal val="1"/>
                                          </p:val>
                                        </p:tav>
                                      </p:tavLst>
                                    </p:anim>
                                    <p:anim calcmode="lin" valueType="num">
                                      <p:cBhvr>
                                        <p:cTn id="78" dur="16" tmFilter="0, 0; 0.125,0.2665; 0.25,0.4; 0.375,0.465; 0.5,0.5;  0.625,0.535; 0.75,0.6; 0.875,0.7335; 1,1">
                                          <p:stCondLst>
                                            <p:cond delay="166"/>
                                          </p:stCondLst>
                                        </p:cTn>
                                        <p:tgtEl>
                                          <p:spTgt spid="5"/>
                                        </p:tgtEl>
                                        <p:attrNameLst>
                                          <p:attrName>ppt_y</p:attrName>
                                        </p:attrNameLst>
                                      </p:cBhvr>
                                      <p:tavLst>
                                        <p:tav tm="0" fmla="#ppt_y-sin(pi*$)/81">
                                          <p:val>
                                            <p:fltVal val="0"/>
                                          </p:val>
                                        </p:tav>
                                        <p:tav tm="100000">
                                          <p:val>
                                            <p:fltVal val="1"/>
                                          </p:val>
                                        </p:tav>
                                      </p:tavLst>
                                    </p:anim>
                                    <p:animScale>
                                      <p:cBhvr>
                                        <p:cTn id="79" dur="3">
                                          <p:stCondLst>
                                            <p:cond delay="65"/>
                                          </p:stCondLst>
                                        </p:cTn>
                                        <p:tgtEl>
                                          <p:spTgt spid="5"/>
                                        </p:tgtEl>
                                      </p:cBhvr>
                                      <p:to x="100000" y="60000"/>
                                    </p:animScale>
                                    <p:animScale>
                                      <p:cBhvr>
                                        <p:cTn id="80" dur="17" decel="50000">
                                          <p:stCondLst>
                                            <p:cond delay="68"/>
                                          </p:stCondLst>
                                        </p:cTn>
                                        <p:tgtEl>
                                          <p:spTgt spid="5"/>
                                        </p:tgtEl>
                                      </p:cBhvr>
                                      <p:to x="100000" y="100000"/>
                                    </p:animScale>
                                    <p:animScale>
                                      <p:cBhvr>
                                        <p:cTn id="81" dur="3">
                                          <p:stCondLst>
                                            <p:cond delay="131"/>
                                          </p:stCondLst>
                                        </p:cTn>
                                        <p:tgtEl>
                                          <p:spTgt spid="5"/>
                                        </p:tgtEl>
                                      </p:cBhvr>
                                      <p:to x="100000" y="80000"/>
                                    </p:animScale>
                                    <p:animScale>
                                      <p:cBhvr>
                                        <p:cTn id="82" dur="17" decel="50000">
                                          <p:stCondLst>
                                            <p:cond delay="134"/>
                                          </p:stCondLst>
                                        </p:cTn>
                                        <p:tgtEl>
                                          <p:spTgt spid="5"/>
                                        </p:tgtEl>
                                      </p:cBhvr>
                                      <p:to x="100000" y="100000"/>
                                    </p:animScale>
                                    <p:animScale>
                                      <p:cBhvr>
                                        <p:cTn id="83" dur="3">
                                          <p:stCondLst>
                                            <p:cond delay="164"/>
                                          </p:stCondLst>
                                        </p:cTn>
                                        <p:tgtEl>
                                          <p:spTgt spid="5"/>
                                        </p:tgtEl>
                                      </p:cBhvr>
                                      <p:to x="100000" y="90000"/>
                                    </p:animScale>
                                    <p:animScale>
                                      <p:cBhvr>
                                        <p:cTn id="84" dur="17" decel="50000">
                                          <p:stCondLst>
                                            <p:cond delay="167"/>
                                          </p:stCondLst>
                                        </p:cTn>
                                        <p:tgtEl>
                                          <p:spTgt spid="5"/>
                                        </p:tgtEl>
                                      </p:cBhvr>
                                      <p:to x="100000" y="100000"/>
                                    </p:animScale>
                                    <p:animScale>
                                      <p:cBhvr>
                                        <p:cTn id="85" dur="3">
                                          <p:stCondLst>
                                            <p:cond delay="181"/>
                                          </p:stCondLst>
                                        </p:cTn>
                                        <p:tgtEl>
                                          <p:spTgt spid="5"/>
                                        </p:tgtEl>
                                      </p:cBhvr>
                                      <p:to x="100000" y="95000"/>
                                    </p:animScale>
                                    <p:animScale>
                                      <p:cBhvr>
                                        <p:cTn id="86" dur="17" decel="50000">
                                          <p:stCondLst>
                                            <p:cond delay="183"/>
                                          </p:stCondLst>
                                        </p:cTn>
                                        <p:tgtEl>
                                          <p:spTgt spid="5"/>
                                        </p:tgtEl>
                                      </p:cBhvr>
                                      <p:to x="100000" y="100000"/>
                                    </p:animScale>
                                  </p:childTnLst>
                                </p:cTn>
                              </p:par>
                            </p:childTnLst>
                          </p:cTn>
                        </p:par>
                        <p:par>
                          <p:cTn id="87" fill="hold">
                            <p:stCondLst>
                              <p:cond delay="800"/>
                            </p:stCondLst>
                            <p:childTnLst>
                              <p:par>
                                <p:cTn id="88" presetID="26" presetClass="entr" presetSubtype="0" fill="hold" grpId="0"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wipe(down)">
                                      <p:cBhvr>
                                        <p:cTn id="90" dur="58">
                                          <p:stCondLst>
                                            <p:cond delay="0"/>
                                          </p:stCondLst>
                                        </p:cTn>
                                        <p:tgtEl>
                                          <p:spTgt spid="6"/>
                                        </p:tgtEl>
                                      </p:cBhvr>
                                    </p:animEffect>
                                    <p:anim calcmode="lin" valueType="num">
                                      <p:cBhvr>
                                        <p:cTn id="91" dur="18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2" dur="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3" dur="66" tmFilter="0, 0; 0.125,0.2665; 0.25,0.4; 0.375,0.465; 0.5,0.5;  0.625,0.535; 0.75,0.6; 0.875,0.7335; 1,1">
                                          <p:stCondLst>
                                            <p:cond delay="66"/>
                                          </p:stCondLst>
                                        </p:cTn>
                                        <p:tgtEl>
                                          <p:spTgt spid="6"/>
                                        </p:tgtEl>
                                        <p:attrNameLst>
                                          <p:attrName>ppt_y</p:attrName>
                                        </p:attrNameLst>
                                      </p:cBhvr>
                                      <p:tavLst>
                                        <p:tav tm="0" fmla="#ppt_y-sin(pi*$)/9">
                                          <p:val>
                                            <p:fltVal val="0"/>
                                          </p:val>
                                        </p:tav>
                                        <p:tav tm="100000">
                                          <p:val>
                                            <p:fltVal val="1"/>
                                          </p:val>
                                        </p:tav>
                                      </p:tavLst>
                                    </p:anim>
                                    <p:anim calcmode="lin" valueType="num">
                                      <p:cBhvr>
                                        <p:cTn id="94" dur="33" tmFilter="0, 0; 0.125,0.2665; 0.25,0.4; 0.375,0.465; 0.5,0.5;  0.625,0.535; 0.75,0.6; 0.875,0.7335; 1,1">
                                          <p:stCondLst>
                                            <p:cond delay="132"/>
                                          </p:stCondLst>
                                        </p:cTn>
                                        <p:tgtEl>
                                          <p:spTgt spid="6"/>
                                        </p:tgtEl>
                                        <p:attrNameLst>
                                          <p:attrName>ppt_y</p:attrName>
                                        </p:attrNameLst>
                                      </p:cBhvr>
                                      <p:tavLst>
                                        <p:tav tm="0" fmla="#ppt_y-sin(pi*$)/27">
                                          <p:val>
                                            <p:fltVal val="0"/>
                                          </p:val>
                                        </p:tav>
                                        <p:tav tm="100000">
                                          <p:val>
                                            <p:fltVal val="1"/>
                                          </p:val>
                                        </p:tav>
                                      </p:tavLst>
                                    </p:anim>
                                    <p:anim calcmode="lin" valueType="num">
                                      <p:cBhvr>
                                        <p:cTn id="95" dur="16" tmFilter="0, 0; 0.125,0.2665; 0.25,0.4; 0.375,0.465; 0.5,0.5;  0.625,0.535; 0.75,0.6; 0.875,0.7335; 1,1">
                                          <p:stCondLst>
                                            <p:cond delay="166"/>
                                          </p:stCondLst>
                                        </p:cTn>
                                        <p:tgtEl>
                                          <p:spTgt spid="6"/>
                                        </p:tgtEl>
                                        <p:attrNameLst>
                                          <p:attrName>ppt_y</p:attrName>
                                        </p:attrNameLst>
                                      </p:cBhvr>
                                      <p:tavLst>
                                        <p:tav tm="0" fmla="#ppt_y-sin(pi*$)/81">
                                          <p:val>
                                            <p:fltVal val="0"/>
                                          </p:val>
                                        </p:tav>
                                        <p:tav tm="100000">
                                          <p:val>
                                            <p:fltVal val="1"/>
                                          </p:val>
                                        </p:tav>
                                      </p:tavLst>
                                    </p:anim>
                                    <p:animScale>
                                      <p:cBhvr>
                                        <p:cTn id="96" dur="3">
                                          <p:stCondLst>
                                            <p:cond delay="65"/>
                                          </p:stCondLst>
                                        </p:cTn>
                                        <p:tgtEl>
                                          <p:spTgt spid="6"/>
                                        </p:tgtEl>
                                      </p:cBhvr>
                                      <p:to x="100000" y="60000"/>
                                    </p:animScale>
                                    <p:animScale>
                                      <p:cBhvr>
                                        <p:cTn id="97" dur="17" decel="50000">
                                          <p:stCondLst>
                                            <p:cond delay="68"/>
                                          </p:stCondLst>
                                        </p:cTn>
                                        <p:tgtEl>
                                          <p:spTgt spid="6"/>
                                        </p:tgtEl>
                                      </p:cBhvr>
                                      <p:to x="100000" y="100000"/>
                                    </p:animScale>
                                    <p:animScale>
                                      <p:cBhvr>
                                        <p:cTn id="98" dur="3">
                                          <p:stCondLst>
                                            <p:cond delay="131"/>
                                          </p:stCondLst>
                                        </p:cTn>
                                        <p:tgtEl>
                                          <p:spTgt spid="6"/>
                                        </p:tgtEl>
                                      </p:cBhvr>
                                      <p:to x="100000" y="80000"/>
                                    </p:animScale>
                                    <p:animScale>
                                      <p:cBhvr>
                                        <p:cTn id="99" dur="17" decel="50000">
                                          <p:stCondLst>
                                            <p:cond delay="134"/>
                                          </p:stCondLst>
                                        </p:cTn>
                                        <p:tgtEl>
                                          <p:spTgt spid="6"/>
                                        </p:tgtEl>
                                      </p:cBhvr>
                                      <p:to x="100000" y="100000"/>
                                    </p:animScale>
                                    <p:animScale>
                                      <p:cBhvr>
                                        <p:cTn id="100" dur="3">
                                          <p:stCondLst>
                                            <p:cond delay="164"/>
                                          </p:stCondLst>
                                        </p:cTn>
                                        <p:tgtEl>
                                          <p:spTgt spid="6"/>
                                        </p:tgtEl>
                                      </p:cBhvr>
                                      <p:to x="100000" y="90000"/>
                                    </p:animScale>
                                    <p:animScale>
                                      <p:cBhvr>
                                        <p:cTn id="101" dur="17" decel="50000">
                                          <p:stCondLst>
                                            <p:cond delay="167"/>
                                          </p:stCondLst>
                                        </p:cTn>
                                        <p:tgtEl>
                                          <p:spTgt spid="6"/>
                                        </p:tgtEl>
                                      </p:cBhvr>
                                      <p:to x="100000" y="100000"/>
                                    </p:animScale>
                                    <p:animScale>
                                      <p:cBhvr>
                                        <p:cTn id="102" dur="3">
                                          <p:stCondLst>
                                            <p:cond delay="181"/>
                                          </p:stCondLst>
                                        </p:cTn>
                                        <p:tgtEl>
                                          <p:spTgt spid="6"/>
                                        </p:tgtEl>
                                      </p:cBhvr>
                                      <p:to x="100000" y="95000"/>
                                    </p:animScale>
                                    <p:animScale>
                                      <p:cBhvr>
                                        <p:cTn id="103" dur="17" decel="50000">
                                          <p:stCondLst>
                                            <p:cond delay="183"/>
                                          </p:stCondLst>
                                        </p:cTn>
                                        <p:tgtEl>
                                          <p:spTgt spid="6"/>
                                        </p:tgtEl>
                                      </p:cBhvr>
                                      <p:to x="100000" y="100000"/>
                                    </p:animScale>
                                  </p:childTnLst>
                                </p:cTn>
                              </p:par>
                            </p:childTnLst>
                          </p:cTn>
                        </p:par>
                        <p:par>
                          <p:cTn id="104" fill="hold">
                            <p:stCondLst>
                              <p:cond delay="1000"/>
                            </p:stCondLst>
                            <p:childTnLst>
                              <p:par>
                                <p:cTn id="105" presetID="26" presetClass="entr" presetSubtype="0" fill="hold" grpId="0" nodeType="after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
                                          <p:stCondLst>
                                            <p:cond delay="0"/>
                                          </p:stCondLst>
                                        </p:cTn>
                                        <p:tgtEl>
                                          <p:spTgt spid="7"/>
                                        </p:tgtEl>
                                      </p:cBhvr>
                                    </p:animEffect>
                                    <p:anim calcmode="lin" valueType="num">
                                      <p:cBhvr>
                                        <p:cTn id="108" dur="18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 tmFilter="0, 0; 0.125,0.2665; 0.25,0.4; 0.375,0.465; 0.5,0.5;  0.625,0.535; 0.75,0.6; 0.875,0.7335; 1,1">
                                          <p:stCondLst>
                                            <p:cond delay="66"/>
                                          </p:stCondLst>
                                        </p:cTn>
                                        <p:tgtEl>
                                          <p:spTgt spid="7"/>
                                        </p:tgtEl>
                                        <p:attrNameLst>
                                          <p:attrName>ppt_y</p:attrName>
                                        </p:attrNameLst>
                                      </p:cBhvr>
                                      <p:tavLst>
                                        <p:tav tm="0" fmla="#ppt_y-sin(pi*$)/9">
                                          <p:val>
                                            <p:fltVal val="0"/>
                                          </p:val>
                                        </p:tav>
                                        <p:tav tm="100000">
                                          <p:val>
                                            <p:fltVal val="1"/>
                                          </p:val>
                                        </p:tav>
                                      </p:tavLst>
                                    </p:anim>
                                    <p:anim calcmode="lin" valueType="num">
                                      <p:cBhvr>
                                        <p:cTn id="111" dur="33" tmFilter="0, 0; 0.125,0.2665; 0.25,0.4; 0.375,0.465; 0.5,0.5;  0.625,0.535; 0.75,0.6; 0.875,0.7335; 1,1">
                                          <p:stCondLst>
                                            <p:cond delay="132"/>
                                          </p:stCondLst>
                                        </p:cTn>
                                        <p:tgtEl>
                                          <p:spTgt spid="7"/>
                                        </p:tgtEl>
                                        <p:attrNameLst>
                                          <p:attrName>ppt_y</p:attrName>
                                        </p:attrNameLst>
                                      </p:cBhvr>
                                      <p:tavLst>
                                        <p:tav tm="0" fmla="#ppt_y-sin(pi*$)/27">
                                          <p:val>
                                            <p:fltVal val="0"/>
                                          </p:val>
                                        </p:tav>
                                        <p:tav tm="100000">
                                          <p:val>
                                            <p:fltVal val="1"/>
                                          </p:val>
                                        </p:tav>
                                      </p:tavLst>
                                    </p:anim>
                                    <p:anim calcmode="lin" valueType="num">
                                      <p:cBhvr>
                                        <p:cTn id="112" dur="16" tmFilter="0, 0; 0.125,0.2665; 0.25,0.4; 0.375,0.465; 0.5,0.5;  0.625,0.535; 0.75,0.6; 0.875,0.7335; 1,1">
                                          <p:stCondLst>
                                            <p:cond delay="166"/>
                                          </p:stCondLst>
                                        </p:cTn>
                                        <p:tgtEl>
                                          <p:spTgt spid="7"/>
                                        </p:tgtEl>
                                        <p:attrNameLst>
                                          <p:attrName>ppt_y</p:attrName>
                                        </p:attrNameLst>
                                      </p:cBhvr>
                                      <p:tavLst>
                                        <p:tav tm="0" fmla="#ppt_y-sin(pi*$)/81">
                                          <p:val>
                                            <p:fltVal val="0"/>
                                          </p:val>
                                        </p:tav>
                                        <p:tav tm="100000">
                                          <p:val>
                                            <p:fltVal val="1"/>
                                          </p:val>
                                        </p:tav>
                                      </p:tavLst>
                                    </p:anim>
                                    <p:animScale>
                                      <p:cBhvr>
                                        <p:cTn id="113" dur="3">
                                          <p:stCondLst>
                                            <p:cond delay="65"/>
                                          </p:stCondLst>
                                        </p:cTn>
                                        <p:tgtEl>
                                          <p:spTgt spid="7"/>
                                        </p:tgtEl>
                                      </p:cBhvr>
                                      <p:to x="100000" y="60000"/>
                                    </p:animScale>
                                    <p:animScale>
                                      <p:cBhvr>
                                        <p:cTn id="114" dur="17" decel="50000">
                                          <p:stCondLst>
                                            <p:cond delay="68"/>
                                          </p:stCondLst>
                                        </p:cTn>
                                        <p:tgtEl>
                                          <p:spTgt spid="7"/>
                                        </p:tgtEl>
                                      </p:cBhvr>
                                      <p:to x="100000" y="100000"/>
                                    </p:animScale>
                                    <p:animScale>
                                      <p:cBhvr>
                                        <p:cTn id="115" dur="3">
                                          <p:stCondLst>
                                            <p:cond delay="131"/>
                                          </p:stCondLst>
                                        </p:cTn>
                                        <p:tgtEl>
                                          <p:spTgt spid="7"/>
                                        </p:tgtEl>
                                      </p:cBhvr>
                                      <p:to x="100000" y="80000"/>
                                    </p:animScale>
                                    <p:animScale>
                                      <p:cBhvr>
                                        <p:cTn id="116" dur="17" decel="50000">
                                          <p:stCondLst>
                                            <p:cond delay="134"/>
                                          </p:stCondLst>
                                        </p:cTn>
                                        <p:tgtEl>
                                          <p:spTgt spid="7"/>
                                        </p:tgtEl>
                                      </p:cBhvr>
                                      <p:to x="100000" y="100000"/>
                                    </p:animScale>
                                    <p:animScale>
                                      <p:cBhvr>
                                        <p:cTn id="117" dur="3">
                                          <p:stCondLst>
                                            <p:cond delay="164"/>
                                          </p:stCondLst>
                                        </p:cTn>
                                        <p:tgtEl>
                                          <p:spTgt spid="7"/>
                                        </p:tgtEl>
                                      </p:cBhvr>
                                      <p:to x="100000" y="90000"/>
                                    </p:animScale>
                                    <p:animScale>
                                      <p:cBhvr>
                                        <p:cTn id="118" dur="17" decel="50000">
                                          <p:stCondLst>
                                            <p:cond delay="167"/>
                                          </p:stCondLst>
                                        </p:cTn>
                                        <p:tgtEl>
                                          <p:spTgt spid="7"/>
                                        </p:tgtEl>
                                      </p:cBhvr>
                                      <p:to x="100000" y="100000"/>
                                    </p:animScale>
                                    <p:animScale>
                                      <p:cBhvr>
                                        <p:cTn id="119" dur="3">
                                          <p:stCondLst>
                                            <p:cond delay="181"/>
                                          </p:stCondLst>
                                        </p:cTn>
                                        <p:tgtEl>
                                          <p:spTgt spid="7"/>
                                        </p:tgtEl>
                                      </p:cBhvr>
                                      <p:to x="100000" y="95000"/>
                                    </p:animScale>
                                    <p:animScale>
                                      <p:cBhvr>
                                        <p:cTn id="120" dur="17" decel="50000">
                                          <p:stCondLst>
                                            <p:cond delay="183"/>
                                          </p:stCondLst>
                                        </p:cTn>
                                        <p:tgtEl>
                                          <p:spTgt spid="7"/>
                                        </p:tgtEl>
                                      </p:cBhvr>
                                      <p:to x="100000" y="100000"/>
                                    </p:animScale>
                                  </p:childTnLst>
                                </p:cTn>
                              </p:par>
                            </p:childTnLst>
                          </p:cTn>
                        </p:par>
                        <p:par>
                          <p:cTn id="121" fill="hold">
                            <p:stCondLst>
                              <p:cond delay="1200"/>
                            </p:stCondLst>
                            <p:childTnLst>
                              <p:par>
                                <p:cTn id="122" presetID="41" presetClass="entr" presetSubtype="0" fill="hold" grpId="0" nodeType="afterEffect">
                                  <p:stCondLst>
                                    <p:cond delay="0"/>
                                  </p:stCondLst>
                                  <p:iterate type="lt">
                                    <p:tmPct val="10000"/>
                                  </p:iterate>
                                  <p:childTnLst>
                                    <p:set>
                                      <p:cBhvr>
                                        <p:cTn id="123" dur="1" fill="hold">
                                          <p:stCondLst>
                                            <p:cond delay="0"/>
                                          </p:stCondLst>
                                        </p:cTn>
                                        <p:tgtEl>
                                          <p:spTgt spid="8"/>
                                        </p:tgtEl>
                                        <p:attrNameLst>
                                          <p:attrName>style.visibility</p:attrName>
                                        </p:attrNameLst>
                                      </p:cBhvr>
                                      <p:to>
                                        <p:strVal val="visible"/>
                                      </p:to>
                                    </p:set>
                                    <p:anim calcmode="lin" valueType="num">
                                      <p:cBhvr>
                                        <p:cTn id="12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5" dur="500" fill="hold"/>
                                        <p:tgtEl>
                                          <p:spTgt spid="8"/>
                                        </p:tgtEl>
                                        <p:attrNameLst>
                                          <p:attrName>ppt_y</p:attrName>
                                        </p:attrNameLst>
                                      </p:cBhvr>
                                      <p:tavLst>
                                        <p:tav tm="0">
                                          <p:val>
                                            <p:strVal val="#ppt_y"/>
                                          </p:val>
                                        </p:tav>
                                        <p:tav tm="100000">
                                          <p:val>
                                            <p:strVal val="#ppt_y"/>
                                          </p:val>
                                        </p:tav>
                                      </p:tavLst>
                                    </p:anim>
                                    <p:anim calcmode="lin" valueType="num">
                                      <p:cBhvr>
                                        <p:cTn id="12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2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28" dur="500" tmFilter="0,0; .5, 1; 1, 1"/>
                                        <p:tgtEl>
                                          <p:spTgt spid="8"/>
                                        </p:tgtEl>
                                      </p:cBhvr>
                                    </p:animEffect>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9"/>
                                        </p:tgtEl>
                                        <p:attrNameLst>
                                          <p:attrName>style.visibility</p:attrName>
                                        </p:attrNameLst>
                                      </p:cBhvr>
                                      <p:to>
                                        <p:strVal val="visible"/>
                                      </p:to>
                                    </p:set>
                                    <p:animEffect transition="in" filter="wipe(down)">
                                      <p:cBhvr>
                                        <p:cTn id="133" dur="58">
                                          <p:stCondLst>
                                            <p:cond delay="0"/>
                                          </p:stCondLst>
                                        </p:cTn>
                                        <p:tgtEl>
                                          <p:spTgt spid="9"/>
                                        </p:tgtEl>
                                      </p:cBhvr>
                                    </p:animEffect>
                                    <p:anim calcmode="lin" valueType="num">
                                      <p:cBhvr>
                                        <p:cTn id="134" dur="18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5" dur="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6" dur="66" tmFilter="0, 0; 0.125,0.2665; 0.25,0.4; 0.375,0.465; 0.5,0.5;  0.625,0.535; 0.75,0.6; 0.875,0.7335; 1,1">
                                          <p:stCondLst>
                                            <p:cond delay="66"/>
                                          </p:stCondLst>
                                        </p:cTn>
                                        <p:tgtEl>
                                          <p:spTgt spid="9"/>
                                        </p:tgtEl>
                                        <p:attrNameLst>
                                          <p:attrName>ppt_y</p:attrName>
                                        </p:attrNameLst>
                                      </p:cBhvr>
                                      <p:tavLst>
                                        <p:tav tm="0" fmla="#ppt_y-sin(pi*$)/9">
                                          <p:val>
                                            <p:fltVal val="0"/>
                                          </p:val>
                                        </p:tav>
                                        <p:tav tm="100000">
                                          <p:val>
                                            <p:fltVal val="1"/>
                                          </p:val>
                                        </p:tav>
                                      </p:tavLst>
                                    </p:anim>
                                    <p:anim calcmode="lin" valueType="num">
                                      <p:cBhvr>
                                        <p:cTn id="137" dur="33" tmFilter="0, 0; 0.125,0.2665; 0.25,0.4; 0.375,0.465; 0.5,0.5;  0.625,0.535; 0.75,0.6; 0.875,0.7335; 1,1">
                                          <p:stCondLst>
                                            <p:cond delay="132"/>
                                          </p:stCondLst>
                                        </p:cTn>
                                        <p:tgtEl>
                                          <p:spTgt spid="9"/>
                                        </p:tgtEl>
                                        <p:attrNameLst>
                                          <p:attrName>ppt_y</p:attrName>
                                        </p:attrNameLst>
                                      </p:cBhvr>
                                      <p:tavLst>
                                        <p:tav tm="0" fmla="#ppt_y-sin(pi*$)/27">
                                          <p:val>
                                            <p:fltVal val="0"/>
                                          </p:val>
                                        </p:tav>
                                        <p:tav tm="100000">
                                          <p:val>
                                            <p:fltVal val="1"/>
                                          </p:val>
                                        </p:tav>
                                      </p:tavLst>
                                    </p:anim>
                                    <p:anim calcmode="lin" valueType="num">
                                      <p:cBhvr>
                                        <p:cTn id="138" dur="16" tmFilter="0, 0; 0.125,0.2665; 0.25,0.4; 0.375,0.465; 0.5,0.5;  0.625,0.535; 0.75,0.6; 0.875,0.7335; 1,1">
                                          <p:stCondLst>
                                            <p:cond delay="166"/>
                                          </p:stCondLst>
                                        </p:cTn>
                                        <p:tgtEl>
                                          <p:spTgt spid="9"/>
                                        </p:tgtEl>
                                        <p:attrNameLst>
                                          <p:attrName>ppt_y</p:attrName>
                                        </p:attrNameLst>
                                      </p:cBhvr>
                                      <p:tavLst>
                                        <p:tav tm="0" fmla="#ppt_y-sin(pi*$)/81">
                                          <p:val>
                                            <p:fltVal val="0"/>
                                          </p:val>
                                        </p:tav>
                                        <p:tav tm="100000">
                                          <p:val>
                                            <p:fltVal val="1"/>
                                          </p:val>
                                        </p:tav>
                                      </p:tavLst>
                                    </p:anim>
                                    <p:animScale>
                                      <p:cBhvr>
                                        <p:cTn id="139" dur="3">
                                          <p:stCondLst>
                                            <p:cond delay="65"/>
                                          </p:stCondLst>
                                        </p:cTn>
                                        <p:tgtEl>
                                          <p:spTgt spid="9"/>
                                        </p:tgtEl>
                                      </p:cBhvr>
                                      <p:to x="100000" y="60000"/>
                                    </p:animScale>
                                    <p:animScale>
                                      <p:cBhvr>
                                        <p:cTn id="140" dur="17" decel="50000">
                                          <p:stCondLst>
                                            <p:cond delay="68"/>
                                          </p:stCondLst>
                                        </p:cTn>
                                        <p:tgtEl>
                                          <p:spTgt spid="9"/>
                                        </p:tgtEl>
                                      </p:cBhvr>
                                      <p:to x="100000" y="100000"/>
                                    </p:animScale>
                                    <p:animScale>
                                      <p:cBhvr>
                                        <p:cTn id="141" dur="3">
                                          <p:stCondLst>
                                            <p:cond delay="131"/>
                                          </p:stCondLst>
                                        </p:cTn>
                                        <p:tgtEl>
                                          <p:spTgt spid="9"/>
                                        </p:tgtEl>
                                      </p:cBhvr>
                                      <p:to x="100000" y="80000"/>
                                    </p:animScale>
                                    <p:animScale>
                                      <p:cBhvr>
                                        <p:cTn id="142" dur="17" decel="50000">
                                          <p:stCondLst>
                                            <p:cond delay="134"/>
                                          </p:stCondLst>
                                        </p:cTn>
                                        <p:tgtEl>
                                          <p:spTgt spid="9"/>
                                        </p:tgtEl>
                                      </p:cBhvr>
                                      <p:to x="100000" y="100000"/>
                                    </p:animScale>
                                    <p:animScale>
                                      <p:cBhvr>
                                        <p:cTn id="143" dur="3">
                                          <p:stCondLst>
                                            <p:cond delay="164"/>
                                          </p:stCondLst>
                                        </p:cTn>
                                        <p:tgtEl>
                                          <p:spTgt spid="9"/>
                                        </p:tgtEl>
                                      </p:cBhvr>
                                      <p:to x="100000" y="90000"/>
                                    </p:animScale>
                                    <p:animScale>
                                      <p:cBhvr>
                                        <p:cTn id="144" dur="17" decel="50000">
                                          <p:stCondLst>
                                            <p:cond delay="167"/>
                                          </p:stCondLst>
                                        </p:cTn>
                                        <p:tgtEl>
                                          <p:spTgt spid="9"/>
                                        </p:tgtEl>
                                      </p:cBhvr>
                                      <p:to x="100000" y="100000"/>
                                    </p:animScale>
                                    <p:animScale>
                                      <p:cBhvr>
                                        <p:cTn id="145" dur="3">
                                          <p:stCondLst>
                                            <p:cond delay="181"/>
                                          </p:stCondLst>
                                        </p:cTn>
                                        <p:tgtEl>
                                          <p:spTgt spid="9"/>
                                        </p:tgtEl>
                                      </p:cBhvr>
                                      <p:to x="100000" y="95000"/>
                                    </p:animScale>
                                    <p:animScale>
                                      <p:cBhvr>
                                        <p:cTn id="146" dur="17" decel="50000">
                                          <p:stCondLst>
                                            <p:cond delay="183"/>
                                          </p:stCondLst>
                                        </p:cTn>
                                        <p:tgtEl>
                                          <p:spTgt spid="9"/>
                                        </p:tgtEl>
                                      </p:cBhvr>
                                      <p:to x="100000" y="100000"/>
                                    </p:animScale>
                                  </p:childTnLst>
                                </p:cTn>
                              </p:par>
                            </p:childTnLst>
                          </p:cTn>
                        </p:par>
                        <p:par>
                          <p:cTn id="147" fill="hold">
                            <p:stCondLst>
                              <p:cond delay="200"/>
                            </p:stCondLst>
                            <p:childTnLst>
                              <p:par>
                                <p:cTn id="148" presetID="26" presetClass="entr" presetSubtype="0" fill="hold" grpId="0" nodeType="afterEffect">
                                  <p:stCondLst>
                                    <p:cond delay="0"/>
                                  </p:stCondLst>
                                  <p:childTnLst>
                                    <p:set>
                                      <p:cBhvr>
                                        <p:cTn id="149" dur="1" fill="hold">
                                          <p:stCondLst>
                                            <p:cond delay="0"/>
                                          </p:stCondLst>
                                        </p:cTn>
                                        <p:tgtEl>
                                          <p:spTgt spid="10"/>
                                        </p:tgtEl>
                                        <p:attrNameLst>
                                          <p:attrName>style.visibility</p:attrName>
                                        </p:attrNameLst>
                                      </p:cBhvr>
                                      <p:to>
                                        <p:strVal val="visible"/>
                                      </p:to>
                                    </p:set>
                                    <p:animEffect transition="in" filter="wipe(down)">
                                      <p:cBhvr>
                                        <p:cTn id="150" dur="58">
                                          <p:stCondLst>
                                            <p:cond delay="0"/>
                                          </p:stCondLst>
                                        </p:cTn>
                                        <p:tgtEl>
                                          <p:spTgt spid="10"/>
                                        </p:tgtEl>
                                      </p:cBhvr>
                                    </p:animEffect>
                                    <p:anim calcmode="lin" valueType="num">
                                      <p:cBhvr>
                                        <p:cTn id="151" dur="18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2" dur="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3" dur="66" tmFilter="0, 0; 0.125,0.2665; 0.25,0.4; 0.375,0.465; 0.5,0.5;  0.625,0.535; 0.75,0.6; 0.875,0.7335; 1,1">
                                          <p:stCondLst>
                                            <p:cond delay="66"/>
                                          </p:stCondLst>
                                        </p:cTn>
                                        <p:tgtEl>
                                          <p:spTgt spid="10"/>
                                        </p:tgtEl>
                                        <p:attrNameLst>
                                          <p:attrName>ppt_y</p:attrName>
                                        </p:attrNameLst>
                                      </p:cBhvr>
                                      <p:tavLst>
                                        <p:tav tm="0" fmla="#ppt_y-sin(pi*$)/9">
                                          <p:val>
                                            <p:fltVal val="0"/>
                                          </p:val>
                                        </p:tav>
                                        <p:tav tm="100000">
                                          <p:val>
                                            <p:fltVal val="1"/>
                                          </p:val>
                                        </p:tav>
                                      </p:tavLst>
                                    </p:anim>
                                    <p:anim calcmode="lin" valueType="num">
                                      <p:cBhvr>
                                        <p:cTn id="154" dur="33" tmFilter="0, 0; 0.125,0.2665; 0.25,0.4; 0.375,0.465; 0.5,0.5;  0.625,0.535; 0.75,0.6; 0.875,0.7335; 1,1">
                                          <p:stCondLst>
                                            <p:cond delay="132"/>
                                          </p:stCondLst>
                                        </p:cTn>
                                        <p:tgtEl>
                                          <p:spTgt spid="10"/>
                                        </p:tgtEl>
                                        <p:attrNameLst>
                                          <p:attrName>ppt_y</p:attrName>
                                        </p:attrNameLst>
                                      </p:cBhvr>
                                      <p:tavLst>
                                        <p:tav tm="0" fmla="#ppt_y-sin(pi*$)/27">
                                          <p:val>
                                            <p:fltVal val="0"/>
                                          </p:val>
                                        </p:tav>
                                        <p:tav tm="100000">
                                          <p:val>
                                            <p:fltVal val="1"/>
                                          </p:val>
                                        </p:tav>
                                      </p:tavLst>
                                    </p:anim>
                                    <p:anim calcmode="lin" valueType="num">
                                      <p:cBhvr>
                                        <p:cTn id="155" dur="16" tmFilter="0, 0; 0.125,0.2665; 0.25,0.4; 0.375,0.465; 0.5,0.5;  0.625,0.535; 0.75,0.6; 0.875,0.7335; 1,1">
                                          <p:stCondLst>
                                            <p:cond delay="166"/>
                                          </p:stCondLst>
                                        </p:cTn>
                                        <p:tgtEl>
                                          <p:spTgt spid="10"/>
                                        </p:tgtEl>
                                        <p:attrNameLst>
                                          <p:attrName>ppt_y</p:attrName>
                                        </p:attrNameLst>
                                      </p:cBhvr>
                                      <p:tavLst>
                                        <p:tav tm="0" fmla="#ppt_y-sin(pi*$)/81">
                                          <p:val>
                                            <p:fltVal val="0"/>
                                          </p:val>
                                        </p:tav>
                                        <p:tav tm="100000">
                                          <p:val>
                                            <p:fltVal val="1"/>
                                          </p:val>
                                        </p:tav>
                                      </p:tavLst>
                                    </p:anim>
                                    <p:animScale>
                                      <p:cBhvr>
                                        <p:cTn id="156" dur="3">
                                          <p:stCondLst>
                                            <p:cond delay="65"/>
                                          </p:stCondLst>
                                        </p:cTn>
                                        <p:tgtEl>
                                          <p:spTgt spid="10"/>
                                        </p:tgtEl>
                                      </p:cBhvr>
                                      <p:to x="100000" y="60000"/>
                                    </p:animScale>
                                    <p:animScale>
                                      <p:cBhvr>
                                        <p:cTn id="157" dur="17" decel="50000">
                                          <p:stCondLst>
                                            <p:cond delay="68"/>
                                          </p:stCondLst>
                                        </p:cTn>
                                        <p:tgtEl>
                                          <p:spTgt spid="10"/>
                                        </p:tgtEl>
                                      </p:cBhvr>
                                      <p:to x="100000" y="100000"/>
                                    </p:animScale>
                                    <p:animScale>
                                      <p:cBhvr>
                                        <p:cTn id="158" dur="3">
                                          <p:stCondLst>
                                            <p:cond delay="131"/>
                                          </p:stCondLst>
                                        </p:cTn>
                                        <p:tgtEl>
                                          <p:spTgt spid="10"/>
                                        </p:tgtEl>
                                      </p:cBhvr>
                                      <p:to x="100000" y="80000"/>
                                    </p:animScale>
                                    <p:animScale>
                                      <p:cBhvr>
                                        <p:cTn id="159" dur="17" decel="50000">
                                          <p:stCondLst>
                                            <p:cond delay="134"/>
                                          </p:stCondLst>
                                        </p:cTn>
                                        <p:tgtEl>
                                          <p:spTgt spid="10"/>
                                        </p:tgtEl>
                                      </p:cBhvr>
                                      <p:to x="100000" y="100000"/>
                                    </p:animScale>
                                    <p:animScale>
                                      <p:cBhvr>
                                        <p:cTn id="160" dur="3">
                                          <p:stCondLst>
                                            <p:cond delay="164"/>
                                          </p:stCondLst>
                                        </p:cTn>
                                        <p:tgtEl>
                                          <p:spTgt spid="10"/>
                                        </p:tgtEl>
                                      </p:cBhvr>
                                      <p:to x="100000" y="90000"/>
                                    </p:animScale>
                                    <p:animScale>
                                      <p:cBhvr>
                                        <p:cTn id="161" dur="17" decel="50000">
                                          <p:stCondLst>
                                            <p:cond delay="167"/>
                                          </p:stCondLst>
                                        </p:cTn>
                                        <p:tgtEl>
                                          <p:spTgt spid="10"/>
                                        </p:tgtEl>
                                      </p:cBhvr>
                                      <p:to x="100000" y="100000"/>
                                    </p:animScale>
                                    <p:animScale>
                                      <p:cBhvr>
                                        <p:cTn id="162" dur="3">
                                          <p:stCondLst>
                                            <p:cond delay="181"/>
                                          </p:stCondLst>
                                        </p:cTn>
                                        <p:tgtEl>
                                          <p:spTgt spid="10"/>
                                        </p:tgtEl>
                                      </p:cBhvr>
                                      <p:to x="100000" y="95000"/>
                                    </p:animScale>
                                    <p:animScale>
                                      <p:cBhvr>
                                        <p:cTn id="163" dur="17" decel="50000">
                                          <p:stCondLst>
                                            <p:cond delay="183"/>
                                          </p:stCondLst>
                                        </p:cTn>
                                        <p:tgtEl>
                                          <p:spTgt spid="10"/>
                                        </p:tgtEl>
                                      </p:cBhvr>
                                      <p:to x="100000" y="100000"/>
                                    </p:animScale>
                                  </p:childTnLst>
                                </p:cTn>
                              </p:par>
                            </p:childTnLst>
                          </p:cTn>
                        </p:par>
                        <p:par>
                          <p:cTn id="164" fill="hold">
                            <p:stCondLst>
                              <p:cond delay="400"/>
                            </p:stCondLst>
                            <p:childTnLst>
                              <p:par>
                                <p:cTn id="165" presetID="26" presetClass="entr" presetSubtype="0" fill="hold" grpId="0" nodeType="afterEffect">
                                  <p:stCondLst>
                                    <p:cond delay="0"/>
                                  </p:stCondLst>
                                  <p:childTnLst>
                                    <p:set>
                                      <p:cBhvr>
                                        <p:cTn id="166" dur="1" fill="hold">
                                          <p:stCondLst>
                                            <p:cond delay="0"/>
                                          </p:stCondLst>
                                        </p:cTn>
                                        <p:tgtEl>
                                          <p:spTgt spid="11"/>
                                        </p:tgtEl>
                                        <p:attrNameLst>
                                          <p:attrName>style.visibility</p:attrName>
                                        </p:attrNameLst>
                                      </p:cBhvr>
                                      <p:to>
                                        <p:strVal val="visible"/>
                                      </p:to>
                                    </p:set>
                                    <p:animEffect transition="in" filter="wipe(down)">
                                      <p:cBhvr>
                                        <p:cTn id="167" dur="58">
                                          <p:stCondLst>
                                            <p:cond delay="0"/>
                                          </p:stCondLst>
                                        </p:cTn>
                                        <p:tgtEl>
                                          <p:spTgt spid="11"/>
                                        </p:tgtEl>
                                      </p:cBhvr>
                                    </p:animEffect>
                                    <p:anim calcmode="lin" valueType="num">
                                      <p:cBhvr>
                                        <p:cTn id="168" dur="18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9" dur="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0" dur="66" tmFilter="0, 0; 0.125,0.2665; 0.25,0.4; 0.375,0.465; 0.5,0.5;  0.625,0.535; 0.75,0.6; 0.875,0.7335; 1,1">
                                          <p:stCondLst>
                                            <p:cond delay="66"/>
                                          </p:stCondLst>
                                        </p:cTn>
                                        <p:tgtEl>
                                          <p:spTgt spid="11"/>
                                        </p:tgtEl>
                                        <p:attrNameLst>
                                          <p:attrName>ppt_y</p:attrName>
                                        </p:attrNameLst>
                                      </p:cBhvr>
                                      <p:tavLst>
                                        <p:tav tm="0" fmla="#ppt_y-sin(pi*$)/9">
                                          <p:val>
                                            <p:fltVal val="0"/>
                                          </p:val>
                                        </p:tav>
                                        <p:tav tm="100000">
                                          <p:val>
                                            <p:fltVal val="1"/>
                                          </p:val>
                                        </p:tav>
                                      </p:tavLst>
                                    </p:anim>
                                    <p:anim calcmode="lin" valueType="num">
                                      <p:cBhvr>
                                        <p:cTn id="171" dur="33" tmFilter="0, 0; 0.125,0.2665; 0.25,0.4; 0.375,0.465; 0.5,0.5;  0.625,0.535; 0.75,0.6; 0.875,0.7335; 1,1">
                                          <p:stCondLst>
                                            <p:cond delay="132"/>
                                          </p:stCondLst>
                                        </p:cTn>
                                        <p:tgtEl>
                                          <p:spTgt spid="11"/>
                                        </p:tgtEl>
                                        <p:attrNameLst>
                                          <p:attrName>ppt_y</p:attrName>
                                        </p:attrNameLst>
                                      </p:cBhvr>
                                      <p:tavLst>
                                        <p:tav tm="0" fmla="#ppt_y-sin(pi*$)/27">
                                          <p:val>
                                            <p:fltVal val="0"/>
                                          </p:val>
                                        </p:tav>
                                        <p:tav tm="100000">
                                          <p:val>
                                            <p:fltVal val="1"/>
                                          </p:val>
                                        </p:tav>
                                      </p:tavLst>
                                    </p:anim>
                                    <p:anim calcmode="lin" valueType="num">
                                      <p:cBhvr>
                                        <p:cTn id="172" dur="16" tmFilter="0, 0; 0.125,0.2665; 0.25,0.4; 0.375,0.465; 0.5,0.5;  0.625,0.535; 0.75,0.6; 0.875,0.7335; 1,1">
                                          <p:stCondLst>
                                            <p:cond delay="166"/>
                                          </p:stCondLst>
                                        </p:cTn>
                                        <p:tgtEl>
                                          <p:spTgt spid="11"/>
                                        </p:tgtEl>
                                        <p:attrNameLst>
                                          <p:attrName>ppt_y</p:attrName>
                                        </p:attrNameLst>
                                      </p:cBhvr>
                                      <p:tavLst>
                                        <p:tav tm="0" fmla="#ppt_y-sin(pi*$)/81">
                                          <p:val>
                                            <p:fltVal val="0"/>
                                          </p:val>
                                        </p:tav>
                                        <p:tav tm="100000">
                                          <p:val>
                                            <p:fltVal val="1"/>
                                          </p:val>
                                        </p:tav>
                                      </p:tavLst>
                                    </p:anim>
                                    <p:animScale>
                                      <p:cBhvr>
                                        <p:cTn id="173" dur="3">
                                          <p:stCondLst>
                                            <p:cond delay="65"/>
                                          </p:stCondLst>
                                        </p:cTn>
                                        <p:tgtEl>
                                          <p:spTgt spid="11"/>
                                        </p:tgtEl>
                                      </p:cBhvr>
                                      <p:to x="100000" y="60000"/>
                                    </p:animScale>
                                    <p:animScale>
                                      <p:cBhvr>
                                        <p:cTn id="174" dur="17" decel="50000">
                                          <p:stCondLst>
                                            <p:cond delay="68"/>
                                          </p:stCondLst>
                                        </p:cTn>
                                        <p:tgtEl>
                                          <p:spTgt spid="11"/>
                                        </p:tgtEl>
                                      </p:cBhvr>
                                      <p:to x="100000" y="100000"/>
                                    </p:animScale>
                                    <p:animScale>
                                      <p:cBhvr>
                                        <p:cTn id="175" dur="3">
                                          <p:stCondLst>
                                            <p:cond delay="131"/>
                                          </p:stCondLst>
                                        </p:cTn>
                                        <p:tgtEl>
                                          <p:spTgt spid="11"/>
                                        </p:tgtEl>
                                      </p:cBhvr>
                                      <p:to x="100000" y="80000"/>
                                    </p:animScale>
                                    <p:animScale>
                                      <p:cBhvr>
                                        <p:cTn id="176" dur="17" decel="50000">
                                          <p:stCondLst>
                                            <p:cond delay="134"/>
                                          </p:stCondLst>
                                        </p:cTn>
                                        <p:tgtEl>
                                          <p:spTgt spid="11"/>
                                        </p:tgtEl>
                                      </p:cBhvr>
                                      <p:to x="100000" y="100000"/>
                                    </p:animScale>
                                    <p:animScale>
                                      <p:cBhvr>
                                        <p:cTn id="177" dur="3">
                                          <p:stCondLst>
                                            <p:cond delay="164"/>
                                          </p:stCondLst>
                                        </p:cTn>
                                        <p:tgtEl>
                                          <p:spTgt spid="11"/>
                                        </p:tgtEl>
                                      </p:cBhvr>
                                      <p:to x="100000" y="90000"/>
                                    </p:animScale>
                                    <p:animScale>
                                      <p:cBhvr>
                                        <p:cTn id="178" dur="17" decel="50000">
                                          <p:stCondLst>
                                            <p:cond delay="167"/>
                                          </p:stCondLst>
                                        </p:cTn>
                                        <p:tgtEl>
                                          <p:spTgt spid="11"/>
                                        </p:tgtEl>
                                      </p:cBhvr>
                                      <p:to x="100000" y="100000"/>
                                    </p:animScale>
                                    <p:animScale>
                                      <p:cBhvr>
                                        <p:cTn id="179" dur="3">
                                          <p:stCondLst>
                                            <p:cond delay="181"/>
                                          </p:stCondLst>
                                        </p:cTn>
                                        <p:tgtEl>
                                          <p:spTgt spid="11"/>
                                        </p:tgtEl>
                                      </p:cBhvr>
                                      <p:to x="100000" y="95000"/>
                                    </p:animScale>
                                    <p:animScale>
                                      <p:cBhvr>
                                        <p:cTn id="180" dur="17" decel="50000">
                                          <p:stCondLst>
                                            <p:cond delay="183"/>
                                          </p:stCondLst>
                                        </p:cTn>
                                        <p:tgtEl>
                                          <p:spTgt spid="11"/>
                                        </p:tgtEl>
                                      </p:cBhvr>
                                      <p:to x="100000" y="100000"/>
                                    </p:animScale>
                                  </p:childTnLst>
                                </p:cTn>
                              </p:par>
                            </p:childTnLst>
                          </p:cTn>
                        </p:par>
                        <p:par>
                          <p:cTn id="181" fill="hold">
                            <p:stCondLst>
                              <p:cond delay="600"/>
                            </p:stCondLst>
                            <p:childTnLst>
                              <p:par>
                                <p:cTn id="182" presetID="26" presetClass="entr" presetSubtype="0" fill="hold" grpId="0" nodeType="afterEffect">
                                  <p:stCondLst>
                                    <p:cond delay="0"/>
                                  </p:stCondLst>
                                  <p:childTnLst>
                                    <p:set>
                                      <p:cBhvr>
                                        <p:cTn id="183" dur="1" fill="hold">
                                          <p:stCondLst>
                                            <p:cond delay="0"/>
                                          </p:stCondLst>
                                        </p:cTn>
                                        <p:tgtEl>
                                          <p:spTgt spid="12"/>
                                        </p:tgtEl>
                                        <p:attrNameLst>
                                          <p:attrName>style.visibility</p:attrName>
                                        </p:attrNameLst>
                                      </p:cBhvr>
                                      <p:to>
                                        <p:strVal val="visible"/>
                                      </p:to>
                                    </p:set>
                                    <p:animEffect transition="in" filter="wipe(down)">
                                      <p:cBhvr>
                                        <p:cTn id="184" dur="58">
                                          <p:stCondLst>
                                            <p:cond delay="0"/>
                                          </p:stCondLst>
                                        </p:cTn>
                                        <p:tgtEl>
                                          <p:spTgt spid="12"/>
                                        </p:tgtEl>
                                      </p:cBhvr>
                                    </p:animEffect>
                                    <p:anim calcmode="lin" valueType="num">
                                      <p:cBhvr>
                                        <p:cTn id="185" dur="18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6" dur="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7" dur="66" tmFilter="0, 0; 0.125,0.2665; 0.25,0.4; 0.375,0.465; 0.5,0.5;  0.625,0.535; 0.75,0.6; 0.875,0.7335; 1,1">
                                          <p:stCondLst>
                                            <p:cond delay="66"/>
                                          </p:stCondLst>
                                        </p:cTn>
                                        <p:tgtEl>
                                          <p:spTgt spid="12"/>
                                        </p:tgtEl>
                                        <p:attrNameLst>
                                          <p:attrName>ppt_y</p:attrName>
                                        </p:attrNameLst>
                                      </p:cBhvr>
                                      <p:tavLst>
                                        <p:tav tm="0" fmla="#ppt_y-sin(pi*$)/9">
                                          <p:val>
                                            <p:fltVal val="0"/>
                                          </p:val>
                                        </p:tav>
                                        <p:tav tm="100000">
                                          <p:val>
                                            <p:fltVal val="1"/>
                                          </p:val>
                                        </p:tav>
                                      </p:tavLst>
                                    </p:anim>
                                    <p:anim calcmode="lin" valueType="num">
                                      <p:cBhvr>
                                        <p:cTn id="188" dur="33" tmFilter="0, 0; 0.125,0.2665; 0.25,0.4; 0.375,0.465; 0.5,0.5;  0.625,0.535; 0.75,0.6; 0.875,0.7335; 1,1">
                                          <p:stCondLst>
                                            <p:cond delay="132"/>
                                          </p:stCondLst>
                                        </p:cTn>
                                        <p:tgtEl>
                                          <p:spTgt spid="12"/>
                                        </p:tgtEl>
                                        <p:attrNameLst>
                                          <p:attrName>ppt_y</p:attrName>
                                        </p:attrNameLst>
                                      </p:cBhvr>
                                      <p:tavLst>
                                        <p:tav tm="0" fmla="#ppt_y-sin(pi*$)/27">
                                          <p:val>
                                            <p:fltVal val="0"/>
                                          </p:val>
                                        </p:tav>
                                        <p:tav tm="100000">
                                          <p:val>
                                            <p:fltVal val="1"/>
                                          </p:val>
                                        </p:tav>
                                      </p:tavLst>
                                    </p:anim>
                                    <p:anim calcmode="lin" valueType="num">
                                      <p:cBhvr>
                                        <p:cTn id="189" dur="16" tmFilter="0, 0; 0.125,0.2665; 0.25,0.4; 0.375,0.465; 0.5,0.5;  0.625,0.535; 0.75,0.6; 0.875,0.7335; 1,1">
                                          <p:stCondLst>
                                            <p:cond delay="166"/>
                                          </p:stCondLst>
                                        </p:cTn>
                                        <p:tgtEl>
                                          <p:spTgt spid="12"/>
                                        </p:tgtEl>
                                        <p:attrNameLst>
                                          <p:attrName>ppt_y</p:attrName>
                                        </p:attrNameLst>
                                      </p:cBhvr>
                                      <p:tavLst>
                                        <p:tav tm="0" fmla="#ppt_y-sin(pi*$)/81">
                                          <p:val>
                                            <p:fltVal val="0"/>
                                          </p:val>
                                        </p:tav>
                                        <p:tav tm="100000">
                                          <p:val>
                                            <p:fltVal val="1"/>
                                          </p:val>
                                        </p:tav>
                                      </p:tavLst>
                                    </p:anim>
                                    <p:animScale>
                                      <p:cBhvr>
                                        <p:cTn id="190" dur="3">
                                          <p:stCondLst>
                                            <p:cond delay="65"/>
                                          </p:stCondLst>
                                        </p:cTn>
                                        <p:tgtEl>
                                          <p:spTgt spid="12"/>
                                        </p:tgtEl>
                                      </p:cBhvr>
                                      <p:to x="100000" y="60000"/>
                                    </p:animScale>
                                    <p:animScale>
                                      <p:cBhvr>
                                        <p:cTn id="191" dur="17" decel="50000">
                                          <p:stCondLst>
                                            <p:cond delay="68"/>
                                          </p:stCondLst>
                                        </p:cTn>
                                        <p:tgtEl>
                                          <p:spTgt spid="12"/>
                                        </p:tgtEl>
                                      </p:cBhvr>
                                      <p:to x="100000" y="100000"/>
                                    </p:animScale>
                                    <p:animScale>
                                      <p:cBhvr>
                                        <p:cTn id="192" dur="3">
                                          <p:stCondLst>
                                            <p:cond delay="131"/>
                                          </p:stCondLst>
                                        </p:cTn>
                                        <p:tgtEl>
                                          <p:spTgt spid="12"/>
                                        </p:tgtEl>
                                      </p:cBhvr>
                                      <p:to x="100000" y="80000"/>
                                    </p:animScale>
                                    <p:animScale>
                                      <p:cBhvr>
                                        <p:cTn id="193" dur="17" decel="50000">
                                          <p:stCondLst>
                                            <p:cond delay="134"/>
                                          </p:stCondLst>
                                        </p:cTn>
                                        <p:tgtEl>
                                          <p:spTgt spid="12"/>
                                        </p:tgtEl>
                                      </p:cBhvr>
                                      <p:to x="100000" y="100000"/>
                                    </p:animScale>
                                    <p:animScale>
                                      <p:cBhvr>
                                        <p:cTn id="194" dur="3">
                                          <p:stCondLst>
                                            <p:cond delay="164"/>
                                          </p:stCondLst>
                                        </p:cTn>
                                        <p:tgtEl>
                                          <p:spTgt spid="12"/>
                                        </p:tgtEl>
                                      </p:cBhvr>
                                      <p:to x="100000" y="90000"/>
                                    </p:animScale>
                                    <p:animScale>
                                      <p:cBhvr>
                                        <p:cTn id="195" dur="17" decel="50000">
                                          <p:stCondLst>
                                            <p:cond delay="167"/>
                                          </p:stCondLst>
                                        </p:cTn>
                                        <p:tgtEl>
                                          <p:spTgt spid="12"/>
                                        </p:tgtEl>
                                      </p:cBhvr>
                                      <p:to x="100000" y="100000"/>
                                    </p:animScale>
                                    <p:animScale>
                                      <p:cBhvr>
                                        <p:cTn id="196" dur="3">
                                          <p:stCondLst>
                                            <p:cond delay="181"/>
                                          </p:stCondLst>
                                        </p:cTn>
                                        <p:tgtEl>
                                          <p:spTgt spid="12"/>
                                        </p:tgtEl>
                                      </p:cBhvr>
                                      <p:to x="100000" y="95000"/>
                                    </p:animScale>
                                    <p:animScale>
                                      <p:cBhvr>
                                        <p:cTn id="197" dur="17" decel="50000">
                                          <p:stCondLst>
                                            <p:cond delay="183"/>
                                          </p:stCondLst>
                                        </p:cTn>
                                        <p:tgtEl>
                                          <p:spTgt spid="12"/>
                                        </p:tgtEl>
                                      </p:cBhvr>
                                      <p:to x="100000" y="100000"/>
                                    </p:animScale>
                                  </p:childTnLst>
                                </p:cTn>
                              </p:par>
                            </p:childTnLst>
                          </p:cTn>
                        </p:par>
                        <p:par>
                          <p:cTn id="198" fill="hold">
                            <p:stCondLst>
                              <p:cond delay="800"/>
                            </p:stCondLst>
                            <p:childTnLst>
                              <p:par>
                                <p:cTn id="199" presetID="26" presetClass="entr" presetSubtype="0" fill="hold" grpId="0" nodeType="afterEffect">
                                  <p:stCondLst>
                                    <p:cond delay="0"/>
                                  </p:stCondLst>
                                  <p:childTnLst>
                                    <p:set>
                                      <p:cBhvr>
                                        <p:cTn id="200" dur="1" fill="hold">
                                          <p:stCondLst>
                                            <p:cond delay="0"/>
                                          </p:stCondLst>
                                        </p:cTn>
                                        <p:tgtEl>
                                          <p:spTgt spid="13"/>
                                        </p:tgtEl>
                                        <p:attrNameLst>
                                          <p:attrName>style.visibility</p:attrName>
                                        </p:attrNameLst>
                                      </p:cBhvr>
                                      <p:to>
                                        <p:strVal val="visible"/>
                                      </p:to>
                                    </p:set>
                                    <p:animEffect transition="in" filter="wipe(down)">
                                      <p:cBhvr>
                                        <p:cTn id="201" dur="58">
                                          <p:stCondLst>
                                            <p:cond delay="0"/>
                                          </p:stCondLst>
                                        </p:cTn>
                                        <p:tgtEl>
                                          <p:spTgt spid="13"/>
                                        </p:tgtEl>
                                      </p:cBhvr>
                                    </p:animEffect>
                                    <p:anim calcmode="lin" valueType="num">
                                      <p:cBhvr>
                                        <p:cTn id="202" dur="18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3" dur="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4" dur="66" tmFilter="0, 0; 0.125,0.2665; 0.25,0.4; 0.375,0.465; 0.5,0.5;  0.625,0.535; 0.75,0.6; 0.875,0.7335; 1,1">
                                          <p:stCondLst>
                                            <p:cond delay="66"/>
                                          </p:stCondLst>
                                        </p:cTn>
                                        <p:tgtEl>
                                          <p:spTgt spid="13"/>
                                        </p:tgtEl>
                                        <p:attrNameLst>
                                          <p:attrName>ppt_y</p:attrName>
                                        </p:attrNameLst>
                                      </p:cBhvr>
                                      <p:tavLst>
                                        <p:tav tm="0" fmla="#ppt_y-sin(pi*$)/9">
                                          <p:val>
                                            <p:fltVal val="0"/>
                                          </p:val>
                                        </p:tav>
                                        <p:tav tm="100000">
                                          <p:val>
                                            <p:fltVal val="1"/>
                                          </p:val>
                                        </p:tav>
                                      </p:tavLst>
                                    </p:anim>
                                    <p:anim calcmode="lin" valueType="num">
                                      <p:cBhvr>
                                        <p:cTn id="205" dur="33" tmFilter="0, 0; 0.125,0.2665; 0.25,0.4; 0.375,0.465; 0.5,0.5;  0.625,0.535; 0.75,0.6; 0.875,0.7335; 1,1">
                                          <p:stCondLst>
                                            <p:cond delay="132"/>
                                          </p:stCondLst>
                                        </p:cTn>
                                        <p:tgtEl>
                                          <p:spTgt spid="13"/>
                                        </p:tgtEl>
                                        <p:attrNameLst>
                                          <p:attrName>ppt_y</p:attrName>
                                        </p:attrNameLst>
                                      </p:cBhvr>
                                      <p:tavLst>
                                        <p:tav tm="0" fmla="#ppt_y-sin(pi*$)/27">
                                          <p:val>
                                            <p:fltVal val="0"/>
                                          </p:val>
                                        </p:tav>
                                        <p:tav tm="100000">
                                          <p:val>
                                            <p:fltVal val="1"/>
                                          </p:val>
                                        </p:tav>
                                      </p:tavLst>
                                    </p:anim>
                                    <p:anim calcmode="lin" valueType="num">
                                      <p:cBhvr>
                                        <p:cTn id="206" dur="16" tmFilter="0, 0; 0.125,0.2665; 0.25,0.4; 0.375,0.465; 0.5,0.5;  0.625,0.535; 0.75,0.6; 0.875,0.7335; 1,1">
                                          <p:stCondLst>
                                            <p:cond delay="166"/>
                                          </p:stCondLst>
                                        </p:cTn>
                                        <p:tgtEl>
                                          <p:spTgt spid="13"/>
                                        </p:tgtEl>
                                        <p:attrNameLst>
                                          <p:attrName>ppt_y</p:attrName>
                                        </p:attrNameLst>
                                      </p:cBhvr>
                                      <p:tavLst>
                                        <p:tav tm="0" fmla="#ppt_y-sin(pi*$)/81">
                                          <p:val>
                                            <p:fltVal val="0"/>
                                          </p:val>
                                        </p:tav>
                                        <p:tav tm="100000">
                                          <p:val>
                                            <p:fltVal val="1"/>
                                          </p:val>
                                        </p:tav>
                                      </p:tavLst>
                                    </p:anim>
                                    <p:animScale>
                                      <p:cBhvr>
                                        <p:cTn id="207" dur="3">
                                          <p:stCondLst>
                                            <p:cond delay="65"/>
                                          </p:stCondLst>
                                        </p:cTn>
                                        <p:tgtEl>
                                          <p:spTgt spid="13"/>
                                        </p:tgtEl>
                                      </p:cBhvr>
                                      <p:to x="100000" y="60000"/>
                                    </p:animScale>
                                    <p:animScale>
                                      <p:cBhvr>
                                        <p:cTn id="208" dur="17" decel="50000">
                                          <p:stCondLst>
                                            <p:cond delay="68"/>
                                          </p:stCondLst>
                                        </p:cTn>
                                        <p:tgtEl>
                                          <p:spTgt spid="13"/>
                                        </p:tgtEl>
                                      </p:cBhvr>
                                      <p:to x="100000" y="100000"/>
                                    </p:animScale>
                                    <p:animScale>
                                      <p:cBhvr>
                                        <p:cTn id="209" dur="3">
                                          <p:stCondLst>
                                            <p:cond delay="131"/>
                                          </p:stCondLst>
                                        </p:cTn>
                                        <p:tgtEl>
                                          <p:spTgt spid="13"/>
                                        </p:tgtEl>
                                      </p:cBhvr>
                                      <p:to x="100000" y="80000"/>
                                    </p:animScale>
                                    <p:animScale>
                                      <p:cBhvr>
                                        <p:cTn id="210" dur="17" decel="50000">
                                          <p:stCondLst>
                                            <p:cond delay="134"/>
                                          </p:stCondLst>
                                        </p:cTn>
                                        <p:tgtEl>
                                          <p:spTgt spid="13"/>
                                        </p:tgtEl>
                                      </p:cBhvr>
                                      <p:to x="100000" y="100000"/>
                                    </p:animScale>
                                    <p:animScale>
                                      <p:cBhvr>
                                        <p:cTn id="211" dur="3">
                                          <p:stCondLst>
                                            <p:cond delay="164"/>
                                          </p:stCondLst>
                                        </p:cTn>
                                        <p:tgtEl>
                                          <p:spTgt spid="13"/>
                                        </p:tgtEl>
                                      </p:cBhvr>
                                      <p:to x="100000" y="90000"/>
                                    </p:animScale>
                                    <p:animScale>
                                      <p:cBhvr>
                                        <p:cTn id="212" dur="17" decel="50000">
                                          <p:stCondLst>
                                            <p:cond delay="167"/>
                                          </p:stCondLst>
                                        </p:cTn>
                                        <p:tgtEl>
                                          <p:spTgt spid="13"/>
                                        </p:tgtEl>
                                      </p:cBhvr>
                                      <p:to x="100000" y="100000"/>
                                    </p:animScale>
                                    <p:animScale>
                                      <p:cBhvr>
                                        <p:cTn id="213" dur="3">
                                          <p:stCondLst>
                                            <p:cond delay="181"/>
                                          </p:stCondLst>
                                        </p:cTn>
                                        <p:tgtEl>
                                          <p:spTgt spid="13"/>
                                        </p:tgtEl>
                                      </p:cBhvr>
                                      <p:to x="100000" y="95000"/>
                                    </p:animScale>
                                    <p:animScale>
                                      <p:cBhvr>
                                        <p:cTn id="214" dur="17" decel="50000">
                                          <p:stCondLst>
                                            <p:cond delay="183"/>
                                          </p:stCondLst>
                                        </p:cTn>
                                        <p:tgtEl>
                                          <p:spTgt spid="13"/>
                                        </p:tgtEl>
                                      </p:cBhvr>
                                      <p:to x="100000" y="100000"/>
                                    </p:animScale>
                                  </p:childTnLst>
                                </p:cTn>
                              </p:par>
                            </p:childTnLst>
                          </p:cTn>
                        </p:par>
                        <p:par>
                          <p:cTn id="215" fill="hold">
                            <p:stCondLst>
                              <p:cond delay="1000"/>
                            </p:stCondLst>
                            <p:childTnLst>
                              <p:par>
                                <p:cTn id="216" presetID="26" presetClass="entr" presetSubtype="0" fill="hold" grpId="0" nodeType="afterEffect">
                                  <p:stCondLst>
                                    <p:cond delay="0"/>
                                  </p:stCondLst>
                                  <p:childTnLst>
                                    <p:set>
                                      <p:cBhvr>
                                        <p:cTn id="217" dur="1" fill="hold">
                                          <p:stCondLst>
                                            <p:cond delay="0"/>
                                          </p:stCondLst>
                                        </p:cTn>
                                        <p:tgtEl>
                                          <p:spTgt spid="14"/>
                                        </p:tgtEl>
                                        <p:attrNameLst>
                                          <p:attrName>style.visibility</p:attrName>
                                        </p:attrNameLst>
                                      </p:cBhvr>
                                      <p:to>
                                        <p:strVal val="visible"/>
                                      </p:to>
                                    </p:set>
                                    <p:animEffect transition="in" filter="wipe(down)">
                                      <p:cBhvr>
                                        <p:cTn id="218" dur="58">
                                          <p:stCondLst>
                                            <p:cond delay="0"/>
                                          </p:stCondLst>
                                        </p:cTn>
                                        <p:tgtEl>
                                          <p:spTgt spid="14"/>
                                        </p:tgtEl>
                                      </p:cBhvr>
                                    </p:animEffect>
                                    <p:anim calcmode="lin" valueType="num">
                                      <p:cBhvr>
                                        <p:cTn id="219" dur="18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20" dur="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1" dur="66" tmFilter="0, 0; 0.125,0.2665; 0.25,0.4; 0.375,0.465; 0.5,0.5;  0.625,0.535; 0.75,0.6; 0.875,0.7335; 1,1">
                                          <p:stCondLst>
                                            <p:cond delay="66"/>
                                          </p:stCondLst>
                                        </p:cTn>
                                        <p:tgtEl>
                                          <p:spTgt spid="14"/>
                                        </p:tgtEl>
                                        <p:attrNameLst>
                                          <p:attrName>ppt_y</p:attrName>
                                        </p:attrNameLst>
                                      </p:cBhvr>
                                      <p:tavLst>
                                        <p:tav tm="0" fmla="#ppt_y-sin(pi*$)/9">
                                          <p:val>
                                            <p:fltVal val="0"/>
                                          </p:val>
                                        </p:tav>
                                        <p:tav tm="100000">
                                          <p:val>
                                            <p:fltVal val="1"/>
                                          </p:val>
                                        </p:tav>
                                      </p:tavLst>
                                    </p:anim>
                                    <p:anim calcmode="lin" valueType="num">
                                      <p:cBhvr>
                                        <p:cTn id="222" dur="33" tmFilter="0, 0; 0.125,0.2665; 0.25,0.4; 0.375,0.465; 0.5,0.5;  0.625,0.535; 0.75,0.6; 0.875,0.7335; 1,1">
                                          <p:stCondLst>
                                            <p:cond delay="132"/>
                                          </p:stCondLst>
                                        </p:cTn>
                                        <p:tgtEl>
                                          <p:spTgt spid="14"/>
                                        </p:tgtEl>
                                        <p:attrNameLst>
                                          <p:attrName>ppt_y</p:attrName>
                                        </p:attrNameLst>
                                      </p:cBhvr>
                                      <p:tavLst>
                                        <p:tav tm="0" fmla="#ppt_y-sin(pi*$)/27">
                                          <p:val>
                                            <p:fltVal val="0"/>
                                          </p:val>
                                        </p:tav>
                                        <p:tav tm="100000">
                                          <p:val>
                                            <p:fltVal val="1"/>
                                          </p:val>
                                        </p:tav>
                                      </p:tavLst>
                                    </p:anim>
                                    <p:anim calcmode="lin" valueType="num">
                                      <p:cBhvr>
                                        <p:cTn id="223" dur="16" tmFilter="0, 0; 0.125,0.2665; 0.25,0.4; 0.375,0.465; 0.5,0.5;  0.625,0.535; 0.75,0.6; 0.875,0.7335; 1,1">
                                          <p:stCondLst>
                                            <p:cond delay="166"/>
                                          </p:stCondLst>
                                        </p:cTn>
                                        <p:tgtEl>
                                          <p:spTgt spid="14"/>
                                        </p:tgtEl>
                                        <p:attrNameLst>
                                          <p:attrName>ppt_y</p:attrName>
                                        </p:attrNameLst>
                                      </p:cBhvr>
                                      <p:tavLst>
                                        <p:tav tm="0" fmla="#ppt_y-sin(pi*$)/81">
                                          <p:val>
                                            <p:fltVal val="0"/>
                                          </p:val>
                                        </p:tav>
                                        <p:tav tm="100000">
                                          <p:val>
                                            <p:fltVal val="1"/>
                                          </p:val>
                                        </p:tav>
                                      </p:tavLst>
                                    </p:anim>
                                    <p:animScale>
                                      <p:cBhvr>
                                        <p:cTn id="224" dur="3">
                                          <p:stCondLst>
                                            <p:cond delay="65"/>
                                          </p:stCondLst>
                                        </p:cTn>
                                        <p:tgtEl>
                                          <p:spTgt spid="14"/>
                                        </p:tgtEl>
                                      </p:cBhvr>
                                      <p:to x="100000" y="60000"/>
                                    </p:animScale>
                                    <p:animScale>
                                      <p:cBhvr>
                                        <p:cTn id="225" dur="17" decel="50000">
                                          <p:stCondLst>
                                            <p:cond delay="68"/>
                                          </p:stCondLst>
                                        </p:cTn>
                                        <p:tgtEl>
                                          <p:spTgt spid="14"/>
                                        </p:tgtEl>
                                      </p:cBhvr>
                                      <p:to x="100000" y="100000"/>
                                    </p:animScale>
                                    <p:animScale>
                                      <p:cBhvr>
                                        <p:cTn id="226" dur="3">
                                          <p:stCondLst>
                                            <p:cond delay="131"/>
                                          </p:stCondLst>
                                        </p:cTn>
                                        <p:tgtEl>
                                          <p:spTgt spid="14"/>
                                        </p:tgtEl>
                                      </p:cBhvr>
                                      <p:to x="100000" y="80000"/>
                                    </p:animScale>
                                    <p:animScale>
                                      <p:cBhvr>
                                        <p:cTn id="227" dur="17" decel="50000">
                                          <p:stCondLst>
                                            <p:cond delay="134"/>
                                          </p:stCondLst>
                                        </p:cTn>
                                        <p:tgtEl>
                                          <p:spTgt spid="14"/>
                                        </p:tgtEl>
                                      </p:cBhvr>
                                      <p:to x="100000" y="100000"/>
                                    </p:animScale>
                                    <p:animScale>
                                      <p:cBhvr>
                                        <p:cTn id="228" dur="3">
                                          <p:stCondLst>
                                            <p:cond delay="164"/>
                                          </p:stCondLst>
                                        </p:cTn>
                                        <p:tgtEl>
                                          <p:spTgt spid="14"/>
                                        </p:tgtEl>
                                      </p:cBhvr>
                                      <p:to x="100000" y="90000"/>
                                    </p:animScale>
                                    <p:animScale>
                                      <p:cBhvr>
                                        <p:cTn id="229" dur="17" decel="50000">
                                          <p:stCondLst>
                                            <p:cond delay="167"/>
                                          </p:stCondLst>
                                        </p:cTn>
                                        <p:tgtEl>
                                          <p:spTgt spid="14"/>
                                        </p:tgtEl>
                                      </p:cBhvr>
                                      <p:to x="100000" y="100000"/>
                                    </p:animScale>
                                    <p:animScale>
                                      <p:cBhvr>
                                        <p:cTn id="230" dur="3">
                                          <p:stCondLst>
                                            <p:cond delay="181"/>
                                          </p:stCondLst>
                                        </p:cTn>
                                        <p:tgtEl>
                                          <p:spTgt spid="14"/>
                                        </p:tgtEl>
                                      </p:cBhvr>
                                      <p:to x="100000" y="95000"/>
                                    </p:animScale>
                                    <p:animScale>
                                      <p:cBhvr>
                                        <p:cTn id="231" dur="17" decel="50000">
                                          <p:stCondLst>
                                            <p:cond delay="183"/>
                                          </p:stCondLst>
                                        </p:cTn>
                                        <p:tgtEl>
                                          <p:spTgt spid="14"/>
                                        </p:tgtEl>
                                      </p:cBhvr>
                                      <p:to x="100000" y="100000"/>
                                    </p:animScale>
                                  </p:childTnLst>
                                </p:cTn>
                              </p:par>
                            </p:childTnLst>
                          </p:cTn>
                        </p:par>
                        <p:par>
                          <p:cTn id="232" fill="hold">
                            <p:stCondLst>
                              <p:cond delay="1200"/>
                            </p:stCondLst>
                            <p:childTnLst>
                              <p:par>
                                <p:cTn id="233" presetID="41" presetClass="entr" presetSubtype="0" fill="hold" grpId="0" nodeType="afterEffect">
                                  <p:stCondLst>
                                    <p:cond delay="0"/>
                                  </p:stCondLst>
                                  <p:iterate type="lt">
                                    <p:tmPct val="10000"/>
                                  </p:iterate>
                                  <p:childTnLst>
                                    <p:set>
                                      <p:cBhvr>
                                        <p:cTn id="234" dur="1" fill="hold">
                                          <p:stCondLst>
                                            <p:cond delay="0"/>
                                          </p:stCondLst>
                                        </p:cTn>
                                        <p:tgtEl>
                                          <p:spTgt spid="15"/>
                                        </p:tgtEl>
                                        <p:attrNameLst>
                                          <p:attrName>style.visibility</p:attrName>
                                        </p:attrNameLst>
                                      </p:cBhvr>
                                      <p:to>
                                        <p:strVal val="visible"/>
                                      </p:to>
                                    </p:set>
                                    <p:anim calcmode="lin" valueType="num">
                                      <p:cBhvr>
                                        <p:cTn id="23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6" dur="500" fill="hold"/>
                                        <p:tgtEl>
                                          <p:spTgt spid="15"/>
                                        </p:tgtEl>
                                        <p:attrNameLst>
                                          <p:attrName>ppt_y</p:attrName>
                                        </p:attrNameLst>
                                      </p:cBhvr>
                                      <p:tavLst>
                                        <p:tav tm="0">
                                          <p:val>
                                            <p:strVal val="#ppt_y"/>
                                          </p:val>
                                        </p:tav>
                                        <p:tav tm="100000">
                                          <p:val>
                                            <p:strVal val="#ppt_y"/>
                                          </p:val>
                                        </p:tav>
                                      </p:tavLst>
                                    </p:anim>
                                    <p:anim calcmode="lin" valueType="num">
                                      <p:cBhvr>
                                        <p:cTn id="23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39" dur="500" tmFilter="0,0; .5, 1; 1, 1"/>
                                        <p:tgtEl>
                                          <p:spTgt spid="15"/>
                                        </p:tgtEl>
                                      </p:cBhvr>
                                    </p:animEffect>
                                  </p:childTnLst>
                                </p:cTn>
                              </p:par>
                            </p:childTnLst>
                          </p:cTn>
                        </p:par>
                      </p:childTnLst>
                    </p:cTn>
                  </p:par>
                  <p:par>
                    <p:cTn id="240" fill="hold">
                      <p:stCondLst>
                        <p:cond delay="indefinite"/>
                      </p:stCondLst>
                      <p:childTnLst>
                        <p:par>
                          <p:cTn id="241" fill="hold">
                            <p:stCondLst>
                              <p:cond delay="0"/>
                            </p:stCondLst>
                            <p:childTnLst>
                              <p:par>
                                <p:cTn id="242" presetID="26" presetClass="entr" presetSubtype="0" fill="hold" grpId="0" nodeType="clickEffect">
                                  <p:stCondLst>
                                    <p:cond delay="0"/>
                                  </p:stCondLst>
                                  <p:childTnLst>
                                    <p:set>
                                      <p:cBhvr>
                                        <p:cTn id="243" dur="1" fill="hold">
                                          <p:stCondLst>
                                            <p:cond delay="0"/>
                                          </p:stCondLst>
                                        </p:cTn>
                                        <p:tgtEl>
                                          <p:spTgt spid="16"/>
                                        </p:tgtEl>
                                        <p:attrNameLst>
                                          <p:attrName>style.visibility</p:attrName>
                                        </p:attrNameLst>
                                      </p:cBhvr>
                                      <p:to>
                                        <p:strVal val="visible"/>
                                      </p:to>
                                    </p:set>
                                    <p:animEffect transition="in" filter="wipe(down)">
                                      <p:cBhvr>
                                        <p:cTn id="244" dur="58">
                                          <p:stCondLst>
                                            <p:cond delay="0"/>
                                          </p:stCondLst>
                                        </p:cTn>
                                        <p:tgtEl>
                                          <p:spTgt spid="16"/>
                                        </p:tgtEl>
                                      </p:cBhvr>
                                    </p:animEffect>
                                    <p:anim calcmode="lin" valueType="num">
                                      <p:cBhvr>
                                        <p:cTn id="245" dur="18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46" dur="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47" dur="66" tmFilter="0, 0; 0.125,0.2665; 0.25,0.4; 0.375,0.465; 0.5,0.5;  0.625,0.535; 0.75,0.6; 0.875,0.7335; 1,1">
                                          <p:stCondLst>
                                            <p:cond delay="66"/>
                                          </p:stCondLst>
                                        </p:cTn>
                                        <p:tgtEl>
                                          <p:spTgt spid="16"/>
                                        </p:tgtEl>
                                        <p:attrNameLst>
                                          <p:attrName>ppt_y</p:attrName>
                                        </p:attrNameLst>
                                      </p:cBhvr>
                                      <p:tavLst>
                                        <p:tav tm="0" fmla="#ppt_y-sin(pi*$)/9">
                                          <p:val>
                                            <p:fltVal val="0"/>
                                          </p:val>
                                        </p:tav>
                                        <p:tav tm="100000">
                                          <p:val>
                                            <p:fltVal val="1"/>
                                          </p:val>
                                        </p:tav>
                                      </p:tavLst>
                                    </p:anim>
                                    <p:anim calcmode="lin" valueType="num">
                                      <p:cBhvr>
                                        <p:cTn id="248" dur="33" tmFilter="0, 0; 0.125,0.2665; 0.25,0.4; 0.375,0.465; 0.5,0.5;  0.625,0.535; 0.75,0.6; 0.875,0.7335; 1,1">
                                          <p:stCondLst>
                                            <p:cond delay="132"/>
                                          </p:stCondLst>
                                        </p:cTn>
                                        <p:tgtEl>
                                          <p:spTgt spid="16"/>
                                        </p:tgtEl>
                                        <p:attrNameLst>
                                          <p:attrName>ppt_y</p:attrName>
                                        </p:attrNameLst>
                                      </p:cBhvr>
                                      <p:tavLst>
                                        <p:tav tm="0" fmla="#ppt_y-sin(pi*$)/27">
                                          <p:val>
                                            <p:fltVal val="0"/>
                                          </p:val>
                                        </p:tav>
                                        <p:tav tm="100000">
                                          <p:val>
                                            <p:fltVal val="1"/>
                                          </p:val>
                                        </p:tav>
                                      </p:tavLst>
                                    </p:anim>
                                    <p:anim calcmode="lin" valueType="num">
                                      <p:cBhvr>
                                        <p:cTn id="249" dur="16" tmFilter="0, 0; 0.125,0.2665; 0.25,0.4; 0.375,0.465; 0.5,0.5;  0.625,0.535; 0.75,0.6; 0.875,0.7335; 1,1">
                                          <p:stCondLst>
                                            <p:cond delay="166"/>
                                          </p:stCondLst>
                                        </p:cTn>
                                        <p:tgtEl>
                                          <p:spTgt spid="16"/>
                                        </p:tgtEl>
                                        <p:attrNameLst>
                                          <p:attrName>ppt_y</p:attrName>
                                        </p:attrNameLst>
                                      </p:cBhvr>
                                      <p:tavLst>
                                        <p:tav tm="0" fmla="#ppt_y-sin(pi*$)/81">
                                          <p:val>
                                            <p:fltVal val="0"/>
                                          </p:val>
                                        </p:tav>
                                        <p:tav tm="100000">
                                          <p:val>
                                            <p:fltVal val="1"/>
                                          </p:val>
                                        </p:tav>
                                      </p:tavLst>
                                    </p:anim>
                                    <p:animScale>
                                      <p:cBhvr>
                                        <p:cTn id="250" dur="3">
                                          <p:stCondLst>
                                            <p:cond delay="65"/>
                                          </p:stCondLst>
                                        </p:cTn>
                                        <p:tgtEl>
                                          <p:spTgt spid="16"/>
                                        </p:tgtEl>
                                      </p:cBhvr>
                                      <p:to x="100000" y="60000"/>
                                    </p:animScale>
                                    <p:animScale>
                                      <p:cBhvr>
                                        <p:cTn id="251" dur="17" decel="50000">
                                          <p:stCondLst>
                                            <p:cond delay="68"/>
                                          </p:stCondLst>
                                        </p:cTn>
                                        <p:tgtEl>
                                          <p:spTgt spid="16"/>
                                        </p:tgtEl>
                                      </p:cBhvr>
                                      <p:to x="100000" y="100000"/>
                                    </p:animScale>
                                    <p:animScale>
                                      <p:cBhvr>
                                        <p:cTn id="252" dur="3">
                                          <p:stCondLst>
                                            <p:cond delay="131"/>
                                          </p:stCondLst>
                                        </p:cTn>
                                        <p:tgtEl>
                                          <p:spTgt spid="16"/>
                                        </p:tgtEl>
                                      </p:cBhvr>
                                      <p:to x="100000" y="80000"/>
                                    </p:animScale>
                                    <p:animScale>
                                      <p:cBhvr>
                                        <p:cTn id="253" dur="17" decel="50000">
                                          <p:stCondLst>
                                            <p:cond delay="134"/>
                                          </p:stCondLst>
                                        </p:cTn>
                                        <p:tgtEl>
                                          <p:spTgt spid="16"/>
                                        </p:tgtEl>
                                      </p:cBhvr>
                                      <p:to x="100000" y="100000"/>
                                    </p:animScale>
                                    <p:animScale>
                                      <p:cBhvr>
                                        <p:cTn id="254" dur="3">
                                          <p:stCondLst>
                                            <p:cond delay="164"/>
                                          </p:stCondLst>
                                        </p:cTn>
                                        <p:tgtEl>
                                          <p:spTgt spid="16"/>
                                        </p:tgtEl>
                                      </p:cBhvr>
                                      <p:to x="100000" y="90000"/>
                                    </p:animScale>
                                    <p:animScale>
                                      <p:cBhvr>
                                        <p:cTn id="255" dur="17" decel="50000">
                                          <p:stCondLst>
                                            <p:cond delay="167"/>
                                          </p:stCondLst>
                                        </p:cTn>
                                        <p:tgtEl>
                                          <p:spTgt spid="16"/>
                                        </p:tgtEl>
                                      </p:cBhvr>
                                      <p:to x="100000" y="100000"/>
                                    </p:animScale>
                                    <p:animScale>
                                      <p:cBhvr>
                                        <p:cTn id="256" dur="3">
                                          <p:stCondLst>
                                            <p:cond delay="181"/>
                                          </p:stCondLst>
                                        </p:cTn>
                                        <p:tgtEl>
                                          <p:spTgt spid="16"/>
                                        </p:tgtEl>
                                      </p:cBhvr>
                                      <p:to x="100000" y="95000"/>
                                    </p:animScale>
                                    <p:animScale>
                                      <p:cBhvr>
                                        <p:cTn id="257" dur="17" decel="50000">
                                          <p:stCondLst>
                                            <p:cond delay="183"/>
                                          </p:stCondLst>
                                        </p:cTn>
                                        <p:tgtEl>
                                          <p:spTgt spid="16"/>
                                        </p:tgtEl>
                                      </p:cBhvr>
                                      <p:to x="100000" y="100000"/>
                                    </p:animScale>
                                  </p:childTnLst>
                                </p:cTn>
                              </p:par>
                            </p:childTnLst>
                          </p:cTn>
                        </p:par>
                        <p:par>
                          <p:cTn id="258" fill="hold">
                            <p:stCondLst>
                              <p:cond delay="200"/>
                            </p:stCondLst>
                            <p:childTnLst>
                              <p:par>
                                <p:cTn id="259" presetID="26" presetClass="entr" presetSubtype="0" fill="hold" grpId="0" nodeType="afterEffect">
                                  <p:stCondLst>
                                    <p:cond delay="0"/>
                                  </p:stCondLst>
                                  <p:childTnLst>
                                    <p:set>
                                      <p:cBhvr>
                                        <p:cTn id="260" dur="1" fill="hold">
                                          <p:stCondLst>
                                            <p:cond delay="0"/>
                                          </p:stCondLst>
                                        </p:cTn>
                                        <p:tgtEl>
                                          <p:spTgt spid="17"/>
                                        </p:tgtEl>
                                        <p:attrNameLst>
                                          <p:attrName>style.visibility</p:attrName>
                                        </p:attrNameLst>
                                      </p:cBhvr>
                                      <p:to>
                                        <p:strVal val="visible"/>
                                      </p:to>
                                    </p:set>
                                    <p:animEffect transition="in" filter="wipe(down)">
                                      <p:cBhvr>
                                        <p:cTn id="261" dur="58">
                                          <p:stCondLst>
                                            <p:cond delay="0"/>
                                          </p:stCondLst>
                                        </p:cTn>
                                        <p:tgtEl>
                                          <p:spTgt spid="17"/>
                                        </p:tgtEl>
                                      </p:cBhvr>
                                    </p:animEffect>
                                    <p:anim calcmode="lin" valueType="num">
                                      <p:cBhvr>
                                        <p:cTn id="262" dur="18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3" dur="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4" dur="66" tmFilter="0, 0; 0.125,0.2665; 0.25,0.4; 0.375,0.465; 0.5,0.5;  0.625,0.535; 0.75,0.6; 0.875,0.7335; 1,1">
                                          <p:stCondLst>
                                            <p:cond delay="66"/>
                                          </p:stCondLst>
                                        </p:cTn>
                                        <p:tgtEl>
                                          <p:spTgt spid="17"/>
                                        </p:tgtEl>
                                        <p:attrNameLst>
                                          <p:attrName>ppt_y</p:attrName>
                                        </p:attrNameLst>
                                      </p:cBhvr>
                                      <p:tavLst>
                                        <p:tav tm="0" fmla="#ppt_y-sin(pi*$)/9">
                                          <p:val>
                                            <p:fltVal val="0"/>
                                          </p:val>
                                        </p:tav>
                                        <p:tav tm="100000">
                                          <p:val>
                                            <p:fltVal val="1"/>
                                          </p:val>
                                        </p:tav>
                                      </p:tavLst>
                                    </p:anim>
                                    <p:anim calcmode="lin" valueType="num">
                                      <p:cBhvr>
                                        <p:cTn id="265" dur="33" tmFilter="0, 0; 0.125,0.2665; 0.25,0.4; 0.375,0.465; 0.5,0.5;  0.625,0.535; 0.75,0.6; 0.875,0.7335; 1,1">
                                          <p:stCondLst>
                                            <p:cond delay="132"/>
                                          </p:stCondLst>
                                        </p:cTn>
                                        <p:tgtEl>
                                          <p:spTgt spid="17"/>
                                        </p:tgtEl>
                                        <p:attrNameLst>
                                          <p:attrName>ppt_y</p:attrName>
                                        </p:attrNameLst>
                                      </p:cBhvr>
                                      <p:tavLst>
                                        <p:tav tm="0" fmla="#ppt_y-sin(pi*$)/27">
                                          <p:val>
                                            <p:fltVal val="0"/>
                                          </p:val>
                                        </p:tav>
                                        <p:tav tm="100000">
                                          <p:val>
                                            <p:fltVal val="1"/>
                                          </p:val>
                                        </p:tav>
                                      </p:tavLst>
                                    </p:anim>
                                    <p:anim calcmode="lin" valueType="num">
                                      <p:cBhvr>
                                        <p:cTn id="266" dur="16" tmFilter="0, 0; 0.125,0.2665; 0.25,0.4; 0.375,0.465; 0.5,0.5;  0.625,0.535; 0.75,0.6; 0.875,0.7335; 1,1">
                                          <p:stCondLst>
                                            <p:cond delay="166"/>
                                          </p:stCondLst>
                                        </p:cTn>
                                        <p:tgtEl>
                                          <p:spTgt spid="17"/>
                                        </p:tgtEl>
                                        <p:attrNameLst>
                                          <p:attrName>ppt_y</p:attrName>
                                        </p:attrNameLst>
                                      </p:cBhvr>
                                      <p:tavLst>
                                        <p:tav tm="0" fmla="#ppt_y-sin(pi*$)/81">
                                          <p:val>
                                            <p:fltVal val="0"/>
                                          </p:val>
                                        </p:tav>
                                        <p:tav tm="100000">
                                          <p:val>
                                            <p:fltVal val="1"/>
                                          </p:val>
                                        </p:tav>
                                      </p:tavLst>
                                    </p:anim>
                                    <p:animScale>
                                      <p:cBhvr>
                                        <p:cTn id="267" dur="3">
                                          <p:stCondLst>
                                            <p:cond delay="65"/>
                                          </p:stCondLst>
                                        </p:cTn>
                                        <p:tgtEl>
                                          <p:spTgt spid="17"/>
                                        </p:tgtEl>
                                      </p:cBhvr>
                                      <p:to x="100000" y="60000"/>
                                    </p:animScale>
                                    <p:animScale>
                                      <p:cBhvr>
                                        <p:cTn id="268" dur="17" decel="50000">
                                          <p:stCondLst>
                                            <p:cond delay="68"/>
                                          </p:stCondLst>
                                        </p:cTn>
                                        <p:tgtEl>
                                          <p:spTgt spid="17"/>
                                        </p:tgtEl>
                                      </p:cBhvr>
                                      <p:to x="100000" y="100000"/>
                                    </p:animScale>
                                    <p:animScale>
                                      <p:cBhvr>
                                        <p:cTn id="269" dur="3">
                                          <p:stCondLst>
                                            <p:cond delay="131"/>
                                          </p:stCondLst>
                                        </p:cTn>
                                        <p:tgtEl>
                                          <p:spTgt spid="17"/>
                                        </p:tgtEl>
                                      </p:cBhvr>
                                      <p:to x="100000" y="80000"/>
                                    </p:animScale>
                                    <p:animScale>
                                      <p:cBhvr>
                                        <p:cTn id="270" dur="17" decel="50000">
                                          <p:stCondLst>
                                            <p:cond delay="134"/>
                                          </p:stCondLst>
                                        </p:cTn>
                                        <p:tgtEl>
                                          <p:spTgt spid="17"/>
                                        </p:tgtEl>
                                      </p:cBhvr>
                                      <p:to x="100000" y="100000"/>
                                    </p:animScale>
                                    <p:animScale>
                                      <p:cBhvr>
                                        <p:cTn id="271" dur="3">
                                          <p:stCondLst>
                                            <p:cond delay="164"/>
                                          </p:stCondLst>
                                        </p:cTn>
                                        <p:tgtEl>
                                          <p:spTgt spid="17"/>
                                        </p:tgtEl>
                                      </p:cBhvr>
                                      <p:to x="100000" y="90000"/>
                                    </p:animScale>
                                    <p:animScale>
                                      <p:cBhvr>
                                        <p:cTn id="272" dur="17" decel="50000">
                                          <p:stCondLst>
                                            <p:cond delay="167"/>
                                          </p:stCondLst>
                                        </p:cTn>
                                        <p:tgtEl>
                                          <p:spTgt spid="17"/>
                                        </p:tgtEl>
                                      </p:cBhvr>
                                      <p:to x="100000" y="100000"/>
                                    </p:animScale>
                                    <p:animScale>
                                      <p:cBhvr>
                                        <p:cTn id="273" dur="3">
                                          <p:stCondLst>
                                            <p:cond delay="181"/>
                                          </p:stCondLst>
                                        </p:cTn>
                                        <p:tgtEl>
                                          <p:spTgt spid="17"/>
                                        </p:tgtEl>
                                      </p:cBhvr>
                                      <p:to x="100000" y="95000"/>
                                    </p:animScale>
                                    <p:animScale>
                                      <p:cBhvr>
                                        <p:cTn id="274" dur="17" decel="50000">
                                          <p:stCondLst>
                                            <p:cond delay="183"/>
                                          </p:stCondLst>
                                        </p:cTn>
                                        <p:tgtEl>
                                          <p:spTgt spid="17"/>
                                        </p:tgtEl>
                                      </p:cBhvr>
                                      <p:to x="100000" y="100000"/>
                                    </p:animScale>
                                  </p:childTnLst>
                                </p:cTn>
                              </p:par>
                            </p:childTnLst>
                          </p:cTn>
                        </p:par>
                        <p:par>
                          <p:cTn id="275" fill="hold">
                            <p:stCondLst>
                              <p:cond delay="400"/>
                            </p:stCondLst>
                            <p:childTnLst>
                              <p:par>
                                <p:cTn id="276" presetID="26" presetClass="entr" presetSubtype="0" fill="hold" grpId="0" nodeType="afterEffect">
                                  <p:stCondLst>
                                    <p:cond delay="0"/>
                                  </p:stCondLst>
                                  <p:childTnLst>
                                    <p:set>
                                      <p:cBhvr>
                                        <p:cTn id="277" dur="1" fill="hold">
                                          <p:stCondLst>
                                            <p:cond delay="0"/>
                                          </p:stCondLst>
                                        </p:cTn>
                                        <p:tgtEl>
                                          <p:spTgt spid="18"/>
                                        </p:tgtEl>
                                        <p:attrNameLst>
                                          <p:attrName>style.visibility</p:attrName>
                                        </p:attrNameLst>
                                      </p:cBhvr>
                                      <p:to>
                                        <p:strVal val="visible"/>
                                      </p:to>
                                    </p:set>
                                    <p:animEffect transition="in" filter="wipe(down)">
                                      <p:cBhvr>
                                        <p:cTn id="278" dur="58">
                                          <p:stCondLst>
                                            <p:cond delay="0"/>
                                          </p:stCondLst>
                                        </p:cTn>
                                        <p:tgtEl>
                                          <p:spTgt spid="18"/>
                                        </p:tgtEl>
                                      </p:cBhvr>
                                    </p:animEffect>
                                    <p:anim calcmode="lin" valueType="num">
                                      <p:cBhvr>
                                        <p:cTn id="279" dur="18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80" dur="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1" dur="66" tmFilter="0, 0; 0.125,0.2665; 0.25,0.4; 0.375,0.465; 0.5,0.5;  0.625,0.535; 0.75,0.6; 0.875,0.7335; 1,1">
                                          <p:stCondLst>
                                            <p:cond delay="66"/>
                                          </p:stCondLst>
                                        </p:cTn>
                                        <p:tgtEl>
                                          <p:spTgt spid="18"/>
                                        </p:tgtEl>
                                        <p:attrNameLst>
                                          <p:attrName>ppt_y</p:attrName>
                                        </p:attrNameLst>
                                      </p:cBhvr>
                                      <p:tavLst>
                                        <p:tav tm="0" fmla="#ppt_y-sin(pi*$)/9">
                                          <p:val>
                                            <p:fltVal val="0"/>
                                          </p:val>
                                        </p:tav>
                                        <p:tav tm="100000">
                                          <p:val>
                                            <p:fltVal val="1"/>
                                          </p:val>
                                        </p:tav>
                                      </p:tavLst>
                                    </p:anim>
                                    <p:anim calcmode="lin" valueType="num">
                                      <p:cBhvr>
                                        <p:cTn id="282" dur="33" tmFilter="0, 0; 0.125,0.2665; 0.25,0.4; 0.375,0.465; 0.5,0.5;  0.625,0.535; 0.75,0.6; 0.875,0.7335; 1,1">
                                          <p:stCondLst>
                                            <p:cond delay="132"/>
                                          </p:stCondLst>
                                        </p:cTn>
                                        <p:tgtEl>
                                          <p:spTgt spid="18"/>
                                        </p:tgtEl>
                                        <p:attrNameLst>
                                          <p:attrName>ppt_y</p:attrName>
                                        </p:attrNameLst>
                                      </p:cBhvr>
                                      <p:tavLst>
                                        <p:tav tm="0" fmla="#ppt_y-sin(pi*$)/27">
                                          <p:val>
                                            <p:fltVal val="0"/>
                                          </p:val>
                                        </p:tav>
                                        <p:tav tm="100000">
                                          <p:val>
                                            <p:fltVal val="1"/>
                                          </p:val>
                                        </p:tav>
                                      </p:tavLst>
                                    </p:anim>
                                    <p:anim calcmode="lin" valueType="num">
                                      <p:cBhvr>
                                        <p:cTn id="283" dur="16" tmFilter="0, 0; 0.125,0.2665; 0.25,0.4; 0.375,0.465; 0.5,0.5;  0.625,0.535; 0.75,0.6; 0.875,0.7335; 1,1">
                                          <p:stCondLst>
                                            <p:cond delay="166"/>
                                          </p:stCondLst>
                                        </p:cTn>
                                        <p:tgtEl>
                                          <p:spTgt spid="18"/>
                                        </p:tgtEl>
                                        <p:attrNameLst>
                                          <p:attrName>ppt_y</p:attrName>
                                        </p:attrNameLst>
                                      </p:cBhvr>
                                      <p:tavLst>
                                        <p:tav tm="0" fmla="#ppt_y-sin(pi*$)/81">
                                          <p:val>
                                            <p:fltVal val="0"/>
                                          </p:val>
                                        </p:tav>
                                        <p:tav tm="100000">
                                          <p:val>
                                            <p:fltVal val="1"/>
                                          </p:val>
                                        </p:tav>
                                      </p:tavLst>
                                    </p:anim>
                                    <p:animScale>
                                      <p:cBhvr>
                                        <p:cTn id="284" dur="3">
                                          <p:stCondLst>
                                            <p:cond delay="65"/>
                                          </p:stCondLst>
                                        </p:cTn>
                                        <p:tgtEl>
                                          <p:spTgt spid="18"/>
                                        </p:tgtEl>
                                      </p:cBhvr>
                                      <p:to x="100000" y="60000"/>
                                    </p:animScale>
                                    <p:animScale>
                                      <p:cBhvr>
                                        <p:cTn id="285" dur="17" decel="50000">
                                          <p:stCondLst>
                                            <p:cond delay="68"/>
                                          </p:stCondLst>
                                        </p:cTn>
                                        <p:tgtEl>
                                          <p:spTgt spid="18"/>
                                        </p:tgtEl>
                                      </p:cBhvr>
                                      <p:to x="100000" y="100000"/>
                                    </p:animScale>
                                    <p:animScale>
                                      <p:cBhvr>
                                        <p:cTn id="286" dur="3">
                                          <p:stCondLst>
                                            <p:cond delay="131"/>
                                          </p:stCondLst>
                                        </p:cTn>
                                        <p:tgtEl>
                                          <p:spTgt spid="18"/>
                                        </p:tgtEl>
                                      </p:cBhvr>
                                      <p:to x="100000" y="80000"/>
                                    </p:animScale>
                                    <p:animScale>
                                      <p:cBhvr>
                                        <p:cTn id="287" dur="17" decel="50000">
                                          <p:stCondLst>
                                            <p:cond delay="134"/>
                                          </p:stCondLst>
                                        </p:cTn>
                                        <p:tgtEl>
                                          <p:spTgt spid="18"/>
                                        </p:tgtEl>
                                      </p:cBhvr>
                                      <p:to x="100000" y="100000"/>
                                    </p:animScale>
                                    <p:animScale>
                                      <p:cBhvr>
                                        <p:cTn id="288" dur="3">
                                          <p:stCondLst>
                                            <p:cond delay="164"/>
                                          </p:stCondLst>
                                        </p:cTn>
                                        <p:tgtEl>
                                          <p:spTgt spid="18"/>
                                        </p:tgtEl>
                                      </p:cBhvr>
                                      <p:to x="100000" y="90000"/>
                                    </p:animScale>
                                    <p:animScale>
                                      <p:cBhvr>
                                        <p:cTn id="289" dur="17" decel="50000">
                                          <p:stCondLst>
                                            <p:cond delay="167"/>
                                          </p:stCondLst>
                                        </p:cTn>
                                        <p:tgtEl>
                                          <p:spTgt spid="18"/>
                                        </p:tgtEl>
                                      </p:cBhvr>
                                      <p:to x="100000" y="100000"/>
                                    </p:animScale>
                                    <p:animScale>
                                      <p:cBhvr>
                                        <p:cTn id="290" dur="3">
                                          <p:stCondLst>
                                            <p:cond delay="181"/>
                                          </p:stCondLst>
                                        </p:cTn>
                                        <p:tgtEl>
                                          <p:spTgt spid="18"/>
                                        </p:tgtEl>
                                      </p:cBhvr>
                                      <p:to x="100000" y="95000"/>
                                    </p:animScale>
                                    <p:animScale>
                                      <p:cBhvr>
                                        <p:cTn id="291" dur="17" decel="50000">
                                          <p:stCondLst>
                                            <p:cond delay="183"/>
                                          </p:stCondLst>
                                        </p:cTn>
                                        <p:tgtEl>
                                          <p:spTgt spid="18"/>
                                        </p:tgtEl>
                                      </p:cBhvr>
                                      <p:to x="100000" y="100000"/>
                                    </p:animScale>
                                  </p:childTnLst>
                                </p:cTn>
                              </p:par>
                            </p:childTnLst>
                          </p:cTn>
                        </p:par>
                        <p:par>
                          <p:cTn id="292" fill="hold">
                            <p:stCondLst>
                              <p:cond delay="600"/>
                            </p:stCondLst>
                            <p:childTnLst>
                              <p:par>
                                <p:cTn id="293" presetID="26" presetClass="entr" presetSubtype="0" fill="hold" grpId="0" nodeType="afterEffect">
                                  <p:stCondLst>
                                    <p:cond delay="0"/>
                                  </p:stCondLst>
                                  <p:childTnLst>
                                    <p:set>
                                      <p:cBhvr>
                                        <p:cTn id="294" dur="1" fill="hold">
                                          <p:stCondLst>
                                            <p:cond delay="0"/>
                                          </p:stCondLst>
                                        </p:cTn>
                                        <p:tgtEl>
                                          <p:spTgt spid="19"/>
                                        </p:tgtEl>
                                        <p:attrNameLst>
                                          <p:attrName>style.visibility</p:attrName>
                                        </p:attrNameLst>
                                      </p:cBhvr>
                                      <p:to>
                                        <p:strVal val="visible"/>
                                      </p:to>
                                    </p:set>
                                    <p:animEffect transition="in" filter="wipe(down)">
                                      <p:cBhvr>
                                        <p:cTn id="295" dur="58">
                                          <p:stCondLst>
                                            <p:cond delay="0"/>
                                          </p:stCondLst>
                                        </p:cTn>
                                        <p:tgtEl>
                                          <p:spTgt spid="19"/>
                                        </p:tgtEl>
                                      </p:cBhvr>
                                    </p:animEffect>
                                    <p:anim calcmode="lin" valueType="num">
                                      <p:cBhvr>
                                        <p:cTn id="296"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301" dur="3">
                                          <p:stCondLst>
                                            <p:cond delay="65"/>
                                          </p:stCondLst>
                                        </p:cTn>
                                        <p:tgtEl>
                                          <p:spTgt spid="19"/>
                                        </p:tgtEl>
                                      </p:cBhvr>
                                      <p:to x="100000" y="60000"/>
                                    </p:animScale>
                                    <p:animScale>
                                      <p:cBhvr>
                                        <p:cTn id="302" dur="17" decel="50000">
                                          <p:stCondLst>
                                            <p:cond delay="68"/>
                                          </p:stCondLst>
                                        </p:cTn>
                                        <p:tgtEl>
                                          <p:spTgt spid="19"/>
                                        </p:tgtEl>
                                      </p:cBhvr>
                                      <p:to x="100000" y="100000"/>
                                    </p:animScale>
                                    <p:animScale>
                                      <p:cBhvr>
                                        <p:cTn id="303" dur="3">
                                          <p:stCondLst>
                                            <p:cond delay="131"/>
                                          </p:stCondLst>
                                        </p:cTn>
                                        <p:tgtEl>
                                          <p:spTgt spid="19"/>
                                        </p:tgtEl>
                                      </p:cBhvr>
                                      <p:to x="100000" y="80000"/>
                                    </p:animScale>
                                    <p:animScale>
                                      <p:cBhvr>
                                        <p:cTn id="304" dur="17" decel="50000">
                                          <p:stCondLst>
                                            <p:cond delay="134"/>
                                          </p:stCondLst>
                                        </p:cTn>
                                        <p:tgtEl>
                                          <p:spTgt spid="19"/>
                                        </p:tgtEl>
                                      </p:cBhvr>
                                      <p:to x="100000" y="100000"/>
                                    </p:animScale>
                                    <p:animScale>
                                      <p:cBhvr>
                                        <p:cTn id="305" dur="3">
                                          <p:stCondLst>
                                            <p:cond delay="164"/>
                                          </p:stCondLst>
                                        </p:cTn>
                                        <p:tgtEl>
                                          <p:spTgt spid="19"/>
                                        </p:tgtEl>
                                      </p:cBhvr>
                                      <p:to x="100000" y="90000"/>
                                    </p:animScale>
                                    <p:animScale>
                                      <p:cBhvr>
                                        <p:cTn id="306" dur="17" decel="50000">
                                          <p:stCondLst>
                                            <p:cond delay="167"/>
                                          </p:stCondLst>
                                        </p:cTn>
                                        <p:tgtEl>
                                          <p:spTgt spid="19"/>
                                        </p:tgtEl>
                                      </p:cBhvr>
                                      <p:to x="100000" y="100000"/>
                                    </p:animScale>
                                    <p:animScale>
                                      <p:cBhvr>
                                        <p:cTn id="307" dur="3">
                                          <p:stCondLst>
                                            <p:cond delay="181"/>
                                          </p:stCondLst>
                                        </p:cTn>
                                        <p:tgtEl>
                                          <p:spTgt spid="19"/>
                                        </p:tgtEl>
                                      </p:cBhvr>
                                      <p:to x="100000" y="95000"/>
                                    </p:animScale>
                                    <p:animScale>
                                      <p:cBhvr>
                                        <p:cTn id="308" dur="17" decel="50000">
                                          <p:stCondLst>
                                            <p:cond delay="183"/>
                                          </p:stCondLst>
                                        </p:cTn>
                                        <p:tgtEl>
                                          <p:spTgt spid="19"/>
                                        </p:tgtEl>
                                      </p:cBhvr>
                                      <p:to x="100000" y="100000"/>
                                    </p:animScale>
                                  </p:childTnLst>
                                </p:cTn>
                              </p:par>
                            </p:childTnLst>
                          </p:cTn>
                        </p:par>
                        <p:par>
                          <p:cTn id="309" fill="hold">
                            <p:stCondLst>
                              <p:cond delay="800"/>
                            </p:stCondLst>
                            <p:childTnLst>
                              <p:par>
                                <p:cTn id="310" presetID="26" presetClass="entr" presetSubtype="0" fill="hold" grpId="0" nodeType="afterEffect">
                                  <p:stCondLst>
                                    <p:cond delay="0"/>
                                  </p:stCondLst>
                                  <p:childTnLst>
                                    <p:set>
                                      <p:cBhvr>
                                        <p:cTn id="311" dur="1" fill="hold">
                                          <p:stCondLst>
                                            <p:cond delay="0"/>
                                          </p:stCondLst>
                                        </p:cTn>
                                        <p:tgtEl>
                                          <p:spTgt spid="20"/>
                                        </p:tgtEl>
                                        <p:attrNameLst>
                                          <p:attrName>style.visibility</p:attrName>
                                        </p:attrNameLst>
                                      </p:cBhvr>
                                      <p:to>
                                        <p:strVal val="visible"/>
                                      </p:to>
                                    </p:set>
                                    <p:animEffect transition="in" filter="wipe(down)">
                                      <p:cBhvr>
                                        <p:cTn id="312" dur="58">
                                          <p:stCondLst>
                                            <p:cond delay="0"/>
                                          </p:stCondLst>
                                        </p:cTn>
                                        <p:tgtEl>
                                          <p:spTgt spid="20"/>
                                        </p:tgtEl>
                                      </p:cBhvr>
                                    </p:animEffect>
                                    <p:anim calcmode="lin" valueType="num">
                                      <p:cBhvr>
                                        <p:cTn id="313"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318" dur="3">
                                          <p:stCondLst>
                                            <p:cond delay="65"/>
                                          </p:stCondLst>
                                        </p:cTn>
                                        <p:tgtEl>
                                          <p:spTgt spid="20"/>
                                        </p:tgtEl>
                                      </p:cBhvr>
                                      <p:to x="100000" y="60000"/>
                                    </p:animScale>
                                    <p:animScale>
                                      <p:cBhvr>
                                        <p:cTn id="319" dur="17" decel="50000">
                                          <p:stCondLst>
                                            <p:cond delay="68"/>
                                          </p:stCondLst>
                                        </p:cTn>
                                        <p:tgtEl>
                                          <p:spTgt spid="20"/>
                                        </p:tgtEl>
                                      </p:cBhvr>
                                      <p:to x="100000" y="100000"/>
                                    </p:animScale>
                                    <p:animScale>
                                      <p:cBhvr>
                                        <p:cTn id="320" dur="3">
                                          <p:stCondLst>
                                            <p:cond delay="131"/>
                                          </p:stCondLst>
                                        </p:cTn>
                                        <p:tgtEl>
                                          <p:spTgt spid="20"/>
                                        </p:tgtEl>
                                      </p:cBhvr>
                                      <p:to x="100000" y="80000"/>
                                    </p:animScale>
                                    <p:animScale>
                                      <p:cBhvr>
                                        <p:cTn id="321" dur="17" decel="50000">
                                          <p:stCondLst>
                                            <p:cond delay="134"/>
                                          </p:stCondLst>
                                        </p:cTn>
                                        <p:tgtEl>
                                          <p:spTgt spid="20"/>
                                        </p:tgtEl>
                                      </p:cBhvr>
                                      <p:to x="100000" y="100000"/>
                                    </p:animScale>
                                    <p:animScale>
                                      <p:cBhvr>
                                        <p:cTn id="322" dur="3">
                                          <p:stCondLst>
                                            <p:cond delay="164"/>
                                          </p:stCondLst>
                                        </p:cTn>
                                        <p:tgtEl>
                                          <p:spTgt spid="20"/>
                                        </p:tgtEl>
                                      </p:cBhvr>
                                      <p:to x="100000" y="90000"/>
                                    </p:animScale>
                                    <p:animScale>
                                      <p:cBhvr>
                                        <p:cTn id="323" dur="17" decel="50000">
                                          <p:stCondLst>
                                            <p:cond delay="167"/>
                                          </p:stCondLst>
                                        </p:cTn>
                                        <p:tgtEl>
                                          <p:spTgt spid="20"/>
                                        </p:tgtEl>
                                      </p:cBhvr>
                                      <p:to x="100000" y="100000"/>
                                    </p:animScale>
                                    <p:animScale>
                                      <p:cBhvr>
                                        <p:cTn id="324" dur="3">
                                          <p:stCondLst>
                                            <p:cond delay="181"/>
                                          </p:stCondLst>
                                        </p:cTn>
                                        <p:tgtEl>
                                          <p:spTgt spid="20"/>
                                        </p:tgtEl>
                                      </p:cBhvr>
                                      <p:to x="100000" y="95000"/>
                                    </p:animScale>
                                    <p:animScale>
                                      <p:cBhvr>
                                        <p:cTn id="325" dur="17" decel="50000">
                                          <p:stCondLst>
                                            <p:cond delay="183"/>
                                          </p:stCondLst>
                                        </p:cTn>
                                        <p:tgtEl>
                                          <p:spTgt spid="20"/>
                                        </p:tgtEl>
                                      </p:cBhvr>
                                      <p:to x="100000" y="100000"/>
                                    </p:animScale>
                                  </p:childTnLst>
                                </p:cTn>
                              </p:par>
                            </p:childTnLst>
                          </p:cTn>
                        </p:par>
                        <p:par>
                          <p:cTn id="326" fill="hold">
                            <p:stCondLst>
                              <p:cond delay="1000"/>
                            </p:stCondLst>
                            <p:childTnLst>
                              <p:par>
                                <p:cTn id="327" presetID="26" presetClass="entr" presetSubtype="0" fill="hold" grpId="0" nodeType="afterEffect">
                                  <p:stCondLst>
                                    <p:cond delay="0"/>
                                  </p:stCondLst>
                                  <p:childTnLst>
                                    <p:set>
                                      <p:cBhvr>
                                        <p:cTn id="328" dur="1" fill="hold">
                                          <p:stCondLst>
                                            <p:cond delay="0"/>
                                          </p:stCondLst>
                                        </p:cTn>
                                        <p:tgtEl>
                                          <p:spTgt spid="21"/>
                                        </p:tgtEl>
                                        <p:attrNameLst>
                                          <p:attrName>style.visibility</p:attrName>
                                        </p:attrNameLst>
                                      </p:cBhvr>
                                      <p:to>
                                        <p:strVal val="visible"/>
                                      </p:to>
                                    </p:set>
                                    <p:animEffect transition="in" filter="wipe(down)">
                                      <p:cBhvr>
                                        <p:cTn id="329" dur="58">
                                          <p:stCondLst>
                                            <p:cond delay="0"/>
                                          </p:stCondLst>
                                        </p:cTn>
                                        <p:tgtEl>
                                          <p:spTgt spid="21"/>
                                        </p:tgtEl>
                                      </p:cBhvr>
                                    </p:animEffect>
                                    <p:anim calcmode="lin" valueType="num">
                                      <p:cBhvr>
                                        <p:cTn id="330" dur="18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21"/>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21"/>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21"/>
                                        </p:tgtEl>
                                        <p:attrNameLst>
                                          <p:attrName>ppt_y</p:attrName>
                                        </p:attrNameLst>
                                      </p:cBhvr>
                                      <p:tavLst>
                                        <p:tav tm="0" fmla="#ppt_y-sin(pi*$)/81">
                                          <p:val>
                                            <p:fltVal val="0"/>
                                          </p:val>
                                        </p:tav>
                                        <p:tav tm="100000">
                                          <p:val>
                                            <p:fltVal val="1"/>
                                          </p:val>
                                        </p:tav>
                                      </p:tavLst>
                                    </p:anim>
                                    <p:animScale>
                                      <p:cBhvr>
                                        <p:cTn id="335" dur="3">
                                          <p:stCondLst>
                                            <p:cond delay="65"/>
                                          </p:stCondLst>
                                        </p:cTn>
                                        <p:tgtEl>
                                          <p:spTgt spid="21"/>
                                        </p:tgtEl>
                                      </p:cBhvr>
                                      <p:to x="100000" y="60000"/>
                                    </p:animScale>
                                    <p:animScale>
                                      <p:cBhvr>
                                        <p:cTn id="336" dur="17" decel="50000">
                                          <p:stCondLst>
                                            <p:cond delay="68"/>
                                          </p:stCondLst>
                                        </p:cTn>
                                        <p:tgtEl>
                                          <p:spTgt spid="21"/>
                                        </p:tgtEl>
                                      </p:cBhvr>
                                      <p:to x="100000" y="100000"/>
                                    </p:animScale>
                                    <p:animScale>
                                      <p:cBhvr>
                                        <p:cTn id="337" dur="3">
                                          <p:stCondLst>
                                            <p:cond delay="131"/>
                                          </p:stCondLst>
                                        </p:cTn>
                                        <p:tgtEl>
                                          <p:spTgt spid="21"/>
                                        </p:tgtEl>
                                      </p:cBhvr>
                                      <p:to x="100000" y="80000"/>
                                    </p:animScale>
                                    <p:animScale>
                                      <p:cBhvr>
                                        <p:cTn id="338" dur="17" decel="50000">
                                          <p:stCondLst>
                                            <p:cond delay="134"/>
                                          </p:stCondLst>
                                        </p:cTn>
                                        <p:tgtEl>
                                          <p:spTgt spid="21"/>
                                        </p:tgtEl>
                                      </p:cBhvr>
                                      <p:to x="100000" y="100000"/>
                                    </p:animScale>
                                    <p:animScale>
                                      <p:cBhvr>
                                        <p:cTn id="339" dur="3">
                                          <p:stCondLst>
                                            <p:cond delay="164"/>
                                          </p:stCondLst>
                                        </p:cTn>
                                        <p:tgtEl>
                                          <p:spTgt spid="21"/>
                                        </p:tgtEl>
                                      </p:cBhvr>
                                      <p:to x="100000" y="90000"/>
                                    </p:animScale>
                                    <p:animScale>
                                      <p:cBhvr>
                                        <p:cTn id="340" dur="17" decel="50000">
                                          <p:stCondLst>
                                            <p:cond delay="167"/>
                                          </p:stCondLst>
                                        </p:cTn>
                                        <p:tgtEl>
                                          <p:spTgt spid="21"/>
                                        </p:tgtEl>
                                      </p:cBhvr>
                                      <p:to x="100000" y="100000"/>
                                    </p:animScale>
                                    <p:animScale>
                                      <p:cBhvr>
                                        <p:cTn id="341" dur="3">
                                          <p:stCondLst>
                                            <p:cond delay="181"/>
                                          </p:stCondLst>
                                        </p:cTn>
                                        <p:tgtEl>
                                          <p:spTgt spid="21"/>
                                        </p:tgtEl>
                                      </p:cBhvr>
                                      <p:to x="100000" y="95000"/>
                                    </p:animScale>
                                    <p:animScale>
                                      <p:cBhvr>
                                        <p:cTn id="342" dur="17" decel="50000">
                                          <p:stCondLst>
                                            <p:cond delay="183"/>
                                          </p:stCondLst>
                                        </p:cTn>
                                        <p:tgtEl>
                                          <p:spTgt spid="21"/>
                                        </p:tgtEl>
                                      </p:cBhvr>
                                      <p:to x="100000" y="100000"/>
                                    </p:animScale>
                                  </p:childTnLst>
                                </p:cTn>
                              </p:par>
                            </p:childTnLst>
                          </p:cTn>
                        </p:par>
                        <p:par>
                          <p:cTn id="343" fill="hold">
                            <p:stCondLst>
                              <p:cond delay="1200"/>
                            </p:stCondLst>
                            <p:childTnLst>
                              <p:par>
                                <p:cTn id="344" presetID="41" presetClass="entr" presetSubtype="0" fill="hold" grpId="0" nodeType="afterEffect">
                                  <p:stCondLst>
                                    <p:cond delay="0"/>
                                  </p:stCondLst>
                                  <p:iterate type="lt">
                                    <p:tmPct val="10000"/>
                                  </p:iterate>
                                  <p:childTnLst>
                                    <p:set>
                                      <p:cBhvr>
                                        <p:cTn id="345" dur="1" fill="hold">
                                          <p:stCondLst>
                                            <p:cond delay="0"/>
                                          </p:stCondLst>
                                        </p:cTn>
                                        <p:tgtEl>
                                          <p:spTgt spid="22"/>
                                        </p:tgtEl>
                                        <p:attrNameLst>
                                          <p:attrName>style.visibility</p:attrName>
                                        </p:attrNameLst>
                                      </p:cBhvr>
                                      <p:to>
                                        <p:strVal val="visible"/>
                                      </p:to>
                                    </p:set>
                                    <p:anim calcmode="lin" valueType="num">
                                      <p:cBhvr>
                                        <p:cTn id="34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47" dur="500" fill="hold"/>
                                        <p:tgtEl>
                                          <p:spTgt spid="22"/>
                                        </p:tgtEl>
                                        <p:attrNameLst>
                                          <p:attrName>ppt_y</p:attrName>
                                        </p:attrNameLst>
                                      </p:cBhvr>
                                      <p:tavLst>
                                        <p:tav tm="0">
                                          <p:val>
                                            <p:strVal val="#ppt_y"/>
                                          </p:val>
                                        </p:tav>
                                        <p:tav tm="100000">
                                          <p:val>
                                            <p:strVal val="#ppt_y"/>
                                          </p:val>
                                        </p:tav>
                                      </p:tavLst>
                                    </p:anim>
                                    <p:anim calcmode="lin" valueType="num">
                                      <p:cBhvr>
                                        <p:cTn id="34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0"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animBg="1"/>
      <p:bldP spid="10" grpId="0" animBg="1"/>
      <p:bldP spid="11" grpId="0" animBg="1"/>
      <p:bldP spid="12" grpId="0" animBg="1"/>
      <p:bldP spid="13" grpId="0" animBg="1"/>
      <p:bldP spid="14" grpId="0"/>
      <p:bldP spid="15" grpId="0"/>
      <p:bldP spid="16" grpId="0" animBg="1"/>
      <p:bldP spid="17" grpId="0" animBg="1"/>
      <p:bldP spid="18" grpId="0" animBg="1"/>
      <p:bldP spid="19" grpId="0" animBg="1"/>
      <p:bldP spid="20" grpId="0" animBg="1"/>
      <p:bldP spid="21" grpId="0"/>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1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1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2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2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1222</Words>
  <Application>Microsoft Office PowerPoint</Application>
  <PresentationFormat>Widescreen</PresentationFormat>
  <Paragraphs>119</Paragraphs>
  <Slides>29</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微软雅黑</vt:lpstr>
      <vt:lpstr>黑体</vt:lpstr>
      <vt:lpstr>宋体</vt:lpstr>
      <vt:lpstr>Arial</vt:lpstr>
      <vt:lpstr>Calibri</vt:lpstr>
      <vt:lpstr>Calibri Light</vt:lpstr>
      <vt:lpstr>等线</vt:lpstr>
      <vt:lpstr>Impact</vt:lpstr>
      <vt:lpstr>inpin heiti</vt:lpstr>
      <vt:lpstr>Times New Roman</vt:lpstr>
      <vt:lpstr>UTM Bell</vt:lpstr>
      <vt:lpstr>UTM Guanine</vt:lpstr>
      <vt:lpstr>UTM Sharnay</vt:lpstr>
      <vt:lpstr>印品溜溜圆</vt:lpstr>
      <vt:lpstr>字魂86号-杨任东楷书</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cp:revision>
  <dcterms:created xsi:type="dcterms:W3CDTF">2021-11-11T22:21:24Z</dcterms:created>
  <dcterms:modified xsi:type="dcterms:W3CDTF">2021-11-13T10:45:18Z</dcterms:modified>
</cp:coreProperties>
</file>