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2"/>
  </p:notesMasterIdLst>
  <p:sldIdLst>
    <p:sldId id="340" r:id="rId3"/>
    <p:sldId id="312" r:id="rId4"/>
    <p:sldId id="258" r:id="rId5"/>
    <p:sldId id="273" r:id="rId6"/>
    <p:sldId id="329" r:id="rId7"/>
    <p:sldId id="330" r:id="rId8"/>
    <p:sldId id="331" r:id="rId9"/>
    <p:sldId id="332" r:id="rId10"/>
    <p:sldId id="313" r:id="rId11"/>
    <p:sldId id="315" r:id="rId12"/>
    <p:sldId id="333" r:id="rId13"/>
    <p:sldId id="334" r:id="rId14"/>
    <p:sldId id="335" r:id="rId15"/>
    <p:sldId id="264" r:id="rId16"/>
    <p:sldId id="262" r:id="rId17"/>
    <p:sldId id="336" r:id="rId18"/>
    <p:sldId id="337" r:id="rId19"/>
    <p:sldId id="338" r:id="rId20"/>
    <p:sldId id="270" r:id="rId21"/>
    <p:sldId id="274" r:id="rId22"/>
    <p:sldId id="276" r:id="rId23"/>
    <p:sldId id="328" r:id="rId24"/>
    <p:sldId id="324" r:id="rId25"/>
    <p:sldId id="325" r:id="rId26"/>
    <p:sldId id="326" r:id="rId27"/>
    <p:sldId id="327" r:id="rId28"/>
    <p:sldId id="271" r:id="rId29"/>
    <p:sldId id="341" r:id="rId30"/>
    <p:sldId id="342"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2109"/>
    <a:srgbClr val="B2EFBE"/>
    <a:srgbClr val="398D3E"/>
    <a:srgbClr val="FFFFFF"/>
    <a:srgbClr val="4E8798"/>
    <a:srgbClr val="3B7E5D"/>
    <a:srgbClr val="E6E6E6"/>
    <a:srgbClr val="482514"/>
    <a:srgbClr val="63A3BD"/>
    <a:srgbClr val="3F7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0"/>
  </p:normalViewPr>
  <p:slideViewPr>
    <p:cSldViewPr snapToGrid="0" showGuides="1">
      <p:cViewPr varScale="1">
        <p:scale>
          <a:sx n="111" d="100"/>
          <a:sy n="111" d="100"/>
        </p:scale>
        <p:origin x="640" y="200"/>
      </p:cViewPr>
      <p:guideLst>
        <p:guide orient="horz" pos="2772"/>
        <p:guide pos="3840"/>
      </p:guideLst>
    </p:cSldViewPr>
  </p:slideViewPr>
  <p:notesTextViewPr>
    <p:cViewPr>
      <p:scale>
        <a:sx n="1" d="1"/>
        <a:sy n="1" d="1"/>
      </p:scale>
      <p:origin x="0" y="0"/>
    </p:cViewPr>
  </p:notesTextViewPr>
  <p:sorterViewPr>
    <p:cViewPr>
      <p:scale>
        <a:sx n="100" d="100"/>
        <a:sy n="100" d="100"/>
      </p:scale>
      <p:origin x="0" y="-11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1E951-92E5-4E58-9ABD-05F06ABC4C72}" type="datetimeFigureOut">
              <a:rPr lang="zh-CN" altLang="en-US" smtClean="0"/>
              <a:t>2022/12/28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FF3E5-CB2A-4D40-ABE8-6021B39AAD9D}" type="slidenum">
              <a:rPr lang="zh-CN" altLang="en-US" smtClean="0"/>
              <a:t>‹#›</a:t>
            </a:fld>
            <a:endParaRPr lang="zh-CN" altLang="en-US"/>
          </a:p>
        </p:txBody>
      </p:sp>
    </p:spTree>
    <p:extLst>
      <p:ext uri="{BB962C8B-B14F-4D97-AF65-F5344CB8AC3E}">
        <p14:creationId xmlns:p14="http://schemas.microsoft.com/office/powerpoint/2010/main" val="1991724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Tree>
    <p:extLst>
      <p:ext uri="{BB962C8B-B14F-4D97-AF65-F5344CB8AC3E}">
        <p14:creationId xmlns:p14="http://schemas.microsoft.com/office/powerpoint/2010/main" val="158801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2E3001-34C1-4802-87B7-0660EA6E286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3EEB021-336F-446B-A5CB-D5A674618A9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2555DE-A1CA-472A-85CF-266876A8124C}"/>
              </a:ext>
            </a:extLst>
          </p:cNvPr>
          <p:cNvSpPr>
            <a:spLocks noGrp="1"/>
          </p:cNvSpPr>
          <p:nvPr>
            <p:ph type="dt" sz="half" idx="10"/>
          </p:nvPr>
        </p:nvSpPr>
        <p:spPr/>
        <p:txBody>
          <a:bodyPr/>
          <a:lstStyle/>
          <a:p>
            <a:fld id="{EB361EC6-CEF7-4AB0-B188-5248CFDC1A13}"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id="{E9EC6C19-17B0-4289-9D89-D61D7159C5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884576-9190-4F21-A35E-7EAEF02F1DB0}"/>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19924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3D673C-A178-4AE8-81E9-AFF83FC3954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A6D469D-C2E4-40BF-A404-674B3557B4E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95A22A-7DE5-4925-AD62-51F7DA26B203}"/>
              </a:ext>
            </a:extLst>
          </p:cNvPr>
          <p:cNvSpPr>
            <a:spLocks noGrp="1"/>
          </p:cNvSpPr>
          <p:nvPr>
            <p:ph type="dt" sz="half" idx="10"/>
          </p:nvPr>
        </p:nvSpPr>
        <p:spPr/>
        <p:txBody>
          <a:bodyPr/>
          <a:lstStyle/>
          <a:p>
            <a:fld id="{EB361EC6-CEF7-4AB0-B188-5248CFDC1A13}"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id="{A77F4804-8189-4AA7-8CBC-3328C46841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1A772C-56F5-419D-9F1A-7527DADA2876}"/>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5885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207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149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025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912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84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110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65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206901" y="201778"/>
            <a:ext cx="11778197" cy="6454443"/>
          </a:xfrm>
          <a:prstGeom prst="rect">
            <a:avLst/>
          </a:prstGeom>
          <a:solidFill>
            <a:schemeClr val="bg1">
              <a:alpha val="66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16625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9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187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052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435165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6EAC14-93C8-41A4-8F3D-735C3FE3C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6A2229-ABE2-43EA-A72C-8AC3D8F69D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2F3769D-18D4-42FB-9210-628E62701B8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F8C9220-ED5B-41C8-98CF-3D4506C29D64}"/>
              </a:ext>
            </a:extLst>
          </p:cNvPr>
          <p:cNvSpPr>
            <a:spLocks noGrp="1"/>
          </p:cNvSpPr>
          <p:nvPr>
            <p:ph type="dt" sz="half" idx="10"/>
          </p:nvPr>
        </p:nvSpPr>
        <p:spPr/>
        <p:txBody>
          <a:bodyPr/>
          <a:lstStyle/>
          <a:p>
            <a:fld id="{EB361EC6-CEF7-4AB0-B188-5248CFDC1A13}" type="datetimeFigureOut">
              <a:rPr lang="zh-CN" altLang="en-US" smtClean="0"/>
              <a:t>2022/12/28</a:t>
            </a:fld>
            <a:endParaRPr lang="zh-CN" altLang="en-US"/>
          </a:p>
        </p:txBody>
      </p:sp>
      <p:sp>
        <p:nvSpPr>
          <p:cNvPr id="6" name="页脚占位符 5">
            <a:extLst>
              <a:ext uri="{FF2B5EF4-FFF2-40B4-BE49-F238E27FC236}">
                <a16:creationId xmlns:a16="http://schemas.microsoft.com/office/drawing/2014/main" id="{9AFB0CB8-A4EB-4D2D-BFE9-E6C2EBA2F16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6298273-E673-446B-8005-9147E9535131}"/>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9641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11B91D-EE9A-420A-9F10-02175033D25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6CC0607-83B0-4C32-A2DB-DC27DFDC4D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DA33036-F66C-4876-95D5-9F338956903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F5AA68-8E10-43BE-9C21-C465387495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7154EBD-7912-4A4F-BA1D-2FBFD8F6F0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A51E850-E03D-481D-AF10-8956915F61EB}"/>
              </a:ext>
            </a:extLst>
          </p:cNvPr>
          <p:cNvSpPr>
            <a:spLocks noGrp="1"/>
          </p:cNvSpPr>
          <p:nvPr>
            <p:ph type="dt" sz="half" idx="10"/>
          </p:nvPr>
        </p:nvSpPr>
        <p:spPr/>
        <p:txBody>
          <a:bodyPr/>
          <a:lstStyle/>
          <a:p>
            <a:fld id="{EB361EC6-CEF7-4AB0-B188-5248CFDC1A13}" type="datetimeFigureOut">
              <a:rPr lang="zh-CN" altLang="en-US" smtClean="0"/>
              <a:t>2022/12/28</a:t>
            </a:fld>
            <a:endParaRPr lang="zh-CN" altLang="en-US"/>
          </a:p>
        </p:txBody>
      </p:sp>
      <p:sp>
        <p:nvSpPr>
          <p:cNvPr id="8" name="页脚占位符 7">
            <a:extLst>
              <a:ext uri="{FF2B5EF4-FFF2-40B4-BE49-F238E27FC236}">
                <a16:creationId xmlns:a16="http://schemas.microsoft.com/office/drawing/2014/main" id="{F5766231-0007-4E2E-854B-582F8CE8DB2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AE1CC80-AADE-42A2-997B-452F62F0ADC2}"/>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5566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A233AE-FBF3-4E14-A743-8C99E78E79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BE85ED-005D-401D-8B6B-C4191625795C}"/>
              </a:ext>
            </a:extLst>
          </p:cNvPr>
          <p:cNvSpPr>
            <a:spLocks noGrp="1"/>
          </p:cNvSpPr>
          <p:nvPr>
            <p:ph type="dt" sz="half" idx="10"/>
          </p:nvPr>
        </p:nvSpPr>
        <p:spPr/>
        <p:txBody>
          <a:bodyPr/>
          <a:lstStyle/>
          <a:p>
            <a:fld id="{EB361EC6-CEF7-4AB0-B188-5248CFDC1A13}" type="datetimeFigureOut">
              <a:rPr lang="zh-CN" altLang="en-US" smtClean="0"/>
              <a:t>2022/12/28</a:t>
            </a:fld>
            <a:endParaRPr lang="zh-CN" altLang="en-US"/>
          </a:p>
        </p:txBody>
      </p:sp>
      <p:sp>
        <p:nvSpPr>
          <p:cNvPr id="4" name="页脚占位符 3">
            <a:extLst>
              <a:ext uri="{FF2B5EF4-FFF2-40B4-BE49-F238E27FC236}">
                <a16:creationId xmlns:a16="http://schemas.microsoft.com/office/drawing/2014/main" id="{11D2BC7B-5E91-4B97-BCE4-AC58BC93056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C8C5614-A367-4E35-B3B0-82CF2254C599}"/>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45067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90DC1F-38EB-48E6-8C52-21D8E215E9A1}"/>
              </a:ext>
            </a:extLst>
          </p:cNvPr>
          <p:cNvSpPr>
            <a:spLocks noGrp="1"/>
          </p:cNvSpPr>
          <p:nvPr>
            <p:ph type="dt" sz="half" idx="10"/>
          </p:nvPr>
        </p:nvSpPr>
        <p:spPr/>
        <p:txBody>
          <a:bodyPr/>
          <a:lstStyle/>
          <a:p>
            <a:fld id="{EB361EC6-CEF7-4AB0-B188-5248CFDC1A13}" type="datetimeFigureOut">
              <a:rPr lang="zh-CN" altLang="en-US" smtClean="0"/>
              <a:t>2022/12/28</a:t>
            </a:fld>
            <a:endParaRPr lang="zh-CN" altLang="en-US"/>
          </a:p>
        </p:txBody>
      </p:sp>
      <p:sp>
        <p:nvSpPr>
          <p:cNvPr id="3" name="页脚占位符 2">
            <a:extLst>
              <a:ext uri="{FF2B5EF4-FFF2-40B4-BE49-F238E27FC236}">
                <a16:creationId xmlns:a16="http://schemas.microsoft.com/office/drawing/2014/main" id="{DA7A6E0D-BAE0-43BC-8F66-E957B0F096E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63DF06-A974-41E9-9533-706316459DFB}"/>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28056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8C8AAE-F68D-4CB8-8C2F-2B44AC81A1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825211C-4897-467E-AEA7-8CA51D9BF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2A9D562-E04B-48A9-9980-C41428B72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A39ABC2-4A83-4907-9458-48F30AC9BB1A}"/>
              </a:ext>
            </a:extLst>
          </p:cNvPr>
          <p:cNvSpPr>
            <a:spLocks noGrp="1"/>
          </p:cNvSpPr>
          <p:nvPr>
            <p:ph type="dt" sz="half" idx="10"/>
          </p:nvPr>
        </p:nvSpPr>
        <p:spPr/>
        <p:txBody>
          <a:bodyPr/>
          <a:lstStyle/>
          <a:p>
            <a:fld id="{EB361EC6-CEF7-4AB0-B188-5248CFDC1A13}" type="datetimeFigureOut">
              <a:rPr lang="zh-CN" altLang="en-US" smtClean="0"/>
              <a:t>2022/12/28</a:t>
            </a:fld>
            <a:endParaRPr lang="zh-CN" altLang="en-US"/>
          </a:p>
        </p:txBody>
      </p:sp>
      <p:sp>
        <p:nvSpPr>
          <p:cNvPr id="6" name="页脚占位符 5">
            <a:extLst>
              <a:ext uri="{FF2B5EF4-FFF2-40B4-BE49-F238E27FC236}">
                <a16:creationId xmlns:a16="http://schemas.microsoft.com/office/drawing/2014/main" id="{37BCD3E6-590A-472C-816E-C7B41DF0E0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2038190-1E6F-4CCE-88E7-C4E010A21F3C}"/>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761217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9EC26-6234-4C9F-9346-F9154AB4A82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7762B7E-04B9-4317-BFE2-9440E7ACA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A4425D-CD31-4725-9847-8E3A9FF1E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F6CB55-33EB-4EA1-83E7-56DD9DF6DFCA}"/>
              </a:ext>
            </a:extLst>
          </p:cNvPr>
          <p:cNvSpPr>
            <a:spLocks noGrp="1"/>
          </p:cNvSpPr>
          <p:nvPr>
            <p:ph type="dt" sz="half" idx="10"/>
          </p:nvPr>
        </p:nvSpPr>
        <p:spPr/>
        <p:txBody>
          <a:bodyPr/>
          <a:lstStyle/>
          <a:p>
            <a:fld id="{EB361EC6-CEF7-4AB0-B188-5248CFDC1A13}" type="datetimeFigureOut">
              <a:rPr lang="zh-CN" altLang="en-US" smtClean="0"/>
              <a:t>2022/12/28</a:t>
            </a:fld>
            <a:endParaRPr lang="zh-CN" altLang="en-US"/>
          </a:p>
        </p:txBody>
      </p:sp>
      <p:sp>
        <p:nvSpPr>
          <p:cNvPr id="6" name="页脚占位符 5">
            <a:extLst>
              <a:ext uri="{FF2B5EF4-FFF2-40B4-BE49-F238E27FC236}">
                <a16:creationId xmlns:a16="http://schemas.microsoft.com/office/drawing/2014/main" id="{6A17A22D-D103-4107-9119-2A896DF3A0B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317F9B-DF6B-4E98-AABB-E618897A1585}"/>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50393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7C8D7B22-2036-453E-8F42-1F8D75ABA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07F89AB7-3D0E-40C8-9F30-7EE61C679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B48F590-E54B-4D27-9F04-529B05A898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2C9151-11B3-470B-9928-2171C0852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id="{7A80E1EA-9C99-4395-973B-0080F7F8BF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B2A5F70-62FA-4342-A5D9-EE441421B6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
        <p:nvSpPr>
          <p:cNvPr id="8" name="Oval 7">
            <a:extLst>
              <a:ext uri="{FF2B5EF4-FFF2-40B4-BE49-F238E27FC236}">
                <a16:creationId xmlns:a16="http://schemas.microsoft.com/office/drawing/2014/main" id="{F90D98A4-E989-4A01-A1A8-EC90E882FA34}"/>
              </a:ext>
            </a:extLst>
          </p:cNvPr>
          <p:cNvSpPr>
            <a:spLocks noChangeAspect="1"/>
          </p:cNvSpPr>
          <p:nvPr userDrawn="1">
            <p:custDataLst>
              <p:tags r:id="rId13"/>
            </p:custDataLst>
          </p:nvPr>
        </p:nvSpPr>
        <p:spPr>
          <a:xfrm>
            <a:off x="-2705100" y="165100"/>
            <a:ext cx="1325563" cy="1325563"/>
          </a:xfrm>
          <a:prstGeom prst="ellipse">
            <a:avLst/>
          </a:prstGeom>
          <a:blipFill dpi="0" rotWithShape="0">
            <a:blip r:embed="rId15">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3CAC8FF-D3D9-42DF-8D75-ACF70891430A}"/>
              </a:ext>
            </a:extLst>
          </p:cNvPr>
          <p:cNvSpPr>
            <a:spLocks noChangeAspect="1"/>
          </p:cNvSpPr>
          <p:nvPr userDrawn="1">
            <p:custDataLst>
              <p:tags r:id="rId14"/>
            </p:custDataLst>
          </p:nvPr>
        </p:nvSpPr>
        <p:spPr>
          <a:xfrm>
            <a:off x="2705100" y="38100"/>
            <a:ext cx="6781800" cy="6781800"/>
          </a:xfrm>
          <a:prstGeom prst="ellipse">
            <a:avLst/>
          </a:prstGeom>
          <a:blipFill dpi="0" rotWithShape="0">
            <a:blip r:embed="rId15">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861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A10AEFFB-1193-4493-B9FD-796FA6129E7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12/28/22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6738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2.wdp"/><Relationship Id="rId3" Type="http://schemas.openxmlformats.org/officeDocument/2006/relationships/slide" Target="slide23.xml"/><Relationship Id="rId7" Type="http://schemas.openxmlformats.org/officeDocument/2006/relationships/slide" Target="slide25.xml"/><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slide" Target="slide27.xml"/><Relationship Id="rId5" Type="http://schemas.openxmlformats.org/officeDocument/2006/relationships/slide" Target="slide24.xml"/><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slide" Target="slide26.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audio" Target="../media/audio4.wav"/><Relationship Id="rId15" Type="http://schemas.openxmlformats.org/officeDocument/2006/relationships/slide" Target="slide22.xml"/><Relationship Id="rId10" Type="http://schemas.openxmlformats.org/officeDocument/2006/relationships/image" Target="../media/image41.png"/><Relationship Id="rId4" Type="http://schemas.openxmlformats.org/officeDocument/2006/relationships/audio" Target="../media/audio3.wav"/><Relationship Id="rId9" Type="http://schemas.openxmlformats.org/officeDocument/2006/relationships/image" Target="../media/image40.png"/><Relationship Id="rId1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5.png"/><Relationship Id="rId5" Type="http://schemas.openxmlformats.org/officeDocument/2006/relationships/audio" Target="../media/audio4.wav"/><Relationship Id="rId10" Type="http://schemas.openxmlformats.org/officeDocument/2006/relationships/image" Target="../media/image44.png"/><Relationship Id="rId4" Type="http://schemas.openxmlformats.org/officeDocument/2006/relationships/audio" Target="../media/audio3.wav"/><Relationship Id="rId9" Type="http://schemas.openxmlformats.org/officeDocument/2006/relationships/image" Target="../media/image40.png"/><Relationship Id="rId14" Type="http://schemas.openxmlformats.org/officeDocument/2006/relationships/slide" Target="slide22.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22.xml"/><Relationship Id="rId3" Type="http://schemas.openxmlformats.org/officeDocument/2006/relationships/audio" Target="../media/audio3.wav"/><Relationship Id="rId7" Type="http://schemas.openxmlformats.org/officeDocument/2006/relationships/image" Target="../media/image38.png"/><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5.png"/><Relationship Id="rId5" Type="http://schemas.openxmlformats.org/officeDocument/2006/relationships/image" Target="../media/image5.png"/><Relationship Id="rId10" Type="http://schemas.openxmlformats.org/officeDocument/2006/relationships/image" Target="../media/image44.png"/><Relationship Id="rId4" Type="http://schemas.openxmlformats.org/officeDocument/2006/relationships/audio" Target="../media/audio4.wav"/><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22.xml"/><Relationship Id="rId3" Type="http://schemas.openxmlformats.org/officeDocument/2006/relationships/audio" Target="../media/audio3.wav"/><Relationship Id="rId7" Type="http://schemas.openxmlformats.org/officeDocument/2006/relationships/image" Target="../media/image39.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audio" Target="../media/audio4.wav"/><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0.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4.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2FCD36-4CE5-4803-A9C9-9C6CC986BF6B}"/>
              </a:ext>
            </a:extLst>
          </p:cNvPr>
          <p:cNvSpPr/>
          <p:nvPr/>
        </p:nvSpPr>
        <p:spPr>
          <a:xfrm>
            <a:off x="181245" y="174171"/>
            <a:ext cx="11877439" cy="6399002"/>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23" name="图片 7">
            <a:extLst>
              <a:ext uri="{FF2B5EF4-FFF2-40B4-BE49-F238E27FC236}">
                <a16:creationId xmlns:a16="http://schemas.microsoft.com/office/drawing/2014/main" id="{1DEAA4D7-7FB7-4267-989A-0AFCD24F59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1" t="17322" r="51932" b="4172"/>
          <a:stretch/>
        </p:blipFill>
        <p:spPr>
          <a:xfrm>
            <a:off x="181245" y="1305553"/>
            <a:ext cx="5400894" cy="522678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91" t="7924" r="8917" b="44414"/>
          <a:stretch/>
        </p:blipFill>
        <p:spPr>
          <a:xfrm>
            <a:off x="-6990624" y="2236030"/>
            <a:ext cx="5648471" cy="487125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15817" y="5959038"/>
            <a:ext cx="12192000" cy="973776"/>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sp>
        <p:nvSpPr>
          <p:cNvPr id="18" name="副标题 2">
            <a:extLst>
              <a:ext uri="{FF2B5EF4-FFF2-40B4-BE49-F238E27FC236}">
                <a16:creationId xmlns:a16="http://schemas.microsoft.com/office/drawing/2014/main" id="{31C712C1-6CA7-45B1-BF8B-038D12305E67}"/>
              </a:ext>
            </a:extLst>
          </p:cNvPr>
          <p:cNvSpPr txBox="1"/>
          <p:nvPr/>
        </p:nvSpPr>
        <p:spPr>
          <a:xfrm>
            <a:off x="5038662" y="928644"/>
            <a:ext cx="6858000" cy="67183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ctr" latinLnBrk="0" hangingPunct="1">
              <a:lnSpc>
                <a:spcPct val="100000"/>
              </a:lnSpc>
              <a:spcBef>
                <a:spcPts val="0"/>
              </a:spcBef>
              <a:spcAft>
                <a:spcPts val="400"/>
              </a:spcAft>
              <a:buClrTx/>
              <a:buSzPct val="70000"/>
              <a:buFont typeface="Arial" panose="020B0604020202020204" pitchFamily="34" charset="0"/>
              <a:buNone/>
              <a:tabLst/>
              <a:defRPr/>
            </a:pPr>
            <a:r>
              <a:rPr kumimoji="0" lang="en-US" altLang="zh-CN" sz="3600" b="1" i="0" u="none" strike="noStrike" kern="1200" cap="none" spc="0" normalizeH="0" baseline="0" noProof="0">
                <a:ln>
                  <a:noFill/>
                </a:ln>
                <a:solidFill>
                  <a:srgbClr val="63A3BD"/>
                </a:solidFill>
                <a:effectLst/>
                <a:uLnTx/>
                <a:uFillTx/>
                <a:latin typeface="Times New Roman" pitchFamily="18" charset="0"/>
                <a:ea typeface="字魂70号-灵悦黑体" panose="00000500000000000000" pitchFamily="2" charset="-122"/>
                <a:cs typeface="Times New Roman" pitchFamily="18" charset="0"/>
                <a:sym typeface="+mn-lt"/>
              </a:rPr>
              <a:t>Luyện từ và câu</a:t>
            </a:r>
            <a:endParaRPr kumimoji="0" lang="en-US" altLang="zh-CN" sz="3600" b="1" i="0" u="none" strike="noStrike" kern="1200" cap="none" spc="0" normalizeH="0" baseline="0" noProof="0" dirty="0">
              <a:ln>
                <a:noFill/>
              </a:ln>
              <a:solidFill>
                <a:srgbClr val="63A3BD"/>
              </a:solidFill>
              <a:effectLst/>
              <a:uLnTx/>
              <a:uFillTx/>
              <a:latin typeface="Times New Roman" pitchFamily="18" charset="0"/>
              <a:ea typeface="字魂70号-灵悦黑体" panose="00000500000000000000" pitchFamily="2" charset="-122"/>
              <a:cs typeface="Times New Roman" pitchFamily="18" charset="0"/>
              <a:sym typeface="+mn-lt"/>
            </a:endParaRPr>
          </a:p>
        </p:txBody>
      </p:sp>
      <p:sp>
        <p:nvSpPr>
          <p:cNvPr id="11" name="副标题 2">
            <a:extLst>
              <a:ext uri="{FF2B5EF4-FFF2-40B4-BE49-F238E27FC236}">
                <a16:creationId xmlns:a16="http://schemas.microsoft.com/office/drawing/2014/main" id="{31C712C1-6CA7-45B1-BF8B-038D12305E67}"/>
              </a:ext>
            </a:extLst>
          </p:cNvPr>
          <p:cNvSpPr txBox="1"/>
          <p:nvPr/>
        </p:nvSpPr>
        <p:spPr>
          <a:xfrm>
            <a:off x="4436482" y="1475645"/>
            <a:ext cx="8084537" cy="300322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ctr" latinLnBrk="0" hangingPunct="1">
              <a:lnSpc>
                <a:spcPct val="100000"/>
              </a:lnSpc>
              <a:spcBef>
                <a:spcPts val="0"/>
              </a:spcBef>
              <a:spcAft>
                <a:spcPts val="400"/>
              </a:spcAft>
              <a:buClrTx/>
              <a:buSzPct val="70000"/>
              <a:buFont typeface="Arial" panose="020B0604020202020204" pitchFamily="34" charset="0"/>
              <a:buNone/>
              <a:tabLst/>
              <a:defRPr/>
            </a:pPr>
            <a:r>
              <a:rPr kumimoji="0" lang="en-US" altLang="zh-CN" sz="6000" b="1" i="0" u="none" strike="noStrike" kern="1200" cap="none" spc="0" normalizeH="0" baseline="0" noProof="0" dirty="0">
                <a:ln w="1905"/>
                <a:solidFill>
                  <a:srgbClr val="3F704C"/>
                </a:solidFill>
                <a:effectLst>
                  <a:innerShdw blurRad="69850" dist="43180" dir="5400000">
                    <a:srgbClr val="000000">
                      <a:alpha val="65000"/>
                    </a:srgbClr>
                  </a:innerShdw>
                </a:effectLst>
                <a:uLnTx/>
                <a:uFillTx/>
                <a:latin typeface="UVN Thoi Nay Nang" panose="02020903060505020304" pitchFamily="18" charset="0"/>
                <a:ea typeface="字魂70号-灵悦黑体" panose="00000500000000000000" pitchFamily="2" charset="-122"/>
                <a:cs typeface="Times New Roman" pitchFamily="18" charset="0"/>
                <a:sym typeface="+mn-lt"/>
              </a:rPr>
              <a:t>MỞ RỘNG VỐN TỪ:</a:t>
            </a:r>
            <a:r>
              <a:rPr kumimoji="0" lang="en-US" altLang="zh-CN" sz="6000" b="1" i="0" u="none" strike="noStrike" kern="1200" cap="none" spc="0" normalizeH="0" baseline="0" noProof="0"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uLnTx/>
                <a:uFillTx/>
                <a:latin typeface="UVN Thoi Nay Nang" panose="02020903060505020304" pitchFamily="18" charset="0"/>
                <a:ea typeface="字魂70号-灵悦黑体" panose="00000500000000000000" pitchFamily="2" charset="-122"/>
                <a:cs typeface="Times New Roman" pitchFamily="18" charset="0"/>
                <a:sym typeface="+mn-lt"/>
              </a:rPr>
              <a:t> </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UVN Thoi Nay Nang" panose="02020903060505020304" pitchFamily="18" charset="0"/>
                <a:ea typeface="字魂70号-灵悦黑体" panose="00000500000000000000" pitchFamily="2" charset="-122"/>
                <a:cs typeface="Times New Roman" pitchFamily="18" charset="0"/>
                <a:sym typeface="+mn-lt"/>
              </a:rPr>
              <a:t>BẢO</a:t>
            </a:r>
            <a:r>
              <a:rPr kumimoji="0" lang="en-US" altLang="zh-CN" sz="6000" b="1" i="0" u="none" strike="noStrike" kern="1200" cap="none" spc="0" normalizeH="0" baseline="0" noProof="0"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uLnTx/>
                <a:uFillTx/>
                <a:latin typeface="UVN Thoi Nay Nang" panose="02020903060505020304" pitchFamily="18" charset="0"/>
                <a:ea typeface="字魂70号-灵悦黑体" panose="00000500000000000000" pitchFamily="2" charset="-122"/>
                <a:cs typeface="Times New Roman" pitchFamily="18" charset="0"/>
                <a:sym typeface="+mn-lt"/>
              </a:rPr>
              <a:t> </a:t>
            </a:r>
            <a:r>
              <a:rPr kumimoji="0" lang="en-US" altLang="zh-CN" sz="6000" b="1" i="0" u="none" strike="noStrike" kern="1200" cap="none" spc="0" normalizeH="0" baseline="0" noProof="0">
                <a:ln w="1905"/>
                <a:solidFill>
                  <a:srgbClr val="FFC000"/>
                </a:solidFill>
                <a:effectLst>
                  <a:innerShdw blurRad="69850" dist="43180" dir="5400000">
                    <a:srgbClr val="000000">
                      <a:alpha val="65000"/>
                    </a:srgbClr>
                  </a:innerShdw>
                </a:effectLst>
                <a:uLnTx/>
                <a:uFillTx/>
                <a:latin typeface="UVN Thoi Nay Nang" panose="02020903060505020304" pitchFamily="18" charset="0"/>
                <a:ea typeface="字魂70号-灵悦黑体" panose="00000500000000000000" pitchFamily="2" charset="-122"/>
                <a:cs typeface="Times New Roman" pitchFamily="18" charset="0"/>
                <a:sym typeface="+mn-lt"/>
              </a:rPr>
              <a:t>VỆ </a:t>
            </a:r>
          </a:p>
          <a:p>
            <a:pPr marL="0" marR="0" lvl="0" indent="0" algn="ctr" defTabSz="914400" rtl="0" eaLnBrk="1" fontAlgn="ctr" latinLnBrk="0" hangingPunct="1">
              <a:lnSpc>
                <a:spcPct val="100000"/>
              </a:lnSpc>
              <a:spcBef>
                <a:spcPts val="0"/>
              </a:spcBef>
              <a:spcAft>
                <a:spcPts val="400"/>
              </a:spcAft>
              <a:buClrTx/>
              <a:buSzPct val="70000"/>
              <a:buFont typeface="Arial" panose="020B0604020202020204" pitchFamily="34" charset="0"/>
              <a:buNone/>
              <a:tabLst/>
              <a:defRPr/>
            </a:pPr>
            <a:r>
              <a:rPr kumimoji="0" lang="en-US" altLang="zh-CN" sz="6000" b="1" i="0" u="none" strike="noStrike" kern="1200" cap="none" spc="0" normalizeH="0" baseline="0" noProof="0">
                <a:ln w="1905"/>
                <a:solidFill>
                  <a:srgbClr val="00B0F0"/>
                </a:solidFill>
                <a:effectLst>
                  <a:innerShdw blurRad="69850" dist="43180" dir="5400000">
                    <a:srgbClr val="000000">
                      <a:alpha val="65000"/>
                    </a:srgbClr>
                  </a:innerShdw>
                </a:effectLst>
                <a:uLnTx/>
                <a:uFillTx/>
                <a:latin typeface="UVN Thoi Nay Nang" panose="02020903060505020304" pitchFamily="18" charset="0"/>
                <a:ea typeface="字魂70号-灵悦黑体" panose="00000500000000000000" pitchFamily="2" charset="-122"/>
                <a:cs typeface="Times New Roman" pitchFamily="18" charset="0"/>
                <a:sym typeface="+mn-lt"/>
              </a:rPr>
              <a:t>MÔI</a:t>
            </a:r>
            <a:r>
              <a:rPr kumimoji="0" lang="en-US" altLang="zh-CN" sz="6000" b="1" i="0" u="none" strike="noStrike" kern="1200" cap="none" spc="0" normalizeH="0" baseline="0" noProof="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uLnTx/>
                <a:uFillTx/>
                <a:latin typeface="UVN Thoi Nay Nang" panose="02020903060505020304" pitchFamily="18" charset="0"/>
                <a:ea typeface="字魂70号-灵悦黑体" panose="00000500000000000000" pitchFamily="2" charset="-122"/>
                <a:cs typeface="Times New Roman" pitchFamily="18" charset="0"/>
                <a:sym typeface="+mn-lt"/>
              </a:rPr>
              <a:t> </a:t>
            </a:r>
            <a:r>
              <a:rPr kumimoji="0" lang="en-US" altLang="zh-CN" sz="6000" b="1" i="0" u="none" strike="noStrike" kern="1200" cap="none" spc="0" normalizeH="0" baseline="0" noProof="0"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uLnTx/>
                <a:uFillTx/>
                <a:latin typeface="UVN Thoi Nay Nang" panose="02020903060505020304" pitchFamily="18" charset="0"/>
                <a:ea typeface="字魂70号-灵悦黑体" panose="00000500000000000000" pitchFamily="2" charset="-122"/>
                <a:cs typeface="Times New Roman" pitchFamily="18" charset="0"/>
                <a:sym typeface="+mn-lt"/>
              </a:rPr>
              <a:t>TRƯỜNG</a:t>
            </a:r>
            <a:endParaRPr kumimoji="0" lang="zh-CN" altLang="en-US" sz="6000" b="1" i="0" u="none" strike="noStrike" kern="1200" cap="none" spc="0" normalizeH="0" baseline="0" noProof="0"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uLnTx/>
              <a:uFillTx/>
              <a:latin typeface="UVN Thoi Nay Nang" panose="02020903060505020304" pitchFamily="18" charset="0"/>
              <a:ea typeface="字魂70号-灵悦黑体" panose="00000500000000000000" pitchFamily="2" charset="-122"/>
              <a:cs typeface="Times New Roman" pitchFamily="18" charset="0"/>
              <a:sym typeface="+mn-lt"/>
            </a:endParaRPr>
          </a:p>
        </p:txBody>
      </p:sp>
      <p:grpSp>
        <p:nvGrpSpPr>
          <p:cNvPr id="12" name="组合 15">
            <a:extLst>
              <a:ext uri="{FF2B5EF4-FFF2-40B4-BE49-F238E27FC236}">
                <a16:creationId xmlns:a16="http://schemas.microsoft.com/office/drawing/2014/main" id="{783CE413-CCDD-4B64-A1A9-3C0D3AEEB3AF}"/>
              </a:ext>
            </a:extLst>
          </p:cNvPr>
          <p:cNvGrpSpPr/>
          <p:nvPr/>
        </p:nvGrpSpPr>
        <p:grpSpPr>
          <a:xfrm>
            <a:off x="6187340" y="4523525"/>
            <a:ext cx="3714198" cy="525101"/>
            <a:chOff x="4444735" y="3418031"/>
            <a:chExt cx="3714198" cy="525101"/>
          </a:xfrm>
          <a:noFill/>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ysClr val="windowText" lastClr="000000"/>
                </a:solidFill>
                <a:effectLst/>
                <a:uLnTx/>
                <a:uFillTx/>
                <a:latin typeface="UTM Beautiful Caps" panose="02040603050506020204" pitchFamily="18" charset="0"/>
                <a:ea typeface="等线" panose="02010600030101010101" pitchFamily="2" charset="-122"/>
                <a:cs typeface="Times New Roman" panose="02020603050405020304" pitchFamily="18" charset="0"/>
              </a:endParaRPr>
            </a:p>
          </p:txBody>
        </p:sp>
        <p:sp>
          <p:nvSpPr>
            <p:cNvPr id="15" name="文本框 23">
              <a:extLst>
                <a:ext uri="{FF2B5EF4-FFF2-40B4-BE49-F238E27FC236}">
                  <a16:creationId xmlns:a16="http://schemas.microsoft.com/office/drawing/2014/main" id="{81B74A94-45D1-4E5C-9919-7063B2FF86D6}"/>
                </a:ext>
              </a:extLst>
            </p:cNvPr>
            <p:cNvSpPr txBox="1"/>
            <p:nvPr/>
          </p:nvSpPr>
          <p:spPr>
            <a:xfrm>
              <a:off x="4444735" y="3419912"/>
              <a:ext cx="3714198" cy="523220"/>
            </a:xfrm>
            <a:prstGeom prst="rect">
              <a:avLst/>
            </a:prstGeom>
            <a:grp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w="0"/>
                  <a:solidFill>
                    <a:sysClr val="windowText" lastClr="000000"/>
                  </a:solidFill>
                  <a:effectLst/>
                  <a:uLnTx/>
                  <a:uFillTx/>
                  <a:latin typeface="UTM Beautiful Caps" panose="02040603050506020204" pitchFamily="18" charset="0"/>
                  <a:ea typeface="华康少女文字W5(P)" panose="040F0500000000000000" pitchFamily="82" charset="-122"/>
                  <a:cs typeface="Times New Roman" panose="02020603050405020304" pitchFamily="18" charset="0"/>
                </a:rPr>
                <a:t>Thực hiện: EduFive</a:t>
              </a:r>
              <a:endParaRPr kumimoji="0" lang="zh-CN" altLang="en-US" sz="2800" b="0" i="0" u="none" strike="noStrike" kern="1200" cap="none" spc="0" normalizeH="0" baseline="0" noProof="0" dirty="0">
                <a:ln w="0"/>
                <a:solidFill>
                  <a:sysClr val="windowText" lastClr="000000"/>
                </a:solidFill>
                <a:effectLst/>
                <a:uLnTx/>
                <a:uFillTx/>
                <a:latin typeface="UTM Beautiful Caps" panose="02040603050506020204" pitchFamily="18" charset="0"/>
                <a:ea typeface="华康少女文字W5(P)" panose="040F0500000000000000" pitchFamily="82" charset="-122"/>
                <a:cs typeface="Times New Roman" panose="02020603050405020304" pitchFamily="18" charset="0"/>
              </a:endParaRPr>
            </a:p>
          </p:txBody>
        </p:sp>
      </p:grpSp>
      <p:grpSp>
        <p:nvGrpSpPr>
          <p:cNvPr id="227" name="Google Shape;666;p35"/>
          <p:cNvGrpSpPr/>
          <p:nvPr/>
        </p:nvGrpSpPr>
        <p:grpSpPr>
          <a:xfrm>
            <a:off x="9801838" y="3918947"/>
            <a:ext cx="2403522" cy="2555675"/>
            <a:chOff x="807514" y="821316"/>
            <a:chExt cx="3062988" cy="3480392"/>
          </a:xfrm>
        </p:grpSpPr>
        <p:grpSp>
          <p:nvGrpSpPr>
            <p:cNvPr id="228" name="Google Shape;667;p35"/>
            <p:cNvGrpSpPr/>
            <p:nvPr/>
          </p:nvGrpSpPr>
          <p:grpSpPr>
            <a:xfrm>
              <a:off x="807514" y="821316"/>
              <a:ext cx="3062988" cy="1781411"/>
              <a:chOff x="640276" y="674499"/>
              <a:chExt cx="6947126" cy="4058809"/>
            </a:xfrm>
          </p:grpSpPr>
          <p:grpSp>
            <p:nvGrpSpPr>
              <p:cNvPr id="322" name="Google Shape;668;p35"/>
              <p:cNvGrpSpPr/>
              <p:nvPr/>
            </p:nvGrpSpPr>
            <p:grpSpPr>
              <a:xfrm>
                <a:off x="7012119" y="4163474"/>
                <a:ext cx="575002" cy="496567"/>
                <a:chOff x="5218225" y="1474825"/>
                <a:chExt cx="259700" cy="224275"/>
              </a:xfrm>
            </p:grpSpPr>
            <p:sp>
              <p:nvSpPr>
                <p:cNvPr id="431" name="Google Shape;669;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2" name="Google Shape;670;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3" name="Google Shape;671;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4" name="Google Shape;672;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5" name="Google Shape;673;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23" name="Google Shape;674;p35"/>
              <p:cNvGrpSpPr/>
              <p:nvPr/>
            </p:nvGrpSpPr>
            <p:grpSpPr>
              <a:xfrm>
                <a:off x="6323195" y="1928748"/>
                <a:ext cx="251632" cy="220856"/>
                <a:chOff x="5042000" y="1255775"/>
                <a:chExt cx="113650" cy="99750"/>
              </a:xfrm>
            </p:grpSpPr>
            <p:sp>
              <p:nvSpPr>
                <p:cNvPr id="428" name="Google Shape;675;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9" name="Google Shape;676;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0" name="Google Shape;677;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24" name="Google Shape;678;p35"/>
              <p:cNvGrpSpPr/>
              <p:nvPr/>
            </p:nvGrpSpPr>
            <p:grpSpPr>
              <a:xfrm rot="-5400000">
                <a:off x="5180808" y="1061658"/>
                <a:ext cx="575002" cy="496567"/>
                <a:chOff x="5218225" y="1474825"/>
                <a:chExt cx="259700" cy="224275"/>
              </a:xfrm>
            </p:grpSpPr>
            <p:sp>
              <p:nvSpPr>
                <p:cNvPr id="423" name="Google Shape;679;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4" name="Google Shape;680;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5" name="Google Shape;681;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6" name="Google Shape;682;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7" name="Google Shape;683;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25" name="Google Shape;684;p35"/>
              <p:cNvGrpSpPr/>
              <p:nvPr/>
            </p:nvGrpSpPr>
            <p:grpSpPr>
              <a:xfrm rot="10800000">
                <a:off x="1449245" y="1613944"/>
                <a:ext cx="575002" cy="496567"/>
                <a:chOff x="5218225" y="1474825"/>
                <a:chExt cx="259700" cy="224275"/>
              </a:xfrm>
            </p:grpSpPr>
            <p:sp>
              <p:nvSpPr>
                <p:cNvPr id="418" name="Google Shape;685;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9" name="Google Shape;686;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0" name="Google Shape;687;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1" name="Google Shape;688;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2" name="Google Shape;689;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26" name="Google Shape;690;p35"/>
              <p:cNvGrpSpPr/>
              <p:nvPr/>
            </p:nvGrpSpPr>
            <p:grpSpPr>
              <a:xfrm>
                <a:off x="3039726" y="1199520"/>
                <a:ext cx="251632" cy="220856"/>
                <a:chOff x="5042000" y="1255775"/>
                <a:chExt cx="113650" cy="99750"/>
              </a:xfrm>
            </p:grpSpPr>
            <p:sp>
              <p:nvSpPr>
                <p:cNvPr id="415" name="Google Shape;691;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6" name="Google Shape;692;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7" name="Google Shape;693;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27" name="Google Shape;694;p35"/>
              <p:cNvGrpSpPr/>
              <p:nvPr/>
            </p:nvGrpSpPr>
            <p:grpSpPr>
              <a:xfrm>
                <a:off x="937479" y="2697722"/>
                <a:ext cx="251632" cy="220856"/>
                <a:chOff x="5042000" y="1131200"/>
                <a:chExt cx="113650" cy="99750"/>
              </a:xfrm>
            </p:grpSpPr>
            <p:sp>
              <p:nvSpPr>
                <p:cNvPr id="412" name="Google Shape;695;p35"/>
                <p:cNvSpPr/>
                <p:nvPr/>
              </p:nvSpPr>
              <p:spPr>
                <a:xfrm>
                  <a:off x="5042000" y="1145900"/>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3" name="Google Shape;696;p35"/>
                <p:cNvSpPr/>
                <p:nvPr/>
              </p:nvSpPr>
              <p:spPr>
                <a:xfrm>
                  <a:off x="5110650" y="1131200"/>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4" name="Google Shape;697;p35"/>
                <p:cNvSpPr/>
                <p:nvPr/>
              </p:nvSpPr>
              <p:spPr>
                <a:xfrm>
                  <a:off x="5086150" y="1194950"/>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28" name="Google Shape;698;p35"/>
              <p:cNvGrpSpPr/>
              <p:nvPr/>
            </p:nvGrpSpPr>
            <p:grpSpPr>
              <a:xfrm rot="-5400000">
                <a:off x="1157650" y="3785607"/>
                <a:ext cx="569027" cy="706699"/>
                <a:chOff x="6095413" y="2311605"/>
                <a:chExt cx="257002" cy="319181"/>
              </a:xfrm>
            </p:grpSpPr>
            <p:sp>
              <p:nvSpPr>
                <p:cNvPr id="410" name="Google Shape;699;p35"/>
                <p:cNvSpPr/>
                <p:nvPr/>
              </p:nvSpPr>
              <p:spPr>
                <a:xfrm rot="-3010565">
                  <a:off x="6148523" y="2344736"/>
                  <a:ext cx="167487" cy="17306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1" name="Google Shape;700;p35"/>
                <p:cNvSpPr/>
                <p:nvPr/>
              </p:nvSpPr>
              <p:spPr>
                <a:xfrm rot="-3010565">
                  <a:off x="6137644" y="2423042"/>
                  <a:ext cx="153322" cy="181590"/>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29" name="Google Shape;701;p35"/>
              <p:cNvGrpSpPr/>
              <p:nvPr/>
            </p:nvGrpSpPr>
            <p:grpSpPr>
              <a:xfrm>
                <a:off x="6188241" y="1318245"/>
                <a:ext cx="521476" cy="478854"/>
                <a:chOff x="5874900" y="2285650"/>
                <a:chExt cx="235525" cy="216275"/>
              </a:xfrm>
            </p:grpSpPr>
            <p:sp>
              <p:nvSpPr>
                <p:cNvPr id="408" name="Google Shape;702;p35"/>
                <p:cNvSpPr/>
                <p:nvPr/>
              </p:nvSpPr>
              <p:spPr>
                <a:xfrm>
                  <a:off x="5942825" y="2285650"/>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09" name="Google Shape;703;p35"/>
                <p:cNvSpPr/>
                <p:nvPr/>
              </p:nvSpPr>
              <p:spPr>
                <a:xfrm>
                  <a:off x="5874900" y="2320450"/>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30" name="Google Shape;704;p35"/>
              <p:cNvGrpSpPr/>
              <p:nvPr/>
            </p:nvGrpSpPr>
            <p:grpSpPr>
              <a:xfrm>
                <a:off x="4946919" y="1499571"/>
                <a:ext cx="1083004" cy="2354636"/>
                <a:chOff x="5269250" y="2611925"/>
                <a:chExt cx="520750" cy="1132200"/>
              </a:xfrm>
            </p:grpSpPr>
            <p:sp>
              <p:nvSpPr>
                <p:cNvPr id="400" name="Google Shape;705;p3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01" name="Google Shape;706;p3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02" name="Google Shape;707;p3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03" name="Google Shape;708;p3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04" name="Google Shape;709;p3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05" name="Google Shape;710;p3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06" name="Google Shape;711;p3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07" name="Google Shape;712;p3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31" name="Google Shape;713;p35"/>
              <p:cNvGrpSpPr/>
              <p:nvPr/>
            </p:nvGrpSpPr>
            <p:grpSpPr>
              <a:xfrm>
                <a:off x="5467143" y="2234512"/>
                <a:ext cx="1989753" cy="1913480"/>
                <a:chOff x="4531600" y="1944475"/>
                <a:chExt cx="956750" cy="920075"/>
              </a:xfrm>
            </p:grpSpPr>
            <p:sp>
              <p:nvSpPr>
                <p:cNvPr id="394" name="Google Shape;714;p3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95" name="Google Shape;715;p3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96" name="Google Shape;716;p3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97" name="Google Shape;717;p3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98" name="Google Shape;718;p3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99" name="Google Shape;719;p3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32" name="Google Shape;720;p35"/>
              <p:cNvGrpSpPr/>
              <p:nvPr/>
            </p:nvGrpSpPr>
            <p:grpSpPr>
              <a:xfrm rot="1472793">
                <a:off x="5262958" y="2882778"/>
                <a:ext cx="1286956" cy="993969"/>
                <a:chOff x="5517750" y="1707725"/>
                <a:chExt cx="618800" cy="477925"/>
              </a:xfrm>
            </p:grpSpPr>
            <p:sp>
              <p:nvSpPr>
                <p:cNvPr id="389" name="Google Shape;721;p3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90" name="Google Shape;722;p3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91" name="Google Shape;723;p3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92" name="Google Shape;724;p3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93" name="Google Shape;725;p3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333" name="Google Shape;726;p35"/>
              <p:cNvSpPr/>
              <p:nvPr/>
            </p:nvSpPr>
            <p:spPr>
              <a:xfrm>
                <a:off x="2435877" y="2215175"/>
                <a:ext cx="2225435" cy="1232586"/>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34" name="Google Shape;727;p35"/>
              <p:cNvSpPr/>
              <p:nvPr/>
            </p:nvSpPr>
            <p:spPr>
              <a:xfrm flipH="1">
                <a:off x="3310301" y="1107342"/>
                <a:ext cx="953709" cy="2354671"/>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335" name="Google Shape;728;p35"/>
              <p:cNvGrpSpPr/>
              <p:nvPr/>
            </p:nvGrpSpPr>
            <p:grpSpPr>
              <a:xfrm>
                <a:off x="1271029" y="2416472"/>
                <a:ext cx="1742633" cy="1934121"/>
                <a:chOff x="6073625" y="2772425"/>
                <a:chExt cx="837925" cy="930000"/>
              </a:xfrm>
            </p:grpSpPr>
            <p:sp>
              <p:nvSpPr>
                <p:cNvPr id="384" name="Google Shape;729;p3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85" name="Google Shape;730;p3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86" name="Google Shape;731;p3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87" name="Google Shape;732;p3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88" name="Google Shape;733;p3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36" name="Google Shape;734;p35"/>
              <p:cNvGrpSpPr/>
              <p:nvPr/>
            </p:nvGrpSpPr>
            <p:grpSpPr>
              <a:xfrm>
                <a:off x="1991305" y="1624971"/>
                <a:ext cx="1649618" cy="2182749"/>
                <a:chOff x="5908250" y="536500"/>
                <a:chExt cx="793200" cy="1049550"/>
              </a:xfrm>
            </p:grpSpPr>
            <p:sp>
              <p:nvSpPr>
                <p:cNvPr id="378" name="Google Shape;735;p3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79" name="Google Shape;736;p3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80" name="Google Shape;737;p3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81" name="Google Shape;738;p3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82" name="Google Shape;739;p3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83" name="Google Shape;740;p3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37" name="Google Shape;741;p35"/>
              <p:cNvGrpSpPr/>
              <p:nvPr/>
            </p:nvGrpSpPr>
            <p:grpSpPr>
              <a:xfrm rot="-2700000">
                <a:off x="2630043" y="2544018"/>
                <a:ext cx="1286945" cy="993961"/>
                <a:chOff x="5517750" y="1707725"/>
                <a:chExt cx="618800" cy="477925"/>
              </a:xfrm>
            </p:grpSpPr>
            <p:sp>
              <p:nvSpPr>
                <p:cNvPr id="373" name="Google Shape;742;p3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74" name="Google Shape;743;p3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75" name="Google Shape;744;p3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76" name="Google Shape;745;p3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77" name="Google Shape;746;p3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338" name="Google Shape;747;p35"/>
              <p:cNvSpPr/>
              <p:nvPr/>
            </p:nvSpPr>
            <p:spPr>
              <a:xfrm rot="3599725">
                <a:off x="6554411" y="3205640"/>
                <a:ext cx="567865" cy="1402038"/>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39" name="Google Shape;748;p35"/>
              <p:cNvSpPr/>
              <p:nvPr/>
            </p:nvSpPr>
            <p:spPr>
              <a:xfrm>
                <a:off x="4560340" y="674499"/>
                <a:ext cx="659681" cy="2787422"/>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340" name="Google Shape;749;p35"/>
              <p:cNvGrpSpPr/>
              <p:nvPr/>
            </p:nvGrpSpPr>
            <p:grpSpPr>
              <a:xfrm rot="-6383177">
                <a:off x="974472" y="2783656"/>
                <a:ext cx="1566670" cy="1869002"/>
                <a:chOff x="3768000" y="2982868"/>
                <a:chExt cx="753325" cy="898700"/>
              </a:xfrm>
            </p:grpSpPr>
            <p:sp>
              <p:nvSpPr>
                <p:cNvPr id="360" name="Google Shape;750;p35"/>
                <p:cNvSpPr/>
                <p:nvPr/>
              </p:nvSpPr>
              <p:spPr>
                <a:xfrm>
                  <a:off x="3768000" y="3094143"/>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61" name="Google Shape;751;p35"/>
                <p:cNvSpPr/>
                <p:nvPr/>
              </p:nvSpPr>
              <p:spPr>
                <a:xfrm>
                  <a:off x="4016775" y="3034793"/>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62" name="Google Shape;752;p35"/>
                <p:cNvSpPr/>
                <p:nvPr/>
              </p:nvSpPr>
              <p:spPr>
                <a:xfrm>
                  <a:off x="4021475" y="3243718"/>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63" name="Google Shape;753;p35"/>
                <p:cNvSpPr/>
                <p:nvPr/>
              </p:nvSpPr>
              <p:spPr>
                <a:xfrm>
                  <a:off x="4184675" y="3036468"/>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64" name="Google Shape;754;p35"/>
                <p:cNvSpPr/>
                <p:nvPr/>
              </p:nvSpPr>
              <p:spPr>
                <a:xfrm>
                  <a:off x="4292250" y="3166068"/>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65" name="Google Shape;755;p35"/>
                <p:cNvSpPr/>
                <p:nvPr/>
              </p:nvSpPr>
              <p:spPr>
                <a:xfrm>
                  <a:off x="4342125" y="3005593"/>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66" name="Google Shape;756;p35"/>
                <p:cNvSpPr/>
                <p:nvPr/>
              </p:nvSpPr>
              <p:spPr>
                <a:xfrm>
                  <a:off x="4124825" y="3021743"/>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67" name="Google Shape;757;p35"/>
                <p:cNvSpPr/>
                <p:nvPr/>
              </p:nvSpPr>
              <p:spPr>
                <a:xfrm>
                  <a:off x="4258900" y="3011143"/>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68" name="Google Shape;758;p35"/>
                <p:cNvSpPr/>
                <p:nvPr/>
              </p:nvSpPr>
              <p:spPr>
                <a:xfrm>
                  <a:off x="4369275" y="2982868"/>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69" name="Google Shape;759;p35"/>
                <p:cNvSpPr/>
                <p:nvPr/>
              </p:nvSpPr>
              <p:spPr>
                <a:xfrm>
                  <a:off x="4409300" y="3072443"/>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70" name="Google Shape;760;p35"/>
                <p:cNvSpPr/>
                <p:nvPr/>
              </p:nvSpPr>
              <p:spPr>
                <a:xfrm>
                  <a:off x="4463525" y="3141093"/>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71" name="Google Shape;761;p35"/>
                <p:cNvSpPr/>
                <p:nvPr/>
              </p:nvSpPr>
              <p:spPr>
                <a:xfrm>
                  <a:off x="4431650" y="3231018"/>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72" name="Google Shape;762;p35"/>
                <p:cNvSpPr/>
                <p:nvPr/>
              </p:nvSpPr>
              <p:spPr>
                <a:xfrm>
                  <a:off x="4323475" y="3130468"/>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41" name="Google Shape;763;p35"/>
              <p:cNvGrpSpPr/>
              <p:nvPr/>
            </p:nvGrpSpPr>
            <p:grpSpPr>
              <a:xfrm>
                <a:off x="3854376" y="1663189"/>
                <a:ext cx="1707538" cy="2027292"/>
                <a:chOff x="5243900" y="3898675"/>
                <a:chExt cx="821050" cy="974800"/>
              </a:xfrm>
            </p:grpSpPr>
            <p:sp>
              <p:nvSpPr>
                <p:cNvPr id="342" name="Google Shape;764;p35"/>
                <p:cNvSpPr/>
                <p:nvPr/>
              </p:nvSpPr>
              <p:spPr>
                <a:xfrm>
                  <a:off x="5243900" y="3898675"/>
                  <a:ext cx="821050" cy="974800"/>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43" name="Google Shape;765;p35"/>
                <p:cNvSpPr/>
                <p:nvPr/>
              </p:nvSpPr>
              <p:spPr>
                <a:xfrm>
                  <a:off x="5293600" y="4088200"/>
                  <a:ext cx="150950" cy="553550"/>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44" name="Google Shape;766;p35"/>
                <p:cNvSpPr/>
                <p:nvPr/>
              </p:nvSpPr>
              <p:spPr>
                <a:xfrm>
                  <a:off x="5495675" y="3989275"/>
                  <a:ext cx="126275" cy="662875"/>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45" name="Google Shape;767;p35"/>
                <p:cNvSpPr/>
                <p:nvPr/>
              </p:nvSpPr>
              <p:spPr>
                <a:xfrm>
                  <a:off x="5543725" y="4172875"/>
                  <a:ext cx="439700" cy="500125"/>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46" name="Google Shape;768;p35"/>
                <p:cNvSpPr/>
                <p:nvPr/>
              </p:nvSpPr>
              <p:spPr>
                <a:xfrm>
                  <a:off x="5579875" y="4533550"/>
                  <a:ext cx="66400" cy="50525"/>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47" name="Google Shape;769;p35"/>
                <p:cNvSpPr/>
                <p:nvPr/>
              </p:nvSpPr>
              <p:spPr>
                <a:xfrm>
                  <a:off x="5615875" y="4421900"/>
                  <a:ext cx="80100" cy="73675"/>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48" name="Google Shape;770;p35"/>
                <p:cNvSpPr/>
                <p:nvPr/>
              </p:nvSpPr>
              <p:spPr>
                <a:xfrm>
                  <a:off x="5698125" y="4319425"/>
                  <a:ext cx="70950" cy="87850"/>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49" name="Google Shape;771;p35"/>
                <p:cNvSpPr/>
                <p:nvPr/>
              </p:nvSpPr>
              <p:spPr>
                <a:xfrm>
                  <a:off x="5788800" y="4237650"/>
                  <a:ext cx="70675" cy="80525"/>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50" name="Google Shape;772;p35"/>
                <p:cNvSpPr/>
                <p:nvPr/>
              </p:nvSpPr>
              <p:spPr>
                <a:xfrm>
                  <a:off x="5887900" y="4176725"/>
                  <a:ext cx="53950" cy="83275"/>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51" name="Google Shape;773;p35"/>
                <p:cNvSpPr/>
                <p:nvPr/>
              </p:nvSpPr>
              <p:spPr>
                <a:xfrm>
                  <a:off x="5472475" y="4462475"/>
                  <a:ext cx="87825" cy="19975"/>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52" name="Google Shape;774;p35"/>
                <p:cNvSpPr/>
                <p:nvPr/>
              </p:nvSpPr>
              <p:spPr>
                <a:xfrm>
                  <a:off x="5480150" y="4363725"/>
                  <a:ext cx="96475" cy="26400"/>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53" name="Google Shape;775;p35"/>
                <p:cNvSpPr/>
                <p:nvPr/>
              </p:nvSpPr>
              <p:spPr>
                <a:xfrm>
                  <a:off x="5506225" y="4244050"/>
                  <a:ext cx="81050" cy="20900"/>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54" name="Google Shape;776;p35"/>
                <p:cNvSpPr/>
                <p:nvPr/>
              </p:nvSpPr>
              <p:spPr>
                <a:xfrm>
                  <a:off x="5527225" y="4124875"/>
                  <a:ext cx="80475" cy="19800"/>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55" name="Google Shape;777;p35"/>
                <p:cNvSpPr/>
                <p:nvPr/>
              </p:nvSpPr>
              <p:spPr>
                <a:xfrm>
                  <a:off x="5552100" y="4043300"/>
                  <a:ext cx="76025" cy="13100"/>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56" name="Google Shape;778;p35"/>
                <p:cNvSpPr/>
                <p:nvPr/>
              </p:nvSpPr>
              <p:spPr>
                <a:xfrm>
                  <a:off x="5290500" y="4159050"/>
                  <a:ext cx="80225" cy="29975"/>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57" name="Google Shape;779;p35"/>
                <p:cNvSpPr/>
                <p:nvPr/>
              </p:nvSpPr>
              <p:spPr>
                <a:xfrm>
                  <a:off x="5295075" y="4278550"/>
                  <a:ext cx="82425" cy="26500"/>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58" name="Google Shape;780;p35"/>
                <p:cNvSpPr/>
                <p:nvPr/>
              </p:nvSpPr>
              <p:spPr>
                <a:xfrm>
                  <a:off x="5327300" y="4377425"/>
                  <a:ext cx="76025" cy="23125"/>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59" name="Google Shape;781;p35"/>
                <p:cNvSpPr/>
                <p:nvPr/>
              </p:nvSpPr>
              <p:spPr>
                <a:xfrm>
                  <a:off x="5351000" y="4476025"/>
                  <a:ext cx="72775" cy="16275"/>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grpSp>
          <p:nvGrpSpPr>
            <p:cNvPr id="229" name="Google Shape;782;p35"/>
            <p:cNvGrpSpPr/>
            <p:nvPr/>
          </p:nvGrpSpPr>
          <p:grpSpPr>
            <a:xfrm>
              <a:off x="932058" y="1961497"/>
              <a:ext cx="2901262" cy="2340210"/>
              <a:chOff x="582175" y="238125"/>
              <a:chExt cx="6401725" cy="5169450"/>
            </a:xfrm>
          </p:grpSpPr>
          <p:sp>
            <p:nvSpPr>
              <p:cNvPr id="230" name="Google Shape;783;p35"/>
              <p:cNvSpPr/>
              <p:nvPr/>
            </p:nvSpPr>
            <p:spPr>
              <a:xfrm>
                <a:off x="1199875" y="238125"/>
                <a:ext cx="5167900" cy="5169450"/>
              </a:xfrm>
              <a:custGeom>
                <a:avLst/>
                <a:gdLst/>
                <a:ahLst/>
                <a:cxnLst/>
                <a:rect l="l" t="t" r="r" b="b"/>
                <a:pathLst>
                  <a:path w="206716" h="206778" extrusionOk="0">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31" name="Google Shape;784;p35"/>
              <p:cNvSpPr/>
              <p:nvPr/>
            </p:nvSpPr>
            <p:spPr>
              <a:xfrm>
                <a:off x="876400" y="790200"/>
                <a:ext cx="2587800" cy="4028950"/>
              </a:xfrm>
              <a:custGeom>
                <a:avLst/>
                <a:gdLst/>
                <a:ahLst/>
                <a:cxnLst/>
                <a:rect l="l" t="t" r="r" b="b"/>
                <a:pathLst>
                  <a:path w="103512" h="161158" extrusionOk="0">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lnTo>
                      <a:pt x="97227" y="40702"/>
                    </a:ln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32" name="Google Shape;785;p35"/>
              <p:cNvSpPr/>
              <p:nvPr/>
            </p:nvSpPr>
            <p:spPr>
              <a:xfrm>
                <a:off x="3963250" y="410625"/>
                <a:ext cx="2555475" cy="3173925"/>
              </a:xfrm>
              <a:custGeom>
                <a:avLst/>
                <a:gdLst/>
                <a:ahLst/>
                <a:cxnLst/>
                <a:rect l="l" t="t" r="r" b="b"/>
                <a:pathLst>
                  <a:path w="102219" h="126957" extrusionOk="0">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lnTo>
                      <a:pt x="43315" y="124770"/>
                    </a:ln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33" name="Google Shape;786;p35"/>
              <p:cNvSpPr/>
              <p:nvPr/>
            </p:nvSpPr>
            <p:spPr>
              <a:xfrm>
                <a:off x="3080625" y="3407975"/>
                <a:ext cx="2584750" cy="1998475"/>
              </a:xfrm>
              <a:custGeom>
                <a:avLst/>
                <a:gdLst/>
                <a:ahLst/>
                <a:cxnLst/>
                <a:rect l="l" t="t" r="r" b="b"/>
                <a:pathLst>
                  <a:path w="103390" h="79939" extrusionOk="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34" name="Google Shape;787;p35"/>
              <p:cNvSpPr/>
              <p:nvPr/>
            </p:nvSpPr>
            <p:spPr>
              <a:xfrm>
                <a:off x="2093375" y="914000"/>
                <a:ext cx="150925" cy="133375"/>
              </a:xfrm>
              <a:custGeom>
                <a:avLst/>
                <a:gdLst/>
                <a:ahLst/>
                <a:cxnLst/>
                <a:rect l="l" t="t" r="r" b="b"/>
                <a:pathLst>
                  <a:path w="6037" h="5335" extrusionOk="0">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35" name="Google Shape;788;p35"/>
              <p:cNvSpPr/>
              <p:nvPr/>
            </p:nvSpPr>
            <p:spPr>
              <a:xfrm>
                <a:off x="2319650" y="992550"/>
                <a:ext cx="127950" cy="111625"/>
              </a:xfrm>
              <a:custGeom>
                <a:avLst/>
                <a:gdLst/>
                <a:ahLst/>
                <a:cxnLst/>
                <a:rect l="l" t="t" r="r" b="b"/>
                <a:pathLst>
                  <a:path w="5118" h="4465" extrusionOk="0">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36" name="Google Shape;789;p35"/>
              <p:cNvSpPr/>
              <p:nvPr/>
            </p:nvSpPr>
            <p:spPr>
              <a:xfrm>
                <a:off x="2161150" y="1275975"/>
                <a:ext cx="117025" cy="101025"/>
              </a:xfrm>
              <a:custGeom>
                <a:avLst/>
                <a:gdLst/>
                <a:ahLst/>
                <a:cxnLst/>
                <a:rect l="l" t="t" r="r" b="b"/>
                <a:pathLst>
                  <a:path w="4681" h="4041" extrusionOk="0">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37" name="Google Shape;790;p35"/>
              <p:cNvSpPr/>
              <p:nvPr/>
            </p:nvSpPr>
            <p:spPr>
              <a:xfrm>
                <a:off x="1843850" y="1321975"/>
                <a:ext cx="150750" cy="133600"/>
              </a:xfrm>
              <a:custGeom>
                <a:avLst/>
                <a:gdLst/>
                <a:ahLst/>
                <a:cxnLst/>
                <a:rect l="l" t="t" r="r" b="b"/>
                <a:pathLst>
                  <a:path w="6030" h="5344" extrusionOk="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38" name="Google Shape;791;p35"/>
              <p:cNvSpPr/>
              <p:nvPr/>
            </p:nvSpPr>
            <p:spPr>
              <a:xfrm>
                <a:off x="2160900" y="1537625"/>
                <a:ext cx="140225" cy="121975"/>
              </a:xfrm>
              <a:custGeom>
                <a:avLst/>
                <a:gdLst/>
                <a:ahLst/>
                <a:cxnLst/>
                <a:rect l="l" t="t" r="r" b="b"/>
                <a:pathLst>
                  <a:path w="5609" h="4879" extrusionOk="0">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39" name="Google Shape;792;p35"/>
              <p:cNvSpPr/>
              <p:nvPr/>
            </p:nvSpPr>
            <p:spPr>
              <a:xfrm>
                <a:off x="2489250" y="1605400"/>
                <a:ext cx="127025" cy="109225"/>
              </a:xfrm>
              <a:custGeom>
                <a:avLst/>
                <a:gdLst/>
                <a:ahLst/>
                <a:cxnLst/>
                <a:rect l="l" t="t" r="r" b="b"/>
                <a:pathLst>
                  <a:path w="5081" h="4369" extrusionOk="0">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40" name="Google Shape;793;p35"/>
              <p:cNvSpPr/>
              <p:nvPr/>
            </p:nvSpPr>
            <p:spPr>
              <a:xfrm>
                <a:off x="1604950" y="1694950"/>
                <a:ext cx="140275" cy="122400"/>
              </a:xfrm>
              <a:custGeom>
                <a:avLst/>
                <a:gdLst/>
                <a:ahLst/>
                <a:cxnLst/>
                <a:rect l="l" t="t" r="r" b="b"/>
                <a:pathLst>
                  <a:path w="5611" h="4896" extrusionOk="0">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41" name="Google Shape;794;p35"/>
              <p:cNvSpPr/>
              <p:nvPr/>
            </p:nvSpPr>
            <p:spPr>
              <a:xfrm>
                <a:off x="1900825" y="1831825"/>
                <a:ext cx="150775" cy="133600"/>
              </a:xfrm>
              <a:custGeom>
                <a:avLst/>
                <a:gdLst/>
                <a:ahLst/>
                <a:cxnLst/>
                <a:rect l="l" t="t" r="r" b="b"/>
                <a:pathLst>
                  <a:path w="6031" h="5344" extrusionOk="0">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42" name="Google Shape;795;p35"/>
              <p:cNvSpPr/>
              <p:nvPr/>
            </p:nvSpPr>
            <p:spPr>
              <a:xfrm>
                <a:off x="2410700" y="1865725"/>
                <a:ext cx="150650" cy="134225"/>
              </a:xfrm>
              <a:custGeom>
                <a:avLst/>
                <a:gdLst/>
                <a:ahLst/>
                <a:cxnLst/>
                <a:rect l="l" t="t" r="r" b="b"/>
                <a:pathLst>
                  <a:path w="6026" h="5369" extrusionOk="0">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43" name="Google Shape;796;p35"/>
              <p:cNvSpPr/>
              <p:nvPr/>
            </p:nvSpPr>
            <p:spPr>
              <a:xfrm>
                <a:off x="2886650" y="1808925"/>
                <a:ext cx="140125" cy="122625"/>
              </a:xfrm>
              <a:custGeom>
                <a:avLst/>
                <a:gdLst/>
                <a:ahLst/>
                <a:cxnLst/>
                <a:rect l="l" t="t" r="r" b="b"/>
                <a:pathLst>
                  <a:path w="5605" h="4905" extrusionOk="0">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44" name="Google Shape;797;p35"/>
              <p:cNvSpPr/>
              <p:nvPr/>
            </p:nvSpPr>
            <p:spPr>
              <a:xfrm>
                <a:off x="1492650" y="2115250"/>
                <a:ext cx="150750" cy="133600"/>
              </a:xfrm>
              <a:custGeom>
                <a:avLst/>
                <a:gdLst/>
                <a:ahLst/>
                <a:cxnLst/>
                <a:rect l="l" t="t" r="r" b="b"/>
                <a:pathLst>
                  <a:path w="6030" h="5344" extrusionOk="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45" name="Google Shape;798;p35"/>
              <p:cNvSpPr/>
              <p:nvPr/>
            </p:nvSpPr>
            <p:spPr>
              <a:xfrm>
                <a:off x="1722325" y="2296375"/>
                <a:ext cx="147425" cy="132350"/>
              </a:xfrm>
              <a:custGeom>
                <a:avLst/>
                <a:gdLst/>
                <a:ahLst/>
                <a:cxnLst/>
                <a:rect l="l" t="t" r="r" b="b"/>
                <a:pathLst>
                  <a:path w="5897" h="5294" extrusionOk="0">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46" name="Google Shape;799;p35"/>
              <p:cNvSpPr/>
              <p:nvPr/>
            </p:nvSpPr>
            <p:spPr>
              <a:xfrm>
                <a:off x="2138050" y="2081375"/>
                <a:ext cx="140125" cy="122600"/>
              </a:xfrm>
              <a:custGeom>
                <a:avLst/>
                <a:gdLst/>
                <a:ahLst/>
                <a:cxnLst/>
                <a:rect l="l" t="t" r="r" b="b"/>
                <a:pathLst>
                  <a:path w="5605" h="4904" extrusionOk="0">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47" name="Google Shape;800;p35"/>
              <p:cNvSpPr/>
              <p:nvPr/>
            </p:nvSpPr>
            <p:spPr>
              <a:xfrm>
                <a:off x="2104025" y="2341900"/>
                <a:ext cx="140275" cy="122400"/>
              </a:xfrm>
              <a:custGeom>
                <a:avLst/>
                <a:gdLst/>
                <a:ahLst/>
                <a:cxnLst/>
                <a:rect l="l" t="t" r="r" b="b"/>
                <a:pathLst>
                  <a:path w="5611" h="4896" extrusionOk="0">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48" name="Google Shape;801;p35"/>
              <p:cNvSpPr/>
              <p:nvPr/>
            </p:nvSpPr>
            <p:spPr>
              <a:xfrm>
                <a:off x="1333825" y="2580650"/>
                <a:ext cx="140275" cy="122400"/>
              </a:xfrm>
              <a:custGeom>
                <a:avLst/>
                <a:gdLst/>
                <a:ahLst/>
                <a:cxnLst/>
                <a:rect l="l" t="t" r="r" b="b"/>
                <a:pathLst>
                  <a:path w="5611" h="4896" extrusionOk="0">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49" name="Google Shape;802;p35"/>
              <p:cNvSpPr/>
              <p:nvPr/>
            </p:nvSpPr>
            <p:spPr>
              <a:xfrm>
                <a:off x="1627925" y="2738400"/>
                <a:ext cx="140500" cy="122675"/>
              </a:xfrm>
              <a:custGeom>
                <a:avLst/>
                <a:gdLst/>
                <a:ahLst/>
                <a:cxnLst/>
                <a:rect l="l" t="t" r="r" b="b"/>
                <a:pathLst>
                  <a:path w="5620" h="4907" extrusionOk="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50" name="Google Shape;803;p35"/>
              <p:cNvSpPr/>
              <p:nvPr/>
            </p:nvSpPr>
            <p:spPr>
              <a:xfrm>
                <a:off x="2104150" y="2682100"/>
                <a:ext cx="125950" cy="108625"/>
              </a:xfrm>
              <a:custGeom>
                <a:avLst/>
                <a:gdLst/>
                <a:ahLst/>
                <a:cxnLst/>
                <a:rect l="l" t="t" r="r" b="b"/>
                <a:pathLst>
                  <a:path w="5038" h="4345" extrusionOk="0">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51" name="Google Shape;804;p35"/>
              <p:cNvSpPr/>
              <p:nvPr/>
            </p:nvSpPr>
            <p:spPr>
              <a:xfrm>
                <a:off x="2579875" y="2703875"/>
                <a:ext cx="129600" cy="112525"/>
              </a:xfrm>
              <a:custGeom>
                <a:avLst/>
                <a:gdLst/>
                <a:ahLst/>
                <a:cxnLst/>
                <a:rect l="l" t="t" r="r" b="b"/>
                <a:pathLst>
                  <a:path w="5184" h="4501" extrusionOk="0">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52" name="Google Shape;805;p35"/>
              <p:cNvSpPr/>
              <p:nvPr/>
            </p:nvSpPr>
            <p:spPr>
              <a:xfrm>
                <a:off x="1380825" y="3169075"/>
                <a:ext cx="137950" cy="121325"/>
              </a:xfrm>
              <a:custGeom>
                <a:avLst/>
                <a:gdLst/>
                <a:ahLst/>
                <a:cxnLst/>
                <a:rect l="l" t="t" r="r" b="b"/>
                <a:pathLst>
                  <a:path w="5518" h="4853" extrusionOk="0">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53" name="Google Shape;806;p35"/>
              <p:cNvSpPr/>
              <p:nvPr/>
            </p:nvSpPr>
            <p:spPr>
              <a:xfrm>
                <a:off x="1852975" y="3092400"/>
                <a:ext cx="41600" cy="186025"/>
              </a:xfrm>
              <a:custGeom>
                <a:avLst/>
                <a:gdLst/>
                <a:ahLst/>
                <a:cxnLst/>
                <a:rect l="l" t="t" r="r" b="b"/>
                <a:pathLst>
                  <a:path w="1664" h="7441" extrusionOk="0">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54" name="Google Shape;807;p35"/>
              <p:cNvSpPr/>
              <p:nvPr/>
            </p:nvSpPr>
            <p:spPr>
              <a:xfrm>
                <a:off x="2261175" y="3148225"/>
                <a:ext cx="41600" cy="118250"/>
              </a:xfrm>
              <a:custGeom>
                <a:avLst/>
                <a:gdLst/>
                <a:ahLst/>
                <a:cxnLst/>
                <a:rect l="l" t="t" r="r" b="b"/>
                <a:pathLst>
                  <a:path w="1664" h="4730" extrusionOk="0">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55" name="Google Shape;808;p35"/>
              <p:cNvSpPr/>
              <p:nvPr/>
            </p:nvSpPr>
            <p:spPr>
              <a:xfrm>
                <a:off x="2714025" y="3012675"/>
                <a:ext cx="43150" cy="117875"/>
              </a:xfrm>
              <a:custGeom>
                <a:avLst/>
                <a:gdLst/>
                <a:ahLst/>
                <a:cxnLst/>
                <a:rect l="l" t="t" r="r" b="b"/>
                <a:pathLst>
                  <a:path w="1726" h="4715" extrusionOk="0">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56" name="Google Shape;809;p35"/>
              <p:cNvSpPr/>
              <p:nvPr/>
            </p:nvSpPr>
            <p:spPr>
              <a:xfrm>
                <a:off x="3001275" y="2919525"/>
                <a:ext cx="137950" cy="121350"/>
              </a:xfrm>
              <a:custGeom>
                <a:avLst/>
                <a:gdLst/>
                <a:ahLst/>
                <a:cxnLst/>
                <a:rect l="l" t="t" r="r" b="b"/>
                <a:pathLst>
                  <a:path w="5518" h="4854" extrusionOk="0">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57" name="Google Shape;810;p35"/>
              <p:cNvSpPr/>
              <p:nvPr/>
            </p:nvSpPr>
            <p:spPr>
              <a:xfrm>
                <a:off x="1526600" y="3531775"/>
                <a:ext cx="140050" cy="123200"/>
              </a:xfrm>
              <a:custGeom>
                <a:avLst/>
                <a:gdLst/>
                <a:ahLst/>
                <a:cxnLst/>
                <a:rect l="l" t="t" r="r" b="b"/>
                <a:pathLst>
                  <a:path w="5602" h="4928" extrusionOk="0">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58" name="Google Shape;811;p35"/>
              <p:cNvSpPr/>
              <p:nvPr/>
            </p:nvSpPr>
            <p:spPr>
              <a:xfrm>
                <a:off x="1943850" y="3590300"/>
                <a:ext cx="41625" cy="140975"/>
              </a:xfrm>
              <a:custGeom>
                <a:avLst/>
                <a:gdLst/>
                <a:ahLst/>
                <a:cxnLst/>
                <a:rect l="l" t="t" r="r" b="b"/>
                <a:pathLst>
                  <a:path w="1665" h="5639" extrusionOk="0">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59" name="Google Shape;812;p35"/>
              <p:cNvSpPr/>
              <p:nvPr/>
            </p:nvSpPr>
            <p:spPr>
              <a:xfrm>
                <a:off x="1628200" y="3883575"/>
                <a:ext cx="151125" cy="133600"/>
              </a:xfrm>
              <a:custGeom>
                <a:avLst/>
                <a:gdLst/>
                <a:ahLst/>
                <a:cxnLst/>
                <a:rect l="l" t="t" r="r" b="b"/>
                <a:pathLst>
                  <a:path w="6045" h="5344" extrusionOk="0">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60" name="Google Shape;813;p35"/>
              <p:cNvSpPr/>
              <p:nvPr/>
            </p:nvSpPr>
            <p:spPr>
              <a:xfrm>
                <a:off x="1939225" y="4099775"/>
                <a:ext cx="118650" cy="41625"/>
              </a:xfrm>
              <a:custGeom>
                <a:avLst/>
                <a:gdLst/>
                <a:ahLst/>
                <a:cxnLst/>
                <a:rect l="l" t="t" r="r" b="b"/>
                <a:pathLst>
                  <a:path w="4746" h="1665" extrusionOk="0">
                    <a:moveTo>
                      <a:pt x="987" y="1"/>
                    </a:moveTo>
                    <a:cubicBezTo>
                      <a:pt x="1" y="62"/>
                      <a:pt x="1" y="1603"/>
                      <a:pt x="987" y="1664"/>
                    </a:cubicBezTo>
                    <a:lnTo>
                      <a:pt x="3759" y="1664"/>
                    </a:lnTo>
                    <a:cubicBezTo>
                      <a:pt x="4745" y="1603"/>
                      <a:pt x="4745" y="62"/>
                      <a:pt x="375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61" name="Google Shape;814;p35"/>
              <p:cNvSpPr/>
              <p:nvPr/>
            </p:nvSpPr>
            <p:spPr>
              <a:xfrm>
                <a:off x="1968600" y="4382650"/>
                <a:ext cx="127650" cy="110500"/>
              </a:xfrm>
              <a:custGeom>
                <a:avLst/>
                <a:gdLst/>
                <a:ahLst/>
                <a:cxnLst/>
                <a:rect l="l" t="t" r="r" b="b"/>
                <a:pathLst>
                  <a:path w="5106" h="4420" extrusionOk="0">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62" name="Google Shape;815;p35"/>
              <p:cNvSpPr/>
              <p:nvPr/>
            </p:nvSpPr>
            <p:spPr>
              <a:xfrm>
                <a:off x="2205825" y="4372500"/>
                <a:ext cx="126925" cy="109875"/>
              </a:xfrm>
              <a:custGeom>
                <a:avLst/>
                <a:gdLst/>
                <a:ahLst/>
                <a:cxnLst/>
                <a:rect l="l" t="t" r="r" b="b"/>
                <a:pathLst>
                  <a:path w="5077" h="4395" extrusionOk="0">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63" name="Google Shape;816;p35"/>
              <p:cNvSpPr/>
              <p:nvPr/>
            </p:nvSpPr>
            <p:spPr>
              <a:xfrm>
                <a:off x="4177475" y="947675"/>
                <a:ext cx="129450" cy="111175"/>
              </a:xfrm>
              <a:custGeom>
                <a:avLst/>
                <a:gdLst/>
                <a:ahLst/>
                <a:cxnLst/>
                <a:rect l="l" t="t" r="r" b="b"/>
                <a:pathLst>
                  <a:path w="5178" h="4447" extrusionOk="0">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64" name="Google Shape;817;p35"/>
              <p:cNvSpPr/>
              <p:nvPr/>
            </p:nvSpPr>
            <p:spPr>
              <a:xfrm>
                <a:off x="4607125" y="733325"/>
                <a:ext cx="41600" cy="166400"/>
              </a:xfrm>
              <a:custGeom>
                <a:avLst/>
                <a:gdLst/>
                <a:ahLst/>
                <a:cxnLst/>
                <a:rect l="l" t="t" r="r" b="b"/>
                <a:pathLst>
                  <a:path w="1664" h="6656" extrusionOk="0">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65" name="Google Shape;818;p35"/>
              <p:cNvSpPr/>
              <p:nvPr/>
            </p:nvSpPr>
            <p:spPr>
              <a:xfrm>
                <a:off x="4530200" y="1095550"/>
                <a:ext cx="147750" cy="130925"/>
              </a:xfrm>
              <a:custGeom>
                <a:avLst/>
                <a:gdLst/>
                <a:ahLst/>
                <a:cxnLst/>
                <a:rect l="l" t="t" r="r" b="b"/>
                <a:pathLst>
                  <a:path w="5910" h="5237" extrusionOk="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66" name="Google Shape;819;p35"/>
              <p:cNvSpPr/>
              <p:nvPr/>
            </p:nvSpPr>
            <p:spPr>
              <a:xfrm>
                <a:off x="4993850" y="800000"/>
                <a:ext cx="106250" cy="88725"/>
              </a:xfrm>
              <a:custGeom>
                <a:avLst/>
                <a:gdLst/>
                <a:ahLst/>
                <a:cxnLst/>
                <a:rect l="l" t="t" r="r" b="b"/>
                <a:pathLst>
                  <a:path w="4250" h="3549" extrusionOk="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67" name="Google Shape;820;p35"/>
              <p:cNvSpPr/>
              <p:nvPr/>
            </p:nvSpPr>
            <p:spPr>
              <a:xfrm>
                <a:off x="4926075" y="1038550"/>
                <a:ext cx="162150" cy="145075"/>
              </a:xfrm>
              <a:custGeom>
                <a:avLst/>
                <a:gdLst/>
                <a:ahLst/>
                <a:cxnLst/>
                <a:rect l="l" t="t" r="r" b="b"/>
                <a:pathLst>
                  <a:path w="6486" h="5803" extrusionOk="0">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68" name="Google Shape;821;p35"/>
              <p:cNvSpPr/>
              <p:nvPr/>
            </p:nvSpPr>
            <p:spPr>
              <a:xfrm>
                <a:off x="5334125" y="1130075"/>
                <a:ext cx="171750" cy="155850"/>
              </a:xfrm>
              <a:custGeom>
                <a:avLst/>
                <a:gdLst/>
                <a:ahLst/>
                <a:cxnLst/>
                <a:rect l="l" t="t" r="r" b="b"/>
                <a:pathLst>
                  <a:path w="6870" h="6234" extrusionOk="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69" name="Google Shape;822;p35"/>
              <p:cNvSpPr/>
              <p:nvPr/>
            </p:nvSpPr>
            <p:spPr>
              <a:xfrm>
                <a:off x="4839700" y="1413400"/>
                <a:ext cx="175625" cy="41625"/>
              </a:xfrm>
              <a:custGeom>
                <a:avLst/>
                <a:gdLst/>
                <a:ahLst/>
                <a:cxnLst/>
                <a:rect l="l" t="t" r="r" b="b"/>
                <a:pathLst>
                  <a:path w="7025" h="1665" extrusionOk="0">
                    <a:moveTo>
                      <a:pt x="1048" y="1"/>
                    </a:moveTo>
                    <a:cubicBezTo>
                      <a:pt x="1" y="62"/>
                      <a:pt x="1" y="1603"/>
                      <a:pt x="1048" y="1664"/>
                    </a:cubicBezTo>
                    <a:lnTo>
                      <a:pt x="6039" y="1664"/>
                    </a:lnTo>
                    <a:cubicBezTo>
                      <a:pt x="7025" y="1603"/>
                      <a:pt x="7025" y="62"/>
                      <a:pt x="603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70" name="Google Shape;823;p35"/>
              <p:cNvSpPr/>
              <p:nvPr/>
            </p:nvSpPr>
            <p:spPr>
              <a:xfrm>
                <a:off x="5232475" y="1457725"/>
                <a:ext cx="139050" cy="122425"/>
              </a:xfrm>
              <a:custGeom>
                <a:avLst/>
                <a:gdLst/>
                <a:ahLst/>
                <a:cxnLst/>
                <a:rect l="l" t="t" r="r" b="b"/>
                <a:pathLst>
                  <a:path w="5562" h="4897" extrusionOk="0">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71" name="Google Shape;824;p35"/>
              <p:cNvSpPr/>
              <p:nvPr/>
            </p:nvSpPr>
            <p:spPr>
              <a:xfrm>
                <a:off x="5662375" y="1389750"/>
                <a:ext cx="140125" cy="122600"/>
              </a:xfrm>
              <a:custGeom>
                <a:avLst/>
                <a:gdLst/>
                <a:ahLst/>
                <a:cxnLst/>
                <a:rect l="l" t="t" r="r" b="b"/>
                <a:pathLst>
                  <a:path w="5605" h="4904" extrusionOk="0">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72" name="Google Shape;825;p35"/>
              <p:cNvSpPr/>
              <p:nvPr/>
            </p:nvSpPr>
            <p:spPr>
              <a:xfrm>
                <a:off x="4882850" y="1809275"/>
                <a:ext cx="146350" cy="43150"/>
              </a:xfrm>
              <a:custGeom>
                <a:avLst/>
                <a:gdLst/>
                <a:ahLst/>
                <a:cxnLst/>
                <a:rect l="l" t="t" r="r" b="b"/>
                <a:pathLst>
                  <a:path w="5854" h="1726" extrusionOk="0">
                    <a:moveTo>
                      <a:pt x="1109" y="1"/>
                    </a:moveTo>
                    <a:cubicBezTo>
                      <a:pt x="0" y="1"/>
                      <a:pt x="0" y="1726"/>
                      <a:pt x="1109" y="1726"/>
                    </a:cubicBezTo>
                    <a:lnTo>
                      <a:pt x="4744" y="1726"/>
                    </a:lnTo>
                    <a:cubicBezTo>
                      <a:pt x="5854" y="1726"/>
                      <a:pt x="5854" y="1"/>
                      <a:pt x="474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73" name="Google Shape;826;p35"/>
              <p:cNvSpPr/>
              <p:nvPr/>
            </p:nvSpPr>
            <p:spPr>
              <a:xfrm>
                <a:off x="5309525" y="1754200"/>
                <a:ext cx="41600" cy="140975"/>
              </a:xfrm>
              <a:custGeom>
                <a:avLst/>
                <a:gdLst/>
                <a:ahLst/>
                <a:cxnLst/>
                <a:rect l="l" t="t" r="r" b="b"/>
                <a:pathLst>
                  <a:path w="1664" h="5639" extrusionOk="0">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74" name="Google Shape;827;p35"/>
              <p:cNvSpPr/>
              <p:nvPr/>
            </p:nvSpPr>
            <p:spPr>
              <a:xfrm>
                <a:off x="5633000" y="1832375"/>
                <a:ext cx="130950" cy="41625"/>
              </a:xfrm>
              <a:custGeom>
                <a:avLst/>
                <a:gdLst/>
                <a:ahLst/>
                <a:cxnLst/>
                <a:rect l="l" t="t" r="r" b="b"/>
                <a:pathLst>
                  <a:path w="5238" h="1665" extrusionOk="0">
                    <a:moveTo>
                      <a:pt x="1048" y="1"/>
                    </a:moveTo>
                    <a:cubicBezTo>
                      <a:pt x="0" y="62"/>
                      <a:pt x="0" y="1603"/>
                      <a:pt x="1048" y="1664"/>
                    </a:cubicBezTo>
                    <a:lnTo>
                      <a:pt x="4190" y="1664"/>
                    </a:lnTo>
                    <a:cubicBezTo>
                      <a:pt x="5237" y="1603"/>
                      <a:pt x="5237" y="62"/>
                      <a:pt x="419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75" name="Google Shape;828;p35"/>
              <p:cNvSpPr/>
              <p:nvPr/>
            </p:nvSpPr>
            <p:spPr>
              <a:xfrm>
                <a:off x="4699500" y="528900"/>
                <a:ext cx="150900" cy="133375"/>
              </a:xfrm>
              <a:custGeom>
                <a:avLst/>
                <a:gdLst/>
                <a:ahLst/>
                <a:cxnLst/>
                <a:rect l="l" t="t" r="r" b="b"/>
                <a:pathLst>
                  <a:path w="6036" h="5335" extrusionOk="0">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76" name="Google Shape;829;p35"/>
              <p:cNvSpPr/>
              <p:nvPr/>
            </p:nvSpPr>
            <p:spPr>
              <a:xfrm>
                <a:off x="4665775" y="2104400"/>
                <a:ext cx="104050" cy="87450"/>
              </a:xfrm>
              <a:custGeom>
                <a:avLst/>
                <a:gdLst/>
                <a:ahLst/>
                <a:cxnLst/>
                <a:rect l="l" t="t" r="r" b="b"/>
                <a:pathLst>
                  <a:path w="4162" h="3498" extrusionOk="0">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77" name="Google Shape;830;p35"/>
              <p:cNvSpPr/>
              <p:nvPr/>
            </p:nvSpPr>
            <p:spPr>
              <a:xfrm>
                <a:off x="5070775" y="2083850"/>
                <a:ext cx="43150" cy="173700"/>
              </a:xfrm>
              <a:custGeom>
                <a:avLst/>
                <a:gdLst/>
                <a:ahLst/>
                <a:cxnLst/>
                <a:rect l="l" t="t" r="r" b="b"/>
                <a:pathLst>
                  <a:path w="1726" h="6948" extrusionOk="0">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78" name="Google Shape;831;p35"/>
              <p:cNvSpPr/>
              <p:nvPr/>
            </p:nvSpPr>
            <p:spPr>
              <a:xfrm>
                <a:off x="5508225" y="2194375"/>
                <a:ext cx="143275" cy="43150"/>
              </a:xfrm>
              <a:custGeom>
                <a:avLst/>
                <a:gdLst/>
                <a:ahLst/>
                <a:cxnLst/>
                <a:rect l="l" t="t" r="r" b="b"/>
                <a:pathLst>
                  <a:path w="5731" h="1726" extrusionOk="0">
                    <a:moveTo>
                      <a:pt x="1048" y="0"/>
                    </a:moveTo>
                    <a:cubicBezTo>
                      <a:pt x="0" y="123"/>
                      <a:pt x="0" y="1602"/>
                      <a:pt x="1048" y="1725"/>
                    </a:cubicBezTo>
                    <a:lnTo>
                      <a:pt x="4683" y="1725"/>
                    </a:lnTo>
                    <a:cubicBezTo>
                      <a:pt x="5731" y="1602"/>
                      <a:pt x="5731" y="123"/>
                      <a:pt x="468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79" name="Google Shape;832;p35"/>
              <p:cNvSpPr/>
              <p:nvPr/>
            </p:nvSpPr>
            <p:spPr>
              <a:xfrm>
                <a:off x="5924225" y="2024375"/>
                <a:ext cx="150775" cy="133600"/>
              </a:xfrm>
              <a:custGeom>
                <a:avLst/>
                <a:gdLst/>
                <a:ahLst/>
                <a:cxnLst/>
                <a:rect l="l" t="t" r="r" b="b"/>
                <a:pathLst>
                  <a:path w="6031" h="5344" extrusionOk="0">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80" name="Google Shape;833;p35"/>
              <p:cNvSpPr/>
              <p:nvPr/>
            </p:nvSpPr>
            <p:spPr>
              <a:xfrm>
                <a:off x="6011925" y="1664475"/>
                <a:ext cx="41600" cy="129025"/>
              </a:xfrm>
              <a:custGeom>
                <a:avLst/>
                <a:gdLst/>
                <a:ahLst/>
                <a:cxnLst/>
                <a:rect l="l" t="t" r="r" b="b"/>
                <a:pathLst>
                  <a:path w="1664" h="5161" extrusionOk="0">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81" name="Google Shape;834;p35"/>
              <p:cNvSpPr/>
              <p:nvPr/>
            </p:nvSpPr>
            <p:spPr>
              <a:xfrm>
                <a:off x="4484000" y="2320125"/>
                <a:ext cx="127925" cy="111125"/>
              </a:xfrm>
              <a:custGeom>
                <a:avLst/>
                <a:gdLst/>
                <a:ahLst/>
                <a:cxnLst/>
                <a:rect l="l" t="t" r="r" b="b"/>
                <a:pathLst>
                  <a:path w="5117" h="4445" extrusionOk="0">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82" name="Google Shape;835;p35"/>
              <p:cNvSpPr/>
              <p:nvPr/>
            </p:nvSpPr>
            <p:spPr>
              <a:xfrm>
                <a:off x="5369550" y="2500375"/>
                <a:ext cx="127825" cy="111800"/>
              </a:xfrm>
              <a:custGeom>
                <a:avLst/>
                <a:gdLst/>
                <a:ahLst/>
                <a:cxnLst/>
                <a:rect l="l" t="t" r="r" b="b"/>
                <a:pathLst>
                  <a:path w="5113" h="4472" extrusionOk="0">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83" name="Google Shape;836;p35"/>
              <p:cNvSpPr/>
              <p:nvPr/>
            </p:nvSpPr>
            <p:spPr>
              <a:xfrm>
                <a:off x="5807825" y="2387675"/>
                <a:ext cx="42375" cy="178700"/>
              </a:xfrm>
              <a:custGeom>
                <a:avLst/>
                <a:gdLst/>
                <a:ahLst/>
                <a:cxnLst/>
                <a:rect l="l" t="t" r="r" b="b"/>
                <a:pathLst>
                  <a:path w="1695" h="7148" extrusionOk="0">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84" name="Google Shape;837;p35"/>
              <p:cNvSpPr/>
              <p:nvPr/>
            </p:nvSpPr>
            <p:spPr>
              <a:xfrm>
                <a:off x="5554425" y="2875200"/>
                <a:ext cx="152525" cy="41625"/>
              </a:xfrm>
              <a:custGeom>
                <a:avLst/>
                <a:gdLst/>
                <a:ahLst/>
                <a:cxnLst/>
                <a:rect l="l" t="t" r="r" b="b"/>
                <a:pathLst>
                  <a:path w="6101" h="1665" extrusionOk="0">
                    <a:moveTo>
                      <a:pt x="987" y="1"/>
                    </a:moveTo>
                    <a:cubicBezTo>
                      <a:pt x="1" y="62"/>
                      <a:pt x="1" y="1603"/>
                      <a:pt x="987" y="1664"/>
                    </a:cubicBezTo>
                    <a:lnTo>
                      <a:pt x="5115" y="1664"/>
                    </a:lnTo>
                    <a:cubicBezTo>
                      <a:pt x="6101" y="1603"/>
                      <a:pt x="6101" y="62"/>
                      <a:pt x="5115"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85" name="Google Shape;838;p35"/>
              <p:cNvSpPr/>
              <p:nvPr/>
            </p:nvSpPr>
            <p:spPr>
              <a:xfrm>
                <a:off x="5991850" y="2703875"/>
                <a:ext cx="150950" cy="134900"/>
              </a:xfrm>
              <a:custGeom>
                <a:avLst/>
                <a:gdLst/>
                <a:ahLst/>
                <a:cxnLst/>
                <a:rect l="l" t="t" r="r" b="b"/>
                <a:pathLst>
                  <a:path w="6038" h="5396" extrusionOk="0">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86" name="Google Shape;839;p35"/>
              <p:cNvSpPr/>
              <p:nvPr/>
            </p:nvSpPr>
            <p:spPr>
              <a:xfrm>
                <a:off x="6139875" y="2432575"/>
                <a:ext cx="116875" cy="99700"/>
              </a:xfrm>
              <a:custGeom>
                <a:avLst/>
                <a:gdLst/>
                <a:ahLst/>
                <a:cxnLst/>
                <a:rect l="l" t="t" r="r" b="b"/>
                <a:pathLst>
                  <a:path w="4675" h="3988" extrusionOk="0">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87" name="Google Shape;840;p35"/>
              <p:cNvSpPr/>
              <p:nvPr/>
            </p:nvSpPr>
            <p:spPr>
              <a:xfrm>
                <a:off x="5300250" y="3056600"/>
                <a:ext cx="162275" cy="144900"/>
              </a:xfrm>
              <a:custGeom>
                <a:avLst/>
                <a:gdLst/>
                <a:ahLst/>
                <a:cxnLst/>
                <a:rect l="l" t="t" r="r" b="b"/>
                <a:pathLst>
                  <a:path w="6491" h="5796" extrusionOk="0">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88" name="Google Shape;841;p35"/>
              <p:cNvSpPr/>
              <p:nvPr/>
            </p:nvSpPr>
            <p:spPr>
              <a:xfrm>
                <a:off x="5617550" y="3145975"/>
                <a:ext cx="151050" cy="134700"/>
              </a:xfrm>
              <a:custGeom>
                <a:avLst/>
                <a:gdLst/>
                <a:ahLst/>
                <a:cxnLst/>
                <a:rect l="l" t="t" r="r" b="b"/>
                <a:pathLst>
                  <a:path w="6042" h="5388" extrusionOk="0">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89" name="Google Shape;842;p35"/>
              <p:cNvSpPr/>
              <p:nvPr/>
            </p:nvSpPr>
            <p:spPr>
              <a:xfrm>
                <a:off x="6014500" y="2977150"/>
                <a:ext cx="126225" cy="109750"/>
              </a:xfrm>
              <a:custGeom>
                <a:avLst/>
                <a:gdLst/>
                <a:ahLst/>
                <a:cxnLst/>
                <a:rect l="l" t="t" r="r" b="b"/>
                <a:pathLst>
                  <a:path w="5049" h="4390" extrusionOk="0">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90" name="Google Shape;843;p35"/>
              <p:cNvSpPr/>
              <p:nvPr/>
            </p:nvSpPr>
            <p:spPr>
              <a:xfrm>
                <a:off x="5198725" y="3339850"/>
                <a:ext cx="127650" cy="110475"/>
              </a:xfrm>
              <a:custGeom>
                <a:avLst/>
                <a:gdLst/>
                <a:ahLst/>
                <a:cxnLst/>
                <a:rect l="l" t="t" r="r" b="b"/>
                <a:pathLst>
                  <a:path w="5106" h="4419" extrusionOk="0">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91" name="Google Shape;844;p35"/>
              <p:cNvSpPr/>
              <p:nvPr/>
            </p:nvSpPr>
            <p:spPr>
              <a:xfrm>
                <a:off x="3191650" y="4257900"/>
                <a:ext cx="152450" cy="133375"/>
              </a:xfrm>
              <a:custGeom>
                <a:avLst/>
                <a:gdLst/>
                <a:ahLst/>
                <a:cxnLst/>
                <a:rect l="l" t="t" r="r" b="b"/>
                <a:pathLst>
                  <a:path w="6098" h="5335" extrusionOk="0">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92" name="Google Shape;845;p35"/>
              <p:cNvSpPr/>
              <p:nvPr/>
            </p:nvSpPr>
            <p:spPr>
              <a:xfrm>
                <a:off x="3362625" y="4529200"/>
                <a:ext cx="140125" cy="122600"/>
              </a:xfrm>
              <a:custGeom>
                <a:avLst/>
                <a:gdLst/>
                <a:ahLst/>
                <a:cxnLst/>
                <a:rect l="l" t="t" r="r" b="b"/>
                <a:pathLst>
                  <a:path w="5605" h="4904" extrusionOk="0">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93" name="Google Shape;846;p35"/>
              <p:cNvSpPr/>
              <p:nvPr/>
            </p:nvSpPr>
            <p:spPr>
              <a:xfrm>
                <a:off x="3622950" y="4416550"/>
                <a:ext cx="128025" cy="110475"/>
              </a:xfrm>
              <a:custGeom>
                <a:avLst/>
                <a:gdLst/>
                <a:ahLst/>
                <a:cxnLst/>
                <a:rect l="l" t="t" r="r" b="b"/>
                <a:pathLst>
                  <a:path w="5121" h="4419" extrusionOk="0">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94" name="Google Shape;847;p35"/>
              <p:cNvSpPr/>
              <p:nvPr/>
            </p:nvSpPr>
            <p:spPr>
              <a:xfrm>
                <a:off x="3847725" y="4645450"/>
                <a:ext cx="41625" cy="105925"/>
              </a:xfrm>
              <a:custGeom>
                <a:avLst/>
                <a:gdLst/>
                <a:ahLst/>
                <a:cxnLst/>
                <a:rect l="l" t="t" r="r" b="b"/>
                <a:pathLst>
                  <a:path w="1665" h="4237" extrusionOk="0">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95" name="Google Shape;848;p35"/>
              <p:cNvSpPr/>
              <p:nvPr/>
            </p:nvSpPr>
            <p:spPr>
              <a:xfrm>
                <a:off x="4075650" y="4370550"/>
                <a:ext cx="163400" cy="145500"/>
              </a:xfrm>
              <a:custGeom>
                <a:avLst/>
                <a:gdLst/>
                <a:ahLst/>
                <a:cxnLst/>
                <a:rect l="l" t="t" r="r" b="b"/>
                <a:pathLst>
                  <a:path w="6536" h="5820" extrusionOk="0">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96" name="Google Shape;849;p35"/>
              <p:cNvSpPr/>
              <p:nvPr/>
            </p:nvSpPr>
            <p:spPr>
              <a:xfrm>
                <a:off x="4314300" y="4247450"/>
                <a:ext cx="124650" cy="109300"/>
              </a:xfrm>
              <a:custGeom>
                <a:avLst/>
                <a:gdLst/>
                <a:ahLst/>
                <a:cxnLst/>
                <a:rect l="l" t="t" r="r" b="b"/>
                <a:pathLst>
                  <a:path w="4986" h="4372" extrusionOk="0">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97" name="Google Shape;850;p35"/>
              <p:cNvSpPr/>
              <p:nvPr/>
            </p:nvSpPr>
            <p:spPr>
              <a:xfrm>
                <a:off x="4212750" y="3928475"/>
                <a:ext cx="125875" cy="109750"/>
              </a:xfrm>
              <a:custGeom>
                <a:avLst/>
                <a:gdLst/>
                <a:ahLst/>
                <a:cxnLst/>
                <a:rect l="l" t="t" r="r" b="b"/>
                <a:pathLst>
                  <a:path w="5035" h="4390" extrusionOk="0">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98" name="Google Shape;851;p35"/>
              <p:cNvSpPr/>
              <p:nvPr/>
            </p:nvSpPr>
            <p:spPr>
              <a:xfrm>
                <a:off x="4177475" y="3623275"/>
                <a:ext cx="129200" cy="110475"/>
              </a:xfrm>
              <a:custGeom>
                <a:avLst/>
                <a:gdLst/>
                <a:ahLst/>
                <a:cxnLst/>
                <a:rect l="l" t="t" r="r" b="b"/>
                <a:pathLst>
                  <a:path w="5168" h="4419" extrusionOk="0">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299" name="Google Shape;852;p35"/>
              <p:cNvSpPr/>
              <p:nvPr/>
            </p:nvSpPr>
            <p:spPr>
              <a:xfrm>
                <a:off x="4382350" y="4484325"/>
                <a:ext cx="161900" cy="144375"/>
              </a:xfrm>
              <a:custGeom>
                <a:avLst/>
                <a:gdLst/>
                <a:ahLst/>
                <a:cxnLst/>
                <a:rect l="l" t="t" r="r" b="b"/>
                <a:pathLst>
                  <a:path w="6476" h="5775" extrusionOk="0">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00" name="Google Shape;853;p35"/>
              <p:cNvSpPr/>
              <p:nvPr/>
            </p:nvSpPr>
            <p:spPr>
              <a:xfrm>
                <a:off x="4799675" y="4429800"/>
                <a:ext cx="41600" cy="196800"/>
              </a:xfrm>
              <a:custGeom>
                <a:avLst/>
                <a:gdLst/>
                <a:ahLst/>
                <a:cxnLst/>
                <a:rect l="l" t="t" r="r" b="b"/>
                <a:pathLst>
                  <a:path w="1664" h="7872" extrusionOk="0">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01" name="Google Shape;854;p35"/>
              <p:cNvSpPr/>
              <p:nvPr/>
            </p:nvSpPr>
            <p:spPr>
              <a:xfrm>
                <a:off x="4827400" y="4789875"/>
                <a:ext cx="180225" cy="43150"/>
              </a:xfrm>
              <a:custGeom>
                <a:avLst/>
                <a:gdLst/>
                <a:ahLst/>
                <a:cxnLst/>
                <a:rect l="l" t="t" r="r" b="b"/>
                <a:pathLst>
                  <a:path w="7209" h="1726" extrusionOk="0">
                    <a:moveTo>
                      <a:pt x="1109" y="0"/>
                    </a:moveTo>
                    <a:cubicBezTo>
                      <a:pt x="0" y="0"/>
                      <a:pt x="0" y="1725"/>
                      <a:pt x="1109" y="1725"/>
                    </a:cubicBezTo>
                    <a:lnTo>
                      <a:pt x="6100" y="1725"/>
                    </a:lnTo>
                    <a:cubicBezTo>
                      <a:pt x="7209" y="1725"/>
                      <a:pt x="7209" y="0"/>
                      <a:pt x="6100"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02" name="Google Shape;855;p35"/>
              <p:cNvSpPr/>
              <p:nvPr/>
            </p:nvSpPr>
            <p:spPr>
              <a:xfrm>
                <a:off x="5039950" y="4472200"/>
                <a:ext cx="151025" cy="134750"/>
              </a:xfrm>
              <a:custGeom>
                <a:avLst/>
                <a:gdLst/>
                <a:ahLst/>
                <a:cxnLst/>
                <a:rect l="l" t="t" r="r" b="b"/>
                <a:pathLst>
                  <a:path w="6041" h="5390" extrusionOk="0">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03" name="Google Shape;856;p35"/>
              <p:cNvSpPr/>
              <p:nvPr/>
            </p:nvSpPr>
            <p:spPr>
              <a:xfrm>
                <a:off x="5232450" y="4620075"/>
                <a:ext cx="128325" cy="111625"/>
              </a:xfrm>
              <a:custGeom>
                <a:avLst/>
                <a:gdLst/>
                <a:ahLst/>
                <a:cxnLst/>
                <a:rect l="l" t="t" r="r" b="b"/>
                <a:pathLst>
                  <a:path w="5133" h="4465" extrusionOk="0">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04" name="Google Shape;857;p35"/>
              <p:cNvSpPr/>
              <p:nvPr/>
            </p:nvSpPr>
            <p:spPr>
              <a:xfrm>
                <a:off x="5391000" y="4417175"/>
                <a:ext cx="114875" cy="99775"/>
              </a:xfrm>
              <a:custGeom>
                <a:avLst/>
                <a:gdLst/>
                <a:ahLst/>
                <a:cxnLst/>
                <a:rect l="l" t="t" r="r" b="b"/>
                <a:pathLst>
                  <a:path w="4595" h="3991" extrusionOk="0">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05" name="Google Shape;858;p35"/>
              <p:cNvSpPr/>
              <p:nvPr/>
            </p:nvSpPr>
            <p:spPr>
              <a:xfrm>
                <a:off x="3532075" y="4858625"/>
                <a:ext cx="140225" cy="121975"/>
              </a:xfrm>
              <a:custGeom>
                <a:avLst/>
                <a:gdLst/>
                <a:ahLst/>
                <a:cxnLst/>
                <a:rect l="l" t="t" r="r" b="b"/>
                <a:pathLst>
                  <a:path w="5609" h="4879" extrusionOk="0">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06" name="Google Shape;859;p35"/>
              <p:cNvSpPr/>
              <p:nvPr/>
            </p:nvSpPr>
            <p:spPr>
              <a:xfrm>
                <a:off x="3817650" y="5028075"/>
                <a:ext cx="148600" cy="132325"/>
              </a:xfrm>
              <a:custGeom>
                <a:avLst/>
                <a:gdLst/>
                <a:ahLst/>
                <a:cxnLst/>
                <a:rect l="l" t="t" r="r" b="b"/>
                <a:pathLst>
                  <a:path w="5944" h="5293" extrusionOk="0">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07" name="Google Shape;860;p35"/>
              <p:cNvSpPr/>
              <p:nvPr/>
            </p:nvSpPr>
            <p:spPr>
              <a:xfrm>
                <a:off x="4064875" y="4744850"/>
                <a:ext cx="140250" cy="122425"/>
              </a:xfrm>
              <a:custGeom>
                <a:avLst/>
                <a:gdLst/>
                <a:ahLst/>
                <a:cxnLst/>
                <a:rect l="l" t="t" r="r" b="b"/>
                <a:pathLst>
                  <a:path w="5610" h="4897" extrusionOk="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08" name="Google Shape;861;p35"/>
              <p:cNvSpPr/>
              <p:nvPr/>
            </p:nvSpPr>
            <p:spPr>
              <a:xfrm>
                <a:off x="4189800" y="5028075"/>
                <a:ext cx="150750" cy="133600"/>
              </a:xfrm>
              <a:custGeom>
                <a:avLst/>
                <a:gdLst/>
                <a:ahLst/>
                <a:cxnLst/>
                <a:rect l="l" t="t" r="r" b="b"/>
                <a:pathLst>
                  <a:path w="6030" h="5344" extrusionOk="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09" name="Google Shape;862;p35"/>
              <p:cNvSpPr/>
              <p:nvPr/>
            </p:nvSpPr>
            <p:spPr>
              <a:xfrm>
                <a:off x="4473075" y="4778750"/>
                <a:ext cx="140125" cy="122600"/>
              </a:xfrm>
              <a:custGeom>
                <a:avLst/>
                <a:gdLst/>
                <a:ahLst/>
                <a:cxnLst/>
                <a:rect l="l" t="t" r="r" b="b"/>
                <a:pathLst>
                  <a:path w="5605" h="4904" extrusionOk="0">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10" name="Google Shape;863;p35"/>
              <p:cNvSpPr/>
              <p:nvPr/>
            </p:nvSpPr>
            <p:spPr>
              <a:xfrm>
                <a:off x="4665775" y="5085075"/>
                <a:ext cx="128000" cy="110475"/>
              </a:xfrm>
              <a:custGeom>
                <a:avLst/>
                <a:gdLst/>
                <a:ahLst/>
                <a:cxnLst/>
                <a:rect l="l" t="t" r="r" b="b"/>
                <a:pathLst>
                  <a:path w="5120" h="4419" extrusionOk="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11" name="Google Shape;864;p35"/>
              <p:cNvSpPr/>
              <p:nvPr/>
            </p:nvSpPr>
            <p:spPr>
              <a:xfrm>
                <a:off x="3532075" y="5209825"/>
                <a:ext cx="140125" cy="122600"/>
              </a:xfrm>
              <a:custGeom>
                <a:avLst/>
                <a:gdLst/>
                <a:ahLst/>
                <a:cxnLst/>
                <a:rect l="l" t="t" r="r" b="b"/>
                <a:pathLst>
                  <a:path w="5605" h="4904" extrusionOk="0">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12" name="Google Shape;865;p35"/>
              <p:cNvSpPr/>
              <p:nvPr/>
            </p:nvSpPr>
            <p:spPr>
              <a:xfrm>
                <a:off x="2907300" y="1188425"/>
                <a:ext cx="929175" cy="176725"/>
              </a:xfrm>
              <a:custGeom>
                <a:avLst/>
                <a:gdLst/>
                <a:ahLst/>
                <a:cxnLst/>
                <a:rect l="l" t="t" r="r" b="b"/>
                <a:pathLst>
                  <a:path w="37167" h="7069" extrusionOk="0">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lnTo>
                      <a:pt x="9672" y="3307"/>
                    </a:lnTo>
                    <a:cubicBezTo>
                      <a:pt x="10777" y="5111"/>
                      <a:pt x="12382" y="6674"/>
                      <a:pt x="14563" y="6674"/>
                    </a:cubicBezTo>
                    <a:cubicBezTo>
                      <a:pt x="14688" y="6674"/>
                      <a:pt x="14815" y="6669"/>
                      <a:pt x="14944" y="6658"/>
                    </a:cubicBezTo>
                    <a:cubicBezTo>
                      <a:pt x="17038" y="6476"/>
                      <a:pt x="18627" y="5016"/>
                      <a:pt x="19737" y="3296"/>
                    </a:cubicBezTo>
                    <a:lnTo>
                      <a:pt x="19737" y="3296"/>
                    </a:lnTo>
                    <a:cubicBezTo>
                      <a:pt x="20571" y="4973"/>
                      <a:pt x="21902" y="6430"/>
                      <a:pt x="23816" y="6473"/>
                    </a:cubicBezTo>
                    <a:cubicBezTo>
                      <a:pt x="23872" y="6476"/>
                      <a:pt x="23928" y="6477"/>
                      <a:pt x="23983" y="6477"/>
                    </a:cubicBezTo>
                    <a:cubicBezTo>
                      <a:pt x="25894" y="6477"/>
                      <a:pt x="27168" y="5028"/>
                      <a:pt x="27926" y="3351"/>
                    </a:cubicBezTo>
                    <a:lnTo>
                      <a:pt x="27926" y="3351"/>
                    </a:ln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13" name="Google Shape;866;p35"/>
              <p:cNvSpPr/>
              <p:nvPr/>
            </p:nvSpPr>
            <p:spPr>
              <a:xfrm>
                <a:off x="3808900" y="2830575"/>
                <a:ext cx="930225" cy="178150"/>
              </a:xfrm>
              <a:custGeom>
                <a:avLst/>
                <a:gdLst/>
                <a:ahLst/>
                <a:cxnLst/>
                <a:rect l="l" t="t" r="r" b="b"/>
                <a:pathLst>
                  <a:path w="37209" h="7126" extrusionOk="0">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lnTo>
                      <a:pt x="9684" y="3355"/>
                    </a:lnTo>
                    <a:cubicBezTo>
                      <a:pt x="10774" y="5163"/>
                      <a:pt x="12405" y="6730"/>
                      <a:pt x="14550" y="6730"/>
                    </a:cubicBezTo>
                    <a:cubicBezTo>
                      <a:pt x="14673" y="6730"/>
                      <a:pt x="14798" y="6725"/>
                      <a:pt x="14924" y="6715"/>
                    </a:cubicBezTo>
                    <a:cubicBezTo>
                      <a:pt x="17018" y="6533"/>
                      <a:pt x="18642" y="5072"/>
                      <a:pt x="19744" y="3352"/>
                    </a:cubicBezTo>
                    <a:lnTo>
                      <a:pt x="19744" y="3352"/>
                    </a:lnTo>
                    <a:cubicBezTo>
                      <a:pt x="20557" y="5010"/>
                      <a:pt x="21886" y="6443"/>
                      <a:pt x="23796" y="6530"/>
                    </a:cubicBezTo>
                    <a:cubicBezTo>
                      <a:pt x="23854" y="6532"/>
                      <a:pt x="23911" y="6534"/>
                      <a:pt x="23967" y="6534"/>
                    </a:cubicBezTo>
                    <a:cubicBezTo>
                      <a:pt x="25910" y="6534"/>
                      <a:pt x="27165" y="5095"/>
                      <a:pt x="27931" y="3425"/>
                    </a:cubicBezTo>
                    <a:lnTo>
                      <a:pt x="27931" y="3425"/>
                    </a:ln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14" name="Google Shape;867;p35"/>
              <p:cNvSpPr/>
              <p:nvPr/>
            </p:nvSpPr>
            <p:spPr>
              <a:xfrm>
                <a:off x="2271625" y="3779425"/>
                <a:ext cx="930225" cy="178150"/>
              </a:xfrm>
              <a:custGeom>
                <a:avLst/>
                <a:gdLst/>
                <a:ahLst/>
                <a:cxnLst/>
                <a:rect l="l" t="t" r="r" b="b"/>
                <a:pathLst>
                  <a:path w="37209" h="7126" extrusionOk="0">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lnTo>
                      <a:pt x="9667" y="3327"/>
                    </a:lnTo>
                    <a:cubicBezTo>
                      <a:pt x="10757" y="5147"/>
                      <a:pt x="12394" y="6731"/>
                      <a:pt x="14551" y="6731"/>
                    </a:cubicBezTo>
                    <a:cubicBezTo>
                      <a:pt x="14673" y="6731"/>
                      <a:pt x="14798" y="6726"/>
                      <a:pt x="14924" y="6715"/>
                    </a:cubicBezTo>
                    <a:cubicBezTo>
                      <a:pt x="17102" y="6534"/>
                      <a:pt x="18679" y="5082"/>
                      <a:pt x="19753" y="3369"/>
                    </a:cubicBezTo>
                    <a:lnTo>
                      <a:pt x="19753" y="3369"/>
                    </a:lnTo>
                    <a:cubicBezTo>
                      <a:pt x="20566" y="5020"/>
                      <a:pt x="21892" y="6444"/>
                      <a:pt x="23796" y="6530"/>
                    </a:cubicBezTo>
                    <a:cubicBezTo>
                      <a:pt x="23853" y="6533"/>
                      <a:pt x="23909" y="6534"/>
                      <a:pt x="23964" y="6534"/>
                    </a:cubicBezTo>
                    <a:cubicBezTo>
                      <a:pt x="25902" y="6534"/>
                      <a:pt x="27157" y="5075"/>
                      <a:pt x="27924" y="3414"/>
                    </a:cubicBezTo>
                    <a:lnTo>
                      <a:pt x="27924" y="3414"/>
                    </a:ln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15" name="Google Shape;868;p35"/>
              <p:cNvSpPr/>
              <p:nvPr/>
            </p:nvSpPr>
            <p:spPr>
              <a:xfrm>
                <a:off x="4879550" y="3794700"/>
                <a:ext cx="930125" cy="177350"/>
              </a:xfrm>
              <a:custGeom>
                <a:avLst/>
                <a:gdLst/>
                <a:ahLst/>
                <a:cxnLst/>
                <a:rect l="l" t="t" r="r" b="b"/>
                <a:pathLst>
                  <a:path w="37205" h="7094" extrusionOk="0">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lnTo>
                      <a:pt x="9681" y="3331"/>
                    </a:lnTo>
                    <a:cubicBezTo>
                      <a:pt x="10771" y="5109"/>
                      <a:pt x="12401" y="6674"/>
                      <a:pt x="14546" y="6674"/>
                    </a:cubicBezTo>
                    <a:cubicBezTo>
                      <a:pt x="14669" y="6674"/>
                      <a:pt x="14793" y="6669"/>
                      <a:pt x="14920" y="6659"/>
                    </a:cubicBezTo>
                    <a:cubicBezTo>
                      <a:pt x="17056" y="6522"/>
                      <a:pt x="18656" y="5077"/>
                      <a:pt x="19745" y="3339"/>
                    </a:cubicBezTo>
                    <a:lnTo>
                      <a:pt x="19745" y="3339"/>
                    </a:lnTo>
                    <a:cubicBezTo>
                      <a:pt x="20557" y="4990"/>
                      <a:pt x="21885" y="6449"/>
                      <a:pt x="23792" y="6535"/>
                    </a:cubicBezTo>
                    <a:cubicBezTo>
                      <a:pt x="23821" y="6536"/>
                      <a:pt x="23850" y="6536"/>
                      <a:pt x="23879" y="6536"/>
                    </a:cubicBezTo>
                    <a:cubicBezTo>
                      <a:pt x="25875" y="6536"/>
                      <a:pt x="27157" y="5061"/>
                      <a:pt x="27932" y="3379"/>
                    </a:cubicBezTo>
                    <a:lnTo>
                      <a:pt x="27932" y="3379"/>
                    </a:ln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16" name="Google Shape;869;p35"/>
              <p:cNvSpPr/>
              <p:nvPr/>
            </p:nvSpPr>
            <p:spPr>
              <a:xfrm>
                <a:off x="3134200" y="3459025"/>
                <a:ext cx="720750" cy="146600"/>
              </a:xfrm>
              <a:custGeom>
                <a:avLst/>
                <a:gdLst/>
                <a:ahLst/>
                <a:cxnLst/>
                <a:rect l="l" t="t" r="r" b="b"/>
                <a:pathLst>
                  <a:path w="28830" h="5864" extrusionOk="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lnTo>
                      <a:pt x="7626" y="3180"/>
                    </a:lnTo>
                    <a:cubicBezTo>
                      <a:pt x="8489" y="4483"/>
                      <a:pt x="9753" y="5550"/>
                      <a:pt x="11396" y="5550"/>
                    </a:cubicBezTo>
                    <a:cubicBezTo>
                      <a:pt x="11462" y="5550"/>
                      <a:pt x="11530" y="5548"/>
                      <a:pt x="11598" y="5545"/>
                    </a:cubicBezTo>
                    <a:cubicBezTo>
                      <a:pt x="13217" y="5459"/>
                      <a:pt x="14423" y="4461"/>
                      <a:pt x="15278" y="3222"/>
                    </a:cubicBezTo>
                    <a:lnTo>
                      <a:pt x="15278" y="3222"/>
                    </a:lnTo>
                    <a:cubicBezTo>
                      <a:pt x="15937" y="4406"/>
                      <a:pt x="16935" y="5381"/>
                      <a:pt x="18375" y="5421"/>
                    </a:cubicBezTo>
                    <a:cubicBezTo>
                      <a:pt x="18403" y="5422"/>
                      <a:pt x="18431" y="5423"/>
                      <a:pt x="18459" y="5423"/>
                    </a:cubicBezTo>
                    <a:cubicBezTo>
                      <a:pt x="19868" y="5423"/>
                      <a:pt x="20872" y="4420"/>
                      <a:pt x="21518" y="3217"/>
                    </a:cubicBezTo>
                    <a:lnTo>
                      <a:pt x="21518" y="3217"/>
                    </a:ln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17" name="Google Shape;870;p35"/>
              <p:cNvSpPr/>
              <p:nvPr/>
            </p:nvSpPr>
            <p:spPr>
              <a:xfrm>
                <a:off x="3482475" y="1923300"/>
                <a:ext cx="720600" cy="147175"/>
              </a:xfrm>
              <a:custGeom>
                <a:avLst/>
                <a:gdLst/>
                <a:ahLst/>
                <a:cxnLst/>
                <a:rect l="l" t="t" r="r" b="b"/>
                <a:pathLst>
                  <a:path w="28824" h="5887" extrusionOk="0">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lnTo>
                      <a:pt x="7580" y="3218"/>
                    </a:lnTo>
                    <a:cubicBezTo>
                      <a:pt x="8430" y="4499"/>
                      <a:pt x="9669" y="5556"/>
                      <a:pt x="11297" y="5556"/>
                    </a:cubicBezTo>
                    <a:cubicBezTo>
                      <a:pt x="11394" y="5556"/>
                      <a:pt x="11492" y="5552"/>
                      <a:pt x="11591" y="5544"/>
                    </a:cubicBezTo>
                    <a:cubicBezTo>
                      <a:pt x="13198" y="5460"/>
                      <a:pt x="14370" y="4476"/>
                      <a:pt x="15226" y="3249"/>
                    </a:cubicBezTo>
                    <a:lnTo>
                      <a:pt x="15226" y="3249"/>
                    </a:lnTo>
                    <a:cubicBezTo>
                      <a:pt x="15897" y="4432"/>
                      <a:pt x="16907" y="5381"/>
                      <a:pt x="18307" y="5421"/>
                    </a:cubicBezTo>
                    <a:cubicBezTo>
                      <a:pt x="18336" y="5422"/>
                      <a:pt x="18365" y="5422"/>
                      <a:pt x="18393" y="5422"/>
                    </a:cubicBezTo>
                    <a:cubicBezTo>
                      <a:pt x="19795" y="5422"/>
                      <a:pt x="20819" y="4457"/>
                      <a:pt x="21483" y="3264"/>
                    </a:cubicBezTo>
                    <a:lnTo>
                      <a:pt x="21483" y="3264"/>
                    </a:ln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18" name="Google Shape;871;p35"/>
              <p:cNvSpPr/>
              <p:nvPr/>
            </p:nvSpPr>
            <p:spPr>
              <a:xfrm>
                <a:off x="3108025" y="452250"/>
                <a:ext cx="720750" cy="146600"/>
              </a:xfrm>
              <a:custGeom>
                <a:avLst/>
                <a:gdLst/>
                <a:ahLst/>
                <a:cxnLst/>
                <a:rect l="l" t="t" r="r" b="b"/>
                <a:pathLst>
                  <a:path w="28830" h="5864" extrusionOk="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lnTo>
                      <a:pt x="7588" y="3175"/>
                    </a:lnTo>
                    <a:cubicBezTo>
                      <a:pt x="8462" y="4480"/>
                      <a:pt x="9707" y="5550"/>
                      <a:pt x="11390" y="5550"/>
                    </a:cubicBezTo>
                    <a:cubicBezTo>
                      <a:pt x="11459" y="5550"/>
                      <a:pt x="11528" y="5548"/>
                      <a:pt x="11597" y="5545"/>
                    </a:cubicBezTo>
                    <a:cubicBezTo>
                      <a:pt x="13209" y="5460"/>
                      <a:pt x="14383" y="4469"/>
                      <a:pt x="15240" y="3237"/>
                    </a:cubicBezTo>
                    <a:lnTo>
                      <a:pt x="15240" y="3237"/>
                    </a:lnTo>
                    <a:cubicBezTo>
                      <a:pt x="15911" y="4415"/>
                      <a:pt x="16919" y="5382"/>
                      <a:pt x="18313" y="5421"/>
                    </a:cubicBezTo>
                    <a:cubicBezTo>
                      <a:pt x="18341" y="5422"/>
                      <a:pt x="18369" y="5423"/>
                      <a:pt x="18397" y="5423"/>
                    </a:cubicBezTo>
                    <a:cubicBezTo>
                      <a:pt x="19794" y="5423"/>
                      <a:pt x="20817" y="4439"/>
                      <a:pt x="21482" y="3251"/>
                    </a:cubicBezTo>
                    <a:lnTo>
                      <a:pt x="21482" y="3251"/>
                    </a:ln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19" name="Google Shape;872;p35"/>
              <p:cNvSpPr/>
              <p:nvPr/>
            </p:nvSpPr>
            <p:spPr>
              <a:xfrm>
                <a:off x="2450325" y="4806725"/>
                <a:ext cx="765425" cy="153450"/>
              </a:xfrm>
              <a:custGeom>
                <a:avLst/>
                <a:gdLst/>
                <a:ahLst/>
                <a:cxnLst/>
                <a:rect l="l" t="t" r="r" b="b"/>
                <a:pathLst>
                  <a:path w="30617" h="6138" extrusionOk="0">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lnTo>
                      <a:pt x="8089" y="3238"/>
                    </a:lnTo>
                    <a:cubicBezTo>
                      <a:pt x="9019" y="4644"/>
                      <a:pt x="10382" y="5801"/>
                      <a:pt x="12134" y="5801"/>
                    </a:cubicBezTo>
                    <a:cubicBezTo>
                      <a:pt x="12201" y="5801"/>
                      <a:pt x="12268" y="5799"/>
                      <a:pt x="12335" y="5796"/>
                    </a:cubicBezTo>
                    <a:cubicBezTo>
                      <a:pt x="14102" y="5666"/>
                      <a:pt x="15356" y="4573"/>
                      <a:pt x="16245" y="3233"/>
                    </a:cubicBezTo>
                    <a:lnTo>
                      <a:pt x="16245" y="3233"/>
                    </a:lnTo>
                    <a:cubicBezTo>
                      <a:pt x="16930" y="4503"/>
                      <a:pt x="17994" y="5570"/>
                      <a:pt x="19544" y="5611"/>
                    </a:cubicBezTo>
                    <a:cubicBezTo>
                      <a:pt x="19599" y="5614"/>
                      <a:pt x="19654" y="5615"/>
                      <a:pt x="19708" y="5615"/>
                    </a:cubicBezTo>
                    <a:cubicBezTo>
                      <a:pt x="21183" y="5615"/>
                      <a:pt x="22227" y="4549"/>
                      <a:pt x="22905" y="3271"/>
                    </a:cubicBezTo>
                    <a:lnTo>
                      <a:pt x="22905" y="3271"/>
                    </a:ln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20" name="Google Shape;873;p35"/>
              <p:cNvSpPr/>
              <p:nvPr/>
            </p:nvSpPr>
            <p:spPr>
              <a:xfrm>
                <a:off x="582175" y="1019075"/>
                <a:ext cx="2518500" cy="3260300"/>
              </a:xfrm>
              <a:custGeom>
                <a:avLst/>
                <a:gdLst/>
                <a:ahLst/>
                <a:cxnLst/>
                <a:rect l="l" t="t" r="r" b="b"/>
                <a:pathLst>
                  <a:path w="100740" h="130412" extrusionOk="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lnTo>
                      <a:pt x="41097" y="103204"/>
                    </a:ln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21" name="Google Shape;874;p35"/>
              <p:cNvSpPr/>
              <p:nvPr/>
            </p:nvSpPr>
            <p:spPr>
              <a:xfrm>
                <a:off x="4466950" y="1019075"/>
                <a:ext cx="2516950" cy="3260300"/>
              </a:xfrm>
              <a:custGeom>
                <a:avLst/>
                <a:gdLst/>
                <a:ahLst/>
                <a:cxnLst/>
                <a:rect l="l" t="t" r="r" b="b"/>
                <a:pathLst>
                  <a:path w="100678" h="130412" extrusionOk="0">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lnTo>
                      <a:pt x="59643" y="103204"/>
                    </a:ln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spTree>
    <p:extLst>
      <p:ext uri="{BB962C8B-B14F-4D97-AF65-F5344CB8AC3E}">
        <p14:creationId xmlns:p14="http://schemas.microsoft.com/office/powerpoint/2010/main" val="26859714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500" fill="hold"/>
                                        <p:tgtEl>
                                          <p:spTgt spid="223"/>
                                        </p:tgtEl>
                                        <p:attrNameLst>
                                          <p:attrName>ppt_x</p:attrName>
                                        </p:attrNameLst>
                                      </p:cBhvr>
                                      <p:tavLst>
                                        <p:tav tm="0">
                                          <p:val>
                                            <p:strVal val="0-#ppt_w/2"/>
                                          </p:val>
                                        </p:tav>
                                        <p:tav tm="100000">
                                          <p:val>
                                            <p:strVal val="#ppt_x"/>
                                          </p:val>
                                        </p:tav>
                                      </p:tavLst>
                                    </p:anim>
                                    <p:anim calcmode="lin" valueType="num">
                                      <p:cBhvr additive="base">
                                        <p:cTn id="8" dur="500" fill="hold"/>
                                        <p:tgtEl>
                                          <p:spTgt spid="2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23"/>
                                        </p:tgtEl>
                                        <p:attrNameLst>
                                          <p:attrName>r</p:attrName>
                                        </p:attrNameLst>
                                      </p:cBhvr>
                                    </p:animRot>
                                    <p:animRot by="-240000">
                                      <p:cBhvr>
                                        <p:cTn id="12" dur="200" fill="hold">
                                          <p:stCondLst>
                                            <p:cond delay="200"/>
                                          </p:stCondLst>
                                        </p:cTn>
                                        <p:tgtEl>
                                          <p:spTgt spid="223"/>
                                        </p:tgtEl>
                                        <p:attrNameLst>
                                          <p:attrName>r</p:attrName>
                                        </p:attrNameLst>
                                      </p:cBhvr>
                                    </p:animRot>
                                    <p:animRot by="240000">
                                      <p:cBhvr>
                                        <p:cTn id="13" dur="200" fill="hold">
                                          <p:stCondLst>
                                            <p:cond delay="400"/>
                                          </p:stCondLst>
                                        </p:cTn>
                                        <p:tgtEl>
                                          <p:spTgt spid="223"/>
                                        </p:tgtEl>
                                        <p:attrNameLst>
                                          <p:attrName>r</p:attrName>
                                        </p:attrNameLst>
                                      </p:cBhvr>
                                    </p:animRot>
                                    <p:animRot by="-240000">
                                      <p:cBhvr>
                                        <p:cTn id="14" dur="200" fill="hold">
                                          <p:stCondLst>
                                            <p:cond delay="600"/>
                                          </p:stCondLst>
                                        </p:cTn>
                                        <p:tgtEl>
                                          <p:spTgt spid="223"/>
                                        </p:tgtEl>
                                        <p:attrNameLst>
                                          <p:attrName>r</p:attrName>
                                        </p:attrNameLst>
                                      </p:cBhvr>
                                    </p:animRot>
                                    <p:animRot by="120000">
                                      <p:cBhvr>
                                        <p:cTn id="15" dur="200" fill="hold">
                                          <p:stCondLst>
                                            <p:cond delay="800"/>
                                          </p:stCondLst>
                                        </p:cTn>
                                        <p:tgtEl>
                                          <p:spTgt spid="223"/>
                                        </p:tgtEl>
                                        <p:attrNameLst>
                                          <p:attrName>r</p:attrName>
                                        </p:attrNameLst>
                                      </p:cBhvr>
                                    </p:animRot>
                                  </p:childTnLst>
                                </p:cTn>
                              </p:par>
                            </p:childTnLst>
                          </p:cTn>
                        </p:par>
                        <p:par>
                          <p:cTn id="16" fill="hold">
                            <p:stCondLst>
                              <p:cond delay="1500"/>
                            </p:stCondLst>
                            <p:childTnLst>
                              <p:par>
                                <p:cTn id="17" presetID="6" presetClass="emph" presetSubtype="0" autoRev="1" fill="hold" nodeType="afterEffect">
                                  <p:stCondLst>
                                    <p:cond delay="0"/>
                                  </p:stCondLst>
                                  <p:childTnLst>
                                    <p:animScale>
                                      <p:cBhvr>
                                        <p:cTn id="18" dur="2000" fill="hold"/>
                                        <p:tgtEl>
                                          <p:spTgt spid="223"/>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iterate type="lt">
                                    <p:tmPct val="15000"/>
                                  </p:iterate>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strVal val="4*#ppt_w"/>
                                          </p:val>
                                        </p:tav>
                                        <p:tav tm="100000">
                                          <p:val>
                                            <p:strVal val="#ppt_w"/>
                                          </p:val>
                                        </p:tav>
                                      </p:tavLst>
                                    </p:anim>
                                    <p:anim calcmode="lin" valueType="num">
                                      <p:cBhvr>
                                        <p:cTn id="24" dur="500" fill="hold"/>
                                        <p:tgtEl>
                                          <p:spTgt spid="18"/>
                                        </p:tgtEl>
                                        <p:attrNameLst>
                                          <p:attrName>ppt_h</p:attrName>
                                        </p:attrNameLst>
                                      </p:cBhvr>
                                      <p:tavLst>
                                        <p:tav tm="0">
                                          <p:val>
                                            <p:strVal val="4*#ppt_h"/>
                                          </p:val>
                                        </p:tav>
                                        <p:tav tm="100000">
                                          <p:val>
                                            <p:strVal val="#ppt_h"/>
                                          </p:val>
                                        </p:tav>
                                      </p:tavLst>
                                    </p:anim>
                                  </p:childTnLst>
                                </p:cTn>
                              </p:par>
                              <p:par>
                                <p:cTn id="25" presetID="23" presetClass="entr" presetSubtype="32" fill="hold" grpId="0" nodeType="withEffect">
                                  <p:stCondLst>
                                    <p:cond delay="0"/>
                                  </p:stCondLst>
                                  <p:iterate type="lt">
                                    <p:tmPct val="15000"/>
                                  </p:iterate>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strVal val="4*#ppt_w"/>
                                          </p:val>
                                        </p:tav>
                                        <p:tav tm="100000">
                                          <p:val>
                                            <p:strVal val="#ppt_w"/>
                                          </p:val>
                                        </p:tav>
                                      </p:tavLst>
                                    </p:anim>
                                    <p:anim calcmode="lin" valueType="num">
                                      <p:cBhvr>
                                        <p:cTn id="28" dur="500" fill="hold"/>
                                        <p:tgtEl>
                                          <p:spTgt spid="11"/>
                                        </p:tgtEl>
                                        <p:attrNameLst>
                                          <p:attrName>ppt_h</p:attrName>
                                        </p:attrNameLst>
                                      </p:cBhvr>
                                      <p:tavLst>
                                        <p:tav tm="0">
                                          <p:val>
                                            <p:strVal val="4*#ppt_h"/>
                                          </p:val>
                                        </p:tav>
                                        <p:tav tm="100000">
                                          <p:val>
                                            <p:strVal val="#ppt_h"/>
                                          </p:val>
                                        </p:tav>
                                      </p:tavLst>
                                    </p:anim>
                                  </p:childTnLst>
                                </p:cTn>
                              </p:par>
                            </p:childTnLst>
                          </p:cTn>
                        </p:par>
                        <p:par>
                          <p:cTn id="29" fill="hold">
                            <p:stCondLst>
                              <p:cond delay="2375"/>
                            </p:stCondLst>
                            <p:childTnLst>
                              <p:par>
                                <p:cTn id="30" presetID="49" presetClass="entr" presetSubtype="0" decel="10000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 calcmode="lin" valueType="num">
                                      <p:cBhvr>
                                        <p:cTn id="34" dur="500" fill="hold"/>
                                        <p:tgtEl>
                                          <p:spTgt spid="12"/>
                                        </p:tgtEl>
                                        <p:attrNameLst>
                                          <p:attrName>style.rotation</p:attrName>
                                        </p:attrNameLst>
                                      </p:cBhvr>
                                      <p:tavLst>
                                        <p:tav tm="0">
                                          <p:val>
                                            <p:fltVal val="360"/>
                                          </p:val>
                                        </p:tav>
                                        <p:tav tm="100000">
                                          <p:val>
                                            <p:fltVal val="0"/>
                                          </p:val>
                                        </p:tav>
                                      </p:tavLst>
                                    </p:anim>
                                    <p:animEffect transition="in" filter="fade">
                                      <p:cBhvr>
                                        <p:cTn id="35" dur="500"/>
                                        <p:tgtEl>
                                          <p:spTgt spid="12"/>
                                        </p:tgtEl>
                                      </p:cBhvr>
                                    </p:animEffect>
                                  </p:childTnLst>
                                </p:cTn>
                              </p:par>
                            </p:childTnLst>
                          </p:cTn>
                        </p:par>
                        <p:par>
                          <p:cTn id="36" fill="hold">
                            <p:stCondLst>
                              <p:cond delay="2875"/>
                            </p:stCondLst>
                            <p:childTnLst>
                              <p:par>
                                <p:cTn id="37" presetID="2" presetClass="entr" presetSubtype="4" fill="hold" nodeType="afterEffect">
                                  <p:stCondLst>
                                    <p:cond delay="0"/>
                                  </p:stCondLst>
                                  <p:childTnLst>
                                    <p:set>
                                      <p:cBhvr>
                                        <p:cTn id="38" dur="1" fill="hold">
                                          <p:stCondLst>
                                            <p:cond delay="0"/>
                                          </p:stCondLst>
                                        </p:cTn>
                                        <p:tgtEl>
                                          <p:spTgt spid="227"/>
                                        </p:tgtEl>
                                        <p:attrNameLst>
                                          <p:attrName>style.visibility</p:attrName>
                                        </p:attrNameLst>
                                      </p:cBhvr>
                                      <p:to>
                                        <p:strVal val="visible"/>
                                      </p:to>
                                    </p:set>
                                    <p:anim calcmode="lin" valueType="num">
                                      <p:cBhvr additive="base">
                                        <p:cTn id="39" dur="500" fill="hold"/>
                                        <p:tgtEl>
                                          <p:spTgt spid="227"/>
                                        </p:tgtEl>
                                        <p:attrNameLst>
                                          <p:attrName>ppt_x</p:attrName>
                                        </p:attrNameLst>
                                      </p:cBhvr>
                                      <p:tavLst>
                                        <p:tav tm="0">
                                          <p:val>
                                            <p:strVal val="#ppt_x"/>
                                          </p:val>
                                        </p:tav>
                                        <p:tav tm="100000">
                                          <p:val>
                                            <p:strVal val="#ppt_x"/>
                                          </p:val>
                                        </p:tav>
                                      </p:tavLst>
                                    </p:anim>
                                    <p:anim calcmode="lin" valueType="num">
                                      <p:cBhvr additive="base">
                                        <p:cTn id="40" dur="500" fill="hold"/>
                                        <p:tgtEl>
                                          <p:spTgt spid="227"/>
                                        </p:tgtEl>
                                        <p:attrNameLst>
                                          <p:attrName>ppt_y</p:attrName>
                                        </p:attrNameLst>
                                      </p:cBhvr>
                                      <p:tavLst>
                                        <p:tav tm="0">
                                          <p:val>
                                            <p:strVal val="1+#ppt_h/2"/>
                                          </p:val>
                                        </p:tav>
                                        <p:tav tm="100000">
                                          <p:val>
                                            <p:strVal val="#ppt_y"/>
                                          </p:val>
                                        </p:tav>
                                      </p:tavLst>
                                    </p:anim>
                                  </p:childTnLst>
                                </p:cTn>
                              </p:par>
                              <p:par>
                                <p:cTn id="41" presetID="8" presetClass="emph" presetSubtype="0" repeatCount="3000" fill="hold" nodeType="withEffect">
                                  <p:stCondLst>
                                    <p:cond delay="0"/>
                                  </p:stCondLst>
                                  <p:childTnLst>
                                    <p:animRot by="21600000">
                                      <p:cBhvr>
                                        <p:cTn id="42" dur="2000" fill="hold"/>
                                        <p:tgtEl>
                                          <p:spTgt spid="2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2294" y="406398"/>
            <a:ext cx="5598095" cy="5715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3"/>
          <p:cNvSpPr/>
          <p:nvPr/>
        </p:nvSpPr>
        <p:spPr>
          <a:xfrm>
            <a:off x="6290035" y="6263691"/>
            <a:ext cx="5800049" cy="5232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none">
            <a:spAutoFit/>
          </a:bodyPr>
          <a:lstStyle/>
          <a:p>
            <a:r>
              <a:rPr lang="vi-VN" sz="2800" dirty="0">
                <a:latin typeface="Times New Roman" pitchFamily="18" charset="0"/>
                <a:cs typeface="Times New Roman" pitchFamily="18" charset="0"/>
              </a:rPr>
              <a:t>Một con cò tại Vườn quốc gia Cát Tiên</a:t>
            </a:r>
          </a:p>
        </p:txBody>
      </p:sp>
      <p:pic>
        <p:nvPicPr>
          <p:cNvPr id="7172" name="Picture 4" descr="Rừng Nam Cát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73" y="406398"/>
            <a:ext cx="5784535" cy="57154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254939"/>
            <a:ext cx="6195849" cy="5232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Nam </a:t>
            </a:r>
            <a:r>
              <a:rPr lang="en-US" sz="2800" dirty="0" err="1">
                <a:latin typeface="Times New Roman" pitchFamily="18" charset="0"/>
                <a:cs typeface="Times New Roman" pitchFamily="18" charset="0"/>
              </a:rPr>
              <a:t>Cát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Tiên</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28202355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down)">
                                      <p:cBhvr>
                                        <p:cTn id="7" dur="500"/>
                                        <p:tgtEl>
                                          <p:spTgt spid="717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Voọc mắc cỡ trong Vườn quốc gia Cát Tiên - VnExpress Du lị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6"/>
            <a:ext cx="12192000" cy="62950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2932369" y="6325440"/>
            <a:ext cx="6422207" cy="52322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lvl="0"/>
            <a:r>
              <a:rPr lang="vi-VN" sz="2800" dirty="0">
                <a:latin typeface="+mj-lt"/>
                <a:cs typeface="Arial" pitchFamily="34" charset="0"/>
              </a:rPr>
              <a:t>Voọc mắc cỡ trong Vườn quốc gia Cát Tiên</a:t>
            </a:r>
          </a:p>
        </p:txBody>
      </p:sp>
    </p:spTree>
    <p:extLst>
      <p:ext uri="{BB962C8B-B14F-4D97-AF65-F5344CB8AC3E}">
        <p14:creationId xmlns:p14="http://schemas.microsoft.com/office/powerpoint/2010/main" val="42588104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1000"/>
                                        <p:tgtEl>
                                          <p:spTgt spid="8197"/>
                                        </p:tgtEl>
                                      </p:cBhvr>
                                    </p:animEffect>
                                    <p:anim calcmode="lin" valueType="num">
                                      <p:cBhvr>
                                        <p:cTn id="8" dur="1000" fill="hold"/>
                                        <p:tgtEl>
                                          <p:spTgt spid="8197"/>
                                        </p:tgtEl>
                                        <p:attrNameLst>
                                          <p:attrName>ppt_x</p:attrName>
                                        </p:attrNameLst>
                                      </p:cBhvr>
                                      <p:tavLst>
                                        <p:tav tm="0">
                                          <p:val>
                                            <p:strVal val="#ppt_x"/>
                                          </p:val>
                                        </p:tav>
                                        <p:tav tm="100000">
                                          <p:val>
                                            <p:strVal val="#ppt_x"/>
                                          </p:val>
                                        </p:tav>
                                      </p:tavLst>
                                    </p:anim>
                                    <p:anim calcmode="lin" valueType="num">
                                      <p:cBhvr>
                                        <p:cTn id="9" dur="1000" fill="hold"/>
                                        <p:tgtEl>
                                          <p:spTgt spid="819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ác cá thể gấu tại Trung tâm cứu h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175118"/>
          </a:xfrm>
          <a:prstGeom prst="roundRect">
            <a:avLst>
              <a:gd name="adj" fmla="val 988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5209075" y="6175118"/>
            <a:ext cx="1813317" cy="64633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vi-VN" sz="3600" dirty="0">
                <a:latin typeface="+mj-lt"/>
              </a:rPr>
              <a:t>Loài gấu</a:t>
            </a:r>
          </a:p>
        </p:txBody>
      </p:sp>
    </p:spTree>
    <p:extLst>
      <p:ext uri="{BB962C8B-B14F-4D97-AF65-F5344CB8AC3E}">
        <p14:creationId xmlns:p14="http://schemas.microsoft.com/office/powerpoint/2010/main" val="13462799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hích chạch má xám - Grey-faced Tit Babbler - Mixornis kelley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AutoShape 5" descr="Chích chạch má xám - Grey-faced Tit Babbler - Mixornis kelley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4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65137"/>
            <a:ext cx="5678856" cy="55277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1479459" y="6117016"/>
            <a:ext cx="3199915" cy="52322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vi-VN" sz="2800" dirty="0">
                <a:latin typeface="+mj-lt"/>
              </a:rPr>
              <a:t>Chích chạch má xám</a:t>
            </a:r>
          </a:p>
        </p:txBody>
      </p:sp>
      <p:sp>
        <p:nvSpPr>
          <p:cNvPr id="5" name="AutoShape 11" descr="Hạc cổ trắng – Wikipedia tiếng Việ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5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554" y="465137"/>
            <a:ext cx="5581780" cy="55277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p:cNvSpPr txBox="1"/>
          <p:nvPr/>
        </p:nvSpPr>
        <p:spPr>
          <a:xfrm>
            <a:off x="8413965" y="6142139"/>
            <a:ext cx="2016899" cy="52322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vi-VN" sz="2800" dirty="0">
                <a:latin typeface="+mj-lt"/>
              </a:rPr>
              <a:t>Hạc cổ trắng</a:t>
            </a:r>
          </a:p>
        </p:txBody>
      </p:sp>
    </p:spTree>
    <p:extLst>
      <p:ext uri="{BB962C8B-B14F-4D97-AF65-F5344CB8AC3E}">
        <p14:creationId xmlns:p14="http://schemas.microsoft.com/office/powerpoint/2010/main" val="36366124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 calcmode="lin" valueType="num">
                                      <p:cBhvr>
                                        <p:cTn id="7" dur="1000" fill="hold"/>
                                        <p:tgtEl>
                                          <p:spTgt spid="10249"/>
                                        </p:tgtEl>
                                        <p:attrNameLst>
                                          <p:attrName>ppt_w</p:attrName>
                                        </p:attrNameLst>
                                      </p:cBhvr>
                                      <p:tavLst>
                                        <p:tav tm="0">
                                          <p:val>
                                            <p:fltVal val="0"/>
                                          </p:val>
                                        </p:tav>
                                        <p:tav tm="100000">
                                          <p:val>
                                            <p:strVal val="#ppt_w"/>
                                          </p:val>
                                        </p:tav>
                                      </p:tavLst>
                                    </p:anim>
                                    <p:anim calcmode="lin" valueType="num">
                                      <p:cBhvr>
                                        <p:cTn id="8" dur="1000" fill="hold"/>
                                        <p:tgtEl>
                                          <p:spTgt spid="10249"/>
                                        </p:tgtEl>
                                        <p:attrNameLst>
                                          <p:attrName>ppt_h</p:attrName>
                                        </p:attrNameLst>
                                      </p:cBhvr>
                                      <p:tavLst>
                                        <p:tav tm="0">
                                          <p:val>
                                            <p:fltVal val="0"/>
                                          </p:val>
                                        </p:tav>
                                        <p:tav tm="100000">
                                          <p:val>
                                            <p:strVal val="#ppt_h"/>
                                          </p:val>
                                        </p:tav>
                                      </p:tavLst>
                                    </p:anim>
                                    <p:anim calcmode="lin" valueType="num">
                                      <p:cBhvr>
                                        <p:cTn id="9" dur="1000" fill="hold"/>
                                        <p:tgtEl>
                                          <p:spTgt spid="10249"/>
                                        </p:tgtEl>
                                        <p:attrNameLst>
                                          <p:attrName>style.rotation</p:attrName>
                                        </p:attrNameLst>
                                      </p:cBhvr>
                                      <p:tavLst>
                                        <p:tav tm="0">
                                          <p:val>
                                            <p:fltVal val="90"/>
                                          </p:val>
                                        </p:tav>
                                        <p:tav tm="100000">
                                          <p:val>
                                            <p:fltVal val="0"/>
                                          </p:val>
                                        </p:tav>
                                      </p:tavLst>
                                    </p:anim>
                                    <p:animEffect transition="in" filter="fade">
                                      <p:cBhvr>
                                        <p:cTn id="10" dur="1000"/>
                                        <p:tgtEl>
                                          <p:spTgt spid="1024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52"/>
                                        </p:tgtEl>
                                        <p:attrNameLst>
                                          <p:attrName>style.visibility</p:attrName>
                                        </p:attrNameLst>
                                      </p:cBhvr>
                                      <p:to>
                                        <p:strVal val="visible"/>
                                      </p:to>
                                    </p:set>
                                    <p:anim calcmode="lin" valueType="num">
                                      <p:cBhvr>
                                        <p:cTn id="21" dur="500" fill="hold"/>
                                        <p:tgtEl>
                                          <p:spTgt spid="10252"/>
                                        </p:tgtEl>
                                        <p:attrNameLst>
                                          <p:attrName>ppt_w</p:attrName>
                                        </p:attrNameLst>
                                      </p:cBhvr>
                                      <p:tavLst>
                                        <p:tav tm="0">
                                          <p:val>
                                            <p:fltVal val="0"/>
                                          </p:val>
                                        </p:tav>
                                        <p:tav tm="100000">
                                          <p:val>
                                            <p:strVal val="#ppt_w"/>
                                          </p:val>
                                        </p:tav>
                                      </p:tavLst>
                                    </p:anim>
                                    <p:anim calcmode="lin" valueType="num">
                                      <p:cBhvr>
                                        <p:cTn id="22" dur="500" fill="hold"/>
                                        <p:tgtEl>
                                          <p:spTgt spid="10252"/>
                                        </p:tgtEl>
                                        <p:attrNameLst>
                                          <p:attrName>ppt_h</p:attrName>
                                        </p:attrNameLst>
                                      </p:cBhvr>
                                      <p:tavLst>
                                        <p:tav tm="0">
                                          <p:val>
                                            <p:fltVal val="0"/>
                                          </p:val>
                                        </p:tav>
                                        <p:tav tm="100000">
                                          <p:val>
                                            <p:strVal val="#ppt_h"/>
                                          </p:val>
                                        </p:tav>
                                      </p:tavLst>
                                    </p:anim>
                                    <p:animEffect transition="in" filter="fade">
                                      <p:cBhvr>
                                        <p:cTn id="23" dur="500"/>
                                        <p:tgtEl>
                                          <p:spTgt spid="1025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E761EBDA-EBAA-46FD-AEB2-9EB673C3BF88}"/>
              </a:ext>
            </a:extLst>
          </p:cNvPr>
          <p:cNvSpPr/>
          <p:nvPr/>
        </p:nvSpPr>
        <p:spPr>
          <a:xfrm>
            <a:off x="8385579" y="75210"/>
            <a:ext cx="3549572" cy="2403243"/>
          </a:xfrm>
          <a:prstGeom prst="cloud">
            <a:avLst/>
          </a:prstGeom>
          <a:solidFill>
            <a:schemeClr val="bg1">
              <a:alpha val="88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1">
            <a:extLst>
              <a:ext uri="{FF2B5EF4-FFF2-40B4-BE49-F238E27FC236}">
                <a16:creationId xmlns:a16="http://schemas.microsoft.com/office/drawing/2014/main" id="{3E262C32-92D3-4DBE-B0BC-815F22A53D0B}"/>
              </a:ext>
            </a:extLst>
          </p:cNvPr>
          <p:cNvSpPr/>
          <p:nvPr/>
        </p:nvSpPr>
        <p:spPr>
          <a:xfrm>
            <a:off x="505249" y="1805385"/>
            <a:ext cx="11309588" cy="498663"/>
          </a:xfrm>
          <a:prstGeom prst="rect">
            <a:avLst/>
          </a:prstGeom>
        </p:spPr>
        <p:txBody>
          <a:bodyPr wrap="square">
            <a:spAutoFit/>
          </a:bodyPr>
          <a:lstStyle/>
          <a:p>
            <a:pPr>
              <a:lnSpc>
                <a:spcPct val="150000"/>
              </a:lnSpc>
              <a:defRPr/>
            </a:pPr>
            <a:endParaRPr lang="zh-CN" altLang="en-US" sz="2000" dirty="0">
              <a:solidFill>
                <a:schemeClr val="tx1">
                  <a:lumMod val="75000"/>
                  <a:lumOff val="25000"/>
                </a:schemeClr>
              </a:solidFill>
              <a:latin typeface="Times New Roman" panose="02020603050405020304" pitchFamily="18" charset="0"/>
              <a:ea typeface="字魂70号-灵悦黑体" panose="00000500000000000000" pitchFamily="2" charset="-122"/>
              <a:cs typeface="Times New Roman" panose="02020603050405020304" pitchFamily="18" charset="0"/>
              <a:sym typeface="字魂105号-简雅黑" panose="00000500000000000000" pitchFamily="2" charset="-122"/>
            </a:endParaRPr>
          </a:p>
        </p:txBody>
      </p:sp>
      <p:sp>
        <p:nvSpPr>
          <p:cNvPr id="8" name="文本框 7">
            <a:extLst>
              <a:ext uri="{FF2B5EF4-FFF2-40B4-BE49-F238E27FC236}">
                <a16:creationId xmlns:a16="http://schemas.microsoft.com/office/drawing/2014/main" id="{FEB50DCD-C690-47AE-8388-F7B3FB7D0B79}"/>
              </a:ext>
            </a:extLst>
          </p:cNvPr>
          <p:cNvSpPr txBox="1"/>
          <p:nvPr/>
        </p:nvSpPr>
        <p:spPr>
          <a:xfrm>
            <a:off x="1197594" y="355349"/>
            <a:ext cx="10334801" cy="1323439"/>
          </a:xfrm>
          <a:prstGeom prst="rect">
            <a:avLst/>
          </a:prstGeom>
          <a:noFill/>
        </p:spPr>
        <p:txBody>
          <a:bodyPr wrap="square" rtlCol="0">
            <a:spAutoFit/>
            <a:scene3d>
              <a:camera prst="orthographicFront"/>
              <a:lightRig rig="threePt" dir="t"/>
            </a:scene3d>
            <a:sp3d contourW="12700"/>
          </a:bodyPr>
          <a:lstStyle/>
          <a:p>
            <a:pPr lvl="0">
              <a:defRPr/>
            </a:pP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Xếp</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các</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từ</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ngữ</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chỉ</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hành</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động</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nêu</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trong</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ngoặc</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đơn</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vào</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nhóm</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thích</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40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hợp</a:t>
            </a:r>
            <a:r>
              <a:rPr lang="en-US" altLang="zh-CN"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a:t>
            </a:r>
            <a:endParaRPr lang="zh-CN" altLang="en-US" sz="40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endParaRPr>
          </a:p>
        </p:txBody>
      </p:sp>
      <p:sp>
        <p:nvSpPr>
          <p:cNvPr id="10" name="矩形 9">
            <a:extLst>
              <a:ext uri="{FF2B5EF4-FFF2-40B4-BE49-F238E27FC236}">
                <a16:creationId xmlns:a16="http://schemas.microsoft.com/office/drawing/2014/main" id="{33ECEE4E-BFE2-4D5A-B124-217C5ED08005}"/>
              </a:ext>
            </a:extLst>
          </p:cNvPr>
          <p:cNvSpPr/>
          <p:nvPr/>
        </p:nvSpPr>
        <p:spPr>
          <a:xfrm>
            <a:off x="503519" y="449271"/>
            <a:ext cx="573761" cy="573761"/>
          </a:xfrm>
          <a:prstGeom prst="rect">
            <a:avLst/>
          </a:prstGeom>
          <a:solidFill>
            <a:srgbClr val="57A9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sym typeface="字魂105号-简雅黑" panose="00000500000000000000" pitchFamily="2" charset="-122"/>
              </a:rPr>
              <a:t>2</a:t>
            </a:r>
            <a:endParaRPr lang="zh-CN" altLang="en-US" sz="4000" b="1"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sym typeface="字魂105号-简雅黑" panose="00000500000000000000"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2938274924"/>
              </p:ext>
            </p:extLst>
          </p:nvPr>
        </p:nvGraphicFramePr>
        <p:xfrm>
          <a:off x="1941593" y="1805385"/>
          <a:ext cx="8128000" cy="219456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a:r>
                        <a:rPr lang="en-US" sz="4400" dirty="0">
                          <a:latin typeface="Times New Roman" pitchFamily="18" charset="0"/>
                          <a:cs typeface="Times New Roman" pitchFamily="18" charset="0"/>
                        </a:rPr>
                        <a:t>NHÓM</a:t>
                      </a:r>
                      <a:r>
                        <a:rPr lang="en-US" sz="4400" baseline="0" dirty="0">
                          <a:latin typeface="Times New Roman" pitchFamily="18" charset="0"/>
                          <a:cs typeface="Times New Roman" pitchFamily="18" charset="0"/>
                        </a:rPr>
                        <a:t> A</a:t>
                      </a:r>
                      <a:endParaRPr lang="vi-VN" sz="4400" dirty="0">
                        <a:latin typeface="Times New Roman" pitchFamily="18" charset="0"/>
                        <a:cs typeface="Times New Roman" pitchFamily="18" charset="0"/>
                      </a:endParaRPr>
                    </a:p>
                  </a:txBody>
                  <a:tcPr/>
                </a:tc>
                <a:tc>
                  <a:txBody>
                    <a:bodyPr/>
                    <a:lstStyle/>
                    <a:p>
                      <a:pPr algn="ctr"/>
                      <a:r>
                        <a:rPr lang="en-US" sz="4400" dirty="0">
                          <a:latin typeface="Times New Roman" pitchFamily="18" charset="0"/>
                          <a:cs typeface="Times New Roman" pitchFamily="18" charset="0"/>
                        </a:rPr>
                        <a:t>NHÓM</a:t>
                      </a:r>
                      <a:r>
                        <a:rPr lang="en-US" sz="4400" baseline="0" dirty="0">
                          <a:latin typeface="Times New Roman" pitchFamily="18" charset="0"/>
                          <a:cs typeface="Times New Roman" pitchFamily="18" charset="0"/>
                        </a:rPr>
                        <a:t> B</a:t>
                      </a:r>
                      <a:endParaRPr lang="vi-VN" sz="4400" dirty="0">
                        <a:latin typeface="Times New Roman" pitchFamily="18" charset="0"/>
                        <a:cs typeface="Times New Roman"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4400" dirty="0" err="1">
                          <a:latin typeface="Times New Roman" pitchFamily="18" charset="0"/>
                          <a:cs typeface="Times New Roman" pitchFamily="18" charset="0"/>
                        </a:rPr>
                        <a:t>Hành</a:t>
                      </a:r>
                      <a:r>
                        <a:rPr lang="en-US" sz="4400" baseline="0" dirty="0">
                          <a:latin typeface="Times New Roman" pitchFamily="18" charset="0"/>
                          <a:cs typeface="Times New Roman" pitchFamily="18" charset="0"/>
                        </a:rPr>
                        <a:t> </a:t>
                      </a:r>
                      <a:r>
                        <a:rPr lang="en-US" sz="4400" baseline="0" dirty="0" err="1">
                          <a:latin typeface="Times New Roman" pitchFamily="18" charset="0"/>
                          <a:cs typeface="Times New Roman" pitchFamily="18" charset="0"/>
                        </a:rPr>
                        <a:t>động</a:t>
                      </a:r>
                      <a:r>
                        <a:rPr lang="en-US" sz="4400" baseline="0" dirty="0">
                          <a:latin typeface="Times New Roman" pitchFamily="18" charset="0"/>
                          <a:cs typeface="Times New Roman" pitchFamily="18" charset="0"/>
                        </a:rPr>
                        <a:t> </a:t>
                      </a:r>
                      <a:r>
                        <a:rPr lang="en-US" sz="4400" baseline="0" dirty="0" err="1">
                          <a:latin typeface="Times New Roman" pitchFamily="18" charset="0"/>
                          <a:cs typeface="Times New Roman" pitchFamily="18" charset="0"/>
                        </a:rPr>
                        <a:t>bảo</a:t>
                      </a:r>
                      <a:r>
                        <a:rPr lang="en-US" sz="4400" baseline="0" dirty="0">
                          <a:latin typeface="Times New Roman" pitchFamily="18" charset="0"/>
                          <a:cs typeface="Times New Roman" pitchFamily="18" charset="0"/>
                        </a:rPr>
                        <a:t> </a:t>
                      </a:r>
                      <a:r>
                        <a:rPr lang="en-US" sz="4400" baseline="0" dirty="0" err="1">
                          <a:latin typeface="Times New Roman" pitchFamily="18" charset="0"/>
                          <a:cs typeface="Times New Roman" pitchFamily="18" charset="0"/>
                        </a:rPr>
                        <a:t>vệ</a:t>
                      </a:r>
                      <a:r>
                        <a:rPr lang="en-US" sz="4400" baseline="0" dirty="0">
                          <a:latin typeface="Times New Roman" pitchFamily="18" charset="0"/>
                          <a:cs typeface="Times New Roman" pitchFamily="18" charset="0"/>
                        </a:rPr>
                        <a:t> </a:t>
                      </a:r>
                      <a:r>
                        <a:rPr lang="en-US" sz="4400" baseline="0" dirty="0" err="1">
                          <a:latin typeface="Times New Roman" pitchFamily="18" charset="0"/>
                          <a:cs typeface="Times New Roman" pitchFamily="18" charset="0"/>
                        </a:rPr>
                        <a:t>môi</a:t>
                      </a:r>
                      <a:r>
                        <a:rPr lang="en-US" sz="4400" baseline="0" dirty="0">
                          <a:latin typeface="Times New Roman" pitchFamily="18" charset="0"/>
                          <a:cs typeface="Times New Roman" pitchFamily="18" charset="0"/>
                        </a:rPr>
                        <a:t> </a:t>
                      </a:r>
                      <a:r>
                        <a:rPr lang="en-US" sz="4400" baseline="0" dirty="0" err="1">
                          <a:latin typeface="Times New Roman" pitchFamily="18" charset="0"/>
                          <a:cs typeface="Times New Roman" pitchFamily="18" charset="0"/>
                        </a:rPr>
                        <a:t>trường</a:t>
                      </a:r>
                      <a:endParaRPr lang="vi-VN" sz="4400" dirty="0">
                        <a:latin typeface="Times New Roman" pitchFamily="18" charset="0"/>
                        <a:cs typeface="Times New Roman" pitchFamily="18" charset="0"/>
                      </a:endParaRPr>
                    </a:p>
                  </a:txBody>
                  <a:tcPr/>
                </a:tc>
                <a:tc>
                  <a:txBody>
                    <a:bodyPr/>
                    <a:lstStyle/>
                    <a:p>
                      <a:pPr algn="ctr"/>
                      <a:r>
                        <a:rPr lang="en-US" sz="4400" dirty="0" err="1">
                          <a:latin typeface="Times New Roman" pitchFamily="18" charset="0"/>
                          <a:cs typeface="Times New Roman" pitchFamily="18" charset="0"/>
                        </a:rPr>
                        <a:t>Hành</a:t>
                      </a:r>
                      <a:r>
                        <a:rPr lang="en-US" sz="4400" baseline="0" dirty="0">
                          <a:latin typeface="Times New Roman" pitchFamily="18" charset="0"/>
                          <a:cs typeface="Times New Roman" pitchFamily="18" charset="0"/>
                        </a:rPr>
                        <a:t> </a:t>
                      </a:r>
                      <a:r>
                        <a:rPr lang="en-US" sz="4400" baseline="0" dirty="0" err="1">
                          <a:latin typeface="Times New Roman" pitchFamily="18" charset="0"/>
                          <a:cs typeface="Times New Roman" pitchFamily="18" charset="0"/>
                        </a:rPr>
                        <a:t>động</a:t>
                      </a:r>
                      <a:r>
                        <a:rPr lang="en-US" sz="4400" baseline="0" dirty="0">
                          <a:latin typeface="Times New Roman" pitchFamily="18" charset="0"/>
                          <a:cs typeface="Times New Roman" pitchFamily="18" charset="0"/>
                        </a:rPr>
                        <a:t> </a:t>
                      </a:r>
                      <a:r>
                        <a:rPr lang="en-US" sz="4400" baseline="0" dirty="0" err="1">
                          <a:latin typeface="Times New Roman" pitchFamily="18" charset="0"/>
                          <a:cs typeface="Times New Roman" pitchFamily="18" charset="0"/>
                        </a:rPr>
                        <a:t>phá</a:t>
                      </a:r>
                      <a:r>
                        <a:rPr lang="en-US" sz="4400" baseline="0" dirty="0">
                          <a:latin typeface="Times New Roman" pitchFamily="18" charset="0"/>
                          <a:cs typeface="Times New Roman" pitchFamily="18" charset="0"/>
                        </a:rPr>
                        <a:t> </a:t>
                      </a:r>
                      <a:r>
                        <a:rPr lang="en-US" sz="4400" baseline="0" dirty="0" err="1">
                          <a:latin typeface="Times New Roman" pitchFamily="18" charset="0"/>
                          <a:cs typeface="Times New Roman" pitchFamily="18" charset="0"/>
                        </a:rPr>
                        <a:t>hoại</a:t>
                      </a:r>
                      <a:r>
                        <a:rPr lang="en-US" sz="4400" baseline="0" dirty="0">
                          <a:latin typeface="Times New Roman" pitchFamily="18" charset="0"/>
                          <a:cs typeface="Times New Roman" pitchFamily="18" charset="0"/>
                        </a:rPr>
                        <a:t> </a:t>
                      </a:r>
                      <a:r>
                        <a:rPr lang="en-US" sz="4400" baseline="0" dirty="0" err="1">
                          <a:latin typeface="Times New Roman" pitchFamily="18" charset="0"/>
                          <a:cs typeface="Times New Roman" pitchFamily="18" charset="0"/>
                        </a:rPr>
                        <a:t>môi</a:t>
                      </a:r>
                      <a:r>
                        <a:rPr lang="en-US" sz="4400" baseline="0" dirty="0">
                          <a:latin typeface="Times New Roman" pitchFamily="18" charset="0"/>
                          <a:cs typeface="Times New Roman" pitchFamily="18" charset="0"/>
                        </a:rPr>
                        <a:t> </a:t>
                      </a:r>
                      <a:r>
                        <a:rPr lang="en-US" sz="4400" baseline="0" dirty="0" err="1">
                          <a:latin typeface="Times New Roman" pitchFamily="18" charset="0"/>
                          <a:cs typeface="Times New Roman" pitchFamily="18" charset="0"/>
                        </a:rPr>
                        <a:t>trường</a:t>
                      </a:r>
                      <a:endParaRPr lang="vi-VN" sz="4400" dirty="0">
                        <a:latin typeface="Times New Roman" pitchFamily="18" charset="0"/>
                        <a:cs typeface="Times New Roman" pitchFamily="18" charset="0"/>
                      </a:endParaRPr>
                    </a:p>
                  </a:txBody>
                  <a:tcPr>
                    <a:solidFill>
                      <a:schemeClr val="accent2">
                        <a:lumMod val="60000"/>
                        <a:lumOff val="40000"/>
                      </a:schemeClr>
                    </a:solidFill>
                  </a:tcPr>
                </a:tc>
                <a:extLst>
                  <a:ext uri="{0D108BD9-81ED-4DB2-BD59-A6C34878D82A}">
                    <a16:rowId xmlns:a16="http://schemas.microsoft.com/office/drawing/2014/main" val="10001"/>
                  </a:ext>
                </a:extLst>
              </a:tr>
            </a:tbl>
          </a:graphicData>
        </a:graphic>
      </p:graphicFrame>
      <p:sp>
        <p:nvSpPr>
          <p:cNvPr id="15" name="文本框 7">
            <a:extLst>
              <a:ext uri="{FF2B5EF4-FFF2-40B4-BE49-F238E27FC236}">
                <a16:creationId xmlns:a16="http://schemas.microsoft.com/office/drawing/2014/main" id="{FEB50DCD-C690-47AE-8388-F7B3FB7D0B79}"/>
              </a:ext>
            </a:extLst>
          </p:cNvPr>
          <p:cNvSpPr txBox="1"/>
          <p:nvPr/>
        </p:nvSpPr>
        <p:spPr>
          <a:xfrm>
            <a:off x="273050" y="4126542"/>
            <a:ext cx="11645900" cy="2145268"/>
          </a:xfrm>
          <a:prstGeom prst="round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threePt" dir="t"/>
            </a:scene3d>
            <a:sp3d contourW="12700"/>
          </a:bodyPr>
          <a:lstStyle/>
          <a:p>
            <a:pPr lvl="0" algn="just">
              <a:defRPr/>
            </a:pP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phá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rừng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trồng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trồng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rừng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bừa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bắn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thú</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rừng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phủ</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dã</a:t>
            </a:r>
            <a:r>
              <a:rPr lang="en-US" sz="4000" dirty="0">
                <a:latin typeface="Times New Roman" pitchFamily="18" charset="0"/>
                <a:cs typeface="Times New Roman" pitchFamily="18" charset="0"/>
              </a:rPr>
              <a:t>)</a:t>
            </a:r>
            <a:endParaRPr lang="zh-CN" altLang="en-US" sz="4000" dirty="0">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endParaRPr>
          </a:p>
        </p:txBody>
      </p:sp>
      <p:pic>
        <p:nvPicPr>
          <p:cNvPr id="9" name="图片 29">
            <a:extLst>
              <a:ext uri="{FF2B5EF4-FFF2-40B4-BE49-F238E27FC236}">
                <a16:creationId xmlns:a16="http://schemas.microsoft.com/office/drawing/2014/main" id="{194F1E3D-2EEF-4756-80AC-47E4659D16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rot="556421" flipH="1">
            <a:off x="-5887" y="5571042"/>
            <a:ext cx="557875" cy="1250177"/>
          </a:xfrm>
          <a:prstGeom prst="rect">
            <a:avLst/>
          </a:prstGeom>
        </p:spPr>
      </p:pic>
      <p:pic>
        <p:nvPicPr>
          <p:cNvPr id="11" name="图片 29">
            <a:extLst>
              <a:ext uri="{FF2B5EF4-FFF2-40B4-BE49-F238E27FC236}">
                <a16:creationId xmlns:a16="http://schemas.microsoft.com/office/drawing/2014/main" id="{EC79AAE9-6113-483D-BAC1-20ABD41B37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11377276" y="5467254"/>
            <a:ext cx="557875" cy="1250177"/>
          </a:xfrm>
          <a:prstGeom prst="rect">
            <a:avLst/>
          </a:prstGeom>
        </p:spPr>
      </p:pic>
    </p:spTree>
    <p:extLst>
      <p:ext uri="{BB962C8B-B14F-4D97-AF65-F5344CB8AC3E}">
        <p14:creationId xmlns:p14="http://schemas.microsoft.com/office/powerpoint/2010/main" val="10532716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8" grpId="0"/>
      <p:bldP spid="10"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id="{AD0F00BC-DFBB-4907-B24A-B50AE112A156}"/>
              </a:ext>
            </a:extLst>
          </p:cNvPr>
          <p:cNvSpPr/>
          <p:nvPr/>
        </p:nvSpPr>
        <p:spPr>
          <a:xfrm>
            <a:off x="9110563" y="709494"/>
            <a:ext cx="3081437" cy="2000033"/>
          </a:xfrm>
          <a:prstGeom prst="cloud">
            <a:avLst/>
          </a:prstGeom>
          <a:solidFill>
            <a:schemeClr val="bg1">
              <a:alpha val="88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a:extLst>
              <a:ext uri="{FF2B5EF4-FFF2-40B4-BE49-F238E27FC236}">
                <a16:creationId xmlns:a16="http://schemas.microsoft.com/office/drawing/2014/main" id="{4AB99D83-0865-47DA-97EC-9389167B7B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56363" y="2905248"/>
            <a:ext cx="3338662" cy="3975836"/>
          </a:xfrm>
          <a:prstGeom prst="rect">
            <a:avLst/>
          </a:prstGeom>
        </p:spPr>
      </p:pic>
      <p:sp>
        <p:nvSpPr>
          <p:cNvPr id="9" name="Rectangle 6"/>
          <p:cNvSpPr>
            <a:spLocks noChangeArrowheads="1"/>
          </p:cNvSpPr>
          <p:nvPr/>
        </p:nvSpPr>
        <p:spPr bwMode="auto">
          <a:xfrm>
            <a:off x="5178973" y="170885"/>
            <a:ext cx="4191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3200" b="1" dirty="0" err="1">
                <a:solidFill>
                  <a:srgbClr val="CC0000"/>
                </a:solidFill>
                <a:latin typeface="Times New Roman" pitchFamily="18" charset="0"/>
                <a:cs typeface="Times New Roman" pitchFamily="18" charset="0"/>
              </a:rPr>
              <a:t>Hành</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động</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phá</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hoại</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môi</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trường</a:t>
            </a:r>
            <a:endParaRPr lang="en-US" sz="3200" b="1" dirty="0">
              <a:solidFill>
                <a:srgbClr val="CC0000"/>
              </a:solidFill>
              <a:latin typeface="Times New Roman" pitchFamily="18" charset="0"/>
              <a:cs typeface="Times New Roman" pitchFamily="18" charset="0"/>
            </a:endParaRPr>
          </a:p>
        </p:txBody>
      </p:sp>
      <p:sp>
        <p:nvSpPr>
          <p:cNvPr id="10" name="Rectangle 7"/>
          <p:cNvSpPr>
            <a:spLocks noChangeArrowheads="1"/>
          </p:cNvSpPr>
          <p:nvPr/>
        </p:nvSpPr>
        <p:spPr bwMode="auto">
          <a:xfrm>
            <a:off x="4838699" y="1248103"/>
            <a:ext cx="6354817"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50000"/>
              </a:lnSpc>
            </a:pP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phá</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rừng</a:t>
            </a:r>
            <a:endParaRPr lang="en-US" sz="3200" b="1" dirty="0">
              <a:solidFill>
                <a:sysClr val="windowText" lastClr="000000"/>
              </a:solidFill>
              <a:latin typeface="Times New Roman" pitchFamily="18" charset="0"/>
              <a:cs typeface="Times New Roman" pitchFamily="18" charset="0"/>
            </a:endParaRPr>
          </a:p>
          <a:p>
            <a:pPr eaLnBrk="1" hangingPunct="1">
              <a:lnSpc>
                <a:spcPct val="150000"/>
              </a:lnSpc>
            </a:pP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đánh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cá</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bằng</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mìn</a:t>
            </a:r>
            <a:endParaRPr lang="en-US" sz="3200" b="1" dirty="0">
              <a:solidFill>
                <a:sysClr val="windowText" lastClr="000000"/>
              </a:solidFill>
              <a:latin typeface="Times New Roman" pitchFamily="18" charset="0"/>
              <a:cs typeface="Times New Roman" pitchFamily="18" charset="0"/>
            </a:endParaRPr>
          </a:p>
          <a:p>
            <a:pPr eaLnBrk="1" hangingPunct="1">
              <a:lnSpc>
                <a:spcPct val="150000"/>
              </a:lnSpc>
            </a:pP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xả</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rác</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bừa</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bãi</a:t>
            </a:r>
            <a:endParaRPr lang="en-US" sz="3200" b="1" dirty="0">
              <a:solidFill>
                <a:sysClr val="windowText" lastClr="000000"/>
              </a:solidFill>
              <a:latin typeface="Times New Roman" pitchFamily="18" charset="0"/>
              <a:cs typeface="Times New Roman" pitchFamily="18" charset="0"/>
            </a:endParaRPr>
          </a:p>
          <a:p>
            <a:pPr eaLnBrk="1" hangingPunct="1">
              <a:lnSpc>
                <a:spcPct val="150000"/>
              </a:lnSpc>
            </a:pP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đốt</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nương</a:t>
            </a:r>
            <a:endParaRPr lang="en-US" sz="3200" b="1" dirty="0">
              <a:solidFill>
                <a:sysClr val="windowText" lastClr="000000"/>
              </a:solidFill>
              <a:latin typeface="Times New Roman" pitchFamily="18" charset="0"/>
              <a:cs typeface="Times New Roman" pitchFamily="18" charset="0"/>
            </a:endParaRPr>
          </a:p>
          <a:p>
            <a:pPr eaLnBrk="1" hangingPunct="1">
              <a:lnSpc>
                <a:spcPct val="150000"/>
              </a:lnSpc>
            </a:pP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săn</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bắt</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thú</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rừng</a:t>
            </a:r>
            <a:endParaRPr lang="en-US" sz="3200" b="1" dirty="0">
              <a:solidFill>
                <a:sysClr val="windowText" lastClr="000000"/>
              </a:solidFill>
              <a:latin typeface="Times New Roman" pitchFamily="18" charset="0"/>
              <a:cs typeface="Times New Roman" pitchFamily="18" charset="0"/>
            </a:endParaRPr>
          </a:p>
          <a:p>
            <a:pPr eaLnBrk="1" hangingPunct="1">
              <a:lnSpc>
                <a:spcPct val="150000"/>
              </a:lnSpc>
            </a:pP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đánh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cá</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bằng</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điện</a:t>
            </a:r>
            <a:endParaRPr lang="en-US" sz="3200" b="1" dirty="0">
              <a:solidFill>
                <a:sysClr val="windowText" lastClr="000000"/>
              </a:solidFill>
              <a:latin typeface="Times New Roman" pitchFamily="18" charset="0"/>
              <a:cs typeface="Times New Roman" pitchFamily="18" charset="0"/>
            </a:endParaRPr>
          </a:p>
          <a:p>
            <a:pPr eaLnBrk="1" hangingPunct="1">
              <a:lnSpc>
                <a:spcPct val="150000"/>
              </a:lnSpc>
              <a:buFontTx/>
              <a:buChar char="-"/>
            </a:pP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buôn</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bán</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động</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vật</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hoang</a:t>
            </a:r>
            <a:r>
              <a:rPr lang="en-US" sz="3200" b="1" dirty="0">
                <a:solidFill>
                  <a:sysClr val="windowText" lastClr="000000"/>
                </a:solidFill>
                <a:latin typeface="Times New Roman" pitchFamily="18" charset="0"/>
                <a:cs typeface="Times New Roman" pitchFamily="18" charset="0"/>
              </a:rPr>
              <a:t> dã</a:t>
            </a:r>
          </a:p>
          <a:p>
            <a:pPr eaLnBrk="1" hangingPunct="1">
              <a:lnSpc>
                <a:spcPct val="150000"/>
              </a:lnSpc>
            </a:pPr>
            <a:endParaRPr lang="en-US" sz="3200" b="1" dirty="0">
              <a:solidFill>
                <a:sysClr val="windowText" lastClr="000000"/>
              </a:solidFill>
              <a:latin typeface="Times New Roman" pitchFamily="18" charset="0"/>
              <a:cs typeface="Times New Roman" pitchFamily="18" charset="0"/>
            </a:endParaRPr>
          </a:p>
        </p:txBody>
      </p:sp>
      <p:sp>
        <p:nvSpPr>
          <p:cNvPr id="11" name="Rectangle 9"/>
          <p:cNvSpPr>
            <a:spLocks noChangeArrowheads="1"/>
          </p:cNvSpPr>
          <p:nvPr/>
        </p:nvSpPr>
        <p:spPr bwMode="auto">
          <a:xfrm>
            <a:off x="356363" y="170885"/>
            <a:ext cx="43576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3200" b="1" dirty="0" err="1">
                <a:solidFill>
                  <a:srgbClr val="CC0000"/>
                </a:solidFill>
                <a:latin typeface="Times New Roman" pitchFamily="18" charset="0"/>
                <a:cs typeface="Times New Roman" pitchFamily="18" charset="0"/>
              </a:rPr>
              <a:t>Hành</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động</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bảo</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vệ</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môi</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trường</a:t>
            </a:r>
            <a:endParaRPr lang="en-US" sz="3200" b="1" dirty="0">
              <a:solidFill>
                <a:srgbClr val="CC0000"/>
              </a:solidFill>
              <a:latin typeface="Times New Roman" pitchFamily="18" charset="0"/>
              <a:cs typeface="Times New Roman" pitchFamily="18" charset="0"/>
            </a:endParaRPr>
          </a:p>
        </p:txBody>
      </p:sp>
      <p:sp>
        <p:nvSpPr>
          <p:cNvPr id="12" name="Rectangle 11"/>
          <p:cNvSpPr>
            <a:spLocks noChangeArrowheads="1"/>
          </p:cNvSpPr>
          <p:nvPr/>
        </p:nvSpPr>
        <p:spPr bwMode="auto">
          <a:xfrm>
            <a:off x="533400" y="1381754"/>
            <a:ext cx="391247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50000"/>
              </a:lnSpc>
            </a:pP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trồng</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cây</a:t>
            </a:r>
            <a:endParaRPr lang="en-US" sz="3200" b="1" dirty="0">
              <a:solidFill>
                <a:sysClr val="windowText" lastClr="000000"/>
              </a:solidFill>
              <a:latin typeface="Times New Roman" pitchFamily="18" charset="0"/>
              <a:cs typeface="Times New Roman" pitchFamily="18" charset="0"/>
            </a:endParaRPr>
          </a:p>
          <a:p>
            <a:pPr eaLnBrk="1" hangingPunct="1">
              <a:lnSpc>
                <a:spcPct val="150000"/>
              </a:lnSpc>
            </a:pP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trồng</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rừng</a:t>
            </a:r>
            <a:endParaRPr lang="en-US" sz="3200" b="1" dirty="0">
              <a:solidFill>
                <a:sysClr val="windowText" lastClr="000000"/>
              </a:solidFill>
              <a:latin typeface="Times New Roman" pitchFamily="18" charset="0"/>
              <a:cs typeface="Times New Roman" pitchFamily="18" charset="0"/>
            </a:endParaRPr>
          </a:p>
          <a:p>
            <a:pPr eaLnBrk="1" hangingPunct="1">
              <a:lnSpc>
                <a:spcPct val="150000"/>
              </a:lnSpc>
            </a:pP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phủ</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xanh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đồi</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trọc</a:t>
            </a:r>
            <a:endParaRPr lang="en-US" sz="3200" b="1" dirty="0">
              <a:solidFill>
                <a:sysClr val="windowText" lastClr="000000"/>
              </a:solidFill>
              <a:latin typeface="Times New Roman" pitchFamily="18" charset="0"/>
              <a:cs typeface="Times New Roman" pitchFamily="18" charset="0"/>
            </a:endParaRPr>
          </a:p>
          <a:p>
            <a:pPr eaLnBrk="1" hangingPunct="1">
              <a:lnSpc>
                <a:spcPct val="150000"/>
              </a:lnSpc>
            </a:pPr>
            <a:endParaRPr lang="en-US" sz="3200" b="1" dirty="0">
              <a:solidFill>
                <a:sysClr val="windowText" lastClr="000000"/>
              </a:solidFill>
              <a:latin typeface="Times New Roman" pitchFamily="18" charset="0"/>
              <a:cs typeface="Times New Roman" pitchFamily="18" charset="0"/>
            </a:endParaRPr>
          </a:p>
        </p:txBody>
      </p:sp>
      <p:grpSp>
        <p:nvGrpSpPr>
          <p:cNvPr id="15" name="Group 14"/>
          <p:cNvGrpSpPr/>
          <p:nvPr/>
        </p:nvGrpSpPr>
        <p:grpSpPr>
          <a:xfrm>
            <a:off x="496614" y="170885"/>
            <a:ext cx="9144000" cy="6324508"/>
            <a:chOff x="496614" y="170885"/>
            <a:chExt cx="9144000" cy="6324508"/>
          </a:xfrm>
        </p:grpSpPr>
        <p:sp>
          <p:nvSpPr>
            <p:cNvPr id="13" name="Line 18"/>
            <p:cNvSpPr>
              <a:spLocks noChangeShapeType="1"/>
            </p:cNvSpPr>
            <p:nvPr/>
          </p:nvSpPr>
          <p:spPr bwMode="auto">
            <a:xfrm>
              <a:off x="496614" y="1248103"/>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cxnSp>
          <p:nvCxnSpPr>
            <p:cNvPr id="14" name="Straight Connector 13"/>
            <p:cNvCxnSpPr/>
            <p:nvPr/>
          </p:nvCxnSpPr>
          <p:spPr>
            <a:xfrm>
              <a:off x="4838699" y="170885"/>
              <a:ext cx="0" cy="63245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 name="图片 8">
            <a:extLst>
              <a:ext uri="{FF2B5EF4-FFF2-40B4-BE49-F238E27FC236}">
                <a16:creationId xmlns:a16="http://schemas.microsoft.com/office/drawing/2014/main" id="{85E02BE8-8EC2-4F22-850A-99853E4B8778}"/>
              </a:ext>
            </a:extLst>
          </p:cNvPr>
          <p:cNvPicPr>
            <a:picLocks noChangeAspect="1"/>
          </p:cNvPicPr>
          <p:nvPr/>
        </p:nvPicPr>
        <p:blipFill rotWithShape="1">
          <a:blip r:embed="rId3">
            <a:extLst>
              <a:ext uri="{28A0092B-C50C-407E-A947-70E740481C1C}">
                <a14:useLocalDpi xmlns:a14="http://schemas.microsoft.com/office/drawing/2010/main" val="0"/>
              </a:ext>
            </a:extLst>
          </a:blip>
          <a:srcRect l="2091" t="7924" r="8917" b="44414"/>
          <a:stretch/>
        </p:blipFill>
        <p:spPr>
          <a:xfrm flipH="1">
            <a:off x="8037109" y="1498600"/>
            <a:ext cx="4439019" cy="3828217"/>
          </a:xfrm>
          <a:prstGeom prst="rect">
            <a:avLst/>
          </a:prstGeom>
        </p:spPr>
      </p:pic>
    </p:spTree>
    <p:extLst>
      <p:ext uri="{BB962C8B-B14F-4D97-AF65-F5344CB8AC3E}">
        <p14:creationId xmlns:p14="http://schemas.microsoft.com/office/powerpoint/2010/main" val="1330288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1000"/>
                                        <p:tgtEl>
                                          <p:spTgt spid="12">
                                            <p:txEl>
                                              <p:pRg st="1" end="1"/>
                                            </p:txEl>
                                          </p:spTgt>
                                        </p:tgtEl>
                                      </p:cBhvr>
                                    </p:animEffect>
                                    <p:anim calcmode="lin" valueType="num">
                                      <p:cBhvr>
                                        <p:cTn id="3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fade">
                                      <p:cBhvr>
                                        <p:cTn id="42" dur="1000"/>
                                        <p:tgtEl>
                                          <p:spTgt spid="12">
                                            <p:txEl>
                                              <p:pRg st="2" end="2"/>
                                            </p:txEl>
                                          </p:spTgt>
                                        </p:tgtEl>
                                      </p:cBhvr>
                                    </p:animEffect>
                                    <p:anim calcmode="lin" valueType="num">
                                      <p:cBhvr>
                                        <p:cTn id="4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circle(in)">
                                      <p:cBhvr>
                                        <p:cTn id="49" dur="2000"/>
                                        <p:tgtEl>
                                          <p:spTgt spid="1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0">
                                            <p:txEl>
                                              <p:pRg st="1" end="1"/>
                                            </p:txEl>
                                          </p:spTgt>
                                        </p:tgtEl>
                                        <p:attrNameLst>
                                          <p:attrName>style.visibility</p:attrName>
                                        </p:attrNameLst>
                                      </p:cBhvr>
                                      <p:to>
                                        <p:strVal val="visible"/>
                                      </p:to>
                                    </p:set>
                                    <p:animEffect transition="in" filter="circle(in)">
                                      <p:cBhvr>
                                        <p:cTn id="54" dur="2000"/>
                                        <p:tgtEl>
                                          <p:spTgt spid="10">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0">
                                            <p:txEl>
                                              <p:pRg st="2" end="2"/>
                                            </p:txEl>
                                          </p:spTgt>
                                        </p:tgtEl>
                                        <p:attrNameLst>
                                          <p:attrName>style.visibility</p:attrName>
                                        </p:attrNameLst>
                                      </p:cBhvr>
                                      <p:to>
                                        <p:strVal val="visible"/>
                                      </p:to>
                                    </p:set>
                                    <p:animEffect transition="in" filter="circle(in)">
                                      <p:cBhvr>
                                        <p:cTn id="59" dur="2000"/>
                                        <p:tgtEl>
                                          <p:spTgt spid="10">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0">
                                            <p:txEl>
                                              <p:pRg st="3" end="3"/>
                                            </p:txEl>
                                          </p:spTgt>
                                        </p:tgtEl>
                                        <p:attrNameLst>
                                          <p:attrName>style.visibility</p:attrName>
                                        </p:attrNameLst>
                                      </p:cBhvr>
                                      <p:to>
                                        <p:strVal val="visible"/>
                                      </p:to>
                                    </p:set>
                                    <p:animEffect transition="in" filter="circle(in)">
                                      <p:cBhvr>
                                        <p:cTn id="64" dur="2000"/>
                                        <p:tgtEl>
                                          <p:spTgt spid="10">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0">
                                            <p:txEl>
                                              <p:pRg st="4" end="4"/>
                                            </p:txEl>
                                          </p:spTgt>
                                        </p:tgtEl>
                                        <p:attrNameLst>
                                          <p:attrName>style.visibility</p:attrName>
                                        </p:attrNameLst>
                                      </p:cBhvr>
                                      <p:to>
                                        <p:strVal val="visible"/>
                                      </p:to>
                                    </p:set>
                                    <p:animEffect transition="in" filter="circle(in)">
                                      <p:cBhvr>
                                        <p:cTn id="69" dur="2000"/>
                                        <p:tgtEl>
                                          <p:spTgt spid="10">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10">
                                            <p:txEl>
                                              <p:pRg st="5" end="5"/>
                                            </p:txEl>
                                          </p:spTgt>
                                        </p:tgtEl>
                                        <p:attrNameLst>
                                          <p:attrName>style.visibility</p:attrName>
                                        </p:attrNameLst>
                                      </p:cBhvr>
                                      <p:to>
                                        <p:strVal val="visible"/>
                                      </p:to>
                                    </p:set>
                                    <p:animEffect transition="in" filter="circle(in)">
                                      <p:cBhvr>
                                        <p:cTn id="74" dur="2000"/>
                                        <p:tgtEl>
                                          <p:spTgt spid="10">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10">
                                            <p:txEl>
                                              <p:pRg st="6" end="6"/>
                                            </p:txEl>
                                          </p:spTgt>
                                        </p:tgtEl>
                                        <p:attrNameLst>
                                          <p:attrName>style.visibility</p:attrName>
                                        </p:attrNameLst>
                                      </p:cBhvr>
                                      <p:to>
                                        <p:strVal val="visible"/>
                                      </p:to>
                                    </p:set>
                                    <p:animEffect transition="in" filter="circle(in)">
                                      <p:cBhvr>
                                        <p:cTn id="79" dur="2000"/>
                                        <p:tgtEl>
                                          <p:spTgt spid="10">
                                            <p:txEl>
                                              <p:pRg st="6" end="6"/>
                                            </p:txEl>
                                          </p:spTgt>
                                        </p:tgtEl>
                                      </p:cBhvr>
                                    </p:animEffect>
                                  </p:childTnLst>
                                </p:cTn>
                              </p:par>
                              <p:par>
                                <p:cTn id="80" presetID="42"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anim calcmode="lin" valueType="num">
                                      <p:cBhvr>
                                        <p:cTn id="83" dur="1000" fill="hold"/>
                                        <p:tgtEl>
                                          <p:spTgt spid="16"/>
                                        </p:tgtEl>
                                        <p:attrNameLst>
                                          <p:attrName>ppt_x</p:attrName>
                                        </p:attrNameLst>
                                      </p:cBhvr>
                                      <p:tavLst>
                                        <p:tav tm="0">
                                          <p:val>
                                            <p:strVal val="#ppt_x"/>
                                          </p:val>
                                        </p:tav>
                                        <p:tav tm="100000">
                                          <p:val>
                                            <p:strVal val="#ppt_x"/>
                                          </p:val>
                                        </p:tav>
                                      </p:tavLst>
                                    </p:anim>
                                    <p:anim calcmode="lin" valueType="num">
                                      <p:cBhvr>
                                        <p:cTn id="8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p:bldP spid="10" grpId="0" build="p"/>
      <p:bldP spid="11" grpId="0"/>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88900"/>
            <a:ext cx="11899900" cy="579952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Rounded Rectangle 1"/>
          <p:cNvSpPr/>
          <p:nvPr/>
        </p:nvSpPr>
        <p:spPr>
          <a:xfrm>
            <a:off x="3084786" y="5888421"/>
            <a:ext cx="6022428" cy="969579"/>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400" dirty="0">
                <a:latin typeface="+mj-lt"/>
              </a:rPr>
              <a:t>Đánh cá bằng mìn</a:t>
            </a:r>
          </a:p>
        </p:txBody>
      </p:sp>
    </p:spTree>
    <p:extLst>
      <p:ext uri="{BB962C8B-B14F-4D97-AF65-F5344CB8AC3E}">
        <p14:creationId xmlns:p14="http://schemas.microsoft.com/office/powerpoint/2010/main" val="1887490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randombar(horizontal)">
                                      <p:cBhvr>
                                        <p:cTn id="7" dur="500"/>
                                        <p:tgtEl>
                                          <p:spTgt spid="1229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13278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ounded Rectangle 2"/>
          <p:cNvSpPr/>
          <p:nvPr/>
        </p:nvSpPr>
        <p:spPr>
          <a:xfrm>
            <a:off x="3163616" y="6195850"/>
            <a:ext cx="6022428" cy="64638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400" dirty="0">
                <a:latin typeface="+mj-lt"/>
              </a:rPr>
              <a:t>Đốt nương</a:t>
            </a:r>
          </a:p>
        </p:txBody>
      </p:sp>
    </p:spTree>
    <p:extLst>
      <p:ext uri="{BB962C8B-B14F-4D97-AF65-F5344CB8AC3E}">
        <p14:creationId xmlns:p14="http://schemas.microsoft.com/office/powerpoint/2010/main" val="3729933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onda sẽ phủ xanh 490 ha đồi trọc ở Bắc Kạn - Vn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76" y="0"/>
            <a:ext cx="6223001" cy="6060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ounded Rectangle 4"/>
          <p:cNvSpPr/>
          <p:nvPr/>
        </p:nvSpPr>
        <p:spPr>
          <a:xfrm>
            <a:off x="295115" y="6084347"/>
            <a:ext cx="5802048" cy="64638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600" dirty="0">
                <a:latin typeface="+mj-lt"/>
              </a:rPr>
              <a:t>Trồng cây </a:t>
            </a:r>
          </a:p>
        </p:txBody>
      </p:sp>
      <p:pic>
        <p:nvPicPr>
          <p:cNvPr id="14343" name="Picture 7" descr="Hỗ trợ đầu tư bảo vệ, phát triển rừng Đăng ngày: (19-09-2016);  (Chinhphu.vn) - Thủ tướng Chính phủ vừa ký Quyết định ban hành một số chính  sách bảo vệ, phát triển rừng và đầu tư hỗ trợ kết cấu hạ tầng, giao nhiệm  vụ công ích đối với các công ty nô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728" y="0"/>
            <a:ext cx="5718572" cy="6068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p:cNvSpPr/>
          <p:nvPr/>
        </p:nvSpPr>
        <p:spPr>
          <a:xfrm>
            <a:off x="6565144" y="6084347"/>
            <a:ext cx="5331741" cy="64638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dirty="0">
                <a:latin typeface="+mj-lt"/>
              </a:rPr>
              <a:t>Phủ xanh đồi trọc</a:t>
            </a:r>
          </a:p>
        </p:txBody>
      </p:sp>
    </p:spTree>
    <p:extLst>
      <p:ext uri="{BB962C8B-B14F-4D97-AF65-F5344CB8AC3E}">
        <p14:creationId xmlns:p14="http://schemas.microsoft.com/office/powerpoint/2010/main" val="2541036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4343"/>
                                        </p:tgtEl>
                                        <p:attrNameLst>
                                          <p:attrName>style.visibility</p:attrName>
                                        </p:attrNameLst>
                                      </p:cBhvr>
                                      <p:to>
                                        <p:strVal val="visible"/>
                                      </p:to>
                                    </p:set>
                                    <p:anim calcmode="lin" valueType="num">
                                      <p:cBhvr additive="base">
                                        <p:cTn id="17" dur="500" fill="hold"/>
                                        <p:tgtEl>
                                          <p:spTgt spid="14343"/>
                                        </p:tgtEl>
                                        <p:attrNameLst>
                                          <p:attrName>ppt_x</p:attrName>
                                        </p:attrNameLst>
                                      </p:cBhvr>
                                      <p:tavLst>
                                        <p:tav tm="0">
                                          <p:val>
                                            <p:strVal val="1+#ppt_w/2"/>
                                          </p:val>
                                        </p:tav>
                                        <p:tav tm="100000">
                                          <p:val>
                                            <p:strVal val="#ppt_x"/>
                                          </p:val>
                                        </p:tav>
                                      </p:tavLst>
                                    </p:anim>
                                    <p:anim calcmode="lin" valueType="num">
                                      <p:cBhvr additive="base">
                                        <p:cTn id="18" dur="500" fill="hold"/>
                                        <p:tgtEl>
                                          <p:spTgt spid="14343"/>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F02695C-7258-49DB-9397-9E730B24688D}"/>
              </a:ext>
            </a:extLst>
          </p:cNvPr>
          <p:cNvGrpSpPr/>
          <p:nvPr/>
        </p:nvGrpSpPr>
        <p:grpSpPr>
          <a:xfrm>
            <a:off x="-15817" y="5959038"/>
            <a:ext cx="12192000" cy="973776"/>
            <a:chOff x="0" y="5884224"/>
            <a:chExt cx="12192000" cy="973776"/>
          </a:xfrm>
        </p:grpSpPr>
        <p:pic>
          <p:nvPicPr>
            <p:cNvPr id="9" name="图片 4">
              <a:extLst>
                <a:ext uri="{FF2B5EF4-FFF2-40B4-BE49-F238E27FC236}">
                  <a16:creationId xmlns:a16="http://schemas.microsoft.com/office/drawing/2014/main" id="{07BC6864-EFF7-41AC-AD83-5E546FA9E0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1" name="图片 5">
              <a:extLst>
                <a:ext uri="{FF2B5EF4-FFF2-40B4-BE49-F238E27FC236}">
                  <a16:creationId xmlns:a16="http://schemas.microsoft.com/office/drawing/2014/main" id="{91E468AF-573B-42DF-B2E4-6F02CE5AB9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3" name="图片 6">
              <a:extLst>
                <a:ext uri="{FF2B5EF4-FFF2-40B4-BE49-F238E27FC236}">
                  <a16:creationId xmlns:a16="http://schemas.microsoft.com/office/drawing/2014/main" id="{946B84A1-2861-4411-ACF9-A1E3C9C9B8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
        <p:nvSpPr>
          <p:cNvPr id="7" name="Cloud 6">
            <a:extLst>
              <a:ext uri="{FF2B5EF4-FFF2-40B4-BE49-F238E27FC236}">
                <a16:creationId xmlns:a16="http://schemas.microsoft.com/office/drawing/2014/main" id="{3A8174B6-7B9B-416D-9CB1-7B2DA066DBC6}"/>
              </a:ext>
            </a:extLst>
          </p:cNvPr>
          <p:cNvSpPr/>
          <p:nvPr/>
        </p:nvSpPr>
        <p:spPr>
          <a:xfrm>
            <a:off x="6416045" y="2829797"/>
            <a:ext cx="4730926" cy="3203080"/>
          </a:xfrm>
          <a:prstGeom prst="cloud">
            <a:avLst/>
          </a:prstGeom>
          <a:solidFill>
            <a:schemeClr val="bg1">
              <a:alpha val="88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本框 9">
            <a:extLst>
              <a:ext uri="{FF2B5EF4-FFF2-40B4-BE49-F238E27FC236}">
                <a16:creationId xmlns:a16="http://schemas.microsoft.com/office/drawing/2014/main" id="{2075C148-0A57-4B0F-AB98-E558290CEC82}"/>
              </a:ext>
            </a:extLst>
          </p:cNvPr>
          <p:cNvSpPr txBox="1"/>
          <p:nvPr/>
        </p:nvSpPr>
        <p:spPr>
          <a:xfrm>
            <a:off x="1141997" y="449271"/>
            <a:ext cx="10477189" cy="1754326"/>
          </a:xfrm>
          <a:prstGeom prst="rect">
            <a:avLst/>
          </a:prstGeom>
          <a:noFill/>
        </p:spPr>
        <p:txBody>
          <a:bodyPr wrap="square" rtlCol="0">
            <a:spAutoFit/>
            <a:scene3d>
              <a:camera prst="orthographicFront"/>
              <a:lightRig rig="threePt" dir="t"/>
            </a:scene3d>
            <a:sp3d contourW="12700"/>
          </a:bodyPr>
          <a:lstStyle/>
          <a:p>
            <a:pPr algn="just">
              <a:spcBef>
                <a:spcPct val="50000"/>
              </a:spcBef>
            </a:pPr>
            <a:r>
              <a:rPr lang="en-US" sz="3600" b="1" dirty="0" err="1">
                <a:solidFill>
                  <a:srgbClr val="008000"/>
                </a:solidFill>
                <a:latin typeface="Times New Roman" panose="02020603050405020304" pitchFamily="18" charset="0"/>
                <a:cs typeface="Times New Roman" pitchFamily="18" charset="0"/>
              </a:rPr>
              <a:t>Chọn</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một</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trong</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các</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cụm</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từ</a:t>
            </a:r>
            <a:r>
              <a:rPr lang="en-US" sz="3600" b="1" dirty="0">
                <a:solidFill>
                  <a:srgbClr val="008000"/>
                </a:solidFill>
                <a:latin typeface="Times New Roman" pitchFamily="18" charset="0"/>
                <a:cs typeface="Times New Roman" pitchFamily="18" charset="0"/>
              </a:rPr>
              <a:t> ở </a:t>
            </a:r>
            <a:r>
              <a:rPr lang="en-US" sz="3600" b="1" dirty="0" err="1">
                <a:solidFill>
                  <a:srgbClr val="008000"/>
                </a:solidFill>
                <a:latin typeface="Times New Roman" pitchFamily="18" charset="0"/>
                <a:cs typeface="Times New Roman" pitchFamily="18" charset="0"/>
              </a:rPr>
              <a:t>bài</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tập</a:t>
            </a:r>
            <a:r>
              <a:rPr lang="en-US" sz="3600" b="1" dirty="0">
                <a:solidFill>
                  <a:srgbClr val="008000"/>
                </a:solidFill>
                <a:latin typeface="Times New Roman" pitchFamily="18" charset="0"/>
                <a:cs typeface="Times New Roman" pitchFamily="18" charset="0"/>
              </a:rPr>
              <a:t> 2 </a:t>
            </a:r>
            <a:r>
              <a:rPr lang="en-US" sz="3600" b="1" dirty="0" err="1">
                <a:solidFill>
                  <a:srgbClr val="008000"/>
                </a:solidFill>
                <a:latin typeface="Times New Roman" pitchFamily="18" charset="0"/>
                <a:cs typeface="Times New Roman" pitchFamily="18" charset="0"/>
              </a:rPr>
              <a:t>làm</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đề</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tài</a:t>
            </a:r>
            <a:r>
              <a:rPr lang="en-US" sz="3600" b="1" dirty="0">
                <a:solidFill>
                  <a:srgbClr val="008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M:</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phủ</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xanh</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đồi</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trọc</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em</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hãy</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viết</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đoạn</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văn</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khoảng</a:t>
            </a:r>
            <a:r>
              <a:rPr lang="en-US" sz="3600" b="1" dirty="0">
                <a:solidFill>
                  <a:srgbClr val="008000"/>
                </a:solidFill>
                <a:latin typeface="Times New Roman" pitchFamily="18" charset="0"/>
                <a:cs typeface="Times New Roman" pitchFamily="18" charset="0"/>
              </a:rPr>
              <a:t> 5 </a:t>
            </a:r>
            <a:r>
              <a:rPr lang="en-US" sz="3600" b="1" dirty="0" err="1">
                <a:solidFill>
                  <a:srgbClr val="008000"/>
                </a:solidFill>
                <a:latin typeface="Times New Roman" pitchFamily="18" charset="0"/>
                <a:cs typeface="Times New Roman" pitchFamily="18" charset="0"/>
              </a:rPr>
              <a:t>câu</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về</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đề</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tài</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đó</a:t>
            </a:r>
            <a:r>
              <a:rPr lang="en-US" sz="3600" b="1" dirty="0">
                <a:solidFill>
                  <a:srgbClr val="008000"/>
                </a:solidFill>
                <a:latin typeface="Times New Roman" pitchFamily="18" charset="0"/>
                <a:cs typeface="Times New Roman" pitchFamily="18" charset="0"/>
              </a:rPr>
              <a:t>.</a:t>
            </a:r>
          </a:p>
        </p:txBody>
      </p:sp>
      <p:sp>
        <p:nvSpPr>
          <p:cNvPr id="12" name="矩形 11">
            <a:extLst>
              <a:ext uri="{FF2B5EF4-FFF2-40B4-BE49-F238E27FC236}">
                <a16:creationId xmlns:a16="http://schemas.microsoft.com/office/drawing/2014/main" id="{36615782-9E39-460B-8CE5-70BAD084D6D8}"/>
              </a:ext>
            </a:extLst>
          </p:cNvPr>
          <p:cNvSpPr/>
          <p:nvPr/>
        </p:nvSpPr>
        <p:spPr>
          <a:xfrm>
            <a:off x="503519" y="425663"/>
            <a:ext cx="573761" cy="630621"/>
          </a:xfrm>
          <a:prstGeom prst="rect">
            <a:avLst/>
          </a:prstGeom>
          <a:solidFill>
            <a:srgbClr val="57A9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sym typeface="字魂105号-简雅黑" panose="00000500000000000000" pitchFamily="2" charset="-122"/>
              </a:rPr>
              <a:t>3</a:t>
            </a:r>
            <a:endParaRPr lang="zh-CN" altLang="en-US" sz="4800"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sym typeface="字魂105号-简雅黑" panose="00000500000000000000" pitchFamily="2" charset="-122"/>
            </a:endParaRPr>
          </a:p>
        </p:txBody>
      </p:sp>
      <p:pic>
        <p:nvPicPr>
          <p:cNvPr id="14" name="图片 13">
            <a:extLst>
              <a:ext uri="{FF2B5EF4-FFF2-40B4-BE49-F238E27FC236}">
                <a16:creationId xmlns:a16="http://schemas.microsoft.com/office/drawing/2014/main" id="{C2121E64-B43C-419A-A9F4-CB4C77258FB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774" b="100000" l="0" r="100000">
                        <a14:backgroundMark x1="11186" y1="14420" x2="34232" y2="16712"/>
                      </a14:backgroundRemoval>
                    </a14:imgEffect>
                  </a14:imgLayer>
                </a14:imgProps>
              </a:ext>
              <a:ext uri="{28A0092B-C50C-407E-A947-70E740481C1C}">
                <a14:useLocalDpi xmlns:a14="http://schemas.microsoft.com/office/drawing/2010/main" val="0"/>
              </a:ext>
            </a:extLst>
          </a:blip>
          <a:stretch>
            <a:fillRect/>
          </a:stretch>
        </p:blipFill>
        <p:spPr>
          <a:xfrm>
            <a:off x="713156" y="1738688"/>
            <a:ext cx="4920389" cy="492038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Oval 5"/>
          <p:cNvSpPr/>
          <p:nvPr/>
        </p:nvSpPr>
        <p:spPr>
          <a:xfrm>
            <a:off x="7197699" y="3288337"/>
            <a:ext cx="3167618" cy="22860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6000" dirty="0">
                <a:latin typeface="Times New Roman" panose="02020603050405020304" pitchFamily="18" charset="0"/>
                <a:cs typeface="Times New Roman" pitchFamily="18" charset="0"/>
              </a:rPr>
              <a:t>Trồng cây</a:t>
            </a:r>
          </a:p>
        </p:txBody>
      </p:sp>
    </p:spTree>
    <p:extLst>
      <p:ext uri="{BB962C8B-B14F-4D97-AF65-F5344CB8AC3E}">
        <p14:creationId xmlns:p14="http://schemas.microsoft.com/office/powerpoint/2010/main" val="33196437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32" presetClass="emph" presetSubtype="0" repeatCount="2000" fill="hold" grpId="1" nodeType="with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par>
                                <p:cTn id="38" presetID="32" presetClass="emph" presetSubtype="0" repeatCount="2000" fill="hold" grpId="1" nodeType="withEffect">
                                  <p:stCondLst>
                                    <p:cond delay="0"/>
                                  </p:stCondLst>
                                  <p:childTnLst>
                                    <p:animRot by="120000">
                                      <p:cBhvr>
                                        <p:cTn id="39" dur="100" fill="hold">
                                          <p:stCondLst>
                                            <p:cond delay="0"/>
                                          </p:stCondLst>
                                        </p:cTn>
                                        <p:tgtEl>
                                          <p:spTgt spid="6"/>
                                        </p:tgtEl>
                                        <p:attrNameLst>
                                          <p:attrName>r</p:attrName>
                                        </p:attrNameLst>
                                      </p:cBhvr>
                                    </p:animRot>
                                    <p:animRot by="-240000">
                                      <p:cBhvr>
                                        <p:cTn id="40" dur="200" fill="hold">
                                          <p:stCondLst>
                                            <p:cond delay="200"/>
                                          </p:stCondLst>
                                        </p:cTn>
                                        <p:tgtEl>
                                          <p:spTgt spid="6"/>
                                        </p:tgtEl>
                                        <p:attrNameLst>
                                          <p:attrName>r</p:attrName>
                                        </p:attrNameLst>
                                      </p:cBhvr>
                                    </p:animRot>
                                    <p:animRot by="240000">
                                      <p:cBhvr>
                                        <p:cTn id="41" dur="200" fill="hold">
                                          <p:stCondLst>
                                            <p:cond delay="400"/>
                                          </p:stCondLst>
                                        </p:cTn>
                                        <p:tgtEl>
                                          <p:spTgt spid="6"/>
                                        </p:tgtEl>
                                        <p:attrNameLst>
                                          <p:attrName>r</p:attrName>
                                        </p:attrNameLst>
                                      </p:cBhvr>
                                    </p:animRot>
                                    <p:animRot by="-240000">
                                      <p:cBhvr>
                                        <p:cTn id="42" dur="200" fill="hold">
                                          <p:stCondLst>
                                            <p:cond delay="600"/>
                                          </p:stCondLst>
                                        </p:cTn>
                                        <p:tgtEl>
                                          <p:spTgt spid="6"/>
                                        </p:tgtEl>
                                        <p:attrNameLst>
                                          <p:attrName>r</p:attrName>
                                        </p:attrNameLst>
                                      </p:cBhvr>
                                    </p:animRot>
                                    <p:animRot by="120000">
                                      <p:cBhvr>
                                        <p:cTn id="4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p:bldP spid="12" grpId="0"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70690EC-47B2-48B6-B174-9C9D14B7A5F1}"/>
              </a:ext>
            </a:extLst>
          </p:cNvPr>
          <p:cNvGrpSpPr/>
          <p:nvPr/>
        </p:nvGrpSpPr>
        <p:grpSpPr>
          <a:xfrm>
            <a:off x="812800" y="0"/>
            <a:ext cx="11518900" cy="6858000"/>
            <a:chOff x="812800" y="0"/>
            <a:chExt cx="11518900" cy="6858000"/>
          </a:xfrm>
        </p:grpSpPr>
        <p:pic>
          <p:nvPicPr>
            <p:cNvPr id="15366" name="Picture 6" descr="Hình ảnh Thiết Kế Giảng Dạy Giáo Viên, Giáo Viên Clipart, Hoạt Hình, Mọi  Người Vector và PNG với nền trong suốt để tải xuống miễn phí"/>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 y="0"/>
              <a:ext cx="1151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39353" y="1012406"/>
              <a:ext cx="5587853" cy="230832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4800" b="1" dirty="0">
                  <a:latin typeface="Times New Roman" pitchFamily="18" charset="0"/>
                  <a:cs typeface="Times New Roman" pitchFamily="18" charset="0"/>
                </a:rPr>
                <a:t>Theo </a:t>
              </a:r>
              <a:r>
                <a:rPr lang="en-US" sz="4800" b="1" dirty="0" err="1">
                  <a:latin typeface="Times New Roman" pitchFamily="18" charset="0"/>
                  <a:cs typeface="Times New Roman" pitchFamily="18" charset="0"/>
                </a:rPr>
                <a:t>em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thế</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nào</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là</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khu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bảo</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tồn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đa</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dạng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sinh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học</a:t>
              </a:r>
              <a:r>
                <a:rPr lang="en-US" sz="4800" b="1" dirty="0">
                  <a:latin typeface="Times New Roman" pitchFamily="18" charset="0"/>
                  <a:cs typeface="Times New Roman" pitchFamily="18" charset="0"/>
                </a:rPr>
                <a:t>?</a:t>
              </a:r>
              <a:endParaRPr lang="vi-VN" sz="4800" b="1" dirty="0">
                <a:latin typeface="Times New Roman" pitchFamily="18" charset="0"/>
                <a:cs typeface="Times New Roman" pitchFamily="18" charset="0"/>
              </a:endParaRPr>
            </a:p>
          </p:txBody>
        </p:sp>
      </p:grpSp>
      <p:pic>
        <p:nvPicPr>
          <p:cNvPr id="5" name="图片 29">
            <a:extLst>
              <a:ext uri="{FF2B5EF4-FFF2-40B4-BE49-F238E27FC236}">
                <a16:creationId xmlns:a16="http://schemas.microsoft.com/office/drawing/2014/main" id="{6A94ACF4-0068-41B9-BBC5-5A98B22019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65" t="21218" r="-81" b="276"/>
          <a:stretch/>
        </p:blipFill>
        <p:spPr>
          <a:xfrm flipH="1">
            <a:off x="1465412" y="3562168"/>
            <a:ext cx="1268481" cy="2842618"/>
          </a:xfrm>
          <a:prstGeom prst="rect">
            <a:avLst/>
          </a:prstGeom>
        </p:spPr>
      </p:pic>
      <p:pic>
        <p:nvPicPr>
          <p:cNvPr id="6" name="图片 29">
            <a:extLst>
              <a:ext uri="{FF2B5EF4-FFF2-40B4-BE49-F238E27FC236}">
                <a16:creationId xmlns:a16="http://schemas.microsoft.com/office/drawing/2014/main" id="{EC772760-E4CD-448D-A13A-BBB6A78E2C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65" t="21218" r="-81" b="276"/>
          <a:stretch/>
        </p:blipFill>
        <p:spPr>
          <a:xfrm flipH="1">
            <a:off x="68266" y="2800168"/>
            <a:ext cx="1608513" cy="3604618"/>
          </a:xfrm>
          <a:prstGeom prst="rect">
            <a:avLst/>
          </a:prstGeom>
        </p:spPr>
      </p:pic>
      <p:grpSp>
        <p:nvGrpSpPr>
          <p:cNvPr id="7" name="组合 7">
            <a:extLst>
              <a:ext uri="{FF2B5EF4-FFF2-40B4-BE49-F238E27FC236}">
                <a16:creationId xmlns:a16="http://schemas.microsoft.com/office/drawing/2014/main" id="{7339F898-C37E-41AC-87A9-10BA13F161B1}"/>
              </a:ext>
            </a:extLst>
          </p:cNvPr>
          <p:cNvGrpSpPr/>
          <p:nvPr/>
        </p:nvGrpSpPr>
        <p:grpSpPr>
          <a:xfrm>
            <a:off x="0" y="5884224"/>
            <a:ext cx="12192000" cy="973776"/>
            <a:chOff x="0" y="5884224"/>
            <a:chExt cx="12192000" cy="973776"/>
          </a:xfrm>
        </p:grpSpPr>
        <p:pic>
          <p:nvPicPr>
            <p:cNvPr id="8" name="图片 4">
              <a:extLst>
                <a:ext uri="{FF2B5EF4-FFF2-40B4-BE49-F238E27FC236}">
                  <a16:creationId xmlns:a16="http://schemas.microsoft.com/office/drawing/2014/main" id="{2E3B5854-4188-4618-9A6C-C0199AEA44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9" name="图片 5">
              <a:extLst>
                <a:ext uri="{FF2B5EF4-FFF2-40B4-BE49-F238E27FC236}">
                  <a16:creationId xmlns:a16="http://schemas.microsoft.com/office/drawing/2014/main" id="{AD2B6CFC-D133-43C3-9D93-AC27200FAA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0" name="图片 6">
              <a:extLst>
                <a:ext uri="{FF2B5EF4-FFF2-40B4-BE49-F238E27FC236}">
                  <a16:creationId xmlns:a16="http://schemas.microsoft.com/office/drawing/2014/main" id="{11523FBA-FE23-4275-90D8-0A4574CE6D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Tree>
    <p:extLst>
      <p:ext uri="{BB962C8B-B14F-4D97-AF65-F5344CB8AC3E}">
        <p14:creationId xmlns:p14="http://schemas.microsoft.com/office/powerpoint/2010/main" val="25265036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1410E69-4C68-4A77-B170-351F461DCF02}"/>
              </a:ext>
            </a:extLst>
          </p:cNvPr>
          <p:cNvGrpSpPr/>
          <p:nvPr/>
        </p:nvGrpSpPr>
        <p:grpSpPr>
          <a:xfrm>
            <a:off x="-15817" y="5959038"/>
            <a:ext cx="12192000" cy="973776"/>
            <a:chOff x="0" y="5884224"/>
            <a:chExt cx="12192000" cy="973776"/>
          </a:xfrm>
        </p:grpSpPr>
        <p:pic>
          <p:nvPicPr>
            <p:cNvPr id="9" name="图片 4">
              <a:extLst>
                <a:ext uri="{FF2B5EF4-FFF2-40B4-BE49-F238E27FC236}">
                  <a16:creationId xmlns:a16="http://schemas.microsoft.com/office/drawing/2014/main" id="{F1DA778C-C4A1-4861-A2AC-CB1B22384B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0" name="图片 5">
              <a:extLst>
                <a:ext uri="{FF2B5EF4-FFF2-40B4-BE49-F238E27FC236}">
                  <a16:creationId xmlns:a16="http://schemas.microsoft.com/office/drawing/2014/main" id="{19DBF1A8-218C-47E8-A0EF-B88FD4F7CB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1" name="图片 6">
              <a:extLst>
                <a:ext uri="{FF2B5EF4-FFF2-40B4-BE49-F238E27FC236}">
                  <a16:creationId xmlns:a16="http://schemas.microsoft.com/office/drawing/2014/main" id="{F418D9A4-F781-49FF-8E80-A9A670CC22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
        <p:nvSpPr>
          <p:cNvPr id="2" name="Rectangle 1"/>
          <p:cNvSpPr/>
          <p:nvPr/>
        </p:nvSpPr>
        <p:spPr>
          <a:xfrm>
            <a:off x="4203882" y="321172"/>
            <a:ext cx="7472406" cy="6124754"/>
          </a:xfrm>
          <a:prstGeom prst="rect">
            <a:avLst/>
          </a:prstGeom>
        </p:spPr>
        <p:txBody>
          <a:bodyPr wrap="square">
            <a:spAutoFit/>
          </a:bodyPr>
          <a:lstStyle/>
          <a:p>
            <a:pPr algn="just"/>
            <a:r>
              <a:rPr lang="vi-VN" sz="2800" dirty="0">
                <a:latin typeface="+mj-lt"/>
                <a:cs typeface="Times New Roman" pitchFamily="18" charset="0"/>
              </a:rPr>
              <a:t>	Sáng nay trường em thật nhộn nhịp. Tất cả học sinh tập trung ở sân trường, tuân theo sự phân công của các thầy, cô giáo chủ nhiệm, chúng em đi trồng cây. Bạn nào khuôn mặt cũng bừng lên niềm phấn khởi. Theo suốt bờ rào khuôn viên trường, chúng em trồng lại những cây đã chết khô hoặc cằn cỗi. Những chỗ còn trống thì chúng em trồng tiếp thêm các loại cây cho bóng mát như cây bàng, cây phượng vĩ… Chúng em đánh tơi xốp đất ở các hố đã đào sẵn, trồng vào đó các loại cây giống mới đưa về. Chúng em trồng rất cẩn thận. Sau khi cho thêm phân rác vào hố, chúng em còn đắp cho gốc cây đủ đất và chống thêm bằng cọc tre. Cứ như vậy cây mới vững gốc mà sinh trưởng.</a:t>
            </a:r>
          </a:p>
        </p:txBody>
      </p:sp>
      <p:pic>
        <p:nvPicPr>
          <p:cNvPr id="23" name="图片 18">
            <a:extLst>
              <a:ext uri="{FF2B5EF4-FFF2-40B4-BE49-F238E27FC236}">
                <a16:creationId xmlns:a16="http://schemas.microsoft.com/office/drawing/2014/main" id="{3CE9A752-4175-4D89-8A44-D079E7ECD3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405" y="2505154"/>
            <a:ext cx="4427660" cy="4427660"/>
          </a:xfrm>
          <a:prstGeom prst="rect">
            <a:avLst/>
          </a:prstGeom>
        </p:spPr>
      </p:pic>
    </p:spTree>
    <p:extLst>
      <p:ext uri="{BB962C8B-B14F-4D97-AF65-F5344CB8AC3E}">
        <p14:creationId xmlns:p14="http://schemas.microsoft.com/office/powerpoint/2010/main" val="3048716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A60B754-A657-4985-8420-42E181271D77}"/>
              </a:ext>
            </a:extLst>
          </p:cNvPr>
          <p:cNvGrpSpPr/>
          <p:nvPr/>
        </p:nvGrpSpPr>
        <p:grpSpPr>
          <a:xfrm>
            <a:off x="1322124" y="622568"/>
            <a:ext cx="10022568" cy="5770186"/>
            <a:chOff x="1287439" y="425663"/>
            <a:chExt cx="10022568" cy="577018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439" y="425663"/>
              <a:ext cx="10022568" cy="5770186"/>
            </a:xfrm>
            <a:prstGeom prst="rect">
              <a:avLst/>
            </a:prstGeom>
          </p:spPr>
        </p:pic>
        <p:sp>
          <p:nvSpPr>
            <p:cNvPr id="2" name="Rectangle 1">
              <a:extLst>
                <a:ext uri="{FF2B5EF4-FFF2-40B4-BE49-F238E27FC236}">
                  <a16:creationId xmlns:a16="http://schemas.microsoft.com/office/drawing/2014/main" id="{F0B818C1-FB62-49D8-ACF7-8714849CF674}"/>
                </a:ext>
              </a:extLst>
            </p:cNvPr>
            <p:cNvSpPr/>
            <p:nvPr/>
          </p:nvSpPr>
          <p:spPr>
            <a:xfrm>
              <a:off x="1770742" y="425663"/>
              <a:ext cx="1799771" cy="895137"/>
            </a:xfrm>
            <a:prstGeom prst="rect">
              <a:avLst/>
            </a:prstGeom>
            <a:solidFill>
              <a:srgbClr val="3B7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654270" y="1998858"/>
            <a:ext cx="6105429" cy="2123658"/>
          </a:xfrm>
          <a:prstGeom prst="rect">
            <a:avLst/>
          </a:prstGeom>
        </p:spPr>
        <p:txBody>
          <a:bodyPr wrap="square">
            <a:spAutoFit/>
          </a:bodyPr>
          <a:lstStyle/>
          <a:p>
            <a:pPr algn="ctr"/>
            <a:r>
              <a:rPr lang="en-US" sz="4400" b="1" dirty="0" err="1">
                <a:solidFill>
                  <a:schemeClr val="bg1"/>
                </a:solidFill>
                <a:latin typeface="Times New Roman" pitchFamily="18" charset="0"/>
                <a:cs typeface="Times New Roman" pitchFamily="18" charset="0"/>
              </a:rPr>
              <a:t>Các</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em</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hãy</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viết</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một</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đoạn</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văn</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vào</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vở</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của</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mình</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nhé</a:t>
            </a:r>
            <a:r>
              <a:rPr lang="en-US" sz="4400" b="1" dirty="0">
                <a:solidFill>
                  <a:schemeClr val="bg1"/>
                </a:solidFill>
                <a:latin typeface="Times New Roman" pitchFamily="18" charset="0"/>
                <a:cs typeface="Times New Roman" pitchFamily="18" charset="0"/>
              </a:rPr>
              <a:t>.</a:t>
            </a:r>
            <a:endParaRPr lang="vi-VN" sz="4400" b="1" dirty="0">
              <a:solidFill>
                <a:schemeClr val="bg1"/>
              </a:solidFill>
              <a:latin typeface="Times New Roman" pitchFamily="18" charset="0"/>
              <a:cs typeface="Times New Roman" pitchFamily="18" charset="0"/>
            </a:endParaRPr>
          </a:p>
        </p:txBody>
      </p:sp>
      <p:grpSp>
        <p:nvGrpSpPr>
          <p:cNvPr id="9" name="组合 7">
            <a:extLst>
              <a:ext uri="{FF2B5EF4-FFF2-40B4-BE49-F238E27FC236}">
                <a16:creationId xmlns:a16="http://schemas.microsoft.com/office/drawing/2014/main" id="{6265D0B3-0903-4867-B23A-8D26CBD39D4E}"/>
              </a:ext>
            </a:extLst>
          </p:cNvPr>
          <p:cNvGrpSpPr/>
          <p:nvPr/>
        </p:nvGrpSpPr>
        <p:grpSpPr>
          <a:xfrm>
            <a:off x="-15817" y="5959038"/>
            <a:ext cx="12192000" cy="973776"/>
            <a:chOff x="0" y="5884224"/>
            <a:chExt cx="12192000" cy="973776"/>
          </a:xfrm>
        </p:grpSpPr>
        <p:pic>
          <p:nvPicPr>
            <p:cNvPr id="10" name="图片 4">
              <a:extLst>
                <a:ext uri="{FF2B5EF4-FFF2-40B4-BE49-F238E27FC236}">
                  <a16:creationId xmlns:a16="http://schemas.microsoft.com/office/drawing/2014/main" id="{F09AB9CC-9D63-4A4A-AC7E-46625C823D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1" name="图片 5">
              <a:extLst>
                <a:ext uri="{FF2B5EF4-FFF2-40B4-BE49-F238E27FC236}">
                  <a16:creationId xmlns:a16="http://schemas.microsoft.com/office/drawing/2014/main" id="{16D23C6F-9B5A-4A51-9783-EDED67D2D6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2" name="图片 6">
              <a:extLst>
                <a:ext uri="{FF2B5EF4-FFF2-40B4-BE49-F238E27FC236}">
                  <a16:creationId xmlns:a16="http://schemas.microsoft.com/office/drawing/2014/main" id="{4D23177F-A151-4010-AD17-B6324DF0EF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Tree>
    <p:extLst>
      <p:ext uri="{BB962C8B-B14F-4D97-AF65-F5344CB8AC3E}">
        <p14:creationId xmlns:p14="http://schemas.microsoft.com/office/powerpoint/2010/main" val="2962337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0" name="Oval 19"/>
          <p:cNvSpPr/>
          <p:nvPr/>
        </p:nvSpPr>
        <p:spPr>
          <a:xfrm>
            <a:off x="711200" y="1143000"/>
            <a:ext cx="1727200" cy="9144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prstClr val="black"/>
              </a:solidFill>
            </a:endParaRPr>
          </a:p>
        </p:txBody>
      </p:sp>
      <p:pic>
        <p:nvPicPr>
          <p:cNvPr id="8" name="Picture 7" descr="2679d57cccfcefe3eb811ab9b30397c8.png">
            <a:hlinkClick r:id="rId3" action="ppaction://hlinksldjump"/>
          </p:cNvPr>
          <p:cNvPicPr>
            <a:picLocks noChangeAspect="1"/>
          </p:cNvPicPr>
          <p:nvPr/>
        </p:nvPicPr>
        <p:blipFill>
          <a:blip r:embed="rId4" cstate="print"/>
          <a:stretch>
            <a:fillRect/>
          </a:stretch>
        </p:blipFill>
        <p:spPr>
          <a:xfrm>
            <a:off x="1036101" y="735878"/>
            <a:ext cx="1300699" cy="1550122"/>
          </a:xfrm>
          <a:prstGeom prst="rect">
            <a:avLst/>
          </a:prstGeom>
        </p:spPr>
      </p:pic>
      <p:sp>
        <p:nvSpPr>
          <p:cNvPr id="23" name="Oval 22"/>
          <p:cNvSpPr/>
          <p:nvPr/>
        </p:nvSpPr>
        <p:spPr>
          <a:xfrm>
            <a:off x="4572000" y="1143000"/>
            <a:ext cx="1625600" cy="9906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endParaRPr>
          </a:p>
        </p:txBody>
      </p:sp>
      <p:pic>
        <p:nvPicPr>
          <p:cNvPr id="6" name="Picture 5" descr="b7e0bb69201493537d2baf178dbccae9.png">
            <a:hlinkClick r:id="rId5" action="ppaction://hlinksldjump"/>
          </p:cNvPr>
          <p:cNvPicPr>
            <a:picLocks noChangeAspect="1"/>
          </p:cNvPicPr>
          <p:nvPr/>
        </p:nvPicPr>
        <p:blipFill>
          <a:blip r:embed="rId6" cstate="print"/>
          <a:stretch>
            <a:fillRect/>
          </a:stretch>
        </p:blipFill>
        <p:spPr>
          <a:xfrm>
            <a:off x="4470400" y="912370"/>
            <a:ext cx="2032000" cy="1219200"/>
          </a:xfrm>
          <a:prstGeom prst="rect">
            <a:avLst/>
          </a:prstGeom>
        </p:spPr>
      </p:pic>
      <p:sp>
        <p:nvSpPr>
          <p:cNvPr id="24" name="Oval 23"/>
          <p:cNvSpPr/>
          <p:nvPr/>
        </p:nvSpPr>
        <p:spPr>
          <a:xfrm>
            <a:off x="6375400" y="316778"/>
            <a:ext cx="1727200" cy="1066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pic>
        <p:nvPicPr>
          <p:cNvPr id="12" name="Picture 11" descr="5.png">
            <a:hlinkClick r:id="rId7" action="ppaction://hlinksldjump"/>
          </p:cNvPr>
          <p:cNvPicPr>
            <a:picLocks noChangeAspect="1"/>
          </p:cNvPicPr>
          <p:nvPr/>
        </p:nvPicPr>
        <p:blipFill>
          <a:blip r:embed="rId8" cstate="print"/>
          <a:stretch>
            <a:fillRect/>
          </a:stretch>
        </p:blipFill>
        <p:spPr>
          <a:xfrm>
            <a:off x="6578602" y="88178"/>
            <a:ext cx="1422495" cy="1295400"/>
          </a:xfrm>
          <a:prstGeom prst="rect">
            <a:avLst/>
          </a:prstGeom>
        </p:spPr>
      </p:pic>
      <p:sp>
        <p:nvSpPr>
          <p:cNvPr id="27" name="Oval 26"/>
          <p:cNvSpPr/>
          <p:nvPr/>
        </p:nvSpPr>
        <p:spPr>
          <a:xfrm>
            <a:off x="8839200" y="1143000"/>
            <a:ext cx="16256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pic>
        <p:nvPicPr>
          <p:cNvPr id="15" name="Picture 14" descr="5631c7a98ca2287e2d680a324b15e383.png">
            <a:hlinkClick r:id="rId9" action="ppaction://hlinksldjump"/>
          </p:cNvPr>
          <p:cNvPicPr>
            <a:picLocks noChangeAspect="1"/>
          </p:cNvPicPr>
          <p:nvPr/>
        </p:nvPicPr>
        <p:blipFill>
          <a:blip r:embed="rId10" cstate="print"/>
          <a:stretch>
            <a:fillRect/>
          </a:stretch>
        </p:blipFill>
        <p:spPr>
          <a:xfrm>
            <a:off x="9042400" y="1066800"/>
            <a:ext cx="1117600" cy="1253540"/>
          </a:xfrm>
          <a:prstGeom prst="rect">
            <a:avLst/>
          </a:prstGeom>
        </p:spPr>
      </p:pic>
      <p:sp>
        <p:nvSpPr>
          <p:cNvPr id="13" name="TextBox 12">
            <a:extLst>
              <a:ext uri="{FF2B5EF4-FFF2-40B4-BE49-F238E27FC236}">
                <a16:creationId xmlns:a16="http://schemas.microsoft.com/office/drawing/2014/main" id="{42B22682-1CE3-495D-965D-A06F9850BE0D}"/>
              </a:ext>
            </a:extLst>
          </p:cNvPr>
          <p:cNvSpPr txBox="1"/>
          <p:nvPr/>
        </p:nvSpPr>
        <p:spPr>
          <a:xfrm>
            <a:off x="1511300" y="4020242"/>
            <a:ext cx="9869714" cy="1446550"/>
          </a:xfrm>
          <a:prstGeom prst="rect">
            <a:avLst/>
          </a:prstGeom>
          <a:noFill/>
        </p:spPr>
        <p:txBody>
          <a:bodyPr wrap="square">
            <a:spAutoFit/>
          </a:bodyPr>
          <a:lstStyle/>
          <a:p>
            <a:pPr algn="ctr"/>
            <a:r>
              <a:rPr lang="en-US" sz="8800" b="1" cap="all">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latin typeface="UVN Thoi Nay Nang" panose="02020903060505020304" pitchFamily="18" charset="0"/>
              </a:rPr>
              <a:t>BÉ TRỒNG HOA</a:t>
            </a:r>
            <a:endParaRPr lang="vi-VN" sz="88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pic>
        <p:nvPicPr>
          <p:cNvPr id="14" name="Picture 13">
            <a:hlinkClick r:id="rId11" action="ppaction://hlinksldjump"/>
            <a:extLst>
              <a:ext uri="{FF2B5EF4-FFF2-40B4-BE49-F238E27FC236}">
                <a16:creationId xmlns:a16="http://schemas.microsoft.com/office/drawing/2014/main" id="{B5EDB4BB-2AC5-49C0-A1D1-B403041AC8A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17" b="97696" l="0" r="96552"/>
                    </a14:imgEffect>
                  </a14:imgLayer>
                </a14:imgProps>
              </a:ext>
              <a:ext uri="{28A0092B-C50C-407E-A947-70E740481C1C}">
                <a14:useLocalDpi xmlns:a14="http://schemas.microsoft.com/office/drawing/2010/main" val="0"/>
              </a:ext>
            </a:extLst>
          </a:blip>
          <a:stretch>
            <a:fillRect/>
          </a:stretch>
        </p:blipFill>
        <p:spPr>
          <a:xfrm>
            <a:off x="-115270" y="4020242"/>
            <a:ext cx="2624571" cy="2454879"/>
          </a:xfrm>
          <a:prstGeom prst="rect">
            <a:avLst/>
          </a:prstGeom>
        </p:spPr>
      </p:pic>
    </p:spTree>
    <p:extLst>
      <p:ext uri="{BB962C8B-B14F-4D97-AF65-F5344CB8AC3E}">
        <p14:creationId xmlns:p14="http://schemas.microsoft.com/office/powerpoint/2010/main" val="157399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5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4*#ppt_w"/>
                                          </p:val>
                                        </p:tav>
                                        <p:tav tm="100000">
                                          <p:val>
                                            <p:strVal val="#ppt_w"/>
                                          </p:val>
                                        </p:tav>
                                      </p:tavLst>
                                    </p:anim>
                                    <p:anim calcmode="lin" valueType="num">
                                      <p:cBhvr>
                                        <p:cTn id="8" dur="500" fill="hold"/>
                                        <p:tgtEl>
                                          <p:spTgt spid="1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25E-6 -3.7037E-7 L -0.03945 0.47963 " pathEditMode="relative" rAng="0" ptsTypes="AA">
                                      <p:cBhvr>
                                        <p:cTn id="20" dur="2000" fill="hold"/>
                                        <p:tgtEl>
                                          <p:spTgt spid="8"/>
                                        </p:tgtEl>
                                        <p:attrNameLst>
                                          <p:attrName>ppt_x</p:attrName>
                                          <p:attrName>ppt_y</p:attrName>
                                        </p:attrNameLst>
                                      </p:cBhvr>
                                      <p:rCtr x="-1979" y="23981"/>
                                    </p:animMotion>
                                  </p:childTnLst>
                                </p:cTn>
                              </p:par>
                              <p:par>
                                <p:cTn id="21" presetID="47" presetClass="exit" presetSubtype="0" fill="hold" grpId="0" nodeType="withEffect">
                                  <p:stCondLst>
                                    <p:cond delay="0"/>
                                  </p:stCondLst>
                                  <p:childTnLst>
                                    <p:animEffect transition="out" filter="fade">
                                      <p:cBhvr>
                                        <p:cTn id="22" dur="1000"/>
                                        <p:tgtEl>
                                          <p:spTgt spid="20"/>
                                        </p:tgtEl>
                                      </p:cBhvr>
                                    </p:animEffect>
                                    <p:anim calcmode="lin" valueType="num">
                                      <p:cBhvr>
                                        <p:cTn id="23" dur="1000"/>
                                        <p:tgtEl>
                                          <p:spTgt spid="20"/>
                                        </p:tgtEl>
                                        <p:attrNameLst>
                                          <p:attrName>ppt_x</p:attrName>
                                        </p:attrNameLst>
                                      </p:cBhvr>
                                      <p:tavLst>
                                        <p:tav tm="0">
                                          <p:val>
                                            <p:strVal val="ppt_x"/>
                                          </p:val>
                                        </p:tav>
                                        <p:tav tm="100000">
                                          <p:val>
                                            <p:strVal val="ppt_x"/>
                                          </p:val>
                                        </p:tav>
                                      </p:tavLst>
                                    </p:anim>
                                    <p:anim calcmode="lin" valueType="num">
                                      <p:cBhvr>
                                        <p:cTn id="24" dur="1000"/>
                                        <p:tgtEl>
                                          <p:spTgt spid="20"/>
                                        </p:tgtEl>
                                        <p:attrNameLst>
                                          <p:attrName>ppt_y</p:attrName>
                                        </p:attrNameLst>
                                      </p:cBhvr>
                                      <p:tavLst>
                                        <p:tav tm="0">
                                          <p:val>
                                            <p:strVal val="ppt_y"/>
                                          </p:val>
                                        </p:tav>
                                        <p:tav tm="100000">
                                          <p:val>
                                            <p:strVal val="ppt_y-.1"/>
                                          </p:val>
                                        </p:tav>
                                      </p:tavLst>
                                    </p:anim>
                                    <p:set>
                                      <p:cBhvr>
                                        <p:cTn id="25"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 -7.40741E-7 L 0.00716 0.59491 " pathEditMode="relative" rAng="0" ptsTypes="AA">
                                      <p:cBhvr>
                                        <p:cTn id="30" dur="2000" fill="hold"/>
                                        <p:tgtEl>
                                          <p:spTgt spid="6"/>
                                        </p:tgtEl>
                                        <p:attrNameLst>
                                          <p:attrName>ppt_x</p:attrName>
                                          <p:attrName>ppt_y</p:attrName>
                                        </p:attrNameLst>
                                      </p:cBhvr>
                                      <p:rCtr x="352" y="29745"/>
                                    </p:animMotion>
                                  </p:childTnLst>
                                </p:cTn>
                              </p:par>
                              <p:par>
                                <p:cTn id="31" presetID="47" presetClass="exit" presetSubtype="0" fill="hold" grpId="0" nodeType="withEffect">
                                  <p:stCondLst>
                                    <p:cond delay="0"/>
                                  </p:stCondLst>
                                  <p:childTnLst>
                                    <p:animEffect transition="out" filter="fade">
                                      <p:cBhvr>
                                        <p:cTn id="32" dur="1000"/>
                                        <p:tgtEl>
                                          <p:spTgt spid="23"/>
                                        </p:tgtEl>
                                      </p:cBhvr>
                                    </p:animEffect>
                                    <p:anim calcmode="lin" valueType="num">
                                      <p:cBhvr>
                                        <p:cTn id="33" dur="1000"/>
                                        <p:tgtEl>
                                          <p:spTgt spid="23"/>
                                        </p:tgtEl>
                                        <p:attrNameLst>
                                          <p:attrName>ppt_x</p:attrName>
                                        </p:attrNameLst>
                                      </p:cBhvr>
                                      <p:tavLst>
                                        <p:tav tm="0">
                                          <p:val>
                                            <p:strVal val="ppt_x"/>
                                          </p:val>
                                        </p:tav>
                                        <p:tav tm="100000">
                                          <p:val>
                                            <p:strVal val="ppt_x"/>
                                          </p:val>
                                        </p:tav>
                                      </p:tavLst>
                                    </p:anim>
                                    <p:anim calcmode="lin" valueType="num">
                                      <p:cBhvr>
                                        <p:cTn id="34" dur="1000"/>
                                        <p:tgtEl>
                                          <p:spTgt spid="23"/>
                                        </p:tgtEl>
                                        <p:attrNameLst>
                                          <p:attrName>ppt_y</p:attrName>
                                        </p:attrNameLst>
                                      </p:cBhvr>
                                      <p:tavLst>
                                        <p:tav tm="0">
                                          <p:val>
                                            <p:strVal val="ppt_y"/>
                                          </p:val>
                                        </p:tav>
                                        <p:tav tm="100000">
                                          <p:val>
                                            <p:strVal val="ppt_y-.1"/>
                                          </p:val>
                                        </p:tav>
                                      </p:tavLst>
                                    </p:anim>
                                    <p:set>
                                      <p:cBhvr>
                                        <p:cTn id="3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3.33333E-6 2.59259E-6 L -0.00834 0.57222 " pathEditMode="relative" rAng="0" ptsTypes="AA">
                                      <p:cBhvr>
                                        <p:cTn id="40" dur="2000" fill="hold"/>
                                        <p:tgtEl>
                                          <p:spTgt spid="12"/>
                                        </p:tgtEl>
                                        <p:attrNameLst>
                                          <p:attrName>ppt_x</p:attrName>
                                          <p:attrName>ppt_y</p:attrName>
                                        </p:attrNameLst>
                                      </p:cBhvr>
                                      <p:rCtr x="-417" y="28611"/>
                                    </p:animMotion>
                                  </p:childTnLst>
                                </p:cTn>
                              </p:par>
                              <p:par>
                                <p:cTn id="41" presetID="47" presetClass="exit" presetSubtype="0" fill="hold" grpId="0" nodeType="withEffect">
                                  <p:stCondLst>
                                    <p:cond delay="0"/>
                                  </p:stCondLst>
                                  <p:childTnLst>
                                    <p:animEffect transition="out" filter="fade">
                                      <p:cBhvr>
                                        <p:cTn id="42" dur="1000"/>
                                        <p:tgtEl>
                                          <p:spTgt spid="24"/>
                                        </p:tgtEl>
                                      </p:cBhvr>
                                    </p:animEffect>
                                    <p:anim calcmode="lin" valueType="num">
                                      <p:cBhvr>
                                        <p:cTn id="43" dur="1000"/>
                                        <p:tgtEl>
                                          <p:spTgt spid="24"/>
                                        </p:tgtEl>
                                        <p:attrNameLst>
                                          <p:attrName>ppt_x</p:attrName>
                                        </p:attrNameLst>
                                      </p:cBhvr>
                                      <p:tavLst>
                                        <p:tav tm="0">
                                          <p:val>
                                            <p:strVal val="ppt_x"/>
                                          </p:val>
                                        </p:tav>
                                        <p:tav tm="100000">
                                          <p:val>
                                            <p:strVal val="ppt_x"/>
                                          </p:val>
                                        </p:tav>
                                      </p:tavLst>
                                    </p:anim>
                                    <p:anim calcmode="lin" valueType="num">
                                      <p:cBhvr>
                                        <p:cTn id="44" dur="1000"/>
                                        <p:tgtEl>
                                          <p:spTgt spid="24"/>
                                        </p:tgtEl>
                                        <p:attrNameLst>
                                          <p:attrName>ppt_y</p:attrName>
                                        </p:attrNameLst>
                                      </p:cBhvr>
                                      <p:tavLst>
                                        <p:tav tm="0">
                                          <p:val>
                                            <p:strVal val="ppt_y"/>
                                          </p:val>
                                        </p:tav>
                                        <p:tav tm="100000">
                                          <p:val>
                                            <p:strVal val="ppt_y-.1"/>
                                          </p:val>
                                        </p:tav>
                                      </p:tavLst>
                                    </p:anim>
                                    <p:set>
                                      <p:cBhvr>
                                        <p:cTn id="45"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 -7.40741E-7 L -0.00417 0.56412 " pathEditMode="relative" rAng="0" ptsTypes="AA">
                                      <p:cBhvr>
                                        <p:cTn id="50" dur="2000" fill="hold"/>
                                        <p:tgtEl>
                                          <p:spTgt spid="15"/>
                                        </p:tgtEl>
                                        <p:attrNameLst>
                                          <p:attrName>ppt_x</p:attrName>
                                          <p:attrName>ppt_y</p:attrName>
                                        </p:attrNameLst>
                                      </p:cBhvr>
                                      <p:rCtr x="-200" y="28200"/>
                                    </p:animMotion>
                                  </p:childTnLst>
                                </p:cTn>
                              </p:par>
                              <p:par>
                                <p:cTn id="51" presetID="47" presetClass="exit" presetSubtype="0" fill="hold" grpId="0" nodeType="withEffect">
                                  <p:stCondLst>
                                    <p:cond delay="0"/>
                                  </p:stCondLst>
                                  <p:childTnLst>
                                    <p:animEffect transition="out" filter="fade">
                                      <p:cBhvr>
                                        <p:cTn id="52" dur="1000"/>
                                        <p:tgtEl>
                                          <p:spTgt spid="27"/>
                                        </p:tgtEl>
                                      </p:cBhvr>
                                    </p:animEffect>
                                    <p:anim calcmode="lin" valueType="num">
                                      <p:cBhvr>
                                        <p:cTn id="53" dur="1000"/>
                                        <p:tgtEl>
                                          <p:spTgt spid="27"/>
                                        </p:tgtEl>
                                        <p:attrNameLst>
                                          <p:attrName>ppt_x</p:attrName>
                                        </p:attrNameLst>
                                      </p:cBhvr>
                                      <p:tavLst>
                                        <p:tav tm="0">
                                          <p:val>
                                            <p:strVal val="ppt_x"/>
                                          </p:val>
                                        </p:tav>
                                        <p:tav tm="100000">
                                          <p:val>
                                            <p:strVal val="ppt_x"/>
                                          </p:val>
                                        </p:tav>
                                      </p:tavLst>
                                    </p:anim>
                                    <p:anim calcmode="lin" valueType="num">
                                      <p:cBhvr>
                                        <p:cTn id="54" dur="1000"/>
                                        <p:tgtEl>
                                          <p:spTgt spid="27"/>
                                        </p:tgtEl>
                                        <p:attrNameLst>
                                          <p:attrName>ppt_y</p:attrName>
                                        </p:attrNameLst>
                                      </p:cBhvr>
                                      <p:tavLst>
                                        <p:tav tm="0">
                                          <p:val>
                                            <p:strVal val="ppt_y"/>
                                          </p:val>
                                        </p:tav>
                                        <p:tav tm="100000">
                                          <p:val>
                                            <p:strVal val="ppt_y-.1"/>
                                          </p:val>
                                        </p:tav>
                                      </p:tavLst>
                                    </p:anim>
                                    <p:set>
                                      <p:cBhvr>
                                        <p:cTn id="55"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0" grpId="0" animBg="1"/>
      <p:bldP spid="23" grpId="0" animBg="1"/>
      <p:bldP spid="24" grpId="0" animBg="1"/>
      <p:bldP spid="27"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7">
            <a:extLst>
              <a:ext uri="{FF2B5EF4-FFF2-40B4-BE49-F238E27FC236}">
                <a16:creationId xmlns:a16="http://schemas.microsoft.com/office/drawing/2014/main" id="{05804854-F16E-4AD5-B43E-94F5D19B3D4B}"/>
              </a:ext>
            </a:extLst>
          </p:cNvPr>
          <p:cNvGrpSpPr/>
          <p:nvPr/>
        </p:nvGrpSpPr>
        <p:grpSpPr>
          <a:xfrm>
            <a:off x="0" y="5884224"/>
            <a:ext cx="12192000" cy="973776"/>
            <a:chOff x="0" y="5884224"/>
            <a:chExt cx="12192000" cy="973776"/>
          </a:xfrm>
        </p:grpSpPr>
        <p:pic>
          <p:nvPicPr>
            <p:cNvPr id="31" name="图片 4">
              <a:extLst>
                <a:ext uri="{FF2B5EF4-FFF2-40B4-BE49-F238E27FC236}">
                  <a16:creationId xmlns:a16="http://schemas.microsoft.com/office/drawing/2014/main" id="{4E0D9AB4-0A2A-4889-8E82-80748182D6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32" name="图片 5">
              <a:extLst>
                <a:ext uri="{FF2B5EF4-FFF2-40B4-BE49-F238E27FC236}">
                  <a16:creationId xmlns:a16="http://schemas.microsoft.com/office/drawing/2014/main" id="{76ECF523-F823-456E-BECC-AD9ECCF7ED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36" name="图片 6">
              <a:extLst>
                <a:ext uri="{FF2B5EF4-FFF2-40B4-BE49-F238E27FC236}">
                  <a16:creationId xmlns:a16="http://schemas.microsoft.com/office/drawing/2014/main" id="{0F59D035-E009-49B6-ACFC-6E84E4F5ED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25" name="Picture 14" descr="kim phut"/>
          <p:cNvPicPr>
            <a:picLocks noChangeAspect="1" noChangeArrowheads="1"/>
          </p:cNvPicPr>
          <p:nvPr/>
        </p:nvPicPr>
        <p:blipFill>
          <a:blip r:embed="rId7" cstate="print"/>
          <a:srcRect/>
          <a:stretch>
            <a:fillRect/>
          </a:stretch>
        </p:blipFill>
        <p:spPr bwMode="auto">
          <a:xfrm>
            <a:off x="8737600" y="4191001"/>
            <a:ext cx="1524000" cy="1075765"/>
          </a:xfrm>
          <a:prstGeom prst="rect">
            <a:avLst/>
          </a:prstGeom>
          <a:noFill/>
          <a:ln w="9525">
            <a:noFill/>
            <a:miter lim="800000"/>
            <a:headEnd/>
            <a:tailEnd/>
          </a:ln>
        </p:spPr>
      </p:pic>
      <p:sp>
        <p:nvSpPr>
          <p:cNvPr id="7" name="Oval 6"/>
          <p:cNvSpPr/>
          <p:nvPr/>
        </p:nvSpPr>
        <p:spPr>
          <a:xfrm>
            <a:off x="1917090" y="4114801"/>
            <a:ext cx="914400" cy="6858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1917090" y="5029201"/>
            <a:ext cx="812800" cy="61898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917090" y="3200401"/>
            <a:ext cx="914400" cy="6858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018690" y="4191001"/>
            <a:ext cx="60960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B</a:t>
            </a:r>
          </a:p>
        </p:txBody>
      </p:sp>
      <p:sp>
        <p:nvSpPr>
          <p:cNvPr id="16" name="TextBox 15"/>
          <p:cNvSpPr txBox="1"/>
          <p:nvPr/>
        </p:nvSpPr>
        <p:spPr>
          <a:xfrm>
            <a:off x="2018690" y="5105401"/>
            <a:ext cx="60960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C</a:t>
            </a:r>
          </a:p>
        </p:txBody>
      </p:sp>
      <p:sp>
        <p:nvSpPr>
          <p:cNvPr id="17" name="TextBox 16"/>
          <p:cNvSpPr txBox="1"/>
          <p:nvPr/>
        </p:nvSpPr>
        <p:spPr>
          <a:xfrm>
            <a:off x="2018690" y="3276601"/>
            <a:ext cx="60960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A</a:t>
            </a:r>
          </a:p>
        </p:txBody>
      </p:sp>
      <p:grpSp>
        <p:nvGrpSpPr>
          <p:cNvPr id="2" name="Group 1">
            <a:extLst>
              <a:ext uri="{FF2B5EF4-FFF2-40B4-BE49-F238E27FC236}">
                <a16:creationId xmlns:a16="http://schemas.microsoft.com/office/drawing/2014/main" id="{8795DFAB-E9D6-433D-A4F5-F025E87EFD56}"/>
              </a:ext>
            </a:extLst>
          </p:cNvPr>
          <p:cNvGrpSpPr/>
          <p:nvPr/>
        </p:nvGrpSpPr>
        <p:grpSpPr>
          <a:xfrm>
            <a:off x="3136290" y="3276601"/>
            <a:ext cx="4684296" cy="618980"/>
            <a:chOff x="3136290" y="3276601"/>
            <a:chExt cx="4684296" cy="618980"/>
          </a:xfrm>
        </p:grpSpPr>
        <p:pic>
          <p:nvPicPr>
            <p:cNvPr id="6" name="Picture 5" descr="1456.png"/>
            <p:cNvPicPr>
              <a:picLocks noChangeAspect="1"/>
            </p:cNvPicPr>
            <p:nvPr/>
          </p:nvPicPr>
          <p:blipFill>
            <a:blip r:embed="rId8" cstate="print"/>
            <a:stretch>
              <a:fillRect/>
            </a:stretch>
          </p:blipFill>
          <p:spPr>
            <a:xfrm>
              <a:off x="3136290" y="3276601"/>
              <a:ext cx="4684296" cy="618980"/>
            </a:xfrm>
            <a:prstGeom prst="rect">
              <a:avLst/>
            </a:prstGeom>
          </p:spPr>
        </p:pic>
        <p:sp>
          <p:nvSpPr>
            <p:cNvPr id="18" name="TextBox 17"/>
            <p:cNvSpPr txBox="1"/>
            <p:nvPr/>
          </p:nvSpPr>
          <p:spPr>
            <a:xfrm>
              <a:off x="3245353" y="3306062"/>
              <a:ext cx="4368800" cy="584775"/>
            </a:xfrm>
            <a:prstGeom prst="rect">
              <a:avLst/>
            </a:prstGeom>
            <a:noFill/>
          </p:spPr>
          <p:txBody>
            <a:bodyPr wrap="square" rtlCol="0">
              <a:spAutoFit/>
            </a:bodyPr>
            <a:lstStyle/>
            <a:p>
              <a:r>
                <a:rPr lang="en-US" sz="3200" dirty="0" err="1">
                  <a:solidFill>
                    <a:srgbClr val="002060"/>
                  </a:solidFill>
                  <a:latin typeface="Times New Roman" pitchFamily="18" charset="0"/>
                  <a:cs typeface="Times New Roman" pitchFamily="18" charset="0"/>
                </a:rPr>
                <a:t>Nguồn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nước</a:t>
              </a:r>
              <a:endParaRPr lang="en-US" sz="3200" dirty="0">
                <a:solidFill>
                  <a:srgbClr val="002060"/>
                </a:solidFill>
                <a:latin typeface="Times New Roman" pitchFamily="18" charset="0"/>
                <a:cs typeface="Times New Roman" pitchFamily="18" charset="0"/>
              </a:endParaRPr>
            </a:p>
          </p:txBody>
        </p:sp>
      </p:grpSp>
      <p:grpSp>
        <p:nvGrpSpPr>
          <p:cNvPr id="3" name="Group 2">
            <a:extLst>
              <a:ext uri="{FF2B5EF4-FFF2-40B4-BE49-F238E27FC236}">
                <a16:creationId xmlns:a16="http://schemas.microsoft.com/office/drawing/2014/main" id="{34E6D53C-3131-402B-8651-263AC07075DB}"/>
              </a:ext>
            </a:extLst>
          </p:cNvPr>
          <p:cNvGrpSpPr/>
          <p:nvPr/>
        </p:nvGrpSpPr>
        <p:grpSpPr>
          <a:xfrm>
            <a:off x="3136290" y="4114801"/>
            <a:ext cx="4684296" cy="658159"/>
            <a:chOff x="3136290" y="4114801"/>
            <a:chExt cx="4684296" cy="658159"/>
          </a:xfrm>
        </p:grpSpPr>
        <p:pic>
          <p:nvPicPr>
            <p:cNvPr id="8" name="Picture 7" descr="1456.png"/>
            <p:cNvPicPr>
              <a:picLocks noChangeAspect="1"/>
            </p:cNvPicPr>
            <p:nvPr/>
          </p:nvPicPr>
          <p:blipFill>
            <a:blip r:embed="rId8" cstate="print"/>
            <a:stretch>
              <a:fillRect/>
            </a:stretch>
          </p:blipFill>
          <p:spPr>
            <a:xfrm>
              <a:off x="3136290" y="4114801"/>
              <a:ext cx="4684296" cy="618980"/>
            </a:xfrm>
            <a:prstGeom prst="rect">
              <a:avLst/>
            </a:prstGeom>
          </p:spPr>
        </p:pic>
        <p:sp>
          <p:nvSpPr>
            <p:cNvPr id="19" name="TextBox 18"/>
            <p:cNvSpPr txBox="1"/>
            <p:nvPr/>
          </p:nvSpPr>
          <p:spPr>
            <a:xfrm>
              <a:off x="3245353" y="4188185"/>
              <a:ext cx="4368800" cy="584775"/>
            </a:xfrm>
            <a:prstGeom prst="rect">
              <a:avLst/>
            </a:prstGeom>
            <a:noFill/>
          </p:spPr>
          <p:txBody>
            <a:bodyPr wrap="square" rtlCol="0">
              <a:spAutoFit/>
            </a:bodyPr>
            <a:lstStyle/>
            <a:p>
              <a:r>
                <a:rPr lang="en-US" sz="3200" dirty="0" err="1">
                  <a:solidFill>
                    <a:srgbClr val="002060"/>
                  </a:solidFill>
                  <a:latin typeface="Times New Roman" pitchFamily="18" charset="0"/>
                  <a:cs typeface="Times New Roman" pitchFamily="18" charset="0"/>
                </a:rPr>
                <a:t>Không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khí</a:t>
              </a:r>
              <a:endParaRPr lang="en-US" sz="3200" dirty="0">
                <a:solidFill>
                  <a:srgbClr val="002060"/>
                </a:solidFill>
                <a:latin typeface="Times New Roman" pitchFamily="18" charset="0"/>
                <a:cs typeface="Times New Roman" pitchFamily="18" charset="0"/>
              </a:endParaRPr>
            </a:p>
          </p:txBody>
        </p:sp>
      </p:grpSp>
      <p:grpSp>
        <p:nvGrpSpPr>
          <p:cNvPr id="4" name="Group 3">
            <a:extLst>
              <a:ext uri="{FF2B5EF4-FFF2-40B4-BE49-F238E27FC236}">
                <a16:creationId xmlns:a16="http://schemas.microsoft.com/office/drawing/2014/main" id="{0BA44C5D-ABD2-4452-B93F-1CB195C34B73}"/>
              </a:ext>
            </a:extLst>
          </p:cNvPr>
          <p:cNvGrpSpPr/>
          <p:nvPr/>
        </p:nvGrpSpPr>
        <p:grpSpPr>
          <a:xfrm>
            <a:off x="3136290" y="5102585"/>
            <a:ext cx="4684296" cy="621796"/>
            <a:chOff x="3136290" y="5102585"/>
            <a:chExt cx="4684296" cy="621796"/>
          </a:xfrm>
        </p:grpSpPr>
        <p:pic>
          <p:nvPicPr>
            <p:cNvPr id="9" name="Picture 8" descr="1456.png"/>
            <p:cNvPicPr>
              <a:picLocks noChangeAspect="1"/>
            </p:cNvPicPr>
            <p:nvPr/>
          </p:nvPicPr>
          <p:blipFill>
            <a:blip r:embed="rId8" cstate="print"/>
            <a:stretch>
              <a:fillRect/>
            </a:stretch>
          </p:blipFill>
          <p:spPr>
            <a:xfrm>
              <a:off x="3136290" y="5105401"/>
              <a:ext cx="4684296" cy="618980"/>
            </a:xfrm>
            <a:prstGeom prst="rect">
              <a:avLst/>
            </a:prstGeom>
          </p:spPr>
        </p:pic>
        <p:sp>
          <p:nvSpPr>
            <p:cNvPr id="20" name="TextBox 19"/>
            <p:cNvSpPr txBox="1"/>
            <p:nvPr/>
          </p:nvSpPr>
          <p:spPr>
            <a:xfrm>
              <a:off x="3245353" y="5102585"/>
              <a:ext cx="4368800" cy="584775"/>
            </a:xfrm>
            <a:prstGeom prst="rect">
              <a:avLst/>
            </a:prstGeom>
            <a:noFill/>
          </p:spPr>
          <p:txBody>
            <a:bodyPr wrap="square" rtlCol="0">
              <a:spAutoFit/>
            </a:bodyPr>
            <a:lstStyle/>
            <a:p>
              <a:r>
                <a:rPr lang="en-US" sz="3200" dirty="0" err="1">
                  <a:solidFill>
                    <a:srgbClr val="002060"/>
                  </a:solidFill>
                  <a:latin typeface="Times New Roman" pitchFamily="18" charset="0"/>
                  <a:cs typeface="Times New Roman" pitchFamily="18" charset="0"/>
                </a:rPr>
                <a:t>Cả</a:t>
              </a:r>
              <a:r>
                <a:rPr lang="en-US" sz="3200" dirty="0">
                  <a:solidFill>
                    <a:srgbClr val="002060"/>
                  </a:solidFill>
                  <a:latin typeface="Times New Roman" pitchFamily="18" charset="0"/>
                  <a:cs typeface="Times New Roman" pitchFamily="18" charset="0"/>
                </a:rPr>
                <a:t> A </a:t>
              </a:r>
              <a:r>
                <a:rPr lang="en-US" sz="3200" dirty="0" err="1">
                  <a:solidFill>
                    <a:srgbClr val="002060"/>
                  </a:solidFill>
                  <a:latin typeface="Times New Roman" pitchFamily="18" charset="0"/>
                  <a:cs typeface="Times New Roman" pitchFamily="18" charset="0"/>
                </a:rPr>
                <a:t>và</a:t>
              </a:r>
              <a:r>
                <a:rPr lang="en-US" sz="3200" dirty="0">
                  <a:solidFill>
                    <a:srgbClr val="002060"/>
                  </a:solidFill>
                  <a:latin typeface="Times New Roman" pitchFamily="18" charset="0"/>
                  <a:cs typeface="Times New Roman" pitchFamily="18" charset="0"/>
                </a:rPr>
                <a:t> B</a:t>
              </a:r>
            </a:p>
          </p:txBody>
        </p:sp>
      </p:grpSp>
      <p:pic>
        <p:nvPicPr>
          <p:cNvPr id="23" name="Picture 22" descr="dongho1"/>
          <p:cNvPicPr>
            <a:picLocks noChangeAspect="1" noChangeArrowheads="1"/>
          </p:cNvPicPr>
          <p:nvPr/>
        </p:nvPicPr>
        <p:blipFill>
          <a:blip r:embed="rId9" cstate="print"/>
          <a:srcRect/>
          <a:stretch>
            <a:fillRect/>
          </a:stretch>
        </p:blipFill>
        <p:spPr bwMode="auto">
          <a:xfrm>
            <a:off x="8331200" y="3733801"/>
            <a:ext cx="2336800" cy="1768573"/>
          </a:xfrm>
          <a:prstGeom prst="rect">
            <a:avLst/>
          </a:prstGeom>
          <a:noFill/>
        </p:spPr>
      </p:pic>
      <p:sp>
        <p:nvSpPr>
          <p:cNvPr id="24" name="Cloud 23"/>
          <p:cNvSpPr/>
          <p:nvPr/>
        </p:nvSpPr>
        <p:spPr>
          <a:xfrm>
            <a:off x="9855200" y="2666999"/>
            <a:ext cx="2207186" cy="1143001"/>
          </a:xfrm>
          <a:prstGeom prst="cloud">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00"/>
                </a:solidFill>
                <a:latin typeface="Times New Roman" pitchFamily="18" charset="0"/>
                <a:cs typeface="Times New Roman" pitchFamily="18" charset="0"/>
              </a:rPr>
              <a:t>HẾT GIỜ</a:t>
            </a:r>
          </a:p>
        </p:txBody>
      </p:sp>
      <p:pic>
        <p:nvPicPr>
          <p:cNvPr id="26" name="Picture 25" descr="112.png"/>
          <p:cNvPicPr>
            <a:picLocks noChangeAspect="1"/>
          </p:cNvPicPr>
          <p:nvPr/>
        </p:nvPicPr>
        <p:blipFill>
          <a:blip r:embed="rId10" cstate="print"/>
          <a:stretch>
            <a:fillRect/>
          </a:stretch>
        </p:blipFill>
        <p:spPr>
          <a:xfrm>
            <a:off x="-711200" y="-228600"/>
            <a:ext cx="12192000" cy="3276600"/>
          </a:xfrm>
          <a:prstGeom prst="rect">
            <a:avLst/>
          </a:prstGeom>
        </p:spPr>
      </p:pic>
      <p:sp>
        <p:nvSpPr>
          <p:cNvPr id="5" name="TextBox 4"/>
          <p:cNvSpPr txBox="1"/>
          <p:nvPr/>
        </p:nvSpPr>
        <p:spPr>
          <a:xfrm>
            <a:off x="1958010" y="871091"/>
            <a:ext cx="7541591" cy="1077218"/>
          </a:xfrm>
          <a:prstGeom prst="rect">
            <a:avLst/>
          </a:prstGeom>
          <a:solidFill>
            <a:schemeClr val="lt1">
              <a:alpha val="78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defPPr>
            <a:lvl1pPr>
              <a:defRPr sz="3200">
                <a:latin typeface="Times New Roman" panose="02020603050405020304" pitchFamily="18" charset="0"/>
                <a:cs typeface="Times New Roman" panose="02020603050405020304" pitchFamily="18" charset="0"/>
              </a:defRPr>
            </a:lvl1pPr>
          </a:lstStyle>
          <a:p>
            <a:r>
              <a:rPr lang="en-US" b="1" i="1">
                <a:solidFill>
                  <a:srgbClr val="4B2109"/>
                </a:solidFill>
              </a:rPr>
              <a:t>Môi trường nào bị</a:t>
            </a:r>
            <a:r>
              <a:rPr lang="en-US" b="1" i="1" dirty="0">
                <a:solidFill>
                  <a:srgbClr val="4B2109"/>
                </a:solidFill>
              </a:rPr>
              <a:t> </a:t>
            </a:r>
            <a:r>
              <a:rPr lang="en-US" b="1" i="1">
                <a:solidFill>
                  <a:srgbClr val="4B2109"/>
                </a:solidFill>
              </a:rPr>
              <a:t>ô nhiễm sẽ gây ra dịch bệnh đường hô hấp</a:t>
            </a:r>
            <a:r>
              <a:rPr lang="en-US" b="1" i="1" dirty="0">
                <a:solidFill>
                  <a:srgbClr val="4B2109"/>
                </a:solidFill>
              </a:rPr>
              <a:t> :</a:t>
            </a:r>
          </a:p>
        </p:txBody>
      </p:sp>
      <p:pic>
        <p:nvPicPr>
          <p:cNvPr id="28" name="Picture 27" descr="2679d57cccfcefe3eb811ab9b30397c8.png"/>
          <p:cNvPicPr>
            <a:picLocks noChangeAspect="1"/>
          </p:cNvPicPr>
          <p:nvPr/>
        </p:nvPicPr>
        <p:blipFill>
          <a:blip r:embed="rId11" cstate="print"/>
          <a:stretch>
            <a:fillRect/>
          </a:stretch>
        </p:blipFill>
        <p:spPr>
          <a:xfrm>
            <a:off x="1104290" y="2895601"/>
            <a:ext cx="914400" cy="968663"/>
          </a:xfrm>
          <a:prstGeom prst="rect">
            <a:avLst/>
          </a:prstGeom>
        </p:spPr>
      </p:pic>
      <p:pic>
        <p:nvPicPr>
          <p:cNvPr id="29" name="Picture 28" descr="2679d57cccfcefe3eb811ab9b30397c8.png"/>
          <p:cNvPicPr>
            <a:picLocks noChangeAspect="1"/>
          </p:cNvPicPr>
          <p:nvPr/>
        </p:nvPicPr>
        <p:blipFill>
          <a:blip r:embed="rId12" cstate="print"/>
          <a:stretch>
            <a:fillRect/>
          </a:stretch>
        </p:blipFill>
        <p:spPr>
          <a:xfrm>
            <a:off x="1104290" y="3886201"/>
            <a:ext cx="914400" cy="847580"/>
          </a:xfrm>
          <a:prstGeom prst="rect">
            <a:avLst/>
          </a:prstGeom>
        </p:spPr>
      </p:pic>
      <p:pic>
        <p:nvPicPr>
          <p:cNvPr id="30" name="Picture 29" descr="2679d57cccfcefe3eb811ab9b30397c8.png"/>
          <p:cNvPicPr>
            <a:picLocks noChangeAspect="1"/>
          </p:cNvPicPr>
          <p:nvPr/>
        </p:nvPicPr>
        <p:blipFill>
          <a:blip r:embed="rId11" cstate="print"/>
          <a:stretch>
            <a:fillRect/>
          </a:stretch>
        </p:blipFill>
        <p:spPr>
          <a:xfrm>
            <a:off x="1104290" y="4648202"/>
            <a:ext cx="914400" cy="968663"/>
          </a:xfrm>
          <a:prstGeom prst="rect">
            <a:avLst/>
          </a:prstGeom>
        </p:spPr>
      </p:pic>
      <p:pic>
        <p:nvPicPr>
          <p:cNvPr id="33" name="Picture 32" descr="tich.png"/>
          <p:cNvPicPr>
            <a:picLocks noChangeAspect="1"/>
          </p:cNvPicPr>
          <p:nvPr/>
        </p:nvPicPr>
        <p:blipFill>
          <a:blip r:embed="rId13" cstate="print"/>
          <a:stretch>
            <a:fillRect/>
          </a:stretch>
        </p:blipFill>
        <p:spPr>
          <a:xfrm>
            <a:off x="7073290" y="3958735"/>
            <a:ext cx="965200" cy="723900"/>
          </a:xfrm>
          <a:prstGeom prst="rect">
            <a:avLst/>
          </a:prstGeom>
        </p:spPr>
      </p:pic>
      <p:pic>
        <p:nvPicPr>
          <p:cNvPr id="34" name="Picture 33" descr="sai.png"/>
          <p:cNvPicPr>
            <a:picLocks noChangeAspect="1"/>
          </p:cNvPicPr>
          <p:nvPr/>
        </p:nvPicPr>
        <p:blipFill>
          <a:blip r:embed="rId14" cstate="print"/>
          <a:stretch>
            <a:fillRect/>
          </a:stretch>
        </p:blipFill>
        <p:spPr>
          <a:xfrm>
            <a:off x="7073290" y="3272935"/>
            <a:ext cx="711200" cy="533400"/>
          </a:xfrm>
          <a:prstGeom prst="rect">
            <a:avLst/>
          </a:prstGeom>
        </p:spPr>
      </p:pic>
      <p:pic>
        <p:nvPicPr>
          <p:cNvPr id="35" name="Picture 34" descr="sai.png"/>
          <p:cNvPicPr>
            <a:picLocks noChangeAspect="1"/>
          </p:cNvPicPr>
          <p:nvPr/>
        </p:nvPicPr>
        <p:blipFill>
          <a:blip r:embed="rId14" cstate="print"/>
          <a:stretch>
            <a:fillRect/>
          </a:stretch>
        </p:blipFill>
        <p:spPr>
          <a:xfrm>
            <a:off x="7073290" y="5101735"/>
            <a:ext cx="711200" cy="533400"/>
          </a:xfrm>
          <a:prstGeom prst="rect">
            <a:avLst/>
          </a:prstGeom>
        </p:spPr>
      </p:pic>
      <p:pic>
        <p:nvPicPr>
          <p:cNvPr id="37" name="Picture 36" descr="2679d57cccfcefe3eb811ab9b30397c8.png">
            <a:hlinkClick r:id="rId15" action="ppaction://hlinksldjump"/>
          </p:cNvPr>
          <p:cNvPicPr>
            <a:picLocks noChangeAspect="1"/>
          </p:cNvPicPr>
          <p:nvPr/>
        </p:nvPicPr>
        <p:blipFill>
          <a:blip r:embed="rId16" cstate="print"/>
          <a:stretch>
            <a:fillRect/>
          </a:stretch>
        </p:blipFill>
        <p:spPr>
          <a:xfrm>
            <a:off x="10622049" y="4337608"/>
            <a:ext cx="1874751" cy="1986004"/>
          </a:xfrm>
          <a:prstGeom prst="rect">
            <a:avLst/>
          </a:prstGeom>
        </p:spPr>
      </p:pic>
    </p:spTree>
    <p:extLst>
      <p:ext uri="{BB962C8B-B14F-4D97-AF65-F5344CB8AC3E}">
        <p14:creationId xmlns:p14="http://schemas.microsoft.com/office/powerpoint/2010/main" val="40507759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par>
                                <p:cTn id="56" presetID="53" presetClass="entr" presetSubtype="16"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left)">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par>
                                <p:cTn id="77" presetID="53" presetClass="entr" presetSubtype="16"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fill="hold"/>
                                        <p:tgtEl>
                                          <p:spTgt spid="30"/>
                                        </p:tgtEl>
                                        <p:attrNameLst>
                                          <p:attrName>ppt_w</p:attrName>
                                        </p:attrNameLst>
                                      </p:cBhvr>
                                      <p:tavLst>
                                        <p:tav tm="0">
                                          <p:val>
                                            <p:fltVal val="0"/>
                                          </p:val>
                                        </p:tav>
                                        <p:tav tm="100000">
                                          <p:val>
                                            <p:strVal val="#ppt_w"/>
                                          </p:val>
                                        </p:tav>
                                      </p:tavLst>
                                    </p:anim>
                                    <p:anim calcmode="lin" valueType="num">
                                      <p:cBhvr>
                                        <p:cTn id="80" dur="500" fill="hold"/>
                                        <p:tgtEl>
                                          <p:spTgt spid="30"/>
                                        </p:tgtEl>
                                        <p:attrNameLst>
                                          <p:attrName>ppt_h</p:attrName>
                                        </p:attrNameLst>
                                      </p:cBhvr>
                                      <p:tavLst>
                                        <p:tav tm="0">
                                          <p:val>
                                            <p:fltVal val="0"/>
                                          </p:val>
                                        </p:tav>
                                        <p:tav tm="100000">
                                          <p:val>
                                            <p:strVal val="#ppt_h"/>
                                          </p:val>
                                        </p:tav>
                                      </p:tavLst>
                                    </p:anim>
                                    <p:animEffect transition="in" filter="fade">
                                      <p:cBhvr>
                                        <p:cTn id="81" dur="500"/>
                                        <p:tgtEl>
                                          <p:spTgt spid="30"/>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animEffect transition="in" filter="fade">
                                      <p:cBhvr>
                                        <p:cTn id="86" dur="5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wipe(left)">
                                      <p:cBhvr>
                                        <p:cTn id="91" dur="500"/>
                                        <p:tgtEl>
                                          <p:spTgt spid="4"/>
                                        </p:tgtEl>
                                      </p:cBhvr>
                                    </p:animEffect>
                                  </p:childTnLst>
                                </p:cTn>
                              </p:par>
                            </p:childTnLst>
                          </p:cTn>
                        </p:par>
                      </p:childTnLst>
                    </p:cTn>
                  </p:par>
                  <p:par>
                    <p:cTn id="92" fill="hold">
                      <p:stCondLst>
                        <p:cond delay="indefinite"/>
                      </p:stCondLst>
                      <p:childTnLst>
                        <p:par>
                          <p:cTn id="93" fill="hold">
                            <p:stCondLst>
                              <p:cond delay="0"/>
                            </p:stCondLst>
                            <p:childTnLst>
                              <p:par>
                                <p:cTn id="94" presetID="8" presetClass="emph" presetSubtype="0" fill="hold" nodeType="clickEffect">
                                  <p:stCondLst>
                                    <p:cond delay="0"/>
                                  </p:stCondLst>
                                  <p:childTnLst>
                                    <p:animRot by="-21600000">
                                      <p:cBhvr>
                                        <p:cTn id="95" dur="15000" fill="hold"/>
                                        <p:tgtEl>
                                          <p:spTgt spid="25"/>
                                        </p:tgtEl>
                                        <p:attrNameLst>
                                          <p:attrName>r</p:attrName>
                                        </p:attrNameLst>
                                      </p:cBhvr>
                                    </p:animRot>
                                  </p:childTnLst>
                                </p:cTn>
                              </p:par>
                            </p:childTnLst>
                          </p:cTn>
                        </p:par>
                        <p:par>
                          <p:cTn id="96" fill="hold">
                            <p:stCondLst>
                              <p:cond delay="15000"/>
                            </p:stCondLst>
                            <p:childTnLst>
                              <p:par>
                                <p:cTn id="97" presetID="1" presetClass="entr" presetSubtype="0" fill="hold" grpId="0" nodeType="afterEffect">
                                  <p:stCondLst>
                                    <p:cond delay="0"/>
                                  </p:stCondLst>
                                  <p:childTnLst>
                                    <p:set>
                                      <p:cBhvr>
                                        <p:cTn id="9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4"/>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2000" fill="hold"/>
                                        <p:tgtEl>
                                          <p:spTgt spid="7"/>
                                        </p:tgtEl>
                                        <p:attrNameLst>
                                          <p:attrName>fillcolor</p:attrName>
                                        </p:attrNameLst>
                                      </p:cBhvr>
                                      <p:to>
                                        <a:srgbClr val="3399FF"/>
                                      </p:to>
                                    </p:animClr>
                                    <p:set>
                                      <p:cBhvr>
                                        <p:cTn id="104" dur="2000" fill="hold"/>
                                        <p:tgtEl>
                                          <p:spTgt spid="7"/>
                                        </p:tgtEl>
                                        <p:attrNameLst>
                                          <p:attrName>fill.type</p:attrName>
                                        </p:attrNameLst>
                                      </p:cBhvr>
                                      <p:to>
                                        <p:strVal val="solid"/>
                                      </p:to>
                                    </p:set>
                                    <p:set>
                                      <p:cBhvr>
                                        <p:cTn id="105" dur="2000" fill="hold"/>
                                        <p:tgtEl>
                                          <p:spTgt spid="7"/>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3" name="voltage.wav"/>
                                        </p:tgtEl>
                                      </p:cMediaNode>
                                    </p:audio>
                                  </p:subTnLst>
                                </p:cTn>
                              </p:par>
                              <p:par>
                                <p:cTn id="106" presetID="1" presetClass="entr" presetSubtype="0"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4" name="applause.wav"/>
                                        </p:tgtEl>
                                      </p:cMediaNode>
                                    </p:audio>
                                  </p:subTnLst>
                                </p:cTn>
                              </p:par>
                              <p:par>
                                <p:cTn id="108" presetID="1" presetClass="entr" presetSubtype="0" fill="hold" nodeType="withEffect">
                                  <p:stCondLst>
                                    <p:cond delay="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7"/>
                    </p:tgtEl>
                  </p:cond>
                </p:stCondLst>
                <p:endSync evt="end" delay="0">
                  <p:rtn val="all"/>
                </p:endSync>
                <p:childTnLst>
                  <p:par>
                    <p:cTn id="111" fill="hold">
                      <p:stCondLst>
                        <p:cond delay="0"/>
                      </p:stCondLst>
                      <p:childTnLst>
                        <p:par>
                          <p:cTn id="112" fill="hold">
                            <p:stCondLst>
                              <p:cond delay="0"/>
                            </p:stCondLst>
                            <p:childTnLst>
                              <p:par>
                                <p:cTn id="113" presetID="1" presetClass="emph" presetSubtype="2" fill="hold" nodeType="clickEffect">
                                  <p:stCondLst>
                                    <p:cond delay="0"/>
                                  </p:stCondLst>
                                  <p:childTnLst>
                                    <p:animClr clrSpc="rgb" dir="cw">
                                      <p:cBhvr>
                                        <p:cTn id="114" dur="2000" fill="hold"/>
                                        <p:tgtEl>
                                          <p:spTgt spid="12"/>
                                        </p:tgtEl>
                                        <p:attrNameLst>
                                          <p:attrName>fillcolor</p:attrName>
                                        </p:attrNameLst>
                                      </p:cBhvr>
                                      <p:to>
                                        <a:schemeClr val="accent2"/>
                                      </p:to>
                                    </p:animClr>
                                    <p:set>
                                      <p:cBhvr>
                                        <p:cTn id="115" dur="2000" fill="hold"/>
                                        <p:tgtEl>
                                          <p:spTgt spid="12"/>
                                        </p:tgtEl>
                                        <p:attrNameLst>
                                          <p:attrName>fill.type</p:attrName>
                                        </p:attrNameLst>
                                      </p:cBhvr>
                                      <p:to>
                                        <p:strVal val="solid"/>
                                      </p:to>
                                    </p:set>
                                    <p:set>
                                      <p:cBhvr>
                                        <p:cTn id="116" dur="2000" fill="hold"/>
                                        <p:tgtEl>
                                          <p:spTgt spid="12"/>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5" name="sai-1.wav"/>
                                        </p:tgtEl>
                                      </p:cMediaNode>
                                    </p:audio>
                                  </p:subTnLst>
                                </p:cTn>
                              </p:par>
                              <p:par>
                                <p:cTn id="117" presetID="1" presetClass="entr" presetSubtype="0" fill="hold" nodeType="withEffect">
                                  <p:stCondLst>
                                    <p:cond delay="0"/>
                                  </p:stCondLst>
                                  <p:childTnLst>
                                    <p:set>
                                      <p:cBhvr>
                                        <p:cTn id="118"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1" presetClass="emph" presetSubtype="2" fill="hold" nodeType="clickEffect">
                                  <p:stCondLst>
                                    <p:cond delay="0"/>
                                  </p:stCondLst>
                                  <p:childTnLst>
                                    <p:animClr clrSpc="rgb" dir="cw">
                                      <p:cBhvr>
                                        <p:cTn id="123" dur="2000" fill="hold"/>
                                        <p:tgtEl>
                                          <p:spTgt spid="11"/>
                                        </p:tgtEl>
                                        <p:attrNameLst>
                                          <p:attrName>fillcolor</p:attrName>
                                        </p:attrNameLst>
                                      </p:cBhvr>
                                      <p:to>
                                        <a:schemeClr val="accent2"/>
                                      </p:to>
                                    </p:animClr>
                                    <p:set>
                                      <p:cBhvr>
                                        <p:cTn id="124" dur="2000" fill="hold"/>
                                        <p:tgtEl>
                                          <p:spTgt spid="11"/>
                                        </p:tgtEl>
                                        <p:attrNameLst>
                                          <p:attrName>fill.type</p:attrName>
                                        </p:attrNameLst>
                                      </p:cBhvr>
                                      <p:to>
                                        <p:strVal val="solid"/>
                                      </p:to>
                                    </p:set>
                                    <p:set>
                                      <p:cBhvr>
                                        <p:cTn id="125" dur="2000" fill="hold"/>
                                        <p:tgtEl>
                                          <p:spTgt spid="11"/>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5" name="sai-1.wav"/>
                                        </p:tgtEl>
                                      </p:cMediaNode>
                                    </p:audio>
                                  </p:subTnLst>
                                </p:cTn>
                              </p:par>
                              <p:par>
                                <p:cTn id="126" presetID="1" presetClass="entr" presetSubtype="0" fill="hold" nodeType="withEffect">
                                  <p:stCondLst>
                                    <p:cond delay="0"/>
                                  </p:stCondLst>
                                  <p:childTnLst>
                                    <p:set>
                                      <p:cBhvr>
                                        <p:cTn id="12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7" grpId="0" animBg="1"/>
      <p:bldP spid="11" grpId="0" animBg="1"/>
      <p:bldP spid="12" grpId="0" animBg="1"/>
      <p:bldP spid="14" grpId="0"/>
      <p:bldP spid="16" grpId="0"/>
      <p:bldP spid="17" grpId="0"/>
      <p:bldP spid="2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7">
            <a:extLst>
              <a:ext uri="{FF2B5EF4-FFF2-40B4-BE49-F238E27FC236}">
                <a16:creationId xmlns:a16="http://schemas.microsoft.com/office/drawing/2014/main" id="{45D2CE62-147C-4274-B7C6-31D8164C6329}"/>
              </a:ext>
            </a:extLst>
          </p:cNvPr>
          <p:cNvGrpSpPr/>
          <p:nvPr/>
        </p:nvGrpSpPr>
        <p:grpSpPr>
          <a:xfrm>
            <a:off x="-15817" y="5959038"/>
            <a:ext cx="12192000" cy="973776"/>
            <a:chOff x="0" y="5884224"/>
            <a:chExt cx="12192000" cy="973776"/>
          </a:xfrm>
        </p:grpSpPr>
        <p:pic>
          <p:nvPicPr>
            <p:cNvPr id="33" name="图片 4">
              <a:extLst>
                <a:ext uri="{FF2B5EF4-FFF2-40B4-BE49-F238E27FC236}">
                  <a16:creationId xmlns:a16="http://schemas.microsoft.com/office/drawing/2014/main" id="{FADBA0CC-A24A-479B-AC84-5C449318A2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45" name="图片 5">
              <a:extLst>
                <a:ext uri="{FF2B5EF4-FFF2-40B4-BE49-F238E27FC236}">
                  <a16:creationId xmlns:a16="http://schemas.microsoft.com/office/drawing/2014/main" id="{087BC382-53A1-4604-914E-6B65C1FCA6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46" name="图片 6">
              <a:extLst>
                <a:ext uri="{FF2B5EF4-FFF2-40B4-BE49-F238E27FC236}">
                  <a16:creationId xmlns:a16="http://schemas.microsoft.com/office/drawing/2014/main" id="{CA703DFA-2643-4C1C-A47D-666F3D4B0F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25" name="Picture 14" descr="kim phut"/>
          <p:cNvPicPr>
            <a:picLocks noChangeAspect="1" noChangeArrowheads="1"/>
          </p:cNvPicPr>
          <p:nvPr/>
        </p:nvPicPr>
        <p:blipFill>
          <a:blip r:embed="rId7" cstate="print"/>
          <a:srcRect/>
          <a:stretch>
            <a:fillRect/>
          </a:stretch>
        </p:blipFill>
        <p:spPr bwMode="auto">
          <a:xfrm>
            <a:off x="8737600" y="4191001"/>
            <a:ext cx="1524000" cy="1075765"/>
          </a:xfrm>
          <a:prstGeom prst="rect">
            <a:avLst/>
          </a:prstGeom>
          <a:noFill/>
          <a:ln w="9525">
            <a:noFill/>
            <a:miter lim="800000"/>
            <a:headEnd/>
            <a:tailEnd/>
          </a:ln>
        </p:spPr>
      </p:pic>
      <p:sp>
        <p:nvSpPr>
          <p:cNvPr id="7" name="Oval 6"/>
          <p:cNvSpPr/>
          <p:nvPr/>
        </p:nvSpPr>
        <p:spPr>
          <a:xfrm>
            <a:off x="1589504" y="5446153"/>
            <a:ext cx="914400" cy="6858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p:cNvSpPr/>
          <p:nvPr/>
        </p:nvSpPr>
        <p:spPr>
          <a:xfrm>
            <a:off x="1545855" y="4540718"/>
            <a:ext cx="974020" cy="73051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Oval 11"/>
          <p:cNvSpPr/>
          <p:nvPr/>
        </p:nvSpPr>
        <p:spPr>
          <a:xfrm>
            <a:off x="1529883" y="3496437"/>
            <a:ext cx="941269" cy="75615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p:cNvSpPr/>
          <p:nvPr/>
        </p:nvSpPr>
        <p:spPr>
          <a:xfrm>
            <a:off x="1533451" y="2584713"/>
            <a:ext cx="1026506" cy="76988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TextBox 13"/>
          <p:cNvSpPr txBox="1"/>
          <p:nvPr/>
        </p:nvSpPr>
        <p:spPr>
          <a:xfrm>
            <a:off x="1691104" y="5522353"/>
            <a:ext cx="6096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itchFamily="18" charset="0"/>
              </a:rPr>
              <a:t>D</a:t>
            </a:r>
          </a:p>
        </p:txBody>
      </p:sp>
      <p:sp>
        <p:nvSpPr>
          <p:cNvPr id="15" name="TextBox 14"/>
          <p:cNvSpPr txBox="1"/>
          <p:nvPr/>
        </p:nvSpPr>
        <p:spPr>
          <a:xfrm>
            <a:off x="1691104" y="2702953"/>
            <a:ext cx="6096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itchFamily="18" charset="0"/>
              </a:rPr>
              <a:t>A</a:t>
            </a:r>
          </a:p>
        </p:txBody>
      </p:sp>
      <p:sp>
        <p:nvSpPr>
          <p:cNvPr id="16" name="TextBox 15"/>
          <p:cNvSpPr txBox="1"/>
          <p:nvPr/>
        </p:nvSpPr>
        <p:spPr>
          <a:xfrm>
            <a:off x="1640304" y="4607953"/>
            <a:ext cx="6096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itchFamily="18" charset="0"/>
              </a:rPr>
              <a:t>C</a:t>
            </a:r>
          </a:p>
        </p:txBody>
      </p:sp>
      <p:sp>
        <p:nvSpPr>
          <p:cNvPr id="17" name="TextBox 16"/>
          <p:cNvSpPr txBox="1"/>
          <p:nvPr/>
        </p:nvSpPr>
        <p:spPr>
          <a:xfrm>
            <a:off x="1691104" y="3617353"/>
            <a:ext cx="6096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itchFamily="18" charset="0"/>
              </a:rPr>
              <a:t>B</a:t>
            </a:r>
          </a:p>
        </p:txBody>
      </p:sp>
      <p:grpSp>
        <p:nvGrpSpPr>
          <p:cNvPr id="2" name="Group 1">
            <a:extLst>
              <a:ext uri="{FF2B5EF4-FFF2-40B4-BE49-F238E27FC236}">
                <a16:creationId xmlns:a16="http://schemas.microsoft.com/office/drawing/2014/main" id="{23CAA99D-AEEC-4E33-93ED-B6E6BC2E89D9}"/>
              </a:ext>
            </a:extLst>
          </p:cNvPr>
          <p:cNvGrpSpPr/>
          <p:nvPr/>
        </p:nvGrpSpPr>
        <p:grpSpPr>
          <a:xfrm>
            <a:off x="2757904" y="2779153"/>
            <a:ext cx="4684296" cy="584775"/>
            <a:chOff x="2757904" y="2779153"/>
            <a:chExt cx="4684296" cy="584775"/>
          </a:xfrm>
        </p:grpSpPr>
        <p:pic>
          <p:nvPicPr>
            <p:cNvPr id="6" name="Picture 5" descr="1456.png"/>
            <p:cNvPicPr>
              <a:picLocks noChangeAspect="1"/>
            </p:cNvPicPr>
            <p:nvPr/>
          </p:nvPicPr>
          <p:blipFill>
            <a:blip r:embed="rId8" cstate="print"/>
            <a:stretch>
              <a:fillRect/>
            </a:stretch>
          </p:blipFill>
          <p:spPr>
            <a:xfrm>
              <a:off x="2757904" y="2779153"/>
              <a:ext cx="4684296" cy="575440"/>
            </a:xfrm>
            <a:prstGeom prst="rect">
              <a:avLst/>
            </a:prstGeom>
          </p:spPr>
        </p:pic>
        <p:sp>
          <p:nvSpPr>
            <p:cNvPr id="18" name="TextBox 17"/>
            <p:cNvSpPr txBox="1"/>
            <p:nvPr/>
          </p:nvSpPr>
          <p:spPr>
            <a:xfrm>
              <a:off x="2826752" y="2779153"/>
              <a:ext cx="43688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itchFamily="18" charset="0"/>
                </a:rPr>
                <a:t>Trồng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cây</a:t>
              </a:r>
              <a:endParaRPr lang="en-US" sz="3200" dirty="0">
                <a:solidFill>
                  <a:srgbClr val="002060"/>
                </a:solidFill>
                <a:latin typeface="Times New Roman" pitchFamily="18" charset="0"/>
                <a:cs typeface="Times New Roman" pitchFamily="18" charset="0"/>
              </a:endParaRPr>
            </a:p>
          </p:txBody>
        </p:sp>
      </p:grpSp>
      <p:grpSp>
        <p:nvGrpSpPr>
          <p:cNvPr id="3" name="Group 2">
            <a:extLst>
              <a:ext uri="{FF2B5EF4-FFF2-40B4-BE49-F238E27FC236}">
                <a16:creationId xmlns:a16="http://schemas.microsoft.com/office/drawing/2014/main" id="{40A61DDA-2E97-4AC8-AE1C-986939A4F734}"/>
              </a:ext>
            </a:extLst>
          </p:cNvPr>
          <p:cNvGrpSpPr/>
          <p:nvPr/>
        </p:nvGrpSpPr>
        <p:grpSpPr>
          <a:xfrm>
            <a:off x="2757904" y="3588648"/>
            <a:ext cx="4742448" cy="604145"/>
            <a:chOff x="2757904" y="3588648"/>
            <a:chExt cx="4742448" cy="604145"/>
          </a:xfrm>
        </p:grpSpPr>
        <p:pic>
          <p:nvPicPr>
            <p:cNvPr id="8" name="Picture 7" descr="1456.png"/>
            <p:cNvPicPr>
              <a:picLocks noChangeAspect="1"/>
            </p:cNvPicPr>
            <p:nvPr/>
          </p:nvPicPr>
          <p:blipFill>
            <a:blip r:embed="rId8" cstate="print"/>
            <a:stretch>
              <a:fillRect/>
            </a:stretch>
          </p:blipFill>
          <p:spPr>
            <a:xfrm>
              <a:off x="2757904" y="3617353"/>
              <a:ext cx="4684296" cy="575440"/>
            </a:xfrm>
            <a:prstGeom prst="rect">
              <a:avLst/>
            </a:prstGeom>
          </p:spPr>
        </p:pic>
        <p:sp>
          <p:nvSpPr>
            <p:cNvPr id="19" name="TextBox 18"/>
            <p:cNvSpPr txBox="1"/>
            <p:nvPr/>
          </p:nvSpPr>
          <p:spPr>
            <a:xfrm>
              <a:off x="2826752" y="3588648"/>
              <a:ext cx="46736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itchFamily="18" charset="0"/>
                </a:rPr>
                <a:t>Đánh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bắt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cá</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bằng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mìn</a:t>
              </a:r>
              <a:endParaRPr lang="en-US" sz="3200" dirty="0">
                <a:solidFill>
                  <a:srgbClr val="002060"/>
                </a:solidFill>
                <a:latin typeface="Times New Roman" pitchFamily="18" charset="0"/>
                <a:cs typeface="Times New Roman" pitchFamily="18" charset="0"/>
              </a:endParaRPr>
            </a:p>
          </p:txBody>
        </p:sp>
      </p:grpSp>
      <p:grpSp>
        <p:nvGrpSpPr>
          <p:cNvPr id="4" name="Group 3">
            <a:extLst>
              <a:ext uri="{FF2B5EF4-FFF2-40B4-BE49-F238E27FC236}">
                <a16:creationId xmlns:a16="http://schemas.microsoft.com/office/drawing/2014/main" id="{09ED323F-B0D4-40B8-A167-660CA51967C5}"/>
              </a:ext>
            </a:extLst>
          </p:cNvPr>
          <p:cNvGrpSpPr/>
          <p:nvPr/>
        </p:nvGrpSpPr>
        <p:grpSpPr>
          <a:xfrm>
            <a:off x="2757904" y="4607953"/>
            <a:ext cx="4684296" cy="584775"/>
            <a:chOff x="2757904" y="4607953"/>
            <a:chExt cx="4684296" cy="584775"/>
          </a:xfrm>
        </p:grpSpPr>
        <p:pic>
          <p:nvPicPr>
            <p:cNvPr id="9" name="Picture 8" descr="1456.png"/>
            <p:cNvPicPr>
              <a:picLocks noChangeAspect="1"/>
            </p:cNvPicPr>
            <p:nvPr/>
          </p:nvPicPr>
          <p:blipFill>
            <a:blip r:embed="rId8" cstate="print"/>
            <a:stretch>
              <a:fillRect/>
            </a:stretch>
          </p:blipFill>
          <p:spPr>
            <a:xfrm>
              <a:off x="2757904" y="4607953"/>
              <a:ext cx="4684296" cy="575440"/>
            </a:xfrm>
            <a:prstGeom prst="rect">
              <a:avLst/>
            </a:prstGeom>
          </p:spPr>
        </p:pic>
        <p:sp>
          <p:nvSpPr>
            <p:cNvPr id="20" name="TextBox 19"/>
            <p:cNvSpPr txBox="1"/>
            <p:nvPr/>
          </p:nvSpPr>
          <p:spPr>
            <a:xfrm>
              <a:off x="2859504" y="4607953"/>
              <a:ext cx="43688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itchFamily="18" charset="0"/>
                </a:rPr>
                <a:t>Vứt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rác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bừa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bãi</a:t>
              </a:r>
              <a:endParaRPr lang="en-US" sz="3200" dirty="0">
                <a:solidFill>
                  <a:srgbClr val="002060"/>
                </a:solidFill>
                <a:latin typeface="Times New Roman" pitchFamily="18" charset="0"/>
                <a:cs typeface="Times New Roman" pitchFamily="18" charset="0"/>
              </a:endParaRPr>
            </a:p>
          </p:txBody>
        </p:sp>
      </p:grpSp>
      <p:grpSp>
        <p:nvGrpSpPr>
          <p:cNvPr id="5" name="Group 4">
            <a:extLst>
              <a:ext uri="{FF2B5EF4-FFF2-40B4-BE49-F238E27FC236}">
                <a16:creationId xmlns:a16="http://schemas.microsoft.com/office/drawing/2014/main" id="{3624B421-51BE-4672-AAA5-DFF507B7DB82}"/>
              </a:ext>
            </a:extLst>
          </p:cNvPr>
          <p:cNvGrpSpPr/>
          <p:nvPr/>
        </p:nvGrpSpPr>
        <p:grpSpPr>
          <a:xfrm>
            <a:off x="2757904" y="5522353"/>
            <a:ext cx="4684296" cy="584775"/>
            <a:chOff x="2757904" y="5522353"/>
            <a:chExt cx="4684296" cy="584775"/>
          </a:xfrm>
        </p:grpSpPr>
        <p:pic>
          <p:nvPicPr>
            <p:cNvPr id="10" name="Picture 9" descr="1456.png"/>
            <p:cNvPicPr>
              <a:picLocks noChangeAspect="1"/>
            </p:cNvPicPr>
            <p:nvPr/>
          </p:nvPicPr>
          <p:blipFill>
            <a:blip r:embed="rId8" cstate="print"/>
            <a:stretch>
              <a:fillRect/>
            </a:stretch>
          </p:blipFill>
          <p:spPr>
            <a:xfrm>
              <a:off x="2757904" y="5522353"/>
              <a:ext cx="4684296" cy="575440"/>
            </a:xfrm>
            <a:prstGeom prst="rect">
              <a:avLst/>
            </a:prstGeom>
          </p:spPr>
        </p:pic>
        <p:sp>
          <p:nvSpPr>
            <p:cNvPr id="21" name="TextBox 20"/>
            <p:cNvSpPr txBox="1"/>
            <p:nvPr/>
          </p:nvSpPr>
          <p:spPr>
            <a:xfrm>
              <a:off x="2859504" y="5522353"/>
              <a:ext cx="43688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itchFamily="18" charset="0"/>
                </a:rPr>
                <a:t>Cả</a:t>
              </a:r>
              <a:r>
                <a:rPr lang="en-US" sz="3200" dirty="0">
                  <a:solidFill>
                    <a:srgbClr val="002060"/>
                  </a:solidFill>
                  <a:latin typeface="Times New Roman" pitchFamily="18" charset="0"/>
                  <a:cs typeface="Times New Roman" pitchFamily="18" charset="0"/>
                </a:rPr>
                <a:t> B </a:t>
              </a:r>
              <a:r>
                <a:rPr lang="en-US" sz="3200" dirty="0" err="1">
                  <a:solidFill>
                    <a:srgbClr val="002060"/>
                  </a:solidFill>
                  <a:latin typeface="Times New Roman" pitchFamily="18" charset="0"/>
                  <a:cs typeface="Times New Roman" pitchFamily="18" charset="0"/>
                </a:rPr>
                <a:t>và</a:t>
              </a:r>
              <a:r>
                <a:rPr lang="en-US" sz="3200" dirty="0">
                  <a:solidFill>
                    <a:srgbClr val="002060"/>
                  </a:solidFill>
                  <a:latin typeface="Times New Roman" pitchFamily="18" charset="0"/>
                  <a:cs typeface="Times New Roman" pitchFamily="18" charset="0"/>
                </a:rPr>
                <a:t> C </a:t>
              </a:r>
              <a:r>
                <a:rPr lang="en-US" sz="3200" dirty="0" err="1">
                  <a:solidFill>
                    <a:srgbClr val="002060"/>
                  </a:solidFill>
                  <a:latin typeface="Times New Roman" pitchFamily="18" charset="0"/>
                  <a:cs typeface="Times New Roman" pitchFamily="18" charset="0"/>
                </a:rPr>
                <a:t>đều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đúng</a:t>
              </a:r>
              <a:endParaRPr lang="en-US" sz="3200" dirty="0">
                <a:solidFill>
                  <a:srgbClr val="002060"/>
                </a:solidFill>
                <a:latin typeface="Times New Roman" pitchFamily="18" charset="0"/>
                <a:cs typeface="Times New Roman" pitchFamily="18" charset="0"/>
              </a:endParaRPr>
            </a:p>
          </p:txBody>
        </p:sp>
      </p:grpSp>
      <p:pic>
        <p:nvPicPr>
          <p:cNvPr id="23" name="Picture 22" descr="dongho1"/>
          <p:cNvPicPr>
            <a:picLocks noChangeAspect="1" noChangeArrowheads="1"/>
          </p:cNvPicPr>
          <p:nvPr/>
        </p:nvPicPr>
        <p:blipFill>
          <a:blip r:embed="rId9" cstate="print"/>
          <a:srcRect/>
          <a:stretch>
            <a:fillRect/>
          </a:stretch>
        </p:blipFill>
        <p:spPr bwMode="auto">
          <a:xfrm>
            <a:off x="8331200" y="3733801"/>
            <a:ext cx="2336800" cy="1768573"/>
          </a:xfrm>
          <a:prstGeom prst="rect">
            <a:avLst/>
          </a:prstGeom>
          <a:noFill/>
        </p:spPr>
      </p:pic>
      <p:sp>
        <p:nvSpPr>
          <p:cNvPr id="24" name="Cloud 23"/>
          <p:cNvSpPr/>
          <p:nvPr/>
        </p:nvSpPr>
        <p:spPr>
          <a:xfrm>
            <a:off x="9855200" y="2732782"/>
            <a:ext cx="1795191" cy="1077218"/>
          </a:xfrm>
          <a:prstGeom prst="cloud">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itchFamily="18" charset="0"/>
              </a:rPr>
              <a:t>HẾT GIỜ</a:t>
            </a:r>
          </a:p>
        </p:txBody>
      </p:sp>
      <p:pic>
        <p:nvPicPr>
          <p:cNvPr id="34" name="Picture 33" descr="tich.png"/>
          <p:cNvPicPr>
            <a:picLocks noChangeAspect="1"/>
          </p:cNvPicPr>
          <p:nvPr/>
        </p:nvPicPr>
        <p:blipFill>
          <a:blip r:embed="rId10" cstate="print"/>
          <a:stretch>
            <a:fillRect/>
          </a:stretch>
        </p:blipFill>
        <p:spPr>
          <a:xfrm>
            <a:off x="6464776" y="5446153"/>
            <a:ext cx="965200" cy="723900"/>
          </a:xfrm>
          <a:prstGeom prst="rect">
            <a:avLst/>
          </a:prstGeom>
        </p:spPr>
      </p:pic>
      <p:pic>
        <p:nvPicPr>
          <p:cNvPr id="35" name="Picture 34" descr="sai.png"/>
          <p:cNvPicPr>
            <a:picLocks noChangeAspect="1"/>
          </p:cNvPicPr>
          <p:nvPr/>
        </p:nvPicPr>
        <p:blipFill>
          <a:blip r:embed="rId11" cstate="print"/>
          <a:stretch>
            <a:fillRect/>
          </a:stretch>
        </p:blipFill>
        <p:spPr>
          <a:xfrm>
            <a:off x="6566376" y="2855353"/>
            <a:ext cx="711200" cy="533400"/>
          </a:xfrm>
          <a:prstGeom prst="rect">
            <a:avLst/>
          </a:prstGeom>
        </p:spPr>
      </p:pic>
      <p:pic>
        <p:nvPicPr>
          <p:cNvPr id="36" name="Picture 35" descr="sai.png"/>
          <p:cNvPicPr>
            <a:picLocks noChangeAspect="1"/>
          </p:cNvPicPr>
          <p:nvPr/>
        </p:nvPicPr>
        <p:blipFill>
          <a:blip r:embed="rId11" cstate="print"/>
          <a:stretch>
            <a:fillRect/>
          </a:stretch>
        </p:blipFill>
        <p:spPr>
          <a:xfrm>
            <a:off x="6566376" y="3693553"/>
            <a:ext cx="711200" cy="533400"/>
          </a:xfrm>
          <a:prstGeom prst="rect">
            <a:avLst/>
          </a:prstGeom>
        </p:spPr>
      </p:pic>
      <p:pic>
        <p:nvPicPr>
          <p:cNvPr id="37" name="Picture 36" descr="sai.png"/>
          <p:cNvPicPr>
            <a:picLocks noChangeAspect="1"/>
          </p:cNvPicPr>
          <p:nvPr/>
        </p:nvPicPr>
        <p:blipFill>
          <a:blip r:embed="rId11" cstate="print"/>
          <a:stretch>
            <a:fillRect/>
          </a:stretch>
        </p:blipFill>
        <p:spPr>
          <a:xfrm>
            <a:off x="6624052" y="4607953"/>
            <a:ext cx="711200" cy="533400"/>
          </a:xfrm>
          <a:prstGeom prst="rect">
            <a:avLst/>
          </a:prstGeom>
        </p:spPr>
      </p:pic>
      <p:pic>
        <p:nvPicPr>
          <p:cNvPr id="38" name="Picture 37" descr="112.png"/>
          <p:cNvPicPr>
            <a:picLocks noChangeAspect="1"/>
          </p:cNvPicPr>
          <p:nvPr/>
        </p:nvPicPr>
        <p:blipFill>
          <a:blip r:embed="rId12" cstate="print"/>
          <a:stretch>
            <a:fillRect/>
          </a:stretch>
        </p:blipFill>
        <p:spPr>
          <a:xfrm>
            <a:off x="-304800" y="-389418"/>
            <a:ext cx="12192000" cy="3352800"/>
          </a:xfrm>
          <a:prstGeom prst="rect">
            <a:avLst/>
          </a:prstGeom>
        </p:spPr>
      </p:pic>
      <p:sp>
        <p:nvSpPr>
          <p:cNvPr id="39" name="TextBox 38"/>
          <p:cNvSpPr txBox="1"/>
          <p:nvPr/>
        </p:nvSpPr>
        <p:spPr>
          <a:xfrm>
            <a:off x="2574208" y="695701"/>
            <a:ext cx="7518400" cy="1200329"/>
          </a:xfrm>
          <a:prstGeom prst="rect">
            <a:avLst/>
          </a:prstGeom>
          <a:solidFill>
            <a:schemeClr val="lt1">
              <a:alpha val="78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defPPr>
            <a:lvl1pPr>
              <a:defRPr sz="3200">
                <a:latin typeface="Times New Roman" panose="02020603050405020304" pitchFamily="18" charset="0"/>
                <a:cs typeface="Times New Roman" panose="02020603050405020304" pitchFamily="18" charset="0"/>
              </a:defRPr>
            </a:lvl1pPr>
          </a:lstStyle>
          <a:p>
            <a:r>
              <a:rPr lang="en-US" b="1" i="1">
                <a:solidFill>
                  <a:srgbClr val="4B2109"/>
                </a:solidFill>
              </a:rPr>
              <a:t>Việc làm nào dưới đây sẽ ảnh hưởng đến môi trường</a:t>
            </a:r>
            <a:r>
              <a:rPr lang="en-US" b="1" i="1" dirty="0">
                <a:solidFill>
                  <a:srgbClr val="4B2109"/>
                </a:solidFill>
              </a:rPr>
              <a:t>:</a:t>
            </a:r>
          </a:p>
        </p:txBody>
      </p:sp>
      <p:pic>
        <p:nvPicPr>
          <p:cNvPr id="40" name="Picture 39" descr="b7e0bb69201493537d2baf178dbccae9.png"/>
          <p:cNvPicPr>
            <a:picLocks noChangeAspect="1"/>
          </p:cNvPicPr>
          <p:nvPr/>
        </p:nvPicPr>
        <p:blipFill rotWithShape="1">
          <a:blip r:embed="rId13" cstate="print"/>
          <a:srcRect r="32034"/>
          <a:stretch/>
        </p:blipFill>
        <p:spPr>
          <a:xfrm>
            <a:off x="466457" y="2041300"/>
            <a:ext cx="1173847" cy="1499853"/>
          </a:xfrm>
          <a:prstGeom prst="rect">
            <a:avLst/>
          </a:prstGeom>
        </p:spPr>
      </p:pic>
      <p:pic>
        <p:nvPicPr>
          <p:cNvPr id="41" name="Picture 40" descr="b7e0bb69201493537d2baf178dbccae9.png"/>
          <p:cNvPicPr>
            <a:picLocks noChangeAspect="1"/>
          </p:cNvPicPr>
          <p:nvPr/>
        </p:nvPicPr>
        <p:blipFill rotWithShape="1">
          <a:blip r:embed="rId13" cstate="print"/>
          <a:srcRect r="29092"/>
          <a:stretch/>
        </p:blipFill>
        <p:spPr>
          <a:xfrm>
            <a:off x="466457" y="3239497"/>
            <a:ext cx="1224647" cy="1295328"/>
          </a:xfrm>
          <a:prstGeom prst="rect">
            <a:avLst/>
          </a:prstGeom>
        </p:spPr>
      </p:pic>
      <p:pic>
        <p:nvPicPr>
          <p:cNvPr id="42" name="Picture 41" descr="b7e0bb69201493537d2baf178dbccae9.png"/>
          <p:cNvPicPr>
            <a:picLocks noChangeAspect="1"/>
          </p:cNvPicPr>
          <p:nvPr/>
        </p:nvPicPr>
        <p:blipFill rotWithShape="1">
          <a:blip r:embed="rId13" cstate="print"/>
          <a:srcRect r="28330"/>
          <a:stretch/>
        </p:blipFill>
        <p:spPr>
          <a:xfrm>
            <a:off x="466457" y="4233169"/>
            <a:ext cx="1237823" cy="1295328"/>
          </a:xfrm>
          <a:prstGeom prst="rect">
            <a:avLst/>
          </a:prstGeom>
        </p:spPr>
      </p:pic>
      <p:pic>
        <p:nvPicPr>
          <p:cNvPr id="43" name="Picture 42" descr="b7e0bb69201493537d2baf178dbccae9.png"/>
          <p:cNvPicPr>
            <a:picLocks noChangeAspect="1"/>
          </p:cNvPicPr>
          <p:nvPr/>
        </p:nvPicPr>
        <p:blipFill rotWithShape="1">
          <a:blip r:embed="rId13" cstate="print"/>
          <a:srcRect r="30125"/>
          <a:stretch/>
        </p:blipFill>
        <p:spPr>
          <a:xfrm>
            <a:off x="491141" y="5226842"/>
            <a:ext cx="1086139" cy="1165795"/>
          </a:xfrm>
          <a:prstGeom prst="rect">
            <a:avLst/>
          </a:prstGeom>
        </p:spPr>
      </p:pic>
      <p:pic>
        <p:nvPicPr>
          <p:cNvPr id="44" name="Picture 43" descr="b7e0bb69201493537d2baf178dbccae9.png">
            <a:hlinkClick r:id="rId14" action="ppaction://hlinksldjump"/>
          </p:cNvPr>
          <p:cNvPicPr>
            <a:picLocks noChangeAspect="1"/>
          </p:cNvPicPr>
          <p:nvPr/>
        </p:nvPicPr>
        <p:blipFill>
          <a:blip r:embed="rId13" cstate="print"/>
          <a:stretch>
            <a:fillRect/>
          </a:stretch>
        </p:blipFill>
        <p:spPr>
          <a:xfrm>
            <a:off x="10363200" y="5105400"/>
            <a:ext cx="2540000" cy="1905000"/>
          </a:xfrm>
          <a:prstGeom prst="rect">
            <a:avLst/>
          </a:prstGeom>
        </p:spPr>
      </p:pic>
    </p:spTree>
    <p:extLst>
      <p:ext uri="{BB962C8B-B14F-4D97-AF65-F5344CB8AC3E}">
        <p14:creationId xmlns:p14="http://schemas.microsoft.com/office/powerpoint/2010/main" val="38845889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53" presetClass="entr" presetSubtype="16"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 calcmode="lin" valueType="num">
                                      <p:cBhvr>
                                        <p:cTn id="58" dur="500" fill="hold"/>
                                        <p:tgtEl>
                                          <p:spTgt spid="41"/>
                                        </p:tgtEl>
                                        <p:attrNameLst>
                                          <p:attrName>ppt_w</p:attrName>
                                        </p:attrNameLst>
                                      </p:cBhvr>
                                      <p:tavLst>
                                        <p:tav tm="0">
                                          <p:val>
                                            <p:fltVal val="0"/>
                                          </p:val>
                                        </p:tav>
                                        <p:tav tm="100000">
                                          <p:val>
                                            <p:strVal val="#ppt_w"/>
                                          </p:val>
                                        </p:tav>
                                      </p:tavLst>
                                    </p:anim>
                                    <p:anim calcmode="lin" valueType="num">
                                      <p:cBhvr>
                                        <p:cTn id="59" dur="500" fill="hold"/>
                                        <p:tgtEl>
                                          <p:spTgt spid="41"/>
                                        </p:tgtEl>
                                        <p:attrNameLst>
                                          <p:attrName>ppt_h</p:attrName>
                                        </p:attrNameLst>
                                      </p:cBhvr>
                                      <p:tavLst>
                                        <p:tav tm="0">
                                          <p:val>
                                            <p:fltVal val="0"/>
                                          </p:val>
                                        </p:tav>
                                        <p:tav tm="100000">
                                          <p:val>
                                            <p:strVal val="#ppt_h"/>
                                          </p:val>
                                        </p:tav>
                                      </p:tavLst>
                                    </p:anim>
                                    <p:animEffect transition="in" filter="fade">
                                      <p:cBhvr>
                                        <p:cTn id="60" dur="500"/>
                                        <p:tgtEl>
                                          <p:spTgt spid="4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left)">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par>
                                <p:cTn id="77" presetID="53" presetClass="entr" presetSubtype="16"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p:cTn id="79" dur="500" fill="hold"/>
                                        <p:tgtEl>
                                          <p:spTgt spid="42"/>
                                        </p:tgtEl>
                                        <p:attrNameLst>
                                          <p:attrName>ppt_w</p:attrName>
                                        </p:attrNameLst>
                                      </p:cBhvr>
                                      <p:tavLst>
                                        <p:tav tm="0">
                                          <p:val>
                                            <p:fltVal val="0"/>
                                          </p:val>
                                        </p:tav>
                                        <p:tav tm="100000">
                                          <p:val>
                                            <p:strVal val="#ppt_w"/>
                                          </p:val>
                                        </p:tav>
                                      </p:tavLst>
                                    </p:anim>
                                    <p:anim calcmode="lin" valueType="num">
                                      <p:cBhvr>
                                        <p:cTn id="80" dur="500" fill="hold"/>
                                        <p:tgtEl>
                                          <p:spTgt spid="42"/>
                                        </p:tgtEl>
                                        <p:attrNameLst>
                                          <p:attrName>ppt_h</p:attrName>
                                        </p:attrNameLst>
                                      </p:cBhvr>
                                      <p:tavLst>
                                        <p:tav tm="0">
                                          <p:val>
                                            <p:fltVal val="0"/>
                                          </p:val>
                                        </p:tav>
                                        <p:tav tm="100000">
                                          <p:val>
                                            <p:strVal val="#ppt_h"/>
                                          </p:val>
                                        </p:tav>
                                      </p:tavLst>
                                    </p:anim>
                                    <p:animEffect transition="in" filter="fade">
                                      <p:cBhvr>
                                        <p:cTn id="81" dur="500"/>
                                        <p:tgtEl>
                                          <p:spTgt spid="42"/>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animEffect transition="in" filter="fade">
                                      <p:cBhvr>
                                        <p:cTn id="86" dur="500"/>
                                        <p:tgtEl>
                                          <p:spTgt spid="16"/>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wipe(left)">
                                      <p:cBhvr>
                                        <p:cTn id="90" dur="500"/>
                                        <p:tgtEl>
                                          <p:spTgt spid="4"/>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Effect transition="in" filter="fade">
                                      <p:cBhvr>
                                        <p:cTn id="97" dur="500"/>
                                        <p:tgtEl>
                                          <p:spTgt spid="7"/>
                                        </p:tgtEl>
                                      </p:cBhvr>
                                    </p:animEffect>
                                  </p:childTnLst>
                                </p:cTn>
                              </p:par>
                              <p:par>
                                <p:cTn id="98" presetID="53" presetClass="entr" presetSubtype="16"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500" fill="hold"/>
                                        <p:tgtEl>
                                          <p:spTgt spid="14"/>
                                        </p:tgtEl>
                                        <p:attrNameLst>
                                          <p:attrName>ppt_w</p:attrName>
                                        </p:attrNameLst>
                                      </p:cBhvr>
                                      <p:tavLst>
                                        <p:tav tm="0">
                                          <p:val>
                                            <p:fltVal val="0"/>
                                          </p:val>
                                        </p:tav>
                                        <p:tav tm="100000">
                                          <p:val>
                                            <p:strVal val="#ppt_w"/>
                                          </p:val>
                                        </p:tav>
                                      </p:tavLst>
                                    </p:anim>
                                    <p:anim calcmode="lin" valueType="num">
                                      <p:cBhvr>
                                        <p:cTn id="106" dur="500" fill="hold"/>
                                        <p:tgtEl>
                                          <p:spTgt spid="14"/>
                                        </p:tgtEl>
                                        <p:attrNameLst>
                                          <p:attrName>ppt_h</p:attrName>
                                        </p:attrNameLst>
                                      </p:cBhvr>
                                      <p:tavLst>
                                        <p:tav tm="0">
                                          <p:val>
                                            <p:fltVal val="0"/>
                                          </p:val>
                                        </p:tav>
                                        <p:tav tm="100000">
                                          <p:val>
                                            <p:strVal val="#ppt_h"/>
                                          </p:val>
                                        </p:tav>
                                      </p:tavLst>
                                    </p:anim>
                                    <p:animEffect transition="in" filter="fade">
                                      <p:cBhvr>
                                        <p:cTn id="107" dur="500"/>
                                        <p:tgtEl>
                                          <p:spTgt spid="14"/>
                                        </p:tgtEl>
                                      </p:cBhvr>
                                    </p:animEffect>
                                  </p:childTnLst>
                                </p:cTn>
                              </p:par>
                            </p:childTnLst>
                          </p:cTn>
                        </p:par>
                        <p:par>
                          <p:cTn id="108" fill="hold">
                            <p:stCondLst>
                              <p:cond delay="500"/>
                            </p:stCondLst>
                            <p:childTnLst>
                              <p:par>
                                <p:cTn id="109" presetID="22" presetClass="entr" presetSubtype="8" fill="hold" nodeType="after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wipe(left)">
                                      <p:cBhvr>
                                        <p:cTn id="111" dur="500"/>
                                        <p:tgtEl>
                                          <p:spTgt spid="5"/>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mph" presetSubtype="0" fill="hold" nodeType="clickEffect">
                                  <p:stCondLst>
                                    <p:cond delay="0"/>
                                  </p:stCondLst>
                                  <p:childTnLst>
                                    <p:animRot by="-21600000">
                                      <p:cBhvr>
                                        <p:cTn id="115" dur="15000" fill="hold"/>
                                        <p:tgtEl>
                                          <p:spTgt spid="25"/>
                                        </p:tgtEl>
                                        <p:attrNameLst>
                                          <p:attrName>r</p:attrName>
                                        </p:attrNameLst>
                                      </p:cBhvr>
                                    </p:animRot>
                                  </p:childTnLst>
                                </p:cTn>
                              </p:par>
                            </p:childTnLst>
                          </p:cTn>
                        </p:par>
                        <p:par>
                          <p:cTn id="116" fill="hold">
                            <p:stCondLst>
                              <p:cond delay="15000"/>
                            </p:stCondLst>
                            <p:childTnLst>
                              <p:par>
                                <p:cTn id="117" presetID="1" presetClass="entr" presetSubtype="0" fill="hold" grpId="0" nodeType="afterEffect">
                                  <p:stCondLst>
                                    <p:cond delay="0"/>
                                  </p:stCondLst>
                                  <p:childTnLst>
                                    <p:set>
                                      <p:cBhvr>
                                        <p:cTn id="1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9" restart="whenNotActive" fill="hold" evtFilter="cancelBubble" nodeType="interactiveSeq">
                <p:stCondLst>
                  <p:cond evt="onClick" delay="0">
                    <p:tgtEl>
                      <p:spTgt spid="14"/>
                    </p:tgtEl>
                  </p:cond>
                </p:stCondLst>
                <p:endSync evt="end" delay="0">
                  <p:rtn val="all"/>
                </p:endSync>
                <p:childTnLst>
                  <p:par>
                    <p:cTn id="120" fill="hold">
                      <p:stCondLst>
                        <p:cond delay="0"/>
                      </p:stCondLst>
                      <p:childTnLst>
                        <p:par>
                          <p:cTn id="121" fill="hold">
                            <p:stCondLst>
                              <p:cond delay="0"/>
                            </p:stCondLst>
                            <p:childTnLst>
                              <p:par>
                                <p:cTn id="122" presetID="1" presetClass="emph" presetSubtype="2" fill="hold" nodeType="clickEffect">
                                  <p:stCondLst>
                                    <p:cond delay="0"/>
                                  </p:stCondLst>
                                  <p:childTnLst>
                                    <p:animClr clrSpc="rgb" dir="cw">
                                      <p:cBhvr>
                                        <p:cTn id="123" dur="2000" fill="hold"/>
                                        <p:tgtEl>
                                          <p:spTgt spid="7"/>
                                        </p:tgtEl>
                                        <p:attrNameLst>
                                          <p:attrName>fillcolor</p:attrName>
                                        </p:attrNameLst>
                                      </p:cBhvr>
                                      <p:to>
                                        <a:srgbClr val="3399FF"/>
                                      </p:to>
                                    </p:animClr>
                                    <p:set>
                                      <p:cBhvr>
                                        <p:cTn id="124" dur="2000" fill="hold"/>
                                        <p:tgtEl>
                                          <p:spTgt spid="7"/>
                                        </p:tgtEl>
                                        <p:attrNameLst>
                                          <p:attrName>fill.type</p:attrName>
                                        </p:attrNameLst>
                                      </p:cBhvr>
                                      <p:to>
                                        <p:strVal val="solid"/>
                                      </p:to>
                                    </p:set>
                                    <p:set>
                                      <p:cBhvr>
                                        <p:cTn id="125" dur="2000" fill="hold"/>
                                        <p:tgtEl>
                                          <p:spTgt spid="7"/>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3" name="voltage.wav"/>
                                        </p:tgtEl>
                                      </p:cMediaNode>
                                    </p:audio>
                                  </p:subTnLst>
                                </p:cTn>
                              </p:par>
                              <p:par>
                                <p:cTn id="126" presetID="1" presetClass="entr" presetSubtype="0" fill="hold" nodeType="withEffect">
                                  <p:stCondLst>
                                    <p:cond delay="0"/>
                                  </p:stCondLst>
                                  <p:childTnLst>
                                    <p:set>
                                      <p:cBhvr>
                                        <p:cTn id="12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1" presetClass="emph" presetSubtype="2" fill="hold" nodeType="clickEffect">
                                  <p:stCondLst>
                                    <p:cond delay="0"/>
                                  </p:stCondLst>
                                  <p:childTnLst>
                                    <p:animClr clrSpc="rgb" dir="cw">
                                      <p:cBhvr>
                                        <p:cTn id="132" dur="2000" fill="hold"/>
                                        <p:tgtEl>
                                          <p:spTgt spid="12"/>
                                        </p:tgtEl>
                                        <p:attrNameLst>
                                          <p:attrName>fillcolor</p:attrName>
                                        </p:attrNameLst>
                                      </p:cBhvr>
                                      <p:to>
                                        <a:schemeClr val="accent2"/>
                                      </p:to>
                                    </p:animClr>
                                    <p:set>
                                      <p:cBhvr>
                                        <p:cTn id="133" dur="2000" fill="hold"/>
                                        <p:tgtEl>
                                          <p:spTgt spid="12"/>
                                        </p:tgtEl>
                                        <p:attrNameLst>
                                          <p:attrName>fill.type</p:attrName>
                                        </p:attrNameLst>
                                      </p:cBhvr>
                                      <p:to>
                                        <p:strVal val="solid"/>
                                      </p:to>
                                    </p:set>
                                    <p:set>
                                      <p:cBhvr>
                                        <p:cTn id="134" dur="2000" fill="hold"/>
                                        <p:tgtEl>
                                          <p:spTgt spid="12"/>
                                        </p:tgtEl>
                                        <p:attrNameLst>
                                          <p:attrName>fill.on</p:attrName>
                                        </p:attrNameLst>
                                      </p:cBhvr>
                                      <p:to>
                                        <p:strVal val="true"/>
                                      </p:to>
                                    </p:set>
                                  </p:childTnLst>
                                  <p:subTnLst>
                                    <p:audio>
                                      <p:cMediaNode>
                                        <p:cTn display="0" masterRel="sameClick">
                                          <p:stCondLst>
                                            <p:cond evt="begin" delay="0">
                                              <p:tn val="131"/>
                                            </p:cond>
                                          </p:stCondLst>
                                          <p:endCondLst>
                                            <p:cond evt="onStopAudio" delay="0">
                                              <p:tgtEl>
                                                <p:sldTgt/>
                                              </p:tgtEl>
                                            </p:cond>
                                          </p:endCondLst>
                                        </p:cTn>
                                        <p:tgtEl>
                                          <p:sndTgt r:embed="rId5" name="sai-1.wav"/>
                                        </p:tgtEl>
                                      </p:cMediaNode>
                                    </p:audio>
                                  </p:subTnLst>
                                </p:cTn>
                              </p:par>
                              <p:par>
                                <p:cTn id="135" presetID="1" presetClass="entr" presetSubtype="0" fill="hold" nodeType="withEffect">
                                  <p:stCondLst>
                                    <p:cond delay="0"/>
                                  </p:stCondLst>
                                  <p:childTnLst>
                                    <p:set>
                                      <p:cBhvr>
                                        <p:cTn id="1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6"/>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fill="hold" nodeType="clickEffect">
                                  <p:stCondLst>
                                    <p:cond delay="0"/>
                                  </p:stCondLst>
                                  <p:childTnLst>
                                    <p:animClr clrSpc="rgb" dir="cw">
                                      <p:cBhvr>
                                        <p:cTn id="141" dur="2000" fill="hold"/>
                                        <p:tgtEl>
                                          <p:spTgt spid="11"/>
                                        </p:tgtEl>
                                        <p:attrNameLst>
                                          <p:attrName>fillcolor</p:attrName>
                                        </p:attrNameLst>
                                      </p:cBhvr>
                                      <p:to>
                                        <a:schemeClr val="accent2"/>
                                      </p:to>
                                    </p:animClr>
                                    <p:set>
                                      <p:cBhvr>
                                        <p:cTn id="142" dur="2000" fill="hold"/>
                                        <p:tgtEl>
                                          <p:spTgt spid="11"/>
                                        </p:tgtEl>
                                        <p:attrNameLst>
                                          <p:attrName>fill.type</p:attrName>
                                        </p:attrNameLst>
                                      </p:cBhvr>
                                      <p:to>
                                        <p:strVal val="solid"/>
                                      </p:to>
                                    </p:set>
                                    <p:set>
                                      <p:cBhvr>
                                        <p:cTn id="143" dur="2000" fill="hold"/>
                                        <p:tgtEl>
                                          <p:spTgt spid="11"/>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sai-1.wav"/>
                                        </p:tgtEl>
                                      </p:cMediaNode>
                                    </p:audio>
                                  </p:subTnLst>
                                </p:cTn>
                              </p:par>
                              <p:par>
                                <p:cTn id="144" presetID="1" presetClass="entr" presetSubtype="0" fill="hold" nodeType="withEffect">
                                  <p:stCondLst>
                                    <p:cond delay="0"/>
                                  </p:stCondLst>
                                  <p:childTnLst>
                                    <p:set>
                                      <p:cBhvr>
                                        <p:cTn id="145"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46" restart="whenNotActive" fill="hold" evtFilter="cancelBubble" nodeType="interactiveSeq">
                <p:stCondLst>
                  <p:cond evt="onClick" delay="0">
                    <p:tgtEl>
                      <p:spTgt spid="15"/>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13"/>
                                        </p:tgtEl>
                                        <p:attrNameLst>
                                          <p:attrName>fillcolor</p:attrName>
                                        </p:attrNameLst>
                                      </p:cBhvr>
                                      <p:to>
                                        <a:schemeClr val="accent2"/>
                                      </p:to>
                                    </p:animClr>
                                    <p:set>
                                      <p:cBhvr>
                                        <p:cTn id="151" dur="2000" fill="hold"/>
                                        <p:tgtEl>
                                          <p:spTgt spid="13"/>
                                        </p:tgtEl>
                                        <p:attrNameLst>
                                          <p:attrName>fill.type</p:attrName>
                                        </p:attrNameLst>
                                      </p:cBhvr>
                                      <p:to>
                                        <p:strVal val="solid"/>
                                      </p:to>
                                    </p:set>
                                    <p:set>
                                      <p:cBhvr>
                                        <p:cTn id="152" dur="2000" fill="hold"/>
                                        <p:tgtEl>
                                          <p:spTgt spid="13"/>
                                        </p:tgtEl>
                                        <p:attrNameLst>
                                          <p:attrName>fill.on</p:attrName>
                                        </p:attrNameLst>
                                      </p:cBhvr>
                                      <p:to>
                                        <p:strVal val="true"/>
                                      </p:to>
                                    </p:set>
                                  </p:childTnLst>
                                  <p:subTnLst>
                                    <p:audio>
                                      <p:cMediaNode>
                                        <p:cTn display="0" masterRel="sameClick">
                                          <p:stCondLst>
                                            <p:cond evt="begin" delay="0">
                                              <p:tn val="149"/>
                                            </p:cond>
                                          </p:stCondLst>
                                          <p:endCondLst>
                                            <p:cond evt="onStopAudio" delay="0">
                                              <p:tgtEl>
                                                <p:sldTgt/>
                                              </p:tgtEl>
                                            </p:cond>
                                          </p:endCondLst>
                                        </p:cTn>
                                        <p:tgtEl>
                                          <p:sndTgt r:embed="rId5" name="sai-1.wav"/>
                                        </p:tgtEl>
                                      </p:cMediaNode>
                                    </p:audio>
                                  </p:subTnLst>
                                </p:cTn>
                              </p:par>
                              <p:par>
                                <p:cTn id="153" presetID="1" presetClass="entr" presetSubtype="0" fill="hold" nodeType="withEffect">
                                  <p:stCondLst>
                                    <p:cond delay="0"/>
                                  </p:stCondLst>
                                  <p:childTnLst>
                                    <p:set>
                                      <p:cBhvr>
                                        <p:cTn id="15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7" grpId="0" animBg="1"/>
      <p:bldP spid="11" grpId="0" animBg="1"/>
      <p:bldP spid="12" grpId="0" animBg="1"/>
      <p:bldP spid="13" grpId="0" animBg="1"/>
      <p:bldP spid="14" grpId="0"/>
      <p:bldP spid="15" grpId="0"/>
      <p:bldP spid="16" grpId="0"/>
      <p:bldP spid="17" grpId="0"/>
      <p:bldP spid="24" grpId="0" animBg="1"/>
      <p:bldP spid="39" grpId="0" animBg="1"/>
      <p:bldP spid="3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7">
            <a:extLst>
              <a:ext uri="{FF2B5EF4-FFF2-40B4-BE49-F238E27FC236}">
                <a16:creationId xmlns:a16="http://schemas.microsoft.com/office/drawing/2014/main" id="{F6340EF4-E160-4F0E-9627-8EDADF2613ED}"/>
              </a:ext>
            </a:extLst>
          </p:cNvPr>
          <p:cNvGrpSpPr/>
          <p:nvPr/>
        </p:nvGrpSpPr>
        <p:grpSpPr>
          <a:xfrm>
            <a:off x="-15817" y="5959038"/>
            <a:ext cx="12192000" cy="973776"/>
            <a:chOff x="0" y="5884224"/>
            <a:chExt cx="12192000" cy="973776"/>
          </a:xfrm>
        </p:grpSpPr>
        <p:pic>
          <p:nvPicPr>
            <p:cNvPr id="33" name="图片 4">
              <a:extLst>
                <a:ext uri="{FF2B5EF4-FFF2-40B4-BE49-F238E27FC236}">
                  <a16:creationId xmlns:a16="http://schemas.microsoft.com/office/drawing/2014/main" id="{6BA1D905-9ACA-4C42-9080-74A83610A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34" name="图片 5">
              <a:extLst>
                <a:ext uri="{FF2B5EF4-FFF2-40B4-BE49-F238E27FC236}">
                  <a16:creationId xmlns:a16="http://schemas.microsoft.com/office/drawing/2014/main" id="{D84A82E6-9D0E-4400-8FF8-6DE36F521A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44" name="图片 6">
              <a:extLst>
                <a:ext uri="{FF2B5EF4-FFF2-40B4-BE49-F238E27FC236}">
                  <a16:creationId xmlns:a16="http://schemas.microsoft.com/office/drawing/2014/main" id="{D3E8B514-2F99-4F6F-B063-5FCA01159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
        <p:nvSpPr>
          <p:cNvPr id="7" name="Oval 6"/>
          <p:cNvSpPr/>
          <p:nvPr/>
        </p:nvSpPr>
        <p:spPr>
          <a:xfrm>
            <a:off x="1677835" y="2862590"/>
            <a:ext cx="914400" cy="6858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p:cNvSpPr/>
          <p:nvPr/>
        </p:nvSpPr>
        <p:spPr>
          <a:xfrm>
            <a:off x="1677835" y="4757976"/>
            <a:ext cx="914400" cy="6858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Oval 11"/>
          <p:cNvSpPr/>
          <p:nvPr/>
        </p:nvSpPr>
        <p:spPr>
          <a:xfrm>
            <a:off x="1677835" y="3810283"/>
            <a:ext cx="914400" cy="6858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p:cNvSpPr/>
          <p:nvPr/>
        </p:nvSpPr>
        <p:spPr>
          <a:xfrm>
            <a:off x="1627035" y="5705668"/>
            <a:ext cx="914400" cy="585922"/>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TextBox 13"/>
          <p:cNvSpPr txBox="1"/>
          <p:nvPr/>
        </p:nvSpPr>
        <p:spPr>
          <a:xfrm>
            <a:off x="1779435" y="2938790"/>
            <a:ext cx="6096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itchFamily="18" charset="0"/>
              </a:rPr>
              <a:t>A</a:t>
            </a:r>
          </a:p>
        </p:txBody>
      </p:sp>
      <p:sp>
        <p:nvSpPr>
          <p:cNvPr id="15" name="TextBox 14"/>
          <p:cNvSpPr txBox="1"/>
          <p:nvPr/>
        </p:nvSpPr>
        <p:spPr>
          <a:xfrm>
            <a:off x="1779435" y="5758190"/>
            <a:ext cx="643467"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itchFamily="18" charset="0"/>
              </a:rPr>
              <a:t>D</a:t>
            </a:r>
          </a:p>
        </p:txBody>
      </p:sp>
      <p:sp>
        <p:nvSpPr>
          <p:cNvPr id="16" name="TextBox 15"/>
          <p:cNvSpPr txBox="1"/>
          <p:nvPr/>
        </p:nvSpPr>
        <p:spPr>
          <a:xfrm>
            <a:off x="1779435" y="4818390"/>
            <a:ext cx="6096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itchFamily="18" charset="0"/>
              </a:rPr>
              <a:t>C</a:t>
            </a:r>
          </a:p>
        </p:txBody>
      </p:sp>
      <p:sp>
        <p:nvSpPr>
          <p:cNvPr id="17" name="TextBox 16"/>
          <p:cNvSpPr txBox="1"/>
          <p:nvPr/>
        </p:nvSpPr>
        <p:spPr>
          <a:xfrm>
            <a:off x="1779435" y="3878590"/>
            <a:ext cx="6096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itchFamily="18" charset="0"/>
              </a:rPr>
              <a:t>B</a:t>
            </a:r>
          </a:p>
        </p:txBody>
      </p:sp>
      <p:grpSp>
        <p:nvGrpSpPr>
          <p:cNvPr id="2" name="Group 1">
            <a:extLst>
              <a:ext uri="{FF2B5EF4-FFF2-40B4-BE49-F238E27FC236}">
                <a16:creationId xmlns:a16="http://schemas.microsoft.com/office/drawing/2014/main" id="{3350B106-6338-49D8-B26F-80DB2FA254A5}"/>
              </a:ext>
            </a:extLst>
          </p:cNvPr>
          <p:cNvGrpSpPr/>
          <p:nvPr/>
        </p:nvGrpSpPr>
        <p:grpSpPr>
          <a:xfrm>
            <a:off x="2693835" y="2938790"/>
            <a:ext cx="4684296" cy="660975"/>
            <a:chOff x="2693835" y="2938790"/>
            <a:chExt cx="4684296" cy="660975"/>
          </a:xfrm>
        </p:grpSpPr>
        <p:pic>
          <p:nvPicPr>
            <p:cNvPr id="6" name="Picture 5" descr="1456.png"/>
            <p:cNvPicPr>
              <a:picLocks noChangeAspect="1"/>
            </p:cNvPicPr>
            <p:nvPr/>
          </p:nvPicPr>
          <p:blipFill>
            <a:blip r:embed="rId6" cstate="print"/>
            <a:stretch>
              <a:fillRect/>
            </a:stretch>
          </p:blipFill>
          <p:spPr>
            <a:xfrm>
              <a:off x="2693835" y="2938790"/>
              <a:ext cx="4684296" cy="575440"/>
            </a:xfrm>
            <a:prstGeom prst="rect">
              <a:avLst/>
            </a:prstGeom>
          </p:spPr>
        </p:pic>
        <p:sp>
          <p:nvSpPr>
            <p:cNvPr id="18" name="TextBox 17"/>
            <p:cNvSpPr txBox="1"/>
            <p:nvPr/>
          </p:nvSpPr>
          <p:spPr>
            <a:xfrm>
              <a:off x="2897035" y="3014990"/>
              <a:ext cx="43688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itchFamily="18" charset="0"/>
                </a:rPr>
                <a:t>Trồng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cây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gây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rừng</a:t>
              </a:r>
              <a:endParaRPr lang="en-US" sz="3200" dirty="0">
                <a:solidFill>
                  <a:srgbClr val="002060"/>
                </a:solidFill>
                <a:latin typeface="Times New Roman" pitchFamily="18" charset="0"/>
                <a:cs typeface="Times New Roman" pitchFamily="18" charset="0"/>
              </a:endParaRPr>
            </a:p>
          </p:txBody>
        </p:sp>
      </p:grpSp>
      <p:grpSp>
        <p:nvGrpSpPr>
          <p:cNvPr id="3" name="Group 2">
            <a:extLst>
              <a:ext uri="{FF2B5EF4-FFF2-40B4-BE49-F238E27FC236}">
                <a16:creationId xmlns:a16="http://schemas.microsoft.com/office/drawing/2014/main" id="{49003D1F-633E-4EF0-A3B4-EC9A2C542530}"/>
              </a:ext>
            </a:extLst>
          </p:cNvPr>
          <p:cNvGrpSpPr/>
          <p:nvPr/>
        </p:nvGrpSpPr>
        <p:grpSpPr>
          <a:xfrm>
            <a:off x="2693835" y="3776990"/>
            <a:ext cx="4684296" cy="660975"/>
            <a:chOff x="2693835" y="3776990"/>
            <a:chExt cx="4684296" cy="660975"/>
          </a:xfrm>
        </p:grpSpPr>
        <p:pic>
          <p:nvPicPr>
            <p:cNvPr id="8" name="Picture 7" descr="1456.png"/>
            <p:cNvPicPr>
              <a:picLocks noChangeAspect="1"/>
            </p:cNvPicPr>
            <p:nvPr/>
          </p:nvPicPr>
          <p:blipFill>
            <a:blip r:embed="rId6" cstate="print"/>
            <a:stretch>
              <a:fillRect/>
            </a:stretch>
          </p:blipFill>
          <p:spPr>
            <a:xfrm>
              <a:off x="2693835" y="3776990"/>
              <a:ext cx="4684296" cy="575440"/>
            </a:xfrm>
            <a:prstGeom prst="rect">
              <a:avLst/>
            </a:prstGeom>
          </p:spPr>
        </p:pic>
        <p:sp>
          <p:nvSpPr>
            <p:cNvPr id="19" name="TextBox 18"/>
            <p:cNvSpPr txBox="1"/>
            <p:nvPr/>
          </p:nvSpPr>
          <p:spPr>
            <a:xfrm>
              <a:off x="2795435" y="3853190"/>
              <a:ext cx="43688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itchFamily="18" charset="0"/>
                </a:rPr>
                <a:t>Săn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bắt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động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vật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quý</a:t>
              </a:r>
              <a:endParaRPr lang="en-US" sz="3200" dirty="0">
                <a:solidFill>
                  <a:srgbClr val="002060"/>
                </a:solidFill>
                <a:latin typeface="Times New Roman" pitchFamily="18" charset="0"/>
                <a:cs typeface="Times New Roman" pitchFamily="18" charset="0"/>
              </a:endParaRPr>
            </a:p>
          </p:txBody>
        </p:sp>
      </p:grpSp>
      <p:grpSp>
        <p:nvGrpSpPr>
          <p:cNvPr id="4" name="Group 3">
            <a:extLst>
              <a:ext uri="{FF2B5EF4-FFF2-40B4-BE49-F238E27FC236}">
                <a16:creationId xmlns:a16="http://schemas.microsoft.com/office/drawing/2014/main" id="{EE139562-3E28-4F7E-B645-0880BA6CB6A1}"/>
              </a:ext>
            </a:extLst>
          </p:cNvPr>
          <p:cNvGrpSpPr/>
          <p:nvPr/>
        </p:nvGrpSpPr>
        <p:grpSpPr>
          <a:xfrm>
            <a:off x="2693835" y="4767590"/>
            <a:ext cx="4582696" cy="584775"/>
            <a:chOff x="2693835" y="4767590"/>
            <a:chExt cx="4582696" cy="584775"/>
          </a:xfrm>
        </p:grpSpPr>
        <p:pic>
          <p:nvPicPr>
            <p:cNvPr id="9" name="Picture 8" descr="1456.png"/>
            <p:cNvPicPr>
              <a:picLocks noChangeAspect="1"/>
            </p:cNvPicPr>
            <p:nvPr/>
          </p:nvPicPr>
          <p:blipFill>
            <a:blip r:embed="rId6" cstate="print"/>
            <a:stretch>
              <a:fillRect/>
            </a:stretch>
          </p:blipFill>
          <p:spPr>
            <a:xfrm>
              <a:off x="2693835" y="4767590"/>
              <a:ext cx="4582696" cy="575440"/>
            </a:xfrm>
            <a:prstGeom prst="rect">
              <a:avLst/>
            </a:prstGeom>
          </p:spPr>
        </p:pic>
        <p:sp>
          <p:nvSpPr>
            <p:cNvPr id="20" name="TextBox 19"/>
            <p:cNvSpPr txBox="1"/>
            <p:nvPr/>
          </p:nvSpPr>
          <p:spPr>
            <a:xfrm>
              <a:off x="2795435" y="4767590"/>
              <a:ext cx="43688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itchFamily="18" charset="0"/>
                </a:rPr>
                <a:t>Chặt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cây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lấy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gỗ</a:t>
              </a:r>
              <a:endParaRPr lang="en-US" sz="3200" dirty="0">
                <a:solidFill>
                  <a:srgbClr val="002060"/>
                </a:solidFill>
                <a:latin typeface="Times New Roman" pitchFamily="18" charset="0"/>
                <a:cs typeface="Times New Roman" pitchFamily="18" charset="0"/>
              </a:endParaRPr>
            </a:p>
          </p:txBody>
        </p:sp>
      </p:grpSp>
      <p:grpSp>
        <p:nvGrpSpPr>
          <p:cNvPr id="5" name="Group 4">
            <a:extLst>
              <a:ext uri="{FF2B5EF4-FFF2-40B4-BE49-F238E27FC236}">
                <a16:creationId xmlns:a16="http://schemas.microsoft.com/office/drawing/2014/main" id="{DBC2C834-F1C0-4BB6-8F57-708ACC6CD4FA}"/>
              </a:ext>
            </a:extLst>
          </p:cNvPr>
          <p:cNvGrpSpPr/>
          <p:nvPr/>
        </p:nvGrpSpPr>
        <p:grpSpPr>
          <a:xfrm>
            <a:off x="2693835" y="5681990"/>
            <a:ext cx="4684296" cy="631385"/>
            <a:chOff x="2693835" y="5681990"/>
            <a:chExt cx="4684296" cy="631385"/>
          </a:xfrm>
        </p:grpSpPr>
        <p:pic>
          <p:nvPicPr>
            <p:cNvPr id="10" name="Picture 9" descr="1456.png"/>
            <p:cNvPicPr>
              <a:picLocks noChangeAspect="1"/>
            </p:cNvPicPr>
            <p:nvPr/>
          </p:nvPicPr>
          <p:blipFill>
            <a:blip r:embed="rId6" cstate="print"/>
            <a:stretch>
              <a:fillRect/>
            </a:stretch>
          </p:blipFill>
          <p:spPr>
            <a:xfrm>
              <a:off x="2693835" y="5681990"/>
              <a:ext cx="4684296" cy="575440"/>
            </a:xfrm>
            <a:prstGeom prst="rect">
              <a:avLst/>
            </a:prstGeom>
          </p:spPr>
        </p:pic>
        <p:sp>
          <p:nvSpPr>
            <p:cNvPr id="21" name="TextBox 20"/>
            <p:cNvSpPr txBox="1"/>
            <p:nvPr/>
          </p:nvSpPr>
          <p:spPr>
            <a:xfrm>
              <a:off x="2795435" y="5728600"/>
              <a:ext cx="43688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itchFamily="18" charset="0"/>
                </a:rPr>
                <a:t>Tất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đều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đúng</a:t>
              </a:r>
              <a:endParaRPr lang="en-US" sz="3200" dirty="0">
                <a:solidFill>
                  <a:srgbClr val="002060"/>
                </a:solidFill>
                <a:latin typeface="Times New Roman" pitchFamily="18" charset="0"/>
                <a:cs typeface="Times New Roman" pitchFamily="18" charset="0"/>
              </a:endParaRPr>
            </a:p>
          </p:txBody>
        </p:sp>
      </p:grpSp>
      <p:pic>
        <p:nvPicPr>
          <p:cNvPr id="25" name="Picture 14" descr="kim phut"/>
          <p:cNvPicPr>
            <a:picLocks noChangeAspect="1" noChangeArrowheads="1"/>
          </p:cNvPicPr>
          <p:nvPr/>
        </p:nvPicPr>
        <p:blipFill>
          <a:blip r:embed="rId7" cstate="print"/>
          <a:srcRect/>
          <a:stretch>
            <a:fillRect/>
          </a:stretch>
        </p:blipFill>
        <p:spPr bwMode="auto">
          <a:xfrm>
            <a:off x="8737600" y="4191001"/>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8331200" y="3733801"/>
            <a:ext cx="2336800" cy="1768573"/>
          </a:xfrm>
          <a:prstGeom prst="rect">
            <a:avLst/>
          </a:prstGeom>
          <a:noFill/>
        </p:spPr>
      </p:pic>
      <p:sp>
        <p:nvSpPr>
          <p:cNvPr id="26" name="Cloud 25"/>
          <p:cNvSpPr/>
          <p:nvPr/>
        </p:nvSpPr>
        <p:spPr>
          <a:xfrm>
            <a:off x="9855200" y="2666999"/>
            <a:ext cx="2098246" cy="1143001"/>
          </a:xfrm>
          <a:prstGeom prst="cloud">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itchFamily="18" charset="0"/>
              </a:rPr>
              <a:t>HẾT GIỜ</a:t>
            </a:r>
          </a:p>
        </p:txBody>
      </p:sp>
      <p:pic>
        <p:nvPicPr>
          <p:cNvPr id="28" name="Picture 27" descr="112.png"/>
          <p:cNvPicPr>
            <a:picLocks noChangeAspect="1"/>
          </p:cNvPicPr>
          <p:nvPr/>
        </p:nvPicPr>
        <p:blipFill>
          <a:blip r:embed="rId9" cstate="print"/>
          <a:stretch>
            <a:fillRect/>
          </a:stretch>
        </p:blipFill>
        <p:spPr>
          <a:xfrm>
            <a:off x="-329458" y="-566411"/>
            <a:ext cx="12192000" cy="3581400"/>
          </a:xfrm>
          <a:prstGeom prst="rect">
            <a:avLst/>
          </a:prstGeom>
        </p:spPr>
      </p:pic>
      <p:sp>
        <p:nvSpPr>
          <p:cNvPr id="29" name="TextBox 28"/>
          <p:cNvSpPr txBox="1"/>
          <p:nvPr/>
        </p:nvSpPr>
        <p:spPr>
          <a:xfrm>
            <a:off x="2515342" y="652789"/>
            <a:ext cx="7518400" cy="1077218"/>
          </a:xfrm>
          <a:prstGeom prst="rect">
            <a:avLst/>
          </a:prstGeom>
          <a:solidFill>
            <a:schemeClr val="lt1">
              <a:alpha val="78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defPPr>
            <a:lvl1pPr>
              <a:defRPr sz="3200">
                <a:latin typeface="Times New Roman" panose="02020603050405020304" pitchFamily="18" charset="0"/>
                <a:cs typeface="Times New Roman" panose="02020603050405020304" pitchFamily="18" charset="0"/>
              </a:defRPr>
            </a:lvl1pPr>
          </a:lstStyle>
          <a:p>
            <a:r>
              <a:rPr lang="en-US" b="1" i="1">
                <a:solidFill>
                  <a:srgbClr val="4B2109"/>
                </a:solidFill>
              </a:rPr>
              <a:t>Để có môi trường sống trong lành, chúng</a:t>
            </a:r>
            <a:r>
              <a:rPr lang="en-US" b="1" i="1" dirty="0">
                <a:solidFill>
                  <a:srgbClr val="4B2109"/>
                </a:solidFill>
              </a:rPr>
              <a:t> </a:t>
            </a:r>
            <a:r>
              <a:rPr lang="en-US" b="1" i="1">
                <a:solidFill>
                  <a:srgbClr val="4B2109"/>
                </a:solidFill>
              </a:rPr>
              <a:t>ta cần phải tích cực</a:t>
            </a:r>
            <a:r>
              <a:rPr lang="en-US" b="1" i="1" dirty="0">
                <a:solidFill>
                  <a:srgbClr val="4B2109"/>
                </a:solidFill>
              </a:rPr>
              <a:t> :</a:t>
            </a:r>
          </a:p>
        </p:txBody>
      </p:sp>
      <p:pic>
        <p:nvPicPr>
          <p:cNvPr id="35" name="Picture 34" descr="tich.png"/>
          <p:cNvPicPr>
            <a:picLocks noChangeAspect="1"/>
          </p:cNvPicPr>
          <p:nvPr/>
        </p:nvPicPr>
        <p:blipFill>
          <a:blip r:embed="rId10" cstate="print"/>
          <a:stretch>
            <a:fillRect/>
          </a:stretch>
        </p:blipFill>
        <p:spPr>
          <a:xfrm>
            <a:off x="6753044" y="2758706"/>
            <a:ext cx="965200" cy="723900"/>
          </a:xfrm>
          <a:prstGeom prst="rect">
            <a:avLst/>
          </a:prstGeom>
        </p:spPr>
      </p:pic>
      <p:pic>
        <p:nvPicPr>
          <p:cNvPr id="36" name="Picture 35" descr="sai.png"/>
          <p:cNvPicPr>
            <a:picLocks noChangeAspect="1"/>
          </p:cNvPicPr>
          <p:nvPr/>
        </p:nvPicPr>
        <p:blipFill>
          <a:blip r:embed="rId11" cstate="print"/>
          <a:stretch>
            <a:fillRect/>
          </a:stretch>
        </p:blipFill>
        <p:spPr>
          <a:xfrm>
            <a:off x="6753044" y="3749306"/>
            <a:ext cx="711200" cy="533400"/>
          </a:xfrm>
          <a:prstGeom prst="rect">
            <a:avLst/>
          </a:prstGeom>
        </p:spPr>
      </p:pic>
      <p:pic>
        <p:nvPicPr>
          <p:cNvPr id="37" name="Picture 36" descr="sai.png"/>
          <p:cNvPicPr>
            <a:picLocks noChangeAspect="1"/>
          </p:cNvPicPr>
          <p:nvPr/>
        </p:nvPicPr>
        <p:blipFill>
          <a:blip r:embed="rId11" cstate="print"/>
          <a:stretch>
            <a:fillRect/>
          </a:stretch>
        </p:blipFill>
        <p:spPr>
          <a:xfrm>
            <a:off x="6753044" y="4739906"/>
            <a:ext cx="711200" cy="533400"/>
          </a:xfrm>
          <a:prstGeom prst="rect">
            <a:avLst/>
          </a:prstGeom>
        </p:spPr>
      </p:pic>
      <p:pic>
        <p:nvPicPr>
          <p:cNvPr id="38" name="Picture 37" descr="sai.png"/>
          <p:cNvPicPr>
            <a:picLocks noChangeAspect="1"/>
          </p:cNvPicPr>
          <p:nvPr/>
        </p:nvPicPr>
        <p:blipFill>
          <a:blip r:embed="rId11" cstate="print"/>
          <a:stretch>
            <a:fillRect/>
          </a:stretch>
        </p:blipFill>
        <p:spPr>
          <a:xfrm>
            <a:off x="6753044" y="5654306"/>
            <a:ext cx="711200" cy="533400"/>
          </a:xfrm>
          <a:prstGeom prst="rect">
            <a:avLst/>
          </a:prstGeom>
        </p:spPr>
      </p:pic>
      <p:pic>
        <p:nvPicPr>
          <p:cNvPr id="39" name="Picture 38" descr="5.png"/>
          <p:cNvPicPr>
            <a:picLocks noChangeAspect="1"/>
          </p:cNvPicPr>
          <p:nvPr/>
        </p:nvPicPr>
        <p:blipFill>
          <a:blip r:embed="rId12" cstate="print"/>
          <a:stretch>
            <a:fillRect/>
          </a:stretch>
        </p:blipFill>
        <p:spPr>
          <a:xfrm>
            <a:off x="621994" y="2363682"/>
            <a:ext cx="1004116" cy="1110269"/>
          </a:xfrm>
          <a:prstGeom prst="rect">
            <a:avLst/>
          </a:prstGeom>
        </p:spPr>
      </p:pic>
      <p:pic>
        <p:nvPicPr>
          <p:cNvPr id="40" name="Picture 39" descr="5.png"/>
          <p:cNvPicPr>
            <a:picLocks noChangeAspect="1"/>
          </p:cNvPicPr>
          <p:nvPr/>
        </p:nvPicPr>
        <p:blipFill>
          <a:blip r:embed="rId12" cstate="print"/>
          <a:stretch>
            <a:fillRect/>
          </a:stretch>
        </p:blipFill>
        <p:spPr>
          <a:xfrm>
            <a:off x="621994" y="3548390"/>
            <a:ext cx="1016048" cy="925268"/>
          </a:xfrm>
          <a:prstGeom prst="rect">
            <a:avLst/>
          </a:prstGeom>
        </p:spPr>
      </p:pic>
      <p:pic>
        <p:nvPicPr>
          <p:cNvPr id="41" name="Picture 40" descr="5.png"/>
          <p:cNvPicPr>
            <a:picLocks noChangeAspect="1"/>
          </p:cNvPicPr>
          <p:nvPr/>
        </p:nvPicPr>
        <p:blipFill>
          <a:blip r:embed="rId12" cstate="print"/>
          <a:stretch>
            <a:fillRect/>
          </a:stretch>
        </p:blipFill>
        <p:spPr>
          <a:xfrm>
            <a:off x="621994" y="4548097"/>
            <a:ext cx="1004116" cy="914400"/>
          </a:xfrm>
          <a:prstGeom prst="rect">
            <a:avLst/>
          </a:prstGeom>
        </p:spPr>
      </p:pic>
      <p:pic>
        <p:nvPicPr>
          <p:cNvPr id="42" name="Picture 41" descr="5.png"/>
          <p:cNvPicPr>
            <a:picLocks noChangeAspect="1"/>
          </p:cNvPicPr>
          <p:nvPr/>
        </p:nvPicPr>
        <p:blipFill>
          <a:blip r:embed="rId12" cstate="print"/>
          <a:stretch>
            <a:fillRect/>
          </a:stretch>
        </p:blipFill>
        <p:spPr>
          <a:xfrm>
            <a:off x="621994" y="5536935"/>
            <a:ext cx="1016000" cy="1017747"/>
          </a:xfrm>
          <a:prstGeom prst="rect">
            <a:avLst/>
          </a:prstGeom>
        </p:spPr>
      </p:pic>
      <p:pic>
        <p:nvPicPr>
          <p:cNvPr id="43" name="Picture 42" descr="5.png">
            <a:hlinkClick r:id="rId13" action="ppaction://hlinksldjump"/>
          </p:cNvPr>
          <p:cNvPicPr>
            <a:picLocks noChangeAspect="1"/>
          </p:cNvPicPr>
          <p:nvPr/>
        </p:nvPicPr>
        <p:blipFill>
          <a:blip r:embed="rId12" cstate="print"/>
          <a:stretch>
            <a:fillRect/>
          </a:stretch>
        </p:blipFill>
        <p:spPr>
          <a:xfrm>
            <a:off x="10363201" y="5192598"/>
            <a:ext cx="1828800" cy="1665403"/>
          </a:xfrm>
          <a:prstGeom prst="rect">
            <a:avLst/>
          </a:prstGeom>
        </p:spPr>
      </p:pic>
    </p:spTree>
    <p:extLst>
      <p:ext uri="{BB962C8B-B14F-4D97-AF65-F5344CB8AC3E}">
        <p14:creationId xmlns:p14="http://schemas.microsoft.com/office/powerpoint/2010/main" val="25935759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6" presetClass="entr" presetSubtype="2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ppt_w</p:attrName>
                                        </p:attrNameLst>
                                      </p:cBhvr>
                                      <p:tavLst>
                                        <p:tav tm="0">
                                          <p:val>
                                            <p:fltVal val="0"/>
                                          </p:val>
                                        </p:tav>
                                        <p:tav tm="100000">
                                          <p:val>
                                            <p:strVal val="#ppt_w"/>
                                          </p:val>
                                        </p:tav>
                                      </p:tavLst>
                                    </p:anim>
                                    <p:anim calcmode="lin" valueType="num">
                                      <p:cBhvr>
                                        <p:cTn id="38" dur="500" fill="hold"/>
                                        <p:tgtEl>
                                          <p:spTgt spid="39"/>
                                        </p:tgtEl>
                                        <p:attrNameLst>
                                          <p:attrName>ppt_h</p:attrName>
                                        </p:attrNameLst>
                                      </p:cBhvr>
                                      <p:tavLst>
                                        <p:tav tm="0">
                                          <p:val>
                                            <p:fltVal val="0"/>
                                          </p:val>
                                        </p:tav>
                                        <p:tav tm="100000">
                                          <p:val>
                                            <p:strVal val="#ppt_h"/>
                                          </p:val>
                                        </p:tav>
                                      </p:tavLst>
                                    </p:anim>
                                    <p:animEffect transition="in" filter="fade">
                                      <p:cBhvr>
                                        <p:cTn id="39" dur="500"/>
                                        <p:tgtEl>
                                          <p:spTgt spid="3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53" presetClass="entr" presetSubtype="16"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p:cTn id="58" dur="500" fill="hold"/>
                                        <p:tgtEl>
                                          <p:spTgt spid="40"/>
                                        </p:tgtEl>
                                        <p:attrNameLst>
                                          <p:attrName>ppt_w</p:attrName>
                                        </p:attrNameLst>
                                      </p:cBhvr>
                                      <p:tavLst>
                                        <p:tav tm="0">
                                          <p:val>
                                            <p:fltVal val="0"/>
                                          </p:val>
                                        </p:tav>
                                        <p:tav tm="100000">
                                          <p:val>
                                            <p:strVal val="#ppt_w"/>
                                          </p:val>
                                        </p:tav>
                                      </p:tavLst>
                                    </p:anim>
                                    <p:anim calcmode="lin" valueType="num">
                                      <p:cBhvr>
                                        <p:cTn id="59" dur="500" fill="hold"/>
                                        <p:tgtEl>
                                          <p:spTgt spid="40"/>
                                        </p:tgtEl>
                                        <p:attrNameLst>
                                          <p:attrName>ppt_h</p:attrName>
                                        </p:attrNameLst>
                                      </p:cBhvr>
                                      <p:tavLst>
                                        <p:tav tm="0">
                                          <p:val>
                                            <p:fltVal val="0"/>
                                          </p:val>
                                        </p:tav>
                                        <p:tav tm="100000">
                                          <p:val>
                                            <p:strVal val="#ppt_h"/>
                                          </p:val>
                                        </p:tav>
                                      </p:tavLst>
                                    </p:anim>
                                    <p:animEffect transition="in" filter="fade">
                                      <p:cBhvr>
                                        <p:cTn id="60" dur="500"/>
                                        <p:tgtEl>
                                          <p:spTgt spid="40"/>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left)">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par>
                                <p:cTn id="77" presetID="53" presetClass="entr" presetSubtype="16"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Effect transition="in" filter="fade">
                                      <p:cBhvr>
                                        <p:cTn id="81" dur="500"/>
                                        <p:tgtEl>
                                          <p:spTgt spid="41"/>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animEffect transition="in" filter="fade">
                                      <p:cBhvr>
                                        <p:cTn id="86" dur="500"/>
                                        <p:tgtEl>
                                          <p:spTgt spid="16"/>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wipe(left)">
                                      <p:cBhvr>
                                        <p:cTn id="90" dur="500"/>
                                        <p:tgtEl>
                                          <p:spTgt spid="4"/>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 calcmode="lin" valueType="num">
                                      <p:cBhvr>
                                        <p:cTn id="95" dur="500" fill="hold"/>
                                        <p:tgtEl>
                                          <p:spTgt spid="13"/>
                                        </p:tgtEl>
                                        <p:attrNameLst>
                                          <p:attrName>ppt_w</p:attrName>
                                        </p:attrNameLst>
                                      </p:cBhvr>
                                      <p:tavLst>
                                        <p:tav tm="0">
                                          <p:val>
                                            <p:fltVal val="0"/>
                                          </p:val>
                                        </p:tav>
                                        <p:tav tm="100000">
                                          <p:val>
                                            <p:strVal val="#ppt_w"/>
                                          </p:val>
                                        </p:tav>
                                      </p:tavLst>
                                    </p:anim>
                                    <p:anim calcmode="lin" valueType="num">
                                      <p:cBhvr>
                                        <p:cTn id="96" dur="500" fill="hold"/>
                                        <p:tgtEl>
                                          <p:spTgt spid="13"/>
                                        </p:tgtEl>
                                        <p:attrNameLst>
                                          <p:attrName>ppt_h</p:attrName>
                                        </p:attrNameLst>
                                      </p:cBhvr>
                                      <p:tavLst>
                                        <p:tav tm="0">
                                          <p:val>
                                            <p:fltVal val="0"/>
                                          </p:val>
                                        </p:tav>
                                        <p:tav tm="100000">
                                          <p:val>
                                            <p:strVal val="#ppt_h"/>
                                          </p:val>
                                        </p:tav>
                                      </p:tavLst>
                                    </p:anim>
                                    <p:animEffect transition="in" filter="fade">
                                      <p:cBhvr>
                                        <p:cTn id="97" dur="500"/>
                                        <p:tgtEl>
                                          <p:spTgt spid="13"/>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15"/>
                                        </p:tgtEl>
                                        <p:attrNameLst>
                                          <p:attrName>style.visibility</p:attrName>
                                        </p:attrNameLst>
                                      </p:cBhvr>
                                      <p:to>
                                        <p:strVal val="visible"/>
                                      </p:to>
                                    </p:set>
                                    <p:anim calcmode="lin" valueType="num">
                                      <p:cBhvr>
                                        <p:cTn id="100" dur="500" fill="hold"/>
                                        <p:tgtEl>
                                          <p:spTgt spid="15"/>
                                        </p:tgtEl>
                                        <p:attrNameLst>
                                          <p:attrName>ppt_w</p:attrName>
                                        </p:attrNameLst>
                                      </p:cBhvr>
                                      <p:tavLst>
                                        <p:tav tm="0">
                                          <p:val>
                                            <p:fltVal val="0"/>
                                          </p:val>
                                        </p:tav>
                                        <p:tav tm="100000">
                                          <p:val>
                                            <p:strVal val="#ppt_w"/>
                                          </p:val>
                                        </p:tav>
                                      </p:tavLst>
                                    </p:anim>
                                    <p:anim calcmode="lin" valueType="num">
                                      <p:cBhvr>
                                        <p:cTn id="101" dur="500" fill="hold"/>
                                        <p:tgtEl>
                                          <p:spTgt spid="15"/>
                                        </p:tgtEl>
                                        <p:attrNameLst>
                                          <p:attrName>ppt_h</p:attrName>
                                        </p:attrNameLst>
                                      </p:cBhvr>
                                      <p:tavLst>
                                        <p:tav tm="0">
                                          <p:val>
                                            <p:fltVal val="0"/>
                                          </p:val>
                                        </p:tav>
                                        <p:tav tm="100000">
                                          <p:val>
                                            <p:strVal val="#ppt_h"/>
                                          </p:val>
                                        </p:tav>
                                      </p:tavLst>
                                    </p:anim>
                                    <p:animEffect transition="in" filter="fade">
                                      <p:cBhvr>
                                        <p:cTn id="102" dur="500"/>
                                        <p:tgtEl>
                                          <p:spTgt spid="15"/>
                                        </p:tgtEl>
                                      </p:cBhvr>
                                    </p:animEffect>
                                  </p:childTnLst>
                                </p:cTn>
                              </p:par>
                              <p:par>
                                <p:cTn id="103" presetID="53" presetClass="entr" presetSubtype="16" fill="hold" nodeType="with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500" fill="hold"/>
                                        <p:tgtEl>
                                          <p:spTgt spid="42"/>
                                        </p:tgtEl>
                                        <p:attrNameLst>
                                          <p:attrName>ppt_w</p:attrName>
                                        </p:attrNameLst>
                                      </p:cBhvr>
                                      <p:tavLst>
                                        <p:tav tm="0">
                                          <p:val>
                                            <p:fltVal val="0"/>
                                          </p:val>
                                        </p:tav>
                                        <p:tav tm="100000">
                                          <p:val>
                                            <p:strVal val="#ppt_w"/>
                                          </p:val>
                                        </p:tav>
                                      </p:tavLst>
                                    </p:anim>
                                    <p:anim calcmode="lin" valueType="num">
                                      <p:cBhvr>
                                        <p:cTn id="106" dur="500" fill="hold"/>
                                        <p:tgtEl>
                                          <p:spTgt spid="42"/>
                                        </p:tgtEl>
                                        <p:attrNameLst>
                                          <p:attrName>ppt_h</p:attrName>
                                        </p:attrNameLst>
                                      </p:cBhvr>
                                      <p:tavLst>
                                        <p:tav tm="0">
                                          <p:val>
                                            <p:fltVal val="0"/>
                                          </p:val>
                                        </p:tav>
                                        <p:tav tm="100000">
                                          <p:val>
                                            <p:strVal val="#ppt_h"/>
                                          </p:val>
                                        </p:tav>
                                      </p:tavLst>
                                    </p:anim>
                                    <p:animEffect transition="in" filter="fade">
                                      <p:cBhvr>
                                        <p:cTn id="107" dur="500"/>
                                        <p:tgtEl>
                                          <p:spTgt spid="42"/>
                                        </p:tgtEl>
                                      </p:cBhvr>
                                    </p:animEffect>
                                  </p:childTnLst>
                                </p:cTn>
                              </p:par>
                            </p:childTnLst>
                          </p:cTn>
                        </p:par>
                        <p:par>
                          <p:cTn id="108" fill="hold">
                            <p:stCondLst>
                              <p:cond delay="500"/>
                            </p:stCondLst>
                            <p:childTnLst>
                              <p:par>
                                <p:cTn id="109" presetID="22" presetClass="entr" presetSubtype="8" fill="hold" nodeType="after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wipe(left)">
                                      <p:cBhvr>
                                        <p:cTn id="111" dur="500"/>
                                        <p:tgtEl>
                                          <p:spTgt spid="5"/>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mph" presetSubtype="0" fill="hold" nodeType="clickEffect">
                                  <p:stCondLst>
                                    <p:cond delay="0"/>
                                  </p:stCondLst>
                                  <p:childTnLst>
                                    <p:animRot by="-21600000">
                                      <p:cBhvr>
                                        <p:cTn id="115" dur="15000" fill="hold"/>
                                        <p:tgtEl>
                                          <p:spTgt spid="25"/>
                                        </p:tgtEl>
                                        <p:attrNameLst>
                                          <p:attrName>r</p:attrName>
                                        </p:attrNameLst>
                                      </p:cBhvr>
                                    </p:animRot>
                                  </p:childTnLst>
                                </p:cTn>
                              </p:par>
                            </p:childTnLst>
                          </p:cTn>
                        </p:par>
                        <p:par>
                          <p:cTn id="116" fill="hold">
                            <p:stCondLst>
                              <p:cond delay="15000"/>
                            </p:stCondLst>
                            <p:childTnLst>
                              <p:par>
                                <p:cTn id="117" presetID="1" presetClass="entr" presetSubtype="0" fill="hold" grpId="0" nodeType="afterEffect">
                                  <p:stCondLst>
                                    <p:cond delay="0"/>
                                  </p:stCondLst>
                                  <p:childTnLst>
                                    <p:set>
                                      <p:cBhvr>
                                        <p:cTn id="1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9" restart="whenNotActive" fill="hold" evtFilter="cancelBubble" nodeType="interactiveSeq">
                <p:stCondLst>
                  <p:cond evt="onClick" delay="0">
                    <p:tgtEl>
                      <p:spTgt spid="14"/>
                    </p:tgtEl>
                  </p:cond>
                </p:stCondLst>
                <p:endSync evt="end" delay="0">
                  <p:rtn val="all"/>
                </p:endSync>
                <p:childTnLst>
                  <p:par>
                    <p:cTn id="120" fill="hold">
                      <p:stCondLst>
                        <p:cond delay="0"/>
                      </p:stCondLst>
                      <p:childTnLst>
                        <p:par>
                          <p:cTn id="121" fill="hold">
                            <p:stCondLst>
                              <p:cond delay="0"/>
                            </p:stCondLst>
                            <p:childTnLst>
                              <p:par>
                                <p:cTn id="122" presetID="1" presetClass="emph" presetSubtype="2" fill="hold" nodeType="clickEffect">
                                  <p:stCondLst>
                                    <p:cond delay="0"/>
                                  </p:stCondLst>
                                  <p:childTnLst>
                                    <p:animClr clrSpc="rgb" dir="cw">
                                      <p:cBhvr>
                                        <p:cTn id="123" dur="2000" fill="hold"/>
                                        <p:tgtEl>
                                          <p:spTgt spid="7"/>
                                        </p:tgtEl>
                                        <p:attrNameLst>
                                          <p:attrName>fillcolor</p:attrName>
                                        </p:attrNameLst>
                                      </p:cBhvr>
                                      <p:to>
                                        <a:srgbClr val="3399FF"/>
                                      </p:to>
                                    </p:animClr>
                                    <p:set>
                                      <p:cBhvr>
                                        <p:cTn id="124" dur="2000" fill="hold"/>
                                        <p:tgtEl>
                                          <p:spTgt spid="7"/>
                                        </p:tgtEl>
                                        <p:attrNameLst>
                                          <p:attrName>fill.type</p:attrName>
                                        </p:attrNameLst>
                                      </p:cBhvr>
                                      <p:to>
                                        <p:strVal val="solid"/>
                                      </p:to>
                                    </p:set>
                                    <p:set>
                                      <p:cBhvr>
                                        <p:cTn id="125" dur="2000" fill="hold"/>
                                        <p:tgtEl>
                                          <p:spTgt spid="7"/>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3" name="applause.wav"/>
                                        </p:tgtEl>
                                      </p:cMediaNode>
                                    </p:audio>
                                  </p:subTnLst>
                                </p:cTn>
                              </p:par>
                              <p:par>
                                <p:cTn id="126" presetID="1" presetClass="entr" presetSubtype="0" fill="hold" nodeType="withEffect">
                                  <p:stCondLst>
                                    <p:cond delay="0"/>
                                  </p:stCondLst>
                                  <p:childTnLst>
                                    <p:set>
                                      <p:cBhvr>
                                        <p:cTn id="12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1" presetClass="emph" presetSubtype="2" fill="hold" nodeType="clickEffect">
                                  <p:stCondLst>
                                    <p:cond delay="0"/>
                                  </p:stCondLst>
                                  <p:childTnLst>
                                    <p:animClr clrSpc="rgb" dir="cw">
                                      <p:cBhvr>
                                        <p:cTn id="132" dur="2000" fill="hold"/>
                                        <p:tgtEl>
                                          <p:spTgt spid="12"/>
                                        </p:tgtEl>
                                        <p:attrNameLst>
                                          <p:attrName>fillcolor</p:attrName>
                                        </p:attrNameLst>
                                      </p:cBhvr>
                                      <p:to>
                                        <a:schemeClr val="accent2"/>
                                      </p:to>
                                    </p:animClr>
                                    <p:set>
                                      <p:cBhvr>
                                        <p:cTn id="133" dur="2000" fill="hold"/>
                                        <p:tgtEl>
                                          <p:spTgt spid="12"/>
                                        </p:tgtEl>
                                        <p:attrNameLst>
                                          <p:attrName>fill.type</p:attrName>
                                        </p:attrNameLst>
                                      </p:cBhvr>
                                      <p:to>
                                        <p:strVal val="solid"/>
                                      </p:to>
                                    </p:set>
                                    <p:set>
                                      <p:cBhvr>
                                        <p:cTn id="134" dur="2000" fill="hold"/>
                                        <p:tgtEl>
                                          <p:spTgt spid="12"/>
                                        </p:tgtEl>
                                        <p:attrNameLst>
                                          <p:attrName>fill.on</p:attrName>
                                        </p:attrNameLst>
                                      </p:cBhvr>
                                      <p:to>
                                        <p:strVal val="true"/>
                                      </p:to>
                                    </p:set>
                                  </p:childTnLst>
                                  <p:subTnLst>
                                    <p:audio>
                                      <p:cMediaNode>
                                        <p:cTn display="0" masterRel="sameClick">
                                          <p:stCondLst>
                                            <p:cond evt="begin" delay="0">
                                              <p:tn val="131"/>
                                            </p:cond>
                                          </p:stCondLst>
                                          <p:endCondLst>
                                            <p:cond evt="onStopAudio" delay="0">
                                              <p:tgtEl>
                                                <p:sldTgt/>
                                              </p:tgtEl>
                                            </p:cond>
                                          </p:endCondLst>
                                        </p:cTn>
                                        <p:tgtEl>
                                          <p:sndTgt r:embed="rId4" name="sai-1.wav"/>
                                        </p:tgtEl>
                                      </p:cMediaNode>
                                    </p:audio>
                                  </p:subTnLst>
                                </p:cTn>
                              </p:par>
                              <p:par>
                                <p:cTn id="135" presetID="1" presetClass="entr" presetSubtype="0" fill="hold" nodeType="withEffect">
                                  <p:stCondLst>
                                    <p:cond delay="0"/>
                                  </p:stCondLst>
                                  <p:childTnLst>
                                    <p:set>
                                      <p:cBhvr>
                                        <p:cTn id="1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6"/>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fill="hold" nodeType="clickEffect">
                                  <p:stCondLst>
                                    <p:cond delay="0"/>
                                  </p:stCondLst>
                                  <p:childTnLst>
                                    <p:animClr clrSpc="rgb" dir="cw">
                                      <p:cBhvr>
                                        <p:cTn id="141" dur="2000" fill="hold"/>
                                        <p:tgtEl>
                                          <p:spTgt spid="11"/>
                                        </p:tgtEl>
                                        <p:attrNameLst>
                                          <p:attrName>fillcolor</p:attrName>
                                        </p:attrNameLst>
                                      </p:cBhvr>
                                      <p:to>
                                        <a:schemeClr val="accent2"/>
                                      </p:to>
                                    </p:animClr>
                                    <p:set>
                                      <p:cBhvr>
                                        <p:cTn id="142" dur="2000" fill="hold"/>
                                        <p:tgtEl>
                                          <p:spTgt spid="11"/>
                                        </p:tgtEl>
                                        <p:attrNameLst>
                                          <p:attrName>fill.type</p:attrName>
                                        </p:attrNameLst>
                                      </p:cBhvr>
                                      <p:to>
                                        <p:strVal val="solid"/>
                                      </p:to>
                                    </p:set>
                                    <p:set>
                                      <p:cBhvr>
                                        <p:cTn id="143" dur="2000" fill="hold"/>
                                        <p:tgtEl>
                                          <p:spTgt spid="11"/>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4" name="sai-1.wav"/>
                                        </p:tgtEl>
                                      </p:cMediaNode>
                                    </p:audio>
                                  </p:subTnLst>
                                </p:cTn>
                              </p:par>
                              <p:par>
                                <p:cTn id="144" presetID="1" presetClass="entr" presetSubtype="0" fill="hold" nodeType="withEffect">
                                  <p:stCondLst>
                                    <p:cond delay="0"/>
                                  </p:stCondLst>
                                  <p:childTnLst>
                                    <p:set>
                                      <p:cBhvr>
                                        <p:cTn id="145"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46" restart="whenNotActive" fill="hold" evtFilter="cancelBubble" nodeType="interactiveSeq">
                <p:stCondLst>
                  <p:cond evt="onClick" delay="0">
                    <p:tgtEl>
                      <p:spTgt spid="15"/>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13"/>
                                        </p:tgtEl>
                                        <p:attrNameLst>
                                          <p:attrName>fillcolor</p:attrName>
                                        </p:attrNameLst>
                                      </p:cBhvr>
                                      <p:to>
                                        <a:schemeClr val="accent2"/>
                                      </p:to>
                                    </p:animClr>
                                    <p:set>
                                      <p:cBhvr>
                                        <p:cTn id="151" dur="2000" fill="hold"/>
                                        <p:tgtEl>
                                          <p:spTgt spid="13"/>
                                        </p:tgtEl>
                                        <p:attrNameLst>
                                          <p:attrName>fill.type</p:attrName>
                                        </p:attrNameLst>
                                      </p:cBhvr>
                                      <p:to>
                                        <p:strVal val="solid"/>
                                      </p:to>
                                    </p:set>
                                    <p:set>
                                      <p:cBhvr>
                                        <p:cTn id="152" dur="2000" fill="hold"/>
                                        <p:tgtEl>
                                          <p:spTgt spid="13"/>
                                        </p:tgtEl>
                                        <p:attrNameLst>
                                          <p:attrName>fill.on</p:attrName>
                                        </p:attrNameLst>
                                      </p:cBhvr>
                                      <p:to>
                                        <p:strVal val="true"/>
                                      </p:to>
                                    </p:set>
                                  </p:childTnLst>
                                  <p:subTnLst>
                                    <p:audio>
                                      <p:cMediaNode>
                                        <p:cTn display="0" masterRel="sameClick">
                                          <p:stCondLst>
                                            <p:cond evt="begin" delay="0">
                                              <p:tn val="149"/>
                                            </p:cond>
                                          </p:stCondLst>
                                          <p:endCondLst>
                                            <p:cond evt="onStopAudio" delay="0">
                                              <p:tgtEl>
                                                <p:sldTgt/>
                                              </p:tgtEl>
                                            </p:cond>
                                          </p:endCondLst>
                                        </p:cTn>
                                        <p:tgtEl>
                                          <p:sndTgt r:embed="rId4" name="sai-1.wav"/>
                                        </p:tgtEl>
                                      </p:cMediaNode>
                                    </p:audio>
                                  </p:subTnLst>
                                </p:cTn>
                              </p:par>
                              <p:par>
                                <p:cTn id="153" presetID="1" presetClass="entr" presetSubtype="0" fill="hold" nodeType="withEffect">
                                  <p:stCondLst>
                                    <p:cond delay="0"/>
                                  </p:stCondLst>
                                  <p:childTnLst>
                                    <p:set>
                                      <p:cBhvr>
                                        <p:cTn id="154"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7" grpId="0" animBg="1"/>
      <p:bldP spid="11" grpId="0" animBg="1"/>
      <p:bldP spid="12" grpId="0" animBg="1"/>
      <p:bldP spid="13" grpId="0" animBg="1"/>
      <p:bldP spid="14" grpId="0"/>
      <p:bldP spid="15" grpId="0"/>
      <p:bldP spid="16" grpId="0"/>
      <p:bldP spid="17" grpId="0"/>
      <p:bldP spid="26" grpId="0" animBg="1"/>
      <p:bldP spid="29" grpId="0" animBg="1"/>
      <p:bldP spid="2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7">
            <a:extLst>
              <a:ext uri="{FF2B5EF4-FFF2-40B4-BE49-F238E27FC236}">
                <a16:creationId xmlns:a16="http://schemas.microsoft.com/office/drawing/2014/main" id="{1B09F88B-E270-48A8-8241-B18D2D6BB62A}"/>
              </a:ext>
            </a:extLst>
          </p:cNvPr>
          <p:cNvGrpSpPr/>
          <p:nvPr/>
        </p:nvGrpSpPr>
        <p:grpSpPr>
          <a:xfrm>
            <a:off x="-15817" y="5959038"/>
            <a:ext cx="12192000" cy="973776"/>
            <a:chOff x="0" y="5884224"/>
            <a:chExt cx="12192000" cy="973776"/>
          </a:xfrm>
        </p:grpSpPr>
        <p:pic>
          <p:nvPicPr>
            <p:cNvPr id="33" name="图片 4">
              <a:extLst>
                <a:ext uri="{FF2B5EF4-FFF2-40B4-BE49-F238E27FC236}">
                  <a16:creationId xmlns:a16="http://schemas.microsoft.com/office/drawing/2014/main" id="{06E06FF1-BD79-42DE-88C0-D3525A69CF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45" name="图片 5">
              <a:extLst>
                <a:ext uri="{FF2B5EF4-FFF2-40B4-BE49-F238E27FC236}">
                  <a16:creationId xmlns:a16="http://schemas.microsoft.com/office/drawing/2014/main" id="{6320F522-DF0A-4C3E-853B-1146422979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46" name="图片 6">
              <a:extLst>
                <a:ext uri="{FF2B5EF4-FFF2-40B4-BE49-F238E27FC236}">
                  <a16:creationId xmlns:a16="http://schemas.microsoft.com/office/drawing/2014/main" id="{9F796025-6FE1-49B2-9FA5-24F7F65D8A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25" name="Picture 14" descr="kim phut"/>
          <p:cNvPicPr>
            <a:picLocks noChangeAspect="1" noChangeArrowheads="1"/>
          </p:cNvPicPr>
          <p:nvPr/>
        </p:nvPicPr>
        <p:blipFill>
          <a:blip r:embed="rId6" cstate="print"/>
          <a:srcRect/>
          <a:stretch>
            <a:fillRect/>
          </a:stretch>
        </p:blipFill>
        <p:spPr bwMode="auto">
          <a:xfrm>
            <a:off x="8737600" y="4191001"/>
            <a:ext cx="1524000" cy="1075765"/>
          </a:xfrm>
          <a:prstGeom prst="rect">
            <a:avLst/>
          </a:prstGeom>
          <a:noFill/>
          <a:ln w="9525">
            <a:noFill/>
            <a:miter lim="800000"/>
            <a:headEnd/>
            <a:tailEnd/>
          </a:ln>
        </p:spPr>
      </p:pic>
      <p:sp>
        <p:nvSpPr>
          <p:cNvPr id="7" name="Oval 6"/>
          <p:cNvSpPr/>
          <p:nvPr/>
        </p:nvSpPr>
        <p:spPr>
          <a:xfrm>
            <a:off x="2232248" y="5596513"/>
            <a:ext cx="914400" cy="6858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p:cNvSpPr/>
          <p:nvPr/>
        </p:nvSpPr>
        <p:spPr>
          <a:xfrm>
            <a:off x="2232248" y="4682113"/>
            <a:ext cx="914400" cy="6858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Oval 11"/>
          <p:cNvSpPr/>
          <p:nvPr/>
        </p:nvSpPr>
        <p:spPr>
          <a:xfrm>
            <a:off x="2232248" y="3691513"/>
            <a:ext cx="914400" cy="6858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p:cNvSpPr/>
          <p:nvPr/>
        </p:nvSpPr>
        <p:spPr>
          <a:xfrm>
            <a:off x="2232248" y="2777113"/>
            <a:ext cx="914400" cy="6858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TextBox 13"/>
          <p:cNvSpPr txBox="1"/>
          <p:nvPr/>
        </p:nvSpPr>
        <p:spPr>
          <a:xfrm>
            <a:off x="2333848" y="5672713"/>
            <a:ext cx="6096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itchFamily="18" charset="0"/>
              </a:rPr>
              <a:t>D</a:t>
            </a:r>
          </a:p>
        </p:txBody>
      </p:sp>
      <p:sp>
        <p:nvSpPr>
          <p:cNvPr id="15" name="TextBox 14"/>
          <p:cNvSpPr txBox="1"/>
          <p:nvPr/>
        </p:nvSpPr>
        <p:spPr>
          <a:xfrm>
            <a:off x="2394482" y="2843540"/>
            <a:ext cx="6096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itchFamily="18" charset="0"/>
              </a:rPr>
              <a:t>A</a:t>
            </a:r>
          </a:p>
        </p:txBody>
      </p:sp>
      <p:sp>
        <p:nvSpPr>
          <p:cNvPr id="16" name="TextBox 15"/>
          <p:cNvSpPr txBox="1"/>
          <p:nvPr/>
        </p:nvSpPr>
        <p:spPr>
          <a:xfrm>
            <a:off x="2333848" y="4758313"/>
            <a:ext cx="6096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itchFamily="18" charset="0"/>
              </a:rPr>
              <a:t>C</a:t>
            </a:r>
          </a:p>
        </p:txBody>
      </p:sp>
      <p:sp>
        <p:nvSpPr>
          <p:cNvPr id="17" name="TextBox 16"/>
          <p:cNvSpPr txBox="1"/>
          <p:nvPr/>
        </p:nvSpPr>
        <p:spPr>
          <a:xfrm>
            <a:off x="2333848" y="3767713"/>
            <a:ext cx="6096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itchFamily="18" charset="0"/>
              </a:rPr>
              <a:t>B</a:t>
            </a:r>
          </a:p>
        </p:txBody>
      </p:sp>
      <p:grpSp>
        <p:nvGrpSpPr>
          <p:cNvPr id="2" name="Group 1">
            <a:extLst>
              <a:ext uri="{FF2B5EF4-FFF2-40B4-BE49-F238E27FC236}">
                <a16:creationId xmlns:a16="http://schemas.microsoft.com/office/drawing/2014/main" id="{A4F4183D-3FE5-4156-8C17-94F06964B8EE}"/>
              </a:ext>
            </a:extLst>
          </p:cNvPr>
          <p:cNvGrpSpPr/>
          <p:nvPr/>
        </p:nvGrpSpPr>
        <p:grpSpPr>
          <a:xfrm>
            <a:off x="3451448" y="2776152"/>
            <a:ext cx="4684296" cy="728802"/>
            <a:chOff x="3451448" y="2907522"/>
            <a:chExt cx="4684296" cy="597431"/>
          </a:xfrm>
        </p:grpSpPr>
        <p:pic>
          <p:nvPicPr>
            <p:cNvPr id="6" name="Picture 5" descr="1456.png"/>
            <p:cNvPicPr>
              <a:picLocks noChangeAspect="1"/>
            </p:cNvPicPr>
            <p:nvPr/>
          </p:nvPicPr>
          <p:blipFill>
            <a:blip r:embed="rId7" cstate="print"/>
            <a:stretch>
              <a:fillRect/>
            </a:stretch>
          </p:blipFill>
          <p:spPr>
            <a:xfrm>
              <a:off x="3451448" y="2929513"/>
              <a:ext cx="4684296" cy="575440"/>
            </a:xfrm>
            <a:prstGeom prst="rect">
              <a:avLst/>
            </a:prstGeom>
          </p:spPr>
        </p:pic>
        <p:sp>
          <p:nvSpPr>
            <p:cNvPr id="18" name="TextBox 17"/>
            <p:cNvSpPr txBox="1"/>
            <p:nvPr/>
          </p:nvSpPr>
          <p:spPr>
            <a:xfrm>
              <a:off x="3553048" y="2907522"/>
              <a:ext cx="43688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itchFamily="18" charset="0"/>
                </a:rPr>
                <a:t>Tuyên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truyền</a:t>
              </a:r>
              <a:endParaRPr lang="en-US" sz="3200" dirty="0">
                <a:solidFill>
                  <a:srgbClr val="002060"/>
                </a:solidFill>
                <a:latin typeface="Times New Roman" pitchFamily="18" charset="0"/>
                <a:cs typeface="Times New Roman" pitchFamily="18" charset="0"/>
              </a:endParaRPr>
            </a:p>
          </p:txBody>
        </p:sp>
      </p:grpSp>
      <p:grpSp>
        <p:nvGrpSpPr>
          <p:cNvPr id="3" name="Group 2">
            <a:extLst>
              <a:ext uri="{FF2B5EF4-FFF2-40B4-BE49-F238E27FC236}">
                <a16:creationId xmlns:a16="http://schemas.microsoft.com/office/drawing/2014/main" id="{7E8F849C-2660-4D12-9734-E1F6F5BC3587}"/>
              </a:ext>
            </a:extLst>
          </p:cNvPr>
          <p:cNvGrpSpPr/>
          <p:nvPr/>
        </p:nvGrpSpPr>
        <p:grpSpPr>
          <a:xfrm>
            <a:off x="3451448" y="3637395"/>
            <a:ext cx="4684296" cy="722961"/>
            <a:chOff x="3451448" y="3767713"/>
            <a:chExt cx="4684296" cy="592643"/>
          </a:xfrm>
        </p:grpSpPr>
        <p:pic>
          <p:nvPicPr>
            <p:cNvPr id="8" name="Picture 7" descr="1456.png"/>
            <p:cNvPicPr>
              <a:picLocks noChangeAspect="1"/>
            </p:cNvPicPr>
            <p:nvPr/>
          </p:nvPicPr>
          <p:blipFill>
            <a:blip r:embed="rId7" cstate="print"/>
            <a:stretch>
              <a:fillRect/>
            </a:stretch>
          </p:blipFill>
          <p:spPr>
            <a:xfrm>
              <a:off x="3451448" y="3767713"/>
              <a:ext cx="4684296" cy="575440"/>
            </a:xfrm>
            <a:prstGeom prst="rect">
              <a:avLst/>
            </a:prstGeom>
          </p:spPr>
        </p:pic>
        <p:sp>
          <p:nvSpPr>
            <p:cNvPr id="19" name="TextBox 18"/>
            <p:cNvSpPr txBox="1"/>
            <p:nvPr/>
          </p:nvSpPr>
          <p:spPr>
            <a:xfrm>
              <a:off x="3553048" y="3775581"/>
              <a:ext cx="43688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itchFamily="18" charset="0"/>
                </a:rPr>
                <a:t>Vận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động</a:t>
              </a:r>
              <a:endParaRPr lang="en-US" sz="3200" dirty="0">
                <a:solidFill>
                  <a:srgbClr val="002060"/>
                </a:solidFill>
                <a:latin typeface="Times New Roman" pitchFamily="18" charset="0"/>
                <a:cs typeface="Times New Roman" pitchFamily="18" charset="0"/>
              </a:endParaRPr>
            </a:p>
          </p:txBody>
        </p:sp>
      </p:grpSp>
      <p:grpSp>
        <p:nvGrpSpPr>
          <p:cNvPr id="4" name="Group 3">
            <a:extLst>
              <a:ext uri="{FF2B5EF4-FFF2-40B4-BE49-F238E27FC236}">
                <a16:creationId xmlns:a16="http://schemas.microsoft.com/office/drawing/2014/main" id="{6B336BC8-386A-4E77-98D0-C260AC777598}"/>
              </a:ext>
            </a:extLst>
          </p:cNvPr>
          <p:cNvGrpSpPr/>
          <p:nvPr/>
        </p:nvGrpSpPr>
        <p:grpSpPr>
          <a:xfrm>
            <a:off x="3451448" y="4629725"/>
            <a:ext cx="4684296" cy="713363"/>
            <a:chOff x="3451448" y="4758313"/>
            <a:chExt cx="4684296" cy="584775"/>
          </a:xfrm>
        </p:grpSpPr>
        <p:pic>
          <p:nvPicPr>
            <p:cNvPr id="9" name="Picture 8" descr="1456.png"/>
            <p:cNvPicPr>
              <a:picLocks noChangeAspect="1"/>
            </p:cNvPicPr>
            <p:nvPr/>
          </p:nvPicPr>
          <p:blipFill>
            <a:blip r:embed="rId7" cstate="print"/>
            <a:stretch>
              <a:fillRect/>
            </a:stretch>
          </p:blipFill>
          <p:spPr>
            <a:xfrm>
              <a:off x="3451448" y="4758313"/>
              <a:ext cx="4684296" cy="575440"/>
            </a:xfrm>
            <a:prstGeom prst="rect">
              <a:avLst/>
            </a:prstGeom>
          </p:spPr>
        </p:pic>
        <p:sp>
          <p:nvSpPr>
            <p:cNvPr id="20" name="TextBox 19"/>
            <p:cNvSpPr txBox="1"/>
            <p:nvPr/>
          </p:nvSpPr>
          <p:spPr>
            <a:xfrm>
              <a:off x="3553048" y="4758313"/>
              <a:ext cx="43688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itchFamily="18" charset="0"/>
                </a:rPr>
                <a:t>Phát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động</a:t>
              </a:r>
              <a:endParaRPr lang="en-US" sz="3200" dirty="0">
                <a:solidFill>
                  <a:srgbClr val="002060"/>
                </a:solidFill>
                <a:latin typeface="Times New Roman" pitchFamily="18" charset="0"/>
                <a:cs typeface="Times New Roman" pitchFamily="18" charset="0"/>
              </a:endParaRPr>
            </a:p>
          </p:txBody>
        </p:sp>
      </p:grpSp>
      <p:grpSp>
        <p:nvGrpSpPr>
          <p:cNvPr id="5" name="Group 4">
            <a:extLst>
              <a:ext uri="{FF2B5EF4-FFF2-40B4-BE49-F238E27FC236}">
                <a16:creationId xmlns:a16="http://schemas.microsoft.com/office/drawing/2014/main" id="{C4B1F31A-CC99-4263-9CE9-D5F7D76F1AD7}"/>
              </a:ext>
            </a:extLst>
          </p:cNvPr>
          <p:cNvGrpSpPr/>
          <p:nvPr/>
        </p:nvGrpSpPr>
        <p:grpSpPr>
          <a:xfrm>
            <a:off x="3451448" y="5536870"/>
            <a:ext cx="4684296" cy="711283"/>
            <a:chOff x="3451448" y="5672713"/>
            <a:chExt cx="4684296" cy="575440"/>
          </a:xfrm>
        </p:grpSpPr>
        <p:pic>
          <p:nvPicPr>
            <p:cNvPr id="10" name="Picture 9" descr="1456.png"/>
            <p:cNvPicPr>
              <a:picLocks noChangeAspect="1"/>
            </p:cNvPicPr>
            <p:nvPr/>
          </p:nvPicPr>
          <p:blipFill>
            <a:blip r:embed="rId7" cstate="print"/>
            <a:stretch>
              <a:fillRect/>
            </a:stretch>
          </p:blipFill>
          <p:spPr>
            <a:xfrm>
              <a:off x="3451448" y="5672713"/>
              <a:ext cx="4684296" cy="575440"/>
            </a:xfrm>
            <a:prstGeom prst="rect">
              <a:avLst/>
            </a:prstGeom>
          </p:spPr>
        </p:pic>
        <p:sp>
          <p:nvSpPr>
            <p:cNvPr id="21" name="TextBox 20"/>
            <p:cNvSpPr txBox="1"/>
            <p:nvPr/>
          </p:nvSpPr>
          <p:spPr>
            <a:xfrm>
              <a:off x="3553048" y="5732560"/>
              <a:ext cx="4368800" cy="473093"/>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itchFamily="18" charset="0"/>
                </a:rPr>
                <a:t>Tất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đều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đúng</a:t>
              </a:r>
              <a:endParaRPr lang="en-US" sz="3200" dirty="0">
                <a:solidFill>
                  <a:srgbClr val="002060"/>
                </a:solidFill>
                <a:latin typeface="Times New Roman" pitchFamily="18" charset="0"/>
                <a:cs typeface="Times New Roman" pitchFamily="18" charset="0"/>
              </a:endParaRPr>
            </a:p>
          </p:txBody>
        </p:sp>
      </p:grpSp>
      <p:pic>
        <p:nvPicPr>
          <p:cNvPr id="23" name="Picture 22" descr="dongho1"/>
          <p:cNvPicPr>
            <a:picLocks noChangeAspect="1" noChangeArrowheads="1"/>
          </p:cNvPicPr>
          <p:nvPr/>
        </p:nvPicPr>
        <p:blipFill>
          <a:blip r:embed="rId8" cstate="print"/>
          <a:srcRect/>
          <a:stretch>
            <a:fillRect/>
          </a:stretch>
        </p:blipFill>
        <p:spPr bwMode="auto">
          <a:xfrm>
            <a:off x="8331200" y="3733801"/>
            <a:ext cx="2336800" cy="1768573"/>
          </a:xfrm>
          <a:prstGeom prst="rect">
            <a:avLst/>
          </a:prstGeom>
          <a:noFill/>
        </p:spPr>
      </p:pic>
      <p:sp>
        <p:nvSpPr>
          <p:cNvPr id="24" name="Cloud 23"/>
          <p:cNvSpPr/>
          <p:nvPr/>
        </p:nvSpPr>
        <p:spPr>
          <a:xfrm>
            <a:off x="9959752" y="2577830"/>
            <a:ext cx="1927448" cy="1232170"/>
          </a:xfrm>
          <a:prstGeom prst="cloud">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itchFamily="18" charset="0"/>
              </a:rPr>
              <a:t>HẾT GIỜ</a:t>
            </a:r>
          </a:p>
        </p:txBody>
      </p:sp>
      <p:pic>
        <p:nvPicPr>
          <p:cNvPr id="34" name="Picture 33" descr="tich.png"/>
          <p:cNvPicPr>
            <a:picLocks noChangeAspect="1"/>
          </p:cNvPicPr>
          <p:nvPr/>
        </p:nvPicPr>
        <p:blipFill>
          <a:blip r:embed="rId9" cstate="print"/>
          <a:stretch>
            <a:fillRect/>
          </a:stretch>
        </p:blipFill>
        <p:spPr>
          <a:xfrm>
            <a:off x="7498732" y="5546205"/>
            <a:ext cx="965200" cy="723900"/>
          </a:xfrm>
          <a:prstGeom prst="rect">
            <a:avLst/>
          </a:prstGeom>
        </p:spPr>
      </p:pic>
      <p:pic>
        <p:nvPicPr>
          <p:cNvPr id="35" name="Picture 34" descr="sai.png"/>
          <p:cNvPicPr>
            <a:picLocks noChangeAspect="1"/>
          </p:cNvPicPr>
          <p:nvPr/>
        </p:nvPicPr>
        <p:blipFill>
          <a:blip r:embed="rId10" cstate="print"/>
          <a:stretch>
            <a:fillRect/>
          </a:stretch>
        </p:blipFill>
        <p:spPr>
          <a:xfrm>
            <a:off x="7600332" y="2955405"/>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7600332" y="3793605"/>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7600332" y="4784205"/>
            <a:ext cx="711200" cy="533400"/>
          </a:xfrm>
          <a:prstGeom prst="rect">
            <a:avLst/>
          </a:prstGeom>
        </p:spPr>
      </p:pic>
      <p:pic>
        <p:nvPicPr>
          <p:cNvPr id="38" name="Picture 37" descr="112.png"/>
          <p:cNvPicPr>
            <a:picLocks noChangeAspect="1"/>
          </p:cNvPicPr>
          <p:nvPr/>
        </p:nvPicPr>
        <p:blipFill>
          <a:blip r:embed="rId11" cstate="print"/>
          <a:stretch>
            <a:fillRect/>
          </a:stretch>
        </p:blipFill>
        <p:spPr>
          <a:xfrm>
            <a:off x="-304800" y="-585144"/>
            <a:ext cx="12192000" cy="3352800"/>
          </a:xfrm>
          <a:prstGeom prst="rect">
            <a:avLst/>
          </a:prstGeom>
        </p:spPr>
      </p:pic>
      <p:sp>
        <p:nvSpPr>
          <p:cNvPr id="39" name="TextBox 38"/>
          <p:cNvSpPr txBox="1"/>
          <p:nvPr/>
        </p:nvSpPr>
        <p:spPr>
          <a:xfrm>
            <a:off x="2441352" y="601151"/>
            <a:ext cx="7518400" cy="1077218"/>
          </a:xfrm>
          <a:prstGeom prst="rect">
            <a:avLst/>
          </a:prstGeom>
          <a:solidFill>
            <a:schemeClr val="lt1">
              <a:alpha val="78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i="1" dirty="0" err="1">
                <a:solidFill>
                  <a:srgbClr val="4B2109"/>
                </a:solidFill>
                <a:latin typeface="Times New Roman" panose="02020603050405020304" pitchFamily="18" charset="0"/>
                <a:cs typeface="Times New Roman" panose="02020603050405020304" pitchFamily="18" charset="0"/>
              </a:rPr>
              <a:t>Để</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mọi</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người</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có</a:t>
            </a:r>
            <a:r>
              <a:rPr lang="en-US" sz="3200" b="1" i="1" dirty="0">
                <a:solidFill>
                  <a:srgbClr val="4B2109"/>
                </a:solidFill>
                <a:latin typeface="Times New Roman" panose="02020603050405020304" pitchFamily="18" charset="0"/>
                <a:cs typeface="Times New Roman" panose="02020603050405020304" pitchFamily="18" charset="0"/>
              </a:rPr>
              <a:t> ý </a:t>
            </a:r>
            <a:r>
              <a:rPr lang="en-US" sz="3200" b="1" i="1" dirty="0" err="1">
                <a:solidFill>
                  <a:srgbClr val="4B2109"/>
                </a:solidFill>
                <a:latin typeface="Times New Roman" panose="02020603050405020304" pitchFamily="18" charset="0"/>
                <a:cs typeface="Times New Roman" panose="02020603050405020304" pitchFamily="18" charset="0"/>
              </a:rPr>
              <a:t>thức</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bảo</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vệ</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môi</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trường</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nhà</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trường</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cần</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làm</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tốt</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công</a:t>
            </a:r>
            <a:r>
              <a:rPr lang="en-US" sz="3200" b="1" i="1" dirty="0">
                <a:solidFill>
                  <a:srgbClr val="4B2109"/>
                </a:solidFill>
                <a:latin typeface="Times New Roman" panose="02020603050405020304" pitchFamily="18" charset="0"/>
                <a:cs typeface="Times New Roman" panose="02020603050405020304" pitchFamily="18" charset="0"/>
              </a:rPr>
              <a:t> </a:t>
            </a:r>
            <a:r>
              <a:rPr lang="en-US" sz="3200" b="1" i="1" dirty="0" err="1">
                <a:solidFill>
                  <a:srgbClr val="4B2109"/>
                </a:solidFill>
                <a:latin typeface="Times New Roman" panose="02020603050405020304" pitchFamily="18" charset="0"/>
                <a:cs typeface="Times New Roman" panose="02020603050405020304" pitchFamily="18" charset="0"/>
              </a:rPr>
              <a:t>tác</a:t>
            </a:r>
            <a:r>
              <a:rPr lang="en-US" sz="3200" b="1" i="1" dirty="0">
                <a:solidFill>
                  <a:srgbClr val="4B2109"/>
                </a:solidFill>
                <a:latin typeface="Times New Roman" panose="02020603050405020304" pitchFamily="18" charset="0"/>
                <a:cs typeface="Times New Roman" panose="02020603050405020304" pitchFamily="18" charset="0"/>
              </a:rPr>
              <a:t>:</a:t>
            </a:r>
          </a:p>
        </p:txBody>
      </p:sp>
      <p:pic>
        <p:nvPicPr>
          <p:cNvPr id="40" name="Picture 39" descr="5631c7a98ca2287e2d680a324b15e383.png"/>
          <p:cNvPicPr>
            <a:picLocks noChangeAspect="1"/>
          </p:cNvPicPr>
          <p:nvPr/>
        </p:nvPicPr>
        <p:blipFill>
          <a:blip r:embed="rId12" cstate="print"/>
          <a:stretch>
            <a:fillRect/>
          </a:stretch>
        </p:blipFill>
        <p:spPr>
          <a:xfrm>
            <a:off x="1156715" y="2329633"/>
            <a:ext cx="1033466" cy="1159172"/>
          </a:xfrm>
          <a:prstGeom prst="rect">
            <a:avLst/>
          </a:prstGeom>
        </p:spPr>
      </p:pic>
      <p:pic>
        <p:nvPicPr>
          <p:cNvPr id="41" name="Picture 40" descr="5631c7a98ca2287e2d680a324b15e383.png"/>
          <p:cNvPicPr>
            <a:picLocks noChangeAspect="1"/>
          </p:cNvPicPr>
          <p:nvPr/>
        </p:nvPicPr>
        <p:blipFill>
          <a:blip r:embed="rId12" cstate="print"/>
          <a:stretch>
            <a:fillRect/>
          </a:stretch>
        </p:blipFill>
        <p:spPr>
          <a:xfrm>
            <a:off x="1156715" y="3323012"/>
            <a:ext cx="1033466" cy="1159172"/>
          </a:xfrm>
          <a:prstGeom prst="rect">
            <a:avLst/>
          </a:prstGeom>
        </p:spPr>
      </p:pic>
      <p:pic>
        <p:nvPicPr>
          <p:cNvPr id="42" name="Picture 41" descr="5631c7a98ca2287e2d680a324b15e383.png"/>
          <p:cNvPicPr>
            <a:picLocks noChangeAspect="1"/>
          </p:cNvPicPr>
          <p:nvPr/>
        </p:nvPicPr>
        <p:blipFill>
          <a:blip r:embed="rId12" cstate="print"/>
          <a:stretch>
            <a:fillRect/>
          </a:stretch>
        </p:blipFill>
        <p:spPr>
          <a:xfrm>
            <a:off x="1156715" y="4316391"/>
            <a:ext cx="1033466" cy="1159172"/>
          </a:xfrm>
          <a:prstGeom prst="rect">
            <a:avLst/>
          </a:prstGeom>
        </p:spPr>
      </p:pic>
      <p:pic>
        <p:nvPicPr>
          <p:cNvPr id="43" name="Picture 42" descr="5631c7a98ca2287e2d680a324b15e383.png"/>
          <p:cNvPicPr>
            <a:picLocks noChangeAspect="1"/>
          </p:cNvPicPr>
          <p:nvPr/>
        </p:nvPicPr>
        <p:blipFill>
          <a:blip r:embed="rId12" cstate="print"/>
          <a:stretch>
            <a:fillRect/>
          </a:stretch>
        </p:blipFill>
        <p:spPr>
          <a:xfrm>
            <a:off x="1176383" y="5309770"/>
            <a:ext cx="1033466" cy="1159172"/>
          </a:xfrm>
          <a:prstGeom prst="rect">
            <a:avLst/>
          </a:prstGeom>
        </p:spPr>
      </p:pic>
      <p:pic>
        <p:nvPicPr>
          <p:cNvPr id="44" name="Picture 43" descr="5631c7a98ca2287e2d680a324b15e383.png">
            <a:hlinkClick r:id="rId13" action="ppaction://hlinksldjump"/>
          </p:cNvPr>
          <p:cNvPicPr>
            <a:picLocks noChangeAspect="1"/>
          </p:cNvPicPr>
          <p:nvPr/>
        </p:nvPicPr>
        <p:blipFill>
          <a:blip r:embed="rId12" cstate="print"/>
          <a:stretch>
            <a:fillRect/>
          </a:stretch>
        </p:blipFill>
        <p:spPr>
          <a:xfrm>
            <a:off x="10464800" y="4920712"/>
            <a:ext cx="1727200" cy="1937289"/>
          </a:xfrm>
          <a:prstGeom prst="rect">
            <a:avLst/>
          </a:prstGeom>
        </p:spPr>
      </p:pic>
    </p:spTree>
    <p:extLst>
      <p:ext uri="{BB962C8B-B14F-4D97-AF65-F5344CB8AC3E}">
        <p14:creationId xmlns:p14="http://schemas.microsoft.com/office/powerpoint/2010/main" val="9140186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53" presetClass="entr" presetSubtype="16"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 calcmode="lin" valueType="num">
                                      <p:cBhvr>
                                        <p:cTn id="58" dur="500" fill="hold"/>
                                        <p:tgtEl>
                                          <p:spTgt spid="41"/>
                                        </p:tgtEl>
                                        <p:attrNameLst>
                                          <p:attrName>ppt_w</p:attrName>
                                        </p:attrNameLst>
                                      </p:cBhvr>
                                      <p:tavLst>
                                        <p:tav tm="0">
                                          <p:val>
                                            <p:fltVal val="0"/>
                                          </p:val>
                                        </p:tav>
                                        <p:tav tm="100000">
                                          <p:val>
                                            <p:strVal val="#ppt_w"/>
                                          </p:val>
                                        </p:tav>
                                      </p:tavLst>
                                    </p:anim>
                                    <p:anim calcmode="lin" valueType="num">
                                      <p:cBhvr>
                                        <p:cTn id="59" dur="500" fill="hold"/>
                                        <p:tgtEl>
                                          <p:spTgt spid="41"/>
                                        </p:tgtEl>
                                        <p:attrNameLst>
                                          <p:attrName>ppt_h</p:attrName>
                                        </p:attrNameLst>
                                      </p:cBhvr>
                                      <p:tavLst>
                                        <p:tav tm="0">
                                          <p:val>
                                            <p:fltVal val="0"/>
                                          </p:val>
                                        </p:tav>
                                        <p:tav tm="100000">
                                          <p:val>
                                            <p:strVal val="#ppt_h"/>
                                          </p:val>
                                        </p:tav>
                                      </p:tavLst>
                                    </p:anim>
                                    <p:animEffect transition="in" filter="fade">
                                      <p:cBhvr>
                                        <p:cTn id="60" dur="500"/>
                                        <p:tgtEl>
                                          <p:spTgt spid="4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left)">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par>
                                <p:cTn id="77" presetID="53" presetClass="entr" presetSubtype="16"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p:cTn id="79" dur="500" fill="hold"/>
                                        <p:tgtEl>
                                          <p:spTgt spid="42"/>
                                        </p:tgtEl>
                                        <p:attrNameLst>
                                          <p:attrName>ppt_w</p:attrName>
                                        </p:attrNameLst>
                                      </p:cBhvr>
                                      <p:tavLst>
                                        <p:tav tm="0">
                                          <p:val>
                                            <p:fltVal val="0"/>
                                          </p:val>
                                        </p:tav>
                                        <p:tav tm="100000">
                                          <p:val>
                                            <p:strVal val="#ppt_w"/>
                                          </p:val>
                                        </p:tav>
                                      </p:tavLst>
                                    </p:anim>
                                    <p:anim calcmode="lin" valueType="num">
                                      <p:cBhvr>
                                        <p:cTn id="80" dur="500" fill="hold"/>
                                        <p:tgtEl>
                                          <p:spTgt spid="42"/>
                                        </p:tgtEl>
                                        <p:attrNameLst>
                                          <p:attrName>ppt_h</p:attrName>
                                        </p:attrNameLst>
                                      </p:cBhvr>
                                      <p:tavLst>
                                        <p:tav tm="0">
                                          <p:val>
                                            <p:fltVal val="0"/>
                                          </p:val>
                                        </p:tav>
                                        <p:tav tm="100000">
                                          <p:val>
                                            <p:strVal val="#ppt_h"/>
                                          </p:val>
                                        </p:tav>
                                      </p:tavLst>
                                    </p:anim>
                                    <p:animEffect transition="in" filter="fade">
                                      <p:cBhvr>
                                        <p:cTn id="81" dur="500"/>
                                        <p:tgtEl>
                                          <p:spTgt spid="42"/>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animEffect transition="in" filter="fade">
                                      <p:cBhvr>
                                        <p:cTn id="86" dur="500"/>
                                        <p:tgtEl>
                                          <p:spTgt spid="16"/>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wipe(left)">
                                      <p:cBhvr>
                                        <p:cTn id="90" dur="500"/>
                                        <p:tgtEl>
                                          <p:spTgt spid="4"/>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Effect transition="in" filter="fade">
                                      <p:cBhvr>
                                        <p:cTn id="97" dur="500"/>
                                        <p:tgtEl>
                                          <p:spTgt spid="7"/>
                                        </p:tgtEl>
                                      </p:cBhvr>
                                    </p:animEffect>
                                  </p:childTnLst>
                                </p:cTn>
                              </p:par>
                              <p:par>
                                <p:cTn id="98" presetID="53" presetClass="entr" presetSubtype="16"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500" fill="hold"/>
                                        <p:tgtEl>
                                          <p:spTgt spid="14"/>
                                        </p:tgtEl>
                                        <p:attrNameLst>
                                          <p:attrName>ppt_w</p:attrName>
                                        </p:attrNameLst>
                                      </p:cBhvr>
                                      <p:tavLst>
                                        <p:tav tm="0">
                                          <p:val>
                                            <p:fltVal val="0"/>
                                          </p:val>
                                        </p:tav>
                                        <p:tav tm="100000">
                                          <p:val>
                                            <p:strVal val="#ppt_w"/>
                                          </p:val>
                                        </p:tav>
                                      </p:tavLst>
                                    </p:anim>
                                    <p:anim calcmode="lin" valueType="num">
                                      <p:cBhvr>
                                        <p:cTn id="106" dur="500" fill="hold"/>
                                        <p:tgtEl>
                                          <p:spTgt spid="14"/>
                                        </p:tgtEl>
                                        <p:attrNameLst>
                                          <p:attrName>ppt_h</p:attrName>
                                        </p:attrNameLst>
                                      </p:cBhvr>
                                      <p:tavLst>
                                        <p:tav tm="0">
                                          <p:val>
                                            <p:fltVal val="0"/>
                                          </p:val>
                                        </p:tav>
                                        <p:tav tm="100000">
                                          <p:val>
                                            <p:strVal val="#ppt_h"/>
                                          </p:val>
                                        </p:tav>
                                      </p:tavLst>
                                    </p:anim>
                                    <p:animEffect transition="in" filter="fade">
                                      <p:cBhvr>
                                        <p:cTn id="107" dur="500"/>
                                        <p:tgtEl>
                                          <p:spTgt spid="14"/>
                                        </p:tgtEl>
                                      </p:cBhvr>
                                    </p:animEffect>
                                  </p:childTnLst>
                                </p:cTn>
                              </p:par>
                            </p:childTnLst>
                          </p:cTn>
                        </p:par>
                        <p:par>
                          <p:cTn id="108" fill="hold">
                            <p:stCondLst>
                              <p:cond delay="500"/>
                            </p:stCondLst>
                            <p:childTnLst>
                              <p:par>
                                <p:cTn id="109" presetID="22" presetClass="entr" presetSubtype="8" fill="hold" nodeType="after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wipe(left)">
                                      <p:cBhvr>
                                        <p:cTn id="111" dur="500"/>
                                        <p:tgtEl>
                                          <p:spTgt spid="5"/>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mph" presetSubtype="0" fill="hold" nodeType="clickEffect">
                                  <p:stCondLst>
                                    <p:cond delay="0"/>
                                  </p:stCondLst>
                                  <p:childTnLst>
                                    <p:animRot by="-21600000">
                                      <p:cBhvr>
                                        <p:cTn id="115" dur="15000" fill="hold"/>
                                        <p:tgtEl>
                                          <p:spTgt spid="25"/>
                                        </p:tgtEl>
                                        <p:attrNameLst>
                                          <p:attrName>r</p:attrName>
                                        </p:attrNameLst>
                                      </p:cBhvr>
                                    </p:animRot>
                                  </p:childTnLst>
                                </p:cTn>
                              </p:par>
                            </p:childTnLst>
                          </p:cTn>
                        </p:par>
                        <p:par>
                          <p:cTn id="116" fill="hold">
                            <p:stCondLst>
                              <p:cond delay="15000"/>
                            </p:stCondLst>
                            <p:childTnLst>
                              <p:par>
                                <p:cTn id="117" presetID="1" presetClass="entr" presetSubtype="0" fill="hold" grpId="0" nodeType="afterEffect">
                                  <p:stCondLst>
                                    <p:cond delay="0"/>
                                  </p:stCondLst>
                                  <p:childTnLst>
                                    <p:set>
                                      <p:cBhvr>
                                        <p:cTn id="1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9" restart="whenNotActive" fill="hold" evtFilter="cancelBubble" nodeType="interactiveSeq">
                <p:stCondLst>
                  <p:cond evt="onClick" delay="0">
                    <p:tgtEl>
                      <p:spTgt spid="14"/>
                    </p:tgtEl>
                  </p:cond>
                </p:stCondLst>
                <p:endSync evt="end" delay="0">
                  <p:rtn val="all"/>
                </p:endSync>
                <p:childTnLst>
                  <p:par>
                    <p:cTn id="120" fill="hold">
                      <p:stCondLst>
                        <p:cond delay="0"/>
                      </p:stCondLst>
                      <p:childTnLst>
                        <p:par>
                          <p:cTn id="121" fill="hold">
                            <p:stCondLst>
                              <p:cond delay="0"/>
                            </p:stCondLst>
                            <p:childTnLst>
                              <p:par>
                                <p:cTn id="122" presetID="1" presetClass="emph" presetSubtype="2" fill="hold" nodeType="clickEffect">
                                  <p:stCondLst>
                                    <p:cond delay="0"/>
                                  </p:stCondLst>
                                  <p:childTnLst>
                                    <p:animClr clrSpc="rgb" dir="cw">
                                      <p:cBhvr>
                                        <p:cTn id="123" dur="2000" fill="hold"/>
                                        <p:tgtEl>
                                          <p:spTgt spid="7"/>
                                        </p:tgtEl>
                                        <p:attrNameLst>
                                          <p:attrName>fillcolor</p:attrName>
                                        </p:attrNameLst>
                                      </p:cBhvr>
                                      <p:to>
                                        <a:srgbClr val="3399FF"/>
                                      </p:to>
                                    </p:animClr>
                                    <p:set>
                                      <p:cBhvr>
                                        <p:cTn id="124" dur="2000" fill="hold"/>
                                        <p:tgtEl>
                                          <p:spTgt spid="7"/>
                                        </p:tgtEl>
                                        <p:attrNameLst>
                                          <p:attrName>fill.type</p:attrName>
                                        </p:attrNameLst>
                                      </p:cBhvr>
                                      <p:to>
                                        <p:strVal val="solid"/>
                                      </p:to>
                                    </p:set>
                                    <p:set>
                                      <p:cBhvr>
                                        <p:cTn id="125" dur="2000" fill="hold"/>
                                        <p:tgtEl>
                                          <p:spTgt spid="7"/>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3" name="applause.wav"/>
                                        </p:tgtEl>
                                      </p:cMediaNode>
                                    </p:audio>
                                  </p:subTnLst>
                                </p:cTn>
                              </p:par>
                              <p:par>
                                <p:cTn id="126" presetID="1" presetClass="entr" presetSubtype="0" fill="hold" nodeType="withEffect">
                                  <p:stCondLst>
                                    <p:cond delay="0"/>
                                  </p:stCondLst>
                                  <p:childTnLst>
                                    <p:set>
                                      <p:cBhvr>
                                        <p:cTn id="12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1" presetClass="emph" presetSubtype="2" fill="hold" nodeType="clickEffect">
                                  <p:stCondLst>
                                    <p:cond delay="0"/>
                                  </p:stCondLst>
                                  <p:childTnLst>
                                    <p:animClr clrSpc="rgb" dir="cw">
                                      <p:cBhvr>
                                        <p:cTn id="132" dur="2000" fill="hold"/>
                                        <p:tgtEl>
                                          <p:spTgt spid="12"/>
                                        </p:tgtEl>
                                        <p:attrNameLst>
                                          <p:attrName>fillcolor</p:attrName>
                                        </p:attrNameLst>
                                      </p:cBhvr>
                                      <p:to>
                                        <a:schemeClr val="accent2"/>
                                      </p:to>
                                    </p:animClr>
                                    <p:set>
                                      <p:cBhvr>
                                        <p:cTn id="133" dur="2000" fill="hold"/>
                                        <p:tgtEl>
                                          <p:spTgt spid="12"/>
                                        </p:tgtEl>
                                        <p:attrNameLst>
                                          <p:attrName>fill.type</p:attrName>
                                        </p:attrNameLst>
                                      </p:cBhvr>
                                      <p:to>
                                        <p:strVal val="solid"/>
                                      </p:to>
                                    </p:set>
                                    <p:set>
                                      <p:cBhvr>
                                        <p:cTn id="134" dur="2000" fill="hold"/>
                                        <p:tgtEl>
                                          <p:spTgt spid="12"/>
                                        </p:tgtEl>
                                        <p:attrNameLst>
                                          <p:attrName>fill.on</p:attrName>
                                        </p:attrNameLst>
                                      </p:cBhvr>
                                      <p:to>
                                        <p:strVal val="true"/>
                                      </p:to>
                                    </p:set>
                                  </p:childTnLst>
                                  <p:subTnLst>
                                    <p:audio>
                                      <p:cMediaNode>
                                        <p:cTn display="0" masterRel="sameClick">
                                          <p:stCondLst>
                                            <p:cond evt="begin" delay="0">
                                              <p:tn val="131"/>
                                            </p:cond>
                                          </p:stCondLst>
                                          <p:endCondLst>
                                            <p:cond evt="onStopAudio" delay="0">
                                              <p:tgtEl>
                                                <p:sldTgt/>
                                              </p:tgtEl>
                                            </p:cond>
                                          </p:endCondLst>
                                        </p:cTn>
                                        <p:tgtEl>
                                          <p:sndTgt r:embed="rId4" name="sai-1.wav"/>
                                        </p:tgtEl>
                                      </p:cMediaNode>
                                    </p:audio>
                                  </p:subTnLst>
                                </p:cTn>
                              </p:par>
                              <p:par>
                                <p:cTn id="135" presetID="1" presetClass="entr" presetSubtype="0" fill="hold" nodeType="withEffect">
                                  <p:stCondLst>
                                    <p:cond delay="0"/>
                                  </p:stCondLst>
                                  <p:childTnLst>
                                    <p:set>
                                      <p:cBhvr>
                                        <p:cTn id="1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6"/>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fill="hold" nodeType="clickEffect">
                                  <p:stCondLst>
                                    <p:cond delay="0"/>
                                  </p:stCondLst>
                                  <p:childTnLst>
                                    <p:animClr clrSpc="rgb" dir="cw">
                                      <p:cBhvr>
                                        <p:cTn id="141" dur="2000" fill="hold"/>
                                        <p:tgtEl>
                                          <p:spTgt spid="11"/>
                                        </p:tgtEl>
                                        <p:attrNameLst>
                                          <p:attrName>fillcolor</p:attrName>
                                        </p:attrNameLst>
                                      </p:cBhvr>
                                      <p:to>
                                        <a:schemeClr val="accent2"/>
                                      </p:to>
                                    </p:animClr>
                                    <p:set>
                                      <p:cBhvr>
                                        <p:cTn id="142" dur="2000" fill="hold"/>
                                        <p:tgtEl>
                                          <p:spTgt spid="11"/>
                                        </p:tgtEl>
                                        <p:attrNameLst>
                                          <p:attrName>fill.type</p:attrName>
                                        </p:attrNameLst>
                                      </p:cBhvr>
                                      <p:to>
                                        <p:strVal val="solid"/>
                                      </p:to>
                                    </p:set>
                                    <p:set>
                                      <p:cBhvr>
                                        <p:cTn id="143" dur="2000" fill="hold"/>
                                        <p:tgtEl>
                                          <p:spTgt spid="11"/>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4" name="sai-1.wav"/>
                                        </p:tgtEl>
                                      </p:cMediaNode>
                                    </p:audio>
                                  </p:subTnLst>
                                </p:cTn>
                              </p:par>
                              <p:par>
                                <p:cTn id="144" presetID="1" presetClass="entr" presetSubtype="0" fill="hold" nodeType="withEffect">
                                  <p:stCondLst>
                                    <p:cond delay="0"/>
                                  </p:stCondLst>
                                  <p:childTnLst>
                                    <p:set>
                                      <p:cBhvr>
                                        <p:cTn id="145"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46" restart="whenNotActive" fill="hold" evtFilter="cancelBubble" nodeType="interactiveSeq">
                <p:stCondLst>
                  <p:cond evt="onClick" delay="0">
                    <p:tgtEl>
                      <p:spTgt spid="15"/>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13"/>
                                        </p:tgtEl>
                                        <p:attrNameLst>
                                          <p:attrName>fillcolor</p:attrName>
                                        </p:attrNameLst>
                                      </p:cBhvr>
                                      <p:to>
                                        <a:schemeClr val="accent2"/>
                                      </p:to>
                                    </p:animClr>
                                    <p:set>
                                      <p:cBhvr>
                                        <p:cTn id="151" dur="2000" fill="hold"/>
                                        <p:tgtEl>
                                          <p:spTgt spid="13"/>
                                        </p:tgtEl>
                                        <p:attrNameLst>
                                          <p:attrName>fill.type</p:attrName>
                                        </p:attrNameLst>
                                      </p:cBhvr>
                                      <p:to>
                                        <p:strVal val="solid"/>
                                      </p:to>
                                    </p:set>
                                    <p:set>
                                      <p:cBhvr>
                                        <p:cTn id="152" dur="2000" fill="hold"/>
                                        <p:tgtEl>
                                          <p:spTgt spid="13"/>
                                        </p:tgtEl>
                                        <p:attrNameLst>
                                          <p:attrName>fill.on</p:attrName>
                                        </p:attrNameLst>
                                      </p:cBhvr>
                                      <p:to>
                                        <p:strVal val="true"/>
                                      </p:to>
                                    </p:set>
                                  </p:childTnLst>
                                  <p:subTnLst>
                                    <p:audio>
                                      <p:cMediaNode>
                                        <p:cTn display="0" masterRel="sameClick">
                                          <p:stCondLst>
                                            <p:cond evt="begin" delay="0">
                                              <p:tn val="149"/>
                                            </p:cond>
                                          </p:stCondLst>
                                          <p:endCondLst>
                                            <p:cond evt="onStopAudio" delay="0">
                                              <p:tgtEl>
                                                <p:sldTgt/>
                                              </p:tgtEl>
                                            </p:cond>
                                          </p:endCondLst>
                                        </p:cTn>
                                        <p:tgtEl>
                                          <p:sndTgt r:embed="rId4" name="sai-1.wav"/>
                                        </p:tgtEl>
                                      </p:cMediaNode>
                                    </p:audio>
                                  </p:subTnLst>
                                </p:cTn>
                              </p:par>
                              <p:par>
                                <p:cTn id="153" presetID="1" presetClass="entr" presetSubtype="0" fill="hold" nodeType="withEffect">
                                  <p:stCondLst>
                                    <p:cond delay="0"/>
                                  </p:stCondLst>
                                  <p:childTnLst>
                                    <p:set>
                                      <p:cBhvr>
                                        <p:cTn id="15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7" grpId="0" animBg="1"/>
      <p:bldP spid="11" grpId="0" animBg="1"/>
      <p:bldP spid="12" grpId="0" animBg="1"/>
      <p:bldP spid="13" grpId="0" animBg="1"/>
      <p:bldP spid="14" grpId="0"/>
      <p:bldP spid="15" grpId="0"/>
      <p:bldP spid="16" grpId="0"/>
      <p:bldP spid="17" grpId="0"/>
      <p:bldP spid="24" grpId="0" animBg="1"/>
      <p:bldP spid="39" grpId="0" animBg="1"/>
      <p:bldP spid="3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9882A3C7-B429-4780-B910-58D0AB241C9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4553" r="54449" b="69667"/>
          <a:stretch/>
        </p:blipFill>
        <p:spPr>
          <a:xfrm>
            <a:off x="-20061" y="-149348"/>
            <a:ext cx="4036142" cy="3449337"/>
          </a:xfrm>
          <a:prstGeom prst="rect">
            <a:avLst/>
          </a:prstGeom>
        </p:spPr>
      </p:pic>
      <p:sp>
        <p:nvSpPr>
          <p:cNvPr id="2" name="TextBox 1"/>
          <p:cNvSpPr txBox="1"/>
          <p:nvPr/>
        </p:nvSpPr>
        <p:spPr>
          <a:xfrm>
            <a:off x="2854353" y="997527"/>
            <a:ext cx="8561868" cy="3785652"/>
          </a:xfrm>
          <a:prstGeom prst="rect">
            <a:avLst/>
          </a:prstGeom>
          <a:noFill/>
        </p:spPr>
        <p:txBody>
          <a:bodyPr wrap="square" rtlCol="0">
            <a:spAutoFit/>
          </a:bodyPr>
          <a:lstStyle/>
          <a:p>
            <a:pPr algn="ctr"/>
            <a:r>
              <a:rPr lang="en-US" sz="6000" b="1" dirty="0">
                <a:ln w="1905"/>
                <a:solidFill>
                  <a:srgbClr val="FF0000"/>
                </a:solidFill>
                <a:effectLst>
                  <a:innerShdw blurRad="69850" dist="43180" dir="5400000">
                    <a:srgbClr val="000000">
                      <a:alpha val="65000"/>
                    </a:srgbClr>
                  </a:innerShdw>
                </a:effectLst>
                <a:latin typeface="UVN Thoi Nay Nang" panose="02020903060505020304" pitchFamily="18" charset="0"/>
                <a:ea typeface="字魂70号-灵悦黑体" panose="00000500000000000000" pitchFamily="2" charset="-122"/>
                <a:cs typeface="Times New Roman" pitchFamily="18" charset="0"/>
              </a:rPr>
              <a:t>HÃY CHUNG </a:t>
            </a:r>
            <a:r>
              <a:rPr lang="en-US" sz="6000" b="1">
                <a:ln w="1905"/>
                <a:solidFill>
                  <a:srgbClr val="FF0000"/>
                </a:solidFill>
                <a:effectLst>
                  <a:innerShdw blurRad="69850" dist="43180" dir="5400000">
                    <a:srgbClr val="000000">
                      <a:alpha val="65000"/>
                    </a:srgbClr>
                  </a:innerShdw>
                </a:effectLst>
                <a:latin typeface="UVN Thoi Nay Nang" panose="02020903060505020304" pitchFamily="18" charset="0"/>
                <a:ea typeface="字魂70号-灵悦黑体" panose="00000500000000000000" pitchFamily="2" charset="-122"/>
                <a:cs typeface="Times New Roman" pitchFamily="18" charset="0"/>
              </a:rPr>
              <a:t>TAY</a:t>
            </a:r>
            <a:r>
              <a:rPr lang="en-US" sz="60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p>
          <a:p>
            <a:pPr algn="ctr"/>
            <a:r>
              <a:rPr lang="en-US" sz="6000" b="1">
                <a:ln w="1905"/>
                <a:solidFill>
                  <a:srgbClr val="FFC000"/>
                </a:solidFill>
                <a:effectLst>
                  <a:innerShdw blurRad="69850" dist="43180" dir="5400000">
                    <a:srgbClr val="000000">
                      <a:alpha val="65000"/>
                    </a:srgbClr>
                  </a:innerShdw>
                </a:effectLst>
                <a:latin typeface="UVN Thoi Nay Nang" panose="02020903060505020304" pitchFamily="18" charset="0"/>
                <a:ea typeface="字魂70号-灵悦黑体" panose="00000500000000000000" pitchFamily="2" charset="-122"/>
                <a:cs typeface="Times New Roman" pitchFamily="18" charset="0"/>
              </a:rPr>
              <a:t>BẢO VỆ</a:t>
            </a:r>
            <a:r>
              <a:rPr lang="en-US" sz="60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p>
          <a:p>
            <a:pPr algn="ctr"/>
            <a:r>
              <a:rPr lang="en-US" sz="6000" b="1">
                <a:ln w="1905"/>
                <a:solidFill>
                  <a:srgbClr val="00B0F0"/>
                </a:solidFill>
                <a:effectLst>
                  <a:innerShdw blurRad="69850" dist="43180" dir="5400000">
                    <a:srgbClr val="000000">
                      <a:alpha val="65000"/>
                    </a:srgbClr>
                  </a:innerShdw>
                </a:effectLst>
                <a:latin typeface="UVN Thoi Nay Nang" panose="02020903060505020304" pitchFamily="18" charset="0"/>
                <a:ea typeface="字魂70号-灵悦黑体" panose="00000500000000000000" pitchFamily="2" charset="-122"/>
                <a:cs typeface="Times New Roman" pitchFamily="18" charset="0"/>
              </a:rPr>
              <a:t>MÔI </a:t>
            </a:r>
            <a:r>
              <a:rPr lang="en-US" sz="6000" b="1" dirty="0">
                <a:ln w="1905"/>
                <a:solidFill>
                  <a:srgbClr val="00B0F0"/>
                </a:solidFill>
                <a:effectLst>
                  <a:innerShdw blurRad="69850" dist="43180" dir="5400000">
                    <a:srgbClr val="000000">
                      <a:alpha val="65000"/>
                    </a:srgbClr>
                  </a:innerShdw>
                </a:effectLst>
                <a:latin typeface="UVN Thoi Nay Nang" panose="02020903060505020304" pitchFamily="18" charset="0"/>
                <a:ea typeface="字魂70号-灵悦黑体" panose="00000500000000000000" pitchFamily="2" charset="-122"/>
                <a:cs typeface="Times New Roman" pitchFamily="18" charset="0"/>
              </a:rPr>
              <a:t>TRƯỜNG </a:t>
            </a:r>
            <a:r>
              <a:rPr lang="en-US" sz="6000" b="1">
                <a:ln w="1905"/>
                <a:solidFill>
                  <a:srgbClr val="00B0F0"/>
                </a:solidFill>
                <a:effectLst>
                  <a:innerShdw blurRad="69850" dist="43180" dir="5400000">
                    <a:srgbClr val="000000">
                      <a:alpha val="65000"/>
                    </a:srgbClr>
                  </a:innerShdw>
                </a:effectLst>
                <a:latin typeface="UVN Thoi Nay Nang" panose="02020903060505020304" pitchFamily="18" charset="0"/>
                <a:ea typeface="字魂70号-灵悦黑体" panose="00000500000000000000" pitchFamily="2" charset="-122"/>
                <a:cs typeface="Times New Roman" pitchFamily="18" charset="0"/>
              </a:rPr>
              <a:t>SỐNG </a:t>
            </a:r>
          </a:p>
          <a:p>
            <a:pPr algn="ctr"/>
            <a:r>
              <a:rPr lang="en-US" sz="60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CỦA </a:t>
            </a: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CHÚNG TA!</a:t>
            </a:r>
            <a:endParaRPr lang="vi-VN" sz="6000" dirty="0">
              <a:latin typeface="Times New Roman" panose="02020603050405020304" pitchFamily="18" charset="0"/>
              <a:cs typeface="Times New Roman" panose="02020603050405020304" pitchFamily="18" charset="0"/>
            </a:endParaRPr>
          </a:p>
        </p:txBody>
      </p:sp>
      <p:pic>
        <p:nvPicPr>
          <p:cNvPr id="16" name="图片 8">
            <a:extLst>
              <a:ext uri="{FF2B5EF4-FFF2-40B4-BE49-F238E27FC236}">
                <a16:creationId xmlns:a16="http://schemas.microsoft.com/office/drawing/2014/main" id="{8C20D8D2-FF13-44FC-A429-0C158F3FCB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1" t="7924" r="8917" b="44414"/>
          <a:stretch/>
        </p:blipFill>
        <p:spPr>
          <a:xfrm>
            <a:off x="-320485" y="3072349"/>
            <a:ext cx="4389662" cy="3785652"/>
          </a:xfrm>
          <a:prstGeom prst="rect">
            <a:avLst/>
          </a:prstGeom>
        </p:spPr>
      </p:pic>
      <p:pic>
        <p:nvPicPr>
          <p:cNvPr id="17" name="图片 18">
            <a:extLst>
              <a:ext uri="{FF2B5EF4-FFF2-40B4-BE49-F238E27FC236}">
                <a16:creationId xmlns:a16="http://schemas.microsoft.com/office/drawing/2014/main" id="{DD492866-A8A7-40DF-B7F2-4C783D03FD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11540" y="3920162"/>
            <a:ext cx="3305858" cy="3299990"/>
          </a:xfrm>
          <a:prstGeom prst="rect">
            <a:avLst/>
          </a:prstGeom>
        </p:spPr>
      </p:pic>
      <p:pic>
        <p:nvPicPr>
          <p:cNvPr id="18" name="图片 30">
            <a:extLst>
              <a:ext uri="{FF2B5EF4-FFF2-40B4-BE49-F238E27FC236}">
                <a16:creationId xmlns:a16="http://schemas.microsoft.com/office/drawing/2014/main" id="{5A1F482A-EFB0-48AE-9FEC-85536FF125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65" t="21218" r="-81" b="276"/>
          <a:stretch/>
        </p:blipFill>
        <p:spPr>
          <a:xfrm flipH="1">
            <a:off x="3592033" y="4678798"/>
            <a:ext cx="955632" cy="2141536"/>
          </a:xfrm>
          <a:prstGeom prst="rect">
            <a:avLst/>
          </a:prstGeom>
        </p:spPr>
      </p:pic>
      <p:pic>
        <p:nvPicPr>
          <p:cNvPr id="19" name="图片 28">
            <a:extLst>
              <a:ext uri="{FF2B5EF4-FFF2-40B4-BE49-F238E27FC236}">
                <a16:creationId xmlns:a16="http://schemas.microsoft.com/office/drawing/2014/main" id="{1260518E-CA8F-45B4-B26F-49EA4B7F3B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65" t="21218" r="-81" b="276"/>
          <a:stretch/>
        </p:blipFill>
        <p:spPr>
          <a:xfrm rot="21201985">
            <a:off x="6932644" y="4788398"/>
            <a:ext cx="939671" cy="2105767"/>
          </a:xfrm>
          <a:prstGeom prst="rect">
            <a:avLst/>
          </a:prstGeom>
        </p:spPr>
      </p:pic>
      <p:pic>
        <p:nvPicPr>
          <p:cNvPr id="20" name="图片 29">
            <a:extLst>
              <a:ext uri="{FF2B5EF4-FFF2-40B4-BE49-F238E27FC236}">
                <a16:creationId xmlns:a16="http://schemas.microsoft.com/office/drawing/2014/main" id="{45A9E4F3-3466-4864-ACA7-FBFDD686F3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65" t="21218" r="-81" b="276"/>
          <a:stretch/>
        </p:blipFill>
        <p:spPr>
          <a:xfrm>
            <a:off x="6266331" y="5570157"/>
            <a:ext cx="557875" cy="1250177"/>
          </a:xfrm>
          <a:prstGeom prst="rect">
            <a:avLst/>
          </a:prstGeom>
        </p:spPr>
      </p:pic>
      <p:pic>
        <p:nvPicPr>
          <p:cNvPr id="21" name="图片 30">
            <a:extLst>
              <a:ext uri="{FF2B5EF4-FFF2-40B4-BE49-F238E27FC236}">
                <a16:creationId xmlns:a16="http://schemas.microsoft.com/office/drawing/2014/main" id="{680261BA-8142-4CC4-B9BD-82A8F1948F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65" t="21218" r="-81" b="276"/>
          <a:stretch/>
        </p:blipFill>
        <p:spPr>
          <a:xfrm flipH="1">
            <a:off x="5170354" y="4863184"/>
            <a:ext cx="890054" cy="1994578"/>
          </a:xfrm>
          <a:prstGeom prst="rect">
            <a:avLst/>
          </a:prstGeom>
        </p:spPr>
      </p:pic>
      <p:pic>
        <p:nvPicPr>
          <p:cNvPr id="22" name="图片 31">
            <a:extLst>
              <a:ext uri="{FF2B5EF4-FFF2-40B4-BE49-F238E27FC236}">
                <a16:creationId xmlns:a16="http://schemas.microsoft.com/office/drawing/2014/main" id="{DD636512-BE4B-4541-B60C-78931502B8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65" t="21218" r="-81" b="276"/>
          <a:stretch/>
        </p:blipFill>
        <p:spPr>
          <a:xfrm flipH="1">
            <a:off x="4509517" y="5570157"/>
            <a:ext cx="557875" cy="1250177"/>
          </a:xfrm>
          <a:prstGeom prst="rect">
            <a:avLst/>
          </a:prstGeom>
        </p:spPr>
      </p:pic>
      <p:pic>
        <p:nvPicPr>
          <p:cNvPr id="24" name="图片 28">
            <a:extLst>
              <a:ext uri="{FF2B5EF4-FFF2-40B4-BE49-F238E27FC236}">
                <a16:creationId xmlns:a16="http://schemas.microsoft.com/office/drawing/2014/main" id="{6D0DC378-F062-44F2-9D62-DD30535B41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65" t="21218" r="-81" b="276"/>
          <a:stretch/>
        </p:blipFill>
        <p:spPr>
          <a:xfrm>
            <a:off x="8284968" y="4792665"/>
            <a:ext cx="950278" cy="2129537"/>
          </a:xfrm>
          <a:prstGeom prst="rect">
            <a:avLst/>
          </a:prstGeom>
        </p:spPr>
      </p:pic>
      <p:pic>
        <p:nvPicPr>
          <p:cNvPr id="25" name="图片 29">
            <a:extLst>
              <a:ext uri="{FF2B5EF4-FFF2-40B4-BE49-F238E27FC236}">
                <a16:creationId xmlns:a16="http://schemas.microsoft.com/office/drawing/2014/main" id="{05B7DD96-4C69-4B68-9D12-25DF99F7CB5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65" t="21218" r="-81" b="276"/>
          <a:stretch/>
        </p:blipFill>
        <p:spPr>
          <a:xfrm rot="21201985">
            <a:off x="7692197" y="5643988"/>
            <a:ext cx="557875" cy="1250177"/>
          </a:xfrm>
          <a:prstGeom prst="rect">
            <a:avLst/>
          </a:prstGeom>
        </p:spPr>
      </p:pic>
    </p:spTree>
    <p:extLst>
      <p:ext uri="{BB962C8B-B14F-4D97-AF65-F5344CB8AC3E}">
        <p14:creationId xmlns:p14="http://schemas.microsoft.com/office/powerpoint/2010/main" val="23289324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8" presetClass="emph" presetSubtype="0" repeatCount="2000" fill="hold" nodeType="afterEffect">
                                      <p:stCondLst>
                                        <p:cond delay="0"/>
                                      </p:stCondLst>
                                      <p:childTnLst>
                                        <p:animRot by="21600000">
                                          <p:cBhvr>
                                            <p:cTn id="12" dur="2000" fill="hold"/>
                                            <p:tgtEl>
                                              <p:spTgt spid="23"/>
                                            </p:tgtEl>
                                            <p:attrNameLst>
                                              <p:attrName>r</p:attrName>
                                            </p:attrNameLst>
                                          </p:cBhvr>
                                        </p:animRot>
                                      </p:childTnLst>
                                    </p:cTn>
                                  </p:par>
                                </p:childTnLst>
                              </p:cTn>
                            </p:par>
                            <p:par>
                              <p:cTn id="13" fill="hold">
                                <p:stCondLst>
                                  <p:cond delay="45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20000">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14:bounceEnd="20000">
                                          <p:cBhvr additive="base">
                                            <p:cTn id="22" dur="1000" fill="hold"/>
                                            <p:tgtEl>
                                              <p:spTgt spid="16"/>
                                            </p:tgtEl>
                                            <p:attrNameLst>
                                              <p:attrName>ppt_x</p:attrName>
                                            </p:attrNameLst>
                                          </p:cBhvr>
                                          <p:tavLst>
                                            <p:tav tm="0">
                                              <p:val>
                                                <p:strVal val="#ppt_x"/>
                                              </p:val>
                                            </p:tav>
                                            <p:tav tm="100000">
                                              <p:val>
                                                <p:strVal val="#ppt_x"/>
                                              </p:val>
                                            </p:tav>
                                          </p:tavLst>
                                        </p:anim>
                                        <p:anim calcmode="lin" valueType="num" p14:bounceEnd="20000">
                                          <p:cBhvr additive="base">
                                            <p:cTn id="23"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14:presetBounceEnd="2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20000">
                                          <p:cBhvr additive="base">
                                            <p:cTn id="28" dur="1000" fill="hold"/>
                                            <p:tgtEl>
                                              <p:spTgt spid="17"/>
                                            </p:tgtEl>
                                            <p:attrNameLst>
                                              <p:attrName>ppt_x</p:attrName>
                                            </p:attrNameLst>
                                          </p:cBhvr>
                                          <p:tavLst>
                                            <p:tav tm="0">
                                              <p:val>
                                                <p:strVal val="1+#ppt_w/2"/>
                                              </p:val>
                                            </p:tav>
                                            <p:tav tm="100000">
                                              <p:val>
                                                <p:strVal val="#ppt_x"/>
                                              </p:val>
                                            </p:tav>
                                          </p:tavLst>
                                        </p:anim>
                                        <p:anim calcmode="lin" valueType="num" p14:bounceEnd="20000">
                                          <p:cBhvr additive="base">
                                            <p:cTn id="29"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2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2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20000">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14:bounceEnd="20000">
                                          <p:cBhvr additive="base">
                                            <p:cTn id="38" dur="500" fill="hold"/>
                                            <p:tgtEl>
                                              <p:spTgt spid="22"/>
                                            </p:tgtEl>
                                            <p:attrNameLst>
                                              <p:attrName>ppt_x</p:attrName>
                                            </p:attrNameLst>
                                          </p:cBhvr>
                                          <p:tavLst>
                                            <p:tav tm="0">
                                              <p:val>
                                                <p:strVal val="#ppt_x"/>
                                              </p:val>
                                            </p:tav>
                                            <p:tav tm="100000">
                                              <p:val>
                                                <p:strVal val="#ppt_x"/>
                                              </p:val>
                                            </p:tav>
                                          </p:tavLst>
                                        </p:anim>
                                        <p:anim calcmode="lin" valueType="num" p14:bounceEnd="20000">
                                          <p:cBhvr additive="base">
                                            <p:cTn id="39" dur="50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20000">
                                      <p:stCondLst>
                                        <p:cond delay="200"/>
                                      </p:stCondLst>
                                      <p:childTnLst>
                                        <p:set>
                                          <p:cBhvr>
                                            <p:cTn id="41" dur="1" fill="hold">
                                              <p:stCondLst>
                                                <p:cond delay="0"/>
                                              </p:stCondLst>
                                            </p:cTn>
                                            <p:tgtEl>
                                              <p:spTgt spid="21"/>
                                            </p:tgtEl>
                                            <p:attrNameLst>
                                              <p:attrName>style.visibility</p:attrName>
                                            </p:attrNameLst>
                                          </p:cBhvr>
                                          <p:to>
                                            <p:strVal val="visible"/>
                                          </p:to>
                                        </p:set>
                                        <p:anim calcmode="lin" valueType="num" p14:bounceEnd="20000">
                                          <p:cBhvr additive="base">
                                            <p:cTn id="42" dur="500" fill="hold"/>
                                            <p:tgtEl>
                                              <p:spTgt spid="21"/>
                                            </p:tgtEl>
                                            <p:attrNameLst>
                                              <p:attrName>ppt_x</p:attrName>
                                            </p:attrNameLst>
                                          </p:cBhvr>
                                          <p:tavLst>
                                            <p:tav tm="0">
                                              <p:val>
                                                <p:strVal val="#ppt_x"/>
                                              </p:val>
                                            </p:tav>
                                            <p:tav tm="100000">
                                              <p:val>
                                                <p:strVal val="#ppt_x"/>
                                              </p:val>
                                            </p:tav>
                                          </p:tavLst>
                                        </p:anim>
                                        <p:anim calcmode="lin" valueType="num" p14:bounceEnd="20000">
                                          <p:cBhvr additive="base">
                                            <p:cTn id="43" dur="500" fill="hold"/>
                                            <p:tgtEl>
                                              <p:spTgt spid="2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14:presetBounceEnd="20000">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14:bounceEnd="20000">
                                          <p:cBhvr additive="base">
                                            <p:cTn id="46" dur="500" fill="hold"/>
                                            <p:tgtEl>
                                              <p:spTgt spid="20"/>
                                            </p:tgtEl>
                                            <p:attrNameLst>
                                              <p:attrName>ppt_x</p:attrName>
                                            </p:attrNameLst>
                                          </p:cBhvr>
                                          <p:tavLst>
                                            <p:tav tm="0">
                                              <p:val>
                                                <p:strVal val="#ppt_x"/>
                                              </p:val>
                                            </p:tav>
                                            <p:tav tm="100000">
                                              <p:val>
                                                <p:strVal val="#ppt_x"/>
                                              </p:val>
                                            </p:tav>
                                          </p:tavLst>
                                        </p:anim>
                                        <p:anim calcmode="lin" valueType="num" p14:bounceEnd="20000">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14:presetBounceEnd="20000">
                                      <p:stCondLst>
                                        <p:cond delay="500"/>
                                      </p:stCondLst>
                                      <p:childTnLst>
                                        <p:set>
                                          <p:cBhvr>
                                            <p:cTn id="49" dur="1" fill="hold">
                                              <p:stCondLst>
                                                <p:cond delay="0"/>
                                              </p:stCondLst>
                                            </p:cTn>
                                            <p:tgtEl>
                                              <p:spTgt spid="19"/>
                                            </p:tgtEl>
                                            <p:attrNameLst>
                                              <p:attrName>style.visibility</p:attrName>
                                            </p:attrNameLst>
                                          </p:cBhvr>
                                          <p:to>
                                            <p:strVal val="visible"/>
                                          </p:to>
                                        </p:set>
                                        <p:anim calcmode="lin" valueType="num" p14:bounceEnd="20000">
                                          <p:cBhvr additive="base">
                                            <p:cTn id="50" dur="500" fill="hold"/>
                                            <p:tgtEl>
                                              <p:spTgt spid="19"/>
                                            </p:tgtEl>
                                            <p:attrNameLst>
                                              <p:attrName>ppt_x</p:attrName>
                                            </p:attrNameLst>
                                          </p:cBhvr>
                                          <p:tavLst>
                                            <p:tav tm="0">
                                              <p:val>
                                                <p:strVal val="#ppt_x"/>
                                              </p:val>
                                            </p:tav>
                                            <p:tav tm="100000">
                                              <p:val>
                                                <p:strVal val="#ppt_x"/>
                                              </p:val>
                                            </p:tav>
                                          </p:tavLst>
                                        </p:anim>
                                        <p:anim calcmode="lin" valueType="num" p14:bounceEnd="20000">
                                          <p:cBhvr additive="base">
                                            <p:cTn id="51" dur="500" fill="hold"/>
                                            <p:tgtEl>
                                              <p:spTgt spid="19"/>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14:presetBounceEnd="20000">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14:bounceEnd="20000">
                                          <p:cBhvr additive="base">
                                            <p:cTn id="54" dur="500" fill="hold"/>
                                            <p:tgtEl>
                                              <p:spTgt spid="25"/>
                                            </p:tgtEl>
                                            <p:attrNameLst>
                                              <p:attrName>ppt_x</p:attrName>
                                            </p:attrNameLst>
                                          </p:cBhvr>
                                          <p:tavLst>
                                            <p:tav tm="0">
                                              <p:val>
                                                <p:strVal val="#ppt_x"/>
                                              </p:val>
                                            </p:tav>
                                            <p:tav tm="100000">
                                              <p:val>
                                                <p:strVal val="#ppt_x"/>
                                              </p:val>
                                            </p:tav>
                                          </p:tavLst>
                                        </p:anim>
                                        <p:anim calcmode="lin" valueType="num" p14:bounceEnd="20000">
                                          <p:cBhvr additive="base">
                                            <p:cTn id="55" dur="500" fill="hold"/>
                                            <p:tgtEl>
                                              <p:spTgt spid="25"/>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14:presetBounceEnd="20000">
                                      <p:stCondLst>
                                        <p:cond delay="200"/>
                                      </p:stCondLst>
                                      <p:childTnLst>
                                        <p:set>
                                          <p:cBhvr>
                                            <p:cTn id="57" dur="1" fill="hold">
                                              <p:stCondLst>
                                                <p:cond delay="0"/>
                                              </p:stCondLst>
                                            </p:cTn>
                                            <p:tgtEl>
                                              <p:spTgt spid="24"/>
                                            </p:tgtEl>
                                            <p:attrNameLst>
                                              <p:attrName>style.visibility</p:attrName>
                                            </p:attrNameLst>
                                          </p:cBhvr>
                                          <p:to>
                                            <p:strVal val="visible"/>
                                          </p:to>
                                        </p:set>
                                        <p:anim calcmode="lin" valueType="num" p14:bounceEnd="20000">
                                          <p:cBhvr additive="base">
                                            <p:cTn id="58" dur="500" fill="hold"/>
                                            <p:tgtEl>
                                              <p:spTgt spid="24"/>
                                            </p:tgtEl>
                                            <p:attrNameLst>
                                              <p:attrName>ppt_x</p:attrName>
                                            </p:attrNameLst>
                                          </p:cBhvr>
                                          <p:tavLst>
                                            <p:tav tm="0">
                                              <p:val>
                                                <p:strVal val="#ppt_x"/>
                                              </p:val>
                                            </p:tav>
                                            <p:tav tm="100000">
                                              <p:val>
                                                <p:strVal val="#ppt_x"/>
                                              </p:val>
                                            </p:tav>
                                          </p:tavLst>
                                        </p:anim>
                                        <p:anim calcmode="lin" valueType="num" p14:bounceEnd="20000">
                                          <p:cBhvr additive="base">
                                            <p:cTn id="5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8" presetClass="emph" presetSubtype="0" repeatCount="2000" fill="hold" nodeType="afterEffect">
                                      <p:stCondLst>
                                        <p:cond delay="0"/>
                                      </p:stCondLst>
                                      <p:childTnLst>
                                        <p:animRot by="21600000">
                                          <p:cBhvr>
                                            <p:cTn id="12" dur="2000" fill="hold"/>
                                            <p:tgtEl>
                                              <p:spTgt spid="23"/>
                                            </p:tgtEl>
                                            <p:attrNameLst>
                                              <p:attrName>r</p:attrName>
                                            </p:attrNameLst>
                                          </p:cBhvr>
                                        </p:animRot>
                                      </p:childTnLst>
                                    </p:cTn>
                                  </p:par>
                                </p:childTnLst>
                              </p:cTn>
                            </p:par>
                            <p:par>
                              <p:cTn id="13" fill="hold">
                                <p:stCondLst>
                                  <p:cond delay="45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000" fill="hold"/>
                                            <p:tgtEl>
                                              <p:spTgt spid="16"/>
                                            </p:tgtEl>
                                            <p:attrNameLst>
                                              <p:attrName>ppt_x</p:attrName>
                                            </p:attrNameLst>
                                          </p:cBhvr>
                                          <p:tavLst>
                                            <p:tav tm="0">
                                              <p:val>
                                                <p:strVal val="#ppt_x"/>
                                              </p:val>
                                            </p:tav>
                                            <p:tav tm="100000">
                                              <p:val>
                                                <p:strVal val="#ppt_x"/>
                                              </p:val>
                                            </p:tav>
                                          </p:tavLst>
                                        </p:anim>
                                        <p:anim calcmode="lin" valueType="num">
                                          <p:cBhvr additive="base">
                                            <p:cTn id="23"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1000" fill="hold"/>
                                            <p:tgtEl>
                                              <p:spTgt spid="17"/>
                                            </p:tgtEl>
                                            <p:attrNameLst>
                                              <p:attrName>ppt_x</p:attrName>
                                            </p:attrNameLst>
                                          </p:cBhvr>
                                          <p:tavLst>
                                            <p:tav tm="0">
                                              <p:val>
                                                <p:strVal val="1+#ppt_w/2"/>
                                              </p:val>
                                            </p:tav>
                                            <p:tav tm="100000">
                                              <p:val>
                                                <p:strVal val="#ppt_x"/>
                                              </p:val>
                                            </p:tav>
                                          </p:tavLst>
                                        </p:anim>
                                        <p:anim calcmode="lin" valueType="num">
                                          <p:cBhvr additive="base">
                                            <p:cTn id="29"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2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50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ppt_x"/>
                                              </p:val>
                                            </p:tav>
                                            <p:tav tm="100000">
                                              <p:val>
                                                <p:strVal val="#ppt_x"/>
                                              </p:val>
                                            </p:tav>
                                          </p:tavLst>
                                        </p:anim>
                                        <p:anim calcmode="lin" valueType="num">
                                          <p:cBhvr additive="base">
                                            <p:cTn id="55" dur="500" fill="hold"/>
                                            <p:tgtEl>
                                              <p:spTgt spid="25"/>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20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fill="hold"/>
                                            <p:tgtEl>
                                              <p:spTgt spid="24"/>
                                            </p:tgtEl>
                                            <p:attrNameLst>
                                              <p:attrName>ppt_x</p:attrName>
                                            </p:attrNameLst>
                                          </p:cBhvr>
                                          <p:tavLst>
                                            <p:tav tm="0">
                                              <p:val>
                                                <p:strVal val="#ppt_x"/>
                                              </p:val>
                                            </p:tav>
                                            <p:tav tm="100000">
                                              <p:val>
                                                <p:strVal val="#ppt_x"/>
                                              </p:val>
                                            </p:tav>
                                          </p:tavLst>
                                        </p:anim>
                                        <p:anim calcmode="lin" valueType="num">
                                          <p:cBhvr additive="base">
                                            <p:cTn id="5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3CBA2A30-6456-49E5-8147-11D92609E0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flipH="1">
            <a:off x="8017747" y="18836"/>
            <a:ext cx="4174253" cy="2167401"/>
          </a:xfrm>
          <a:prstGeom prst="rect">
            <a:avLst/>
          </a:prstGeom>
        </p:spPr>
      </p:pic>
      <p:grpSp>
        <p:nvGrpSpPr>
          <p:cNvPr id="5" name="组合 4">
            <a:extLst>
              <a:ext uri="{FF2B5EF4-FFF2-40B4-BE49-F238E27FC236}">
                <a16:creationId xmlns:a16="http://schemas.microsoft.com/office/drawing/2014/main" id="{0F4BFBCA-35C0-43F8-9F1F-F043D87CBAFC}"/>
              </a:ext>
            </a:extLst>
          </p:cNvPr>
          <p:cNvGrpSpPr/>
          <p:nvPr/>
        </p:nvGrpSpPr>
        <p:grpSpPr>
          <a:xfrm>
            <a:off x="0" y="5884224"/>
            <a:ext cx="12192000" cy="973776"/>
            <a:chOff x="0" y="5884224"/>
            <a:chExt cx="12192000" cy="973776"/>
          </a:xfrm>
        </p:grpSpPr>
        <p:pic>
          <p:nvPicPr>
            <p:cNvPr id="6" name="图片 5">
              <a:extLst>
                <a:ext uri="{FF2B5EF4-FFF2-40B4-BE49-F238E27FC236}">
                  <a16:creationId xmlns:a16="http://schemas.microsoft.com/office/drawing/2014/main" id="{73D1DE7E-038A-489B-A5AD-5C8274327C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7" name="图片 6">
              <a:extLst>
                <a:ext uri="{FF2B5EF4-FFF2-40B4-BE49-F238E27FC236}">
                  <a16:creationId xmlns:a16="http://schemas.microsoft.com/office/drawing/2014/main" id="{A03702C4-447E-4D38-9AB5-7D1F97514A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8" name="图片 7">
              <a:extLst>
                <a:ext uri="{FF2B5EF4-FFF2-40B4-BE49-F238E27FC236}">
                  <a16:creationId xmlns:a16="http://schemas.microsoft.com/office/drawing/2014/main" id="{B0BD5143-5F06-4C6B-ABC8-29E9DBD725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9" name="图片 8">
            <a:extLst>
              <a:ext uri="{FF2B5EF4-FFF2-40B4-BE49-F238E27FC236}">
                <a16:creationId xmlns:a16="http://schemas.microsoft.com/office/drawing/2014/main" id="{6808F491-9CC3-4108-B675-BD9CAAFE1D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sp>
        <p:nvSpPr>
          <p:cNvPr id="13" name="文本框 12">
            <a:extLst>
              <a:ext uri="{FF2B5EF4-FFF2-40B4-BE49-F238E27FC236}">
                <a16:creationId xmlns:a16="http://schemas.microsoft.com/office/drawing/2014/main" id="{00F40530-663F-4F28-B9B9-CCB552640701}"/>
              </a:ext>
            </a:extLst>
          </p:cNvPr>
          <p:cNvSpPr txBox="1"/>
          <p:nvPr/>
        </p:nvSpPr>
        <p:spPr>
          <a:xfrm>
            <a:off x="4174254" y="1865229"/>
            <a:ext cx="6338427" cy="1305807"/>
          </a:xfrm>
          <a:prstGeom prst="rect">
            <a:avLst/>
          </a:prstGeom>
          <a:noFill/>
        </p:spPr>
        <p:txBody>
          <a:bodyPr wrap="square" rtlCol="0">
            <a:spAutoFit/>
          </a:bodyPr>
          <a:lstStyle/>
          <a:p>
            <a:pPr>
              <a:lnSpc>
                <a:spcPct val="114000"/>
              </a:lnSpc>
              <a:defRPr/>
            </a:pPr>
            <a:r>
              <a:rPr lang="en-US" altLang="zh-CN" sz="3600" b="1">
                <a:solidFill>
                  <a:srgbClr val="482514"/>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Xem lại nội dung bài MRVT: Bảo vệ môi trường</a:t>
            </a:r>
          </a:p>
        </p:txBody>
      </p:sp>
      <p:sp>
        <p:nvSpPr>
          <p:cNvPr id="14" name="矩形 13">
            <a:extLst>
              <a:ext uri="{FF2B5EF4-FFF2-40B4-BE49-F238E27FC236}">
                <a16:creationId xmlns:a16="http://schemas.microsoft.com/office/drawing/2014/main" id="{77A499B6-1417-456F-9F93-47784042B0C9}"/>
              </a:ext>
            </a:extLst>
          </p:cNvPr>
          <p:cNvSpPr/>
          <p:nvPr/>
        </p:nvSpPr>
        <p:spPr>
          <a:xfrm>
            <a:off x="3539556" y="2071066"/>
            <a:ext cx="606139" cy="573761"/>
          </a:xfrm>
          <a:prstGeom prst="rect">
            <a:avLst/>
          </a:prstGeom>
          <a:solidFill>
            <a:srgbClr val="57A9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sym typeface="字魂105号-简雅黑" panose="00000500000000000000" pitchFamily="2" charset="-122"/>
              </a:rPr>
              <a:t>1 </a:t>
            </a:r>
            <a:endParaRPr lang="zh-CN" altLang="en-US" sz="3600"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sym typeface="字魂105号-简雅黑" panose="00000500000000000000" pitchFamily="2" charset="-122"/>
            </a:endParaRPr>
          </a:p>
        </p:txBody>
      </p:sp>
      <p:sp>
        <p:nvSpPr>
          <p:cNvPr id="15" name="矩形 14">
            <a:extLst>
              <a:ext uri="{FF2B5EF4-FFF2-40B4-BE49-F238E27FC236}">
                <a16:creationId xmlns:a16="http://schemas.microsoft.com/office/drawing/2014/main" id="{42B1D52E-0D53-4346-A166-27D09FD32B37}"/>
              </a:ext>
            </a:extLst>
          </p:cNvPr>
          <p:cNvSpPr/>
          <p:nvPr/>
        </p:nvSpPr>
        <p:spPr>
          <a:xfrm>
            <a:off x="3539556" y="3494127"/>
            <a:ext cx="638136" cy="573761"/>
          </a:xfrm>
          <a:prstGeom prst="rect">
            <a:avLst/>
          </a:prstGeom>
          <a:solidFill>
            <a:srgbClr val="57A9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sym typeface="字魂105号-简雅黑" panose="00000500000000000000" pitchFamily="2" charset="-122"/>
              </a:rPr>
              <a:t>2</a:t>
            </a:r>
            <a:endParaRPr lang="zh-CN" altLang="en-US" sz="3600"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sym typeface="字魂105号-简雅黑" panose="00000500000000000000" pitchFamily="2" charset="-122"/>
            </a:endParaRPr>
          </a:p>
        </p:txBody>
      </p:sp>
      <p:sp>
        <p:nvSpPr>
          <p:cNvPr id="20" name="文本框 19">
            <a:extLst>
              <a:ext uri="{FF2B5EF4-FFF2-40B4-BE49-F238E27FC236}">
                <a16:creationId xmlns:a16="http://schemas.microsoft.com/office/drawing/2014/main" id="{B50D2395-7ADC-4AD5-BD75-57F7E7537A6D}"/>
              </a:ext>
            </a:extLst>
          </p:cNvPr>
          <p:cNvSpPr txBox="1"/>
          <p:nvPr/>
        </p:nvSpPr>
        <p:spPr>
          <a:xfrm>
            <a:off x="4219699" y="3212955"/>
            <a:ext cx="6724072" cy="1305807"/>
          </a:xfrm>
          <a:prstGeom prst="rect">
            <a:avLst/>
          </a:prstGeom>
          <a:noFill/>
        </p:spPr>
        <p:txBody>
          <a:bodyPr wrap="square" rtlCol="0">
            <a:spAutoFit/>
          </a:bodyPr>
          <a:lstStyle/>
          <a:p>
            <a:pPr lvl="0">
              <a:lnSpc>
                <a:spcPct val="114000"/>
              </a:lnSpc>
              <a:defRPr/>
            </a:pPr>
            <a:r>
              <a:rPr lang="en-US" altLang="zh-CN" sz="3600" b="1">
                <a:solidFill>
                  <a:schemeClr val="tx1">
                    <a:lumMod val="85000"/>
                    <a:lumOff val="15000"/>
                  </a:schemeClr>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Chuẩn bị bài: </a:t>
            </a:r>
            <a:r>
              <a:rPr lang="en-US" altLang="zh-CN" sz="3600" b="1" i="1">
                <a:solidFill>
                  <a:schemeClr val="tx1">
                    <a:lumMod val="85000"/>
                    <a:lumOff val="15000"/>
                  </a:schemeClr>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Luyện tập về quan hệ từ</a:t>
            </a:r>
            <a:endParaRPr kumimoji="0" lang="en-US" altLang="zh-CN" sz="3600" b="1" i="1" u="none" strike="noStrike" kern="1200" normalizeH="0" baseline="0" noProof="0" dirty="0">
              <a:solidFill>
                <a:srgbClr val="482514"/>
              </a:solidFill>
              <a:uLnTx/>
              <a:uFillTx/>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endParaRPr>
          </a:p>
        </p:txBody>
      </p:sp>
      <p:sp>
        <p:nvSpPr>
          <p:cNvPr id="27" name="矩形 26">
            <a:extLst>
              <a:ext uri="{FF2B5EF4-FFF2-40B4-BE49-F238E27FC236}">
                <a16:creationId xmlns:a16="http://schemas.microsoft.com/office/drawing/2014/main" id="{51B32EDB-07D1-48B5-8C70-426EC3D460D6}"/>
              </a:ext>
            </a:extLst>
          </p:cNvPr>
          <p:cNvSpPr/>
          <p:nvPr/>
        </p:nvSpPr>
        <p:spPr>
          <a:xfrm rot="16200000">
            <a:off x="5489968" y="-273624"/>
            <a:ext cx="1200329" cy="2918428"/>
          </a:xfrm>
          <a:prstGeom prst="rect">
            <a:avLst/>
          </a:prstGeom>
        </p:spPr>
        <p:txBody>
          <a:bodyPr vert="eaVert" wrap="none">
            <a:spAutoFit/>
          </a:bodyPr>
          <a:lstStyle/>
          <a:p>
            <a:pPr algn="ctr"/>
            <a:r>
              <a:rPr lang="en-US" altLang="zh-CN" sz="6600" b="1">
                <a:solidFill>
                  <a:srgbClr val="FF0000"/>
                </a:solidFill>
                <a:latin typeface="UVN Thoi Nay Nang" panose="02020903060505020304" pitchFamily="18" charset="0"/>
                <a:ea typeface="字魂70号-灵悦黑体" panose="00000500000000000000" pitchFamily="2" charset="-122"/>
                <a:cs typeface="Times New Roman" panose="02020603050405020304" pitchFamily="18" charset="0"/>
                <a:sym typeface="+mn-lt"/>
              </a:rPr>
              <a:t>Dặn dò</a:t>
            </a:r>
            <a:endParaRPr lang="id-ID" altLang="zh-CN" sz="6000" b="1" dirty="0">
              <a:solidFill>
                <a:srgbClr val="FF0000"/>
              </a:solidFill>
              <a:latin typeface="UVN Thoi Nay Nang" panose="02020903060505020304" pitchFamily="18" charset="0"/>
              <a:ea typeface="字魂70号-灵悦黑体" panose="00000500000000000000" pitchFamily="2" charset="-122"/>
              <a:cs typeface="Times New Roman" panose="02020603050405020304" pitchFamily="18" charset="0"/>
              <a:sym typeface="+mn-lt"/>
            </a:endParaRPr>
          </a:p>
        </p:txBody>
      </p:sp>
      <p:pic>
        <p:nvPicPr>
          <p:cNvPr id="4" name="图片 3">
            <a:extLst>
              <a:ext uri="{FF2B5EF4-FFF2-40B4-BE49-F238E27FC236}">
                <a16:creationId xmlns:a16="http://schemas.microsoft.com/office/drawing/2014/main" id="{D28DCFFF-076C-40E3-9993-7ABBAB4A682D}"/>
              </a:ext>
            </a:extLst>
          </p:cNvPr>
          <p:cNvPicPr>
            <a:picLocks noChangeAspect="1"/>
          </p:cNvPicPr>
          <p:nvPr/>
        </p:nvPicPr>
        <p:blipFill rotWithShape="1">
          <a:blip r:embed="rId5">
            <a:extLst>
              <a:ext uri="{28A0092B-C50C-407E-A947-70E740481C1C}">
                <a14:useLocalDpi xmlns:a14="http://schemas.microsoft.com/office/drawing/2010/main" val="0"/>
              </a:ext>
            </a:extLst>
          </a:blip>
          <a:srcRect l="2091" t="7924" r="16220" b="44414"/>
          <a:stretch/>
        </p:blipFill>
        <p:spPr>
          <a:xfrm>
            <a:off x="-655453" y="2611607"/>
            <a:ext cx="4368703" cy="4104409"/>
          </a:xfrm>
          <a:prstGeom prst="rect">
            <a:avLst/>
          </a:prstGeom>
        </p:spPr>
      </p:pic>
    </p:spTree>
    <p:extLst>
      <p:ext uri="{BB962C8B-B14F-4D97-AF65-F5344CB8AC3E}">
        <p14:creationId xmlns:p14="http://schemas.microsoft.com/office/powerpoint/2010/main" val="39969766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lt">
                                    <p:tmPct val="15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ppt_w"/>
                                          </p:val>
                                        </p:tav>
                                        <p:tav tm="100000">
                                          <p:val>
                                            <p:strVal val="#ppt_w"/>
                                          </p:val>
                                        </p:tav>
                                      </p:tavLst>
                                    </p:anim>
                                    <p:anim calcmode="lin" valueType="num">
                                      <p:cBhvr>
                                        <p:cTn id="8"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20"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4">
            <a:extLst>
              <a:ext uri="{FF2B5EF4-FFF2-40B4-BE49-F238E27FC236}">
                <a16:creationId xmlns:a16="http://schemas.microsoft.com/office/drawing/2014/main" id="{B7E3309D-1ECE-407C-B208-50E5A523C190}"/>
              </a:ext>
            </a:extLst>
          </p:cNvPr>
          <p:cNvGrpSpPr/>
          <p:nvPr/>
        </p:nvGrpSpPr>
        <p:grpSpPr>
          <a:xfrm>
            <a:off x="0" y="6101936"/>
            <a:ext cx="12192000" cy="973776"/>
            <a:chOff x="0" y="5884224"/>
            <a:chExt cx="12192000" cy="973776"/>
          </a:xfrm>
        </p:grpSpPr>
        <p:pic>
          <p:nvPicPr>
            <p:cNvPr id="14" name="图片 5">
              <a:extLst>
                <a:ext uri="{FF2B5EF4-FFF2-40B4-BE49-F238E27FC236}">
                  <a16:creationId xmlns:a16="http://schemas.microsoft.com/office/drawing/2014/main" id="{88F0A8BA-88FE-43D9-A398-076DCFCBC8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5" name="图片 6">
              <a:extLst>
                <a:ext uri="{FF2B5EF4-FFF2-40B4-BE49-F238E27FC236}">
                  <a16:creationId xmlns:a16="http://schemas.microsoft.com/office/drawing/2014/main" id="{74E3F481-6627-446D-9C72-915DB07B9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26" name="图片 7">
              <a:extLst>
                <a:ext uri="{FF2B5EF4-FFF2-40B4-BE49-F238E27FC236}">
                  <a16:creationId xmlns:a16="http://schemas.microsoft.com/office/drawing/2014/main" id="{AF85487C-8A25-4B21-8EB6-523A2D04AF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23" name="图片 22">
            <a:extLst>
              <a:ext uri="{FF2B5EF4-FFF2-40B4-BE49-F238E27FC236}">
                <a16:creationId xmlns:a16="http://schemas.microsoft.com/office/drawing/2014/main" id="{9882A3C7-B429-4780-B910-58D0AB241C9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4553" r="54449" b="69667"/>
          <a:stretch/>
        </p:blipFill>
        <p:spPr>
          <a:xfrm>
            <a:off x="-20061" y="-149348"/>
            <a:ext cx="4036142" cy="3449337"/>
          </a:xfrm>
          <a:prstGeom prst="rect">
            <a:avLst/>
          </a:prstGeom>
        </p:spPr>
      </p:pic>
      <p:sp>
        <p:nvSpPr>
          <p:cNvPr id="2" name="TextBox 1"/>
          <p:cNvSpPr txBox="1"/>
          <p:nvPr/>
        </p:nvSpPr>
        <p:spPr>
          <a:xfrm>
            <a:off x="2264334" y="2100316"/>
            <a:ext cx="8561868" cy="2308324"/>
          </a:xfrm>
          <a:prstGeom prst="rect">
            <a:avLst/>
          </a:prstGeom>
          <a:noFill/>
        </p:spPr>
        <p:txBody>
          <a:bodyPr wrap="square" rtlCol="0">
            <a:spAutoFit/>
          </a:bodyPr>
          <a:lstStyle/>
          <a:p>
            <a:pPr algn="ctr"/>
            <a:r>
              <a:rPr lang="en-US" sz="7200" b="1">
                <a:ln w="1905"/>
                <a:solidFill>
                  <a:srgbClr val="B2EFBE"/>
                </a:solidFill>
                <a:effectLst>
                  <a:innerShdw blurRad="69850" dist="43180" dir="5400000">
                    <a:srgbClr val="000000">
                      <a:alpha val="65000"/>
                    </a:srgbClr>
                  </a:innerShdw>
                </a:effectLst>
                <a:latin typeface="UVN Thoi Nay Nang" panose="02020903060505020304" pitchFamily="18" charset="0"/>
                <a:ea typeface="字魂70号-灵悦黑体" panose="00000500000000000000" pitchFamily="2" charset="-122"/>
                <a:cs typeface="Times New Roman" pitchFamily="18" charset="0"/>
              </a:rPr>
              <a:t>CHÚC CÁC EM</a:t>
            </a:r>
            <a:endParaRPr lang="en-US" sz="7200" b="1">
              <a:ln w="1905"/>
              <a:solidFill>
                <a:srgbClr val="B2EFBE"/>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ctr"/>
            <a:r>
              <a:rPr lang="en-US" sz="7200" b="1">
                <a:ln w="1905"/>
                <a:solidFill>
                  <a:srgbClr val="398D3E"/>
                </a:solidFill>
                <a:effectLst>
                  <a:innerShdw blurRad="69850" dist="43180" dir="5400000">
                    <a:srgbClr val="000000">
                      <a:alpha val="65000"/>
                    </a:srgbClr>
                  </a:innerShdw>
                </a:effectLst>
                <a:latin typeface="UVN Thoi Nay Nang" panose="02020903060505020304" pitchFamily="18" charset="0"/>
                <a:ea typeface="字魂70号-灵悦黑体" panose="00000500000000000000" pitchFamily="2" charset="-122"/>
                <a:cs typeface="Times New Roman" pitchFamily="18" charset="0"/>
              </a:rPr>
              <a:t>HỌC TỐT</a:t>
            </a:r>
          </a:p>
        </p:txBody>
      </p:sp>
      <p:pic>
        <p:nvPicPr>
          <p:cNvPr id="16" name="图片 8">
            <a:extLst>
              <a:ext uri="{FF2B5EF4-FFF2-40B4-BE49-F238E27FC236}">
                <a16:creationId xmlns:a16="http://schemas.microsoft.com/office/drawing/2014/main" id="{8C20D8D2-FF13-44FC-A429-0C158F3FCB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1" t="7924" r="8917" b="44414"/>
          <a:stretch/>
        </p:blipFill>
        <p:spPr>
          <a:xfrm>
            <a:off x="-320485" y="3072349"/>
            <a:ext cx="4389662" cy="3785652"/>
          </a:xfrm>
          <a:prstGeom prst="rect">
            <a:avLst/>
          </a:prstGeom>
        </p:spPr>
      </p:pic>
      <p:pic>
        <p:nvPicPr>
          <p:cNvPr id="17" name="图片 18">
            <a:extLst>
              <a:ext uri="{FF2B5EF4-FFF2-40B4-BE49-F238E27FC236}">
                <a16:creationId xmlns:a16="http://schemas.microsoft.com/office/drawing/2014/main" id="{DD492866-A8A7-40DF-B7F2-4C783D03FD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11540" y="3920162"/>
            <a:ext cx="3305858" cy="3299990"/>
          </a:xfrm>
          <a:prstGeom prst="rect">
            <a:avLst/>
          </a:prstGeom>
        </p:spPr>
      </p:pic>
      <p:pic>
        <p:nvPicPr>
          <p:cNvPr id="18" name="图片 30">
            <a:extLst>
              <a:ext uri="{FF2B5EF4-FFF2-40B4-BE49-F238E27FC236}">
                <a16:creationId xmlns:a16="http://schemas.microsoft.com/office/drawing/2014/main" id="{5A1F482A-EFB0-48AE-9FEC-85536FF125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565" t="21218" r="-81" b="276"/>
          <a:stretch/>
        </p:blipFill>
        <p:spPr>
          <a:xfrm flipH="1">
            <a:off x="3592033" y="4678798"/>
            <a:ext cx="955632" cy="2141536"/>
          </a:xfrm>
          <a:prstGeom prst="rect">
            <a:avLst/>
          </a:prstGeom>
        </p:spPr>
      </p:pic>
      <p:pic>
        <p:nvPicPr>
          <p:cNvPr id="19" name="图片 28">
            <a:extLst>
              <a:ext uri="{FF2B5EF4-FFF2-40B4-BE49-F238E27FC236}">
                <a16:creationId xmlns:a16="http://schemas.microsoft.com/office/drawing/2014/main" id="{1260518E-CA8F-45B4-B26F-49EA4B7F3B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565" t="21218" r="-81" b="276"/>
          <a:stretch/>
        </p:blipFill>
        <p:spPr>
          <a:xfrm rot="21201985">
            <a:off x="6932644" y="4788398"/>
            <a:ext cx="939671" cy="2105767"/>
          </a:xfrm>
          <a:prstGeom prst="rect">
            <a:avLst/>
          </a:prstGeom>
        </p:spPr>
      </p:pic>
      <p:pic>
        <p:nvPicPr>
          <p:cNvPr id="20" name="图片 29">
            <a:extLst>
              <a:ext uri="{FF2B5EF4-FFF2-40B4-BE49-F238E27FC236}">
                <a16:creationId xmlns:a16="http://schemas.microsoft.com/office/drawing/2014/main" id="{45A9E4F3-3466-4864-ACA7-FBFDD686F3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565" t="21218" r="-81" b="276"/>
          <a:stretch/>
        </p:blipFill>
        <p:spPr>
          <a:xfrm>
            <a:off x="6266331" y="5570157"/>
            <a:ext cx="557875" cy="1250177"/>
          </a:xfrm>
          <a:prstGeom prst="rect">
            <a:avLst/>
          </a:prstGeom>
        </p:spPr>
      </p:pic>
      <p:pic>
        <p:nvPicPr>
          <p:cNvPr id="21" name="图片 30">
            <a:extLst>
              <a:ext uri="{FF2B5EF4-FFF2-40B4-BE49-F238E27FC236}">
                <a16:creationId xmlns:a16="http://schemas.microsoft.com/office/drawing/2014/main" id="{680261BA-8142-4CC4-B9BD-82A8F1948F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565" t="21218" r="-81" b="276"/>
          <a:stretch/>
        </p:blipFill>
        <p:spPr>
          <a:xfrm flipH="1">
            <a:off x="5170354" y="4863184"/>
            <a:ext cx="890054" cy="1994578"/>
          </a:xfrm>
          <a:prstGeom prst="rect">
            <a:avLst/>
          </a:prstGeom>
        </p:spPr>
      </p:pic>
      <p:pic>
        <p:nvPicPr>
          <p:cNvPr id="22" name="图片 31">
            <a:extLst>
              <a:ext uri="{FF2B5EF4-FFF2-40B4-BE49-F238E27FC236}">
                <a16:creationId xmlns:a16="http://schemas.microsoft.com/office/drawing/2014/main" id="{DD636512-BE4B-4541-B60C-78931502B8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565" t="21218" r="-81" b="276"/>
          <a:stretch/>
        </p:blipFill>
        <p:spPr>
          <a:xfrm flipH="1">
            <a:off x="4509517" y="5570157"/>
            <a:ext cx="557875" cy="1250177"/>
          </a:xfrm>
          <a:prstGeom prst="rect">
            <a:avLst/>
          </a:prstGeom>
        </p:spPr>
      </p:pic>
      <p:pic>
        <p:nvPicPr>
          <p:cNvPr id="24" name="图片 28">
            <a:extLst>
              <a:ext uri="{FF2B5EF4-FFF2-40B4-BE49-F238E27FC236}">
                <a16:creationId xmlns:a16="http://schemas.microsoft.com/office/drawing/2014/main" id="{6D0DC378-F062-44F2-9D62-DD30535B41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565" t="21218" r="-81" b="276"/>
          <a:stretch/>
        </p:blipFill>
        <p:spPr>
          <a:xfrm>
            <a:off x="8284968" y="4792665"/>
            <a:ext cx="950278" cy="2129537"/>
          </a:xfrm>
          <a:prstGeom prst="rect">
            <a:avLst/>
          </a:prstGeom>
        </p:spPr>
      </p:pic>
      <p:pic>
        <p:nvPicPr>
          <p:cNvPr id="25" name="图片 29">
            <a:extLst>
              <a:ext uri="{FF2B5EF4-FFF2-40B4-BE49-F238E27FC236}">
                <a16:creationId xmlns:a16="http://schemas.microsoft.com/office/drawing/2014/main" id="{05B7DD96-4C69-4B68-9D12-25DF99F7CB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565" t="21218" r="-81" b="276"/>
          <a:stretch/>
        </p:blipFill>
        <p:spPr>
          <a:xfrm rot="21201985">
            <a:off x="7692197" y="5643988"/>
            <a:ext cx="557875" cy="1250177"/>
          </a:xfrm>
          <a:prstGeom prst="rect">
            <a:avLst/>
          </a:prstGeom>
        </p:spPr>
      </p:pic>
    </p:spTree>
    <p:extLst>
      <p:ext uri="{BB962C8B-B14F-4D97-AF65-F5344CB8AC3E}">
        <p14:creationId xmlns:p14="http://schemas.microsoft.com/office/powerpoint/2010/main" val="235085178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8" presetClass="emph" presetSubtype="0" repeatCount="2000" fill="hold" nodeType="afterEffect">
                                      <p:stCondLst>
                                        <p:cond delay="0"/>
                                      </p:stCondLst>
                                      <p:childTnLst>
                                        <p:animRot by="21600000">
                                          <p:cBhvr>
                                            <p:cTn id="12" dur="2000" fill="hold"/>
                                            <p:tgtEl>
                                              <p:spTgt spid="23"/>
                                            </p:tgtEl>
                                            <p:attrNameLst>
                                              <p:attrName>r</p:attrName>
                                            </p:attrNameLst>
                                          </p:cBhvr>
                                        </p:animRot>
                                      </p:childTnLst>
                                    </p:cTn>
                                  </p:par>
                                </p:childTnLst>
                              </p:cTn>
                            </p:par>
                            <p:par>
                              <p:cTn id="13" fill="hold">
                                <p:stCondLst>
                                  <p:cond delay="45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20000">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14:bounceEnd="20000">
                                          <p:cBhvr additive="base">
                                            <p:cTn id="22" dur="1000" fill="hold"/>
                                            <p:tgtEl>
                                              <p:spTgt spid="16"/>
                                            </p:tgtEl>
                                            <p:attrNameLst>
                                              <p:attrName>ppt_x</p:attrName>
                                            </p:attrNameLst>
                                          </p:cBhvr>
                                          <p:tavLst>
                                            <p:tav tm="0">
                                              <p:val>
                                                <p:strVal val="#ppt_x"/>
                                              </p:val>
                                            </p:tav>
                                            <p:tav tm="100000">
                                              <p:val>
                                                <p:strVal val="#ppt_x"/>
                                              </p:val>
                                            </p:tav>
                                          </p:tavLst>
                                        </p:anim>
                                        <p:anim calcmode="lin" valueType="num" p14:bounceEnd="20000">
                                          <p:cBhvr additive="base">
                                            <p:cTn id="23"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14:presetBounceEnd="2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20000">
                                          <p:cBhvr additive="base">
                                            <p:cTn id="28" dur="1000" fill="hold"/>
                                            <p:tgtEl>
                                              <p:spTgt spid="17"/>
                                            </p:tgtEl>
                                            <p:attrNameLst>
                                              <p:attrName>ppt_x</p:attrName>
                                            </p:attrNameLst>
                                          </p:cBhvr>
                                          <p:tavLst>
                                            <p:tav tm="0">
                                              <p:val>
                                                <p:strVal val="1+#ppt_w/2"/>
                                              </p:val>
                                            </p:tav>
                                            <p:tav tm="100000">
                                              <p:val>
                                                <p:strVal val="#ppt_x"/>
                                              </p:val>
                                            </p:tav>
                                          </p:tavLst>
                                        </p:anim>
                                        <p:anim calcmode="lin" valueType="num" p14:bounceEnd="20000">
                                          <p:cBhvr additive="base">
                                            <p:cTn id="29"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2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2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20000">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14:bounceEnd="20000">
                                          <p:cBhvr additive="base">
                                            <p:cTn id="38" dur="500" fill="hold"/>
                                            <p:tgtEl>
                                              <p:spTgt spid="22"/>
                                            </p:tgtEl>
                                            <p:attrNameLst>
                                              <p:attrName>ppt_x</p:attrName>
                                            </p:attrNameLst>
                                          </p:cBhvr>
                                          <p:tavLst>
                                            <p:tav tm="0">
                                              <p:val>
                                                <p:strVal val="#ppt_x"/>
                                              </p:val>
                                            </p:tav>
                                            <p:tav tm="100000">
                                              <p:val>
                                                <p:strVal val="#ppt_x"/>
                                              </p:val>
                                            </p:tav>
                                          </p:tavLst>
                                        </p:anim>
                                        <p:anim calcmode="lin" valueType="num" p14:bounceEnd="20000">
                                          <p:cBhvr additive="base">
                                            <p:cTn id="39" dur="50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20000">
                                      <p:stCondLst>
                                        <p:cond delay="200"/>
                                      </p:stCondLst>
                                      <p:childTnLst>
                                        <p:set>
                                          <p:cBhvr>
                                            <p:cTn id="41" dur="1" fill="hold">
                                              <p:stCondLst>
                                                <p:cond delay="0"/>
                                              </p:stCondLst>
                                            </p:cTn>
                                            <p:tgtEl>
                                              <p:spTgt spid="21"/>
                                            </p:tgtEl>
                                            <p:attrNameLst>
                                              <p:attrName>style.visibility</p:attrName>
                                            </p:attrNameLst>
                                          </p:cBhvr>
                                          <p:to>
                                            <p:strVal val="visible"/>
                                          </p:to>
                                        </p:set>
                                        <p:anim calcmode="lin" valueType="num" p14:bounceEnd="20000">
                                          <p:cBhvr additive="base">
                                            <p:cTn id="42" dur="500" fill="hold"/>
                                            <p:tgtEl>
                                              <p:spTgt spid="21"/>
                                            </p:tgtEl>
                                            <p:attrNameLst>
                                              <p:attrName>ppt_x</p:attrName>
                                            </p:attrNameLst>
                                          </p:cBhvr>
                                          <p:tavLst>
                                            <p:tav tm="0">
                                              <p:val>
                                                <p:strVal val="#ppt_x"/>
                                              </p:val>
                                            </p:tav>
                                            <p:tav tm="100000">
                                              <p:val>
                                                <p:strVal val="#ppt_x"/>
                                              </p:val>
                                            </p:tav>
                                          </p:tavLst>
                                        </p:anim>
                                        <p:anim calcmode="lin" valueType="num" p14:bounceEnd="20000">
                                          <p:cBhvr additive="base">
                                            <p:cTn id="43" dur="500" fill="hold"/>
                                            <p:tgtEl>
                                              <p:spTgt spid="2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14:presetBounceEnd="20000">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14:bounceEnd="20000">
                                          <p:cBhvr additive="base">
                                            <p:cTn id="46" dur="500" fill="hold"/>
                                            <p:tgtEl>
                                              <p:spTgt spid="20"/>
                                            </p:tgtEl>
                                            <p:attrNameLst>
                                              <p:attrName>ppt_x</p:attrName>
                                            </p:attrNameLst>
                                          </p:cBhvr>
                                          <p:tavLst>
                                            <p:tav tm="0">
                                              <p:val>
                                                <p:strVal val="#ppt_x"/>
                                              </p:val>
                                            </p:tav>
                                            <p:tav tm="100000">
                                              <p:val>
                                                <p:strVal val="#ppt_x"/>
                                              </p:val>
                                            </p:tav>
                                          </p:tavLst>
                                        </p:anim>
                                        <p:anim calcmode="lin" valueType="num" p14:bounceEnd="20000">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14:presetBounceEnd="20000">
                                      <p:stCondLst>
                                        <p:cond delay="500"/>
                                      </p:stCondLst>
                                      <p:childTnLst>
                                        <p:set>
                                          <p:cBhvr>
                                            <p:cTn id="49" dur="1" fill="hold">
                                              <p:stCondLst>
                                                <p:cond delay="0"/>
                                              </p:stCondLst>
                                            </p:cTn>
                                            <p:tgtEl>
                                              <p:spTgt spid="19"/>
                                            </p:tgtEl>
                                            <p:attrNameLst>
                                              <p:attrName>style.visibility</p:attrName>
                                            </p:attrNameLst>
                                          </p:cBhvr>
                                          <p:to>
                                            <p:strVal val="visible"/>
                                          </p:to>
                                        </p:set>
                                        <p:anim calcmode="lin" valueType="num" p14:bounceEnd="20000">
                                          <p:cBhvr additive="base">
                                            <p:cTn id="50" dur="500" fill="hold"/>
                                            <p:tgtEl>
                                              <p:spTgt spid="19"/>
                                            </p:tgtEl>
                                            <p:attrNameLst>
                                              <p:attrName>ppt_x</p:attrName>
                                            </p:attrNameLst>
                                          </p:cBhvr>
                                          <p:tavLst>
                                            <p:tav tm="0">
                                              <p:val>
                                                <p:strVal val="#ppt_x"/>
                                              </p:val>
                                            </p:tav>
                                            <p:tav tm="100000">
                                              <p:val>
                                                <p:strVal val="#ppt_x"/>
                                              </p:val>
                                            </p:tav>
                                          </p:tavLst>
                                        </p:anim>
                                        <p:anim calcmode="lin" valueType="num" p14:bounceEnd="20000">
                                          <p:cBhvr additive="base">
                                            <p:cTn id="51" dur="500" fill="hold"/>
                                            <p:tgtEl>
                                              <p:spTgt spid="19"/>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14:presetBounceEnd="20000">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14:bounceEnd="20000">
                                          <p:cBhvr additive="base">
                                            <p:cTn id="54" dur="500" fill="hold"/>
                                            <p:tgtEl>
                                              <p:spTgt spid="25"/>
                                            </p:tgtEl>
                                            <p:attrNameLst>
                                              <p:attrName>ppt_x</p:attrName>
                                            </p:attrNameLst>
                                          </p:cBhvr>
                                          <p:tavLst>
                                            <p:tav tm="0">
                                              <p:val>
                                                <p:strVal val="#ppt_x"/>
                                              </p:val>
                                            </p:tav>
                                            <p:tav tm="100000">
                                              <p:val>
                                                <p:strVal val="#ppt_x"/>
                                              </p:val>
                                            </p:tav>
                                          </p:tavLst>
                                        </p:anim>
                                        <p:anim calcmode="lin" valueType="num" p14:bounceEnd="20000">
                                          <p:cBhvr additive="base">
                                            <p:cTn id="55" dur="500" fill="hold"/>
                                            <p:tgtEl>
                                              <p:spTgt spid="25"/>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14:presetBounceEnd="20000">
                                      <p:stCondLst>
                                        <p:cond delay="200"/>
                                      </p:stCondLst>
                                      <p:childTnLst>
                                        <p:set>
                                          <p:cBhvr>
                                            <p:cTn id="57" dur="1" fill="hold">
                                              <p:stCondLst>
                                                <p:cond delay="0"/>
                                              </p:stCondLst>
                                            </p:cTn>
                                            <p:tgtEl>
                                              <p:spTgt spid="24"/>
                                            </p:tgtEl>
                                            <p:attrNameLst>
                                              <p:attrName>style.visibility</p:attrName>
                                            </p:attrNameLst>
                                          </p:cBhvr>
                                          <p:to>
                                            <p:strVal val="visible"/>
                                          </p:to>
                                        </p:set>
                                        <p:anim calcmode="lin" valueType="num" p14:bounceEnd="20000">
                                          <p:cBhvr additive="base">
                                            <p:cTn id="58" dur="500" fill="hold"/>
                                            <p:tgtEl>
                                              <p:spTgt spid="24"/>
                                            </p:tgtEl>
                                            <p:attrNameLst>
                                              <p:attrName>ppt_x</p:attrName>
                                            </p:attrNameLst>
                                          </p:cBhvr>
                                          <p:tavLst>
                                            <p:tav tm="0">
                                              <p:val>
                                                <p:strVal val="#ppt_x"/>
                                              </p:val>
                                            </p:tav>
                                            <p:tav tm="100000">
                                              <p:val>
                                                <p:strVal val="#ppt_x"/>
                                              </p:val>
                                            </p:tav>
                                          </p:tavLst>
                                        </p:anim>
                                        <p:anim calcmode="lin" valueType="num" p14:bounceEnd="20000">
                                          <p:cBhvr additive="base">
                                            <p:cTn id="5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8" presetClass="emph" presetSubtype="0" repeatCount="2000" fill="hold" nodeType="afterEffect">
                                      <p:stCondLst>
                                        <p:cond delay="0"/>
                                      </p:stCondLst>
                                      <p:childTnLst>
                                        <p:animRot by="21600000">
                                          <p:cBhvr>
                                            <p:cTn id="12" dur="2000" fill="hold"/>
                                            <p:tgtEl>
                                              <p:spTgt spid="23"/>
                                            </p:tgtEl>
                                            <p:attrNameLst>
                                              <p:attrName>r</p:attrName>
                                            </p:attrNameLst>
                                          </p:cBhvr>
                                        </p:animRot>
                                      </p:childTnLst>
                                    </p:cTn>
                                  </p:par>
                                </p:childTnLst>
                              </p:cTn>
                            </p:par>
                            <p:par>
                              <p:cTn id="13" fill="hold">
                                <p:stCondLst>
                                  <p:cond delay="45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000" fill="hold"/>
                                            <p:tgtEl>
                                              <p:spTgt spid="16"/>
                                            </p:tgtEl>
                                            <p:attrNameLst>
                                              <p:attrName>ppt_x</p:attrName>
                                            </p:attrNameLst>
                                          </p:cBhvr>
                                          <p:tavLst>
                                            <p:tav tm="0">
                                              <p:val>
                                                <p:strVal val="#ppt_x"/>
                                              </p:val>
                                            </p:tav>
                                            <p:tav tm="100000">
                                              <p:val>
                                                <p:strVal val="#ppt_x"/>
                                              </p:val>
                                            </p:tav>
                                          </p:tavLst>
                                        </p:anim>
                                        <p:anim calcmode="lin" valueType="num">
                                          <p:cBhvr additive="base">
                                            <p:cTn id="23"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1000" fill="hold"/>
                                            <p:tgtEl>
                                              <p:spTgt spid="17"/>
                                            </p:tgtEl>
                                            <p:attrNameLst>
                                              <p:attrName>ppt_x</p:attrName>
                                            </p:attrNameLst>
                                          </p:cBhvr>
                                          <p:tavLst>
                                            <p:tav tm="0">
                                              <p:val>
                                                <p:strVal val="1+#ppt_w/2"/>
                                              </p:val>
                                            </p:tav>
                                            <p:tav tm="100000">
                                              <p:val>
                                                <p:strVal val="#ppt_x"/>
                                              </p:val>
                                            </p:tav>
                                          </p:tavLst>
                                        </p:anim>
                                        <p:anim calcmode="lin" valueType="num">
                                          <p:cBhvr additive="base">
                                            <p:cTn id="29"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2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50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ppt_x"/>
                                              </p:val>
                                            </p:tav>
                                            <p:tav tm="100000">
                                              <p:val>
                                                <p:strVal val="#ppt_x"/>
                                              </p:val>
                                            </p:tav>
                                          </p:tavLst>
                                        </p:anim>
                                        <p:anim calcmode="lin" valueType="num">
                                          <p:cBhvr additive="base">
                                            <p:cTn id="55" dur="500" fill="hold"/>
                                            <p:tgtEl>
                                              <p:spTgt spid="25"/>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20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fill="hold"/>
                                            <p:tgtEl>
                                              <p:spTgt spid="24"/>
                                            </p:tgtEl>
                                            <p:attrNameLst>
                                              <p:attrName>ppt_x</p:attrName>
                                            </p:attrNameLst>
                                          </p:cBhvr>
                                          <p:tavLst>
                                            <p:tav tm="0">
                                              <p:val>
                                                <p:strVal val="#ppt_x"/>
                                              </p:val>
                                            </p:tav>
                                            <p:tav tm="100000">
                                              <p:val>
                                                <p:strVal val="#ppt_x"/>
                                              </p:val>
                                            </p:tav>
                                          </p:tavLst>
                                        </p:anim>
                                        <p:anim calcmode="lin" valueType="num">
                                          <p:cBhvr additive="base">
                                            <p:cTn id="5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66B38540-82E5-4F32-8F02-33205D0FE55A}"/>
              </a:ext>
            </a:extLst>
          </p:cNvPr>
          <p:cNvSpPr txBox="1"/>
          <p:nvPr/>
        </p:nvSpPr>
        <p:spPr>
          <a:xfrm>
            <a:off x="1130984" y="169554"/>
            <a:ext cx="10826395" cy="1200329"/>
          </a:xfrm>
          <a:prstGeom prst="rect">
            <a:avLst/>
          </a:prstGeom>
          <a:noFill/>
        </p:spPr>
        <p:txBody>
          <a:bodyPr wrap="square" rtlCol="0">
            <a:spAutoFit/>
            <a:scene3d>
              <a:camera prst="orthographicFront"/>
              <a:lightRig rig="threePt" dir="t"/>
            </a:scene3d>
            <a:sp3d contourW="12700"/>
          </a:bodyPr>
          <a:lstStyle/>
          <a:p>
            <a:pPr lvl="0">
              <a:defRPr/>
            </a:pP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Qua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đoạn</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văn</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sau</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em</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hiểu</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khu</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bảo</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tồn</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đa</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dạng</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sinh</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học</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là</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3600" b="1" dirty="0" err="1">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gì</a:t>
            </a:r>
            <a:r>
              <a:rPr lang="en-US" altLang="zh-CN"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a:t>
            </a:r>
            <a:endParaRPr lang="zh-CN" altLang="en-US" sz="3600" b="1" dirty="0">
              <a:solidFill>
                <a:srgbClr val="008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endParaRPr>
          </a:p>
        </p:txBody>
      </p:sp>
      <p:sp>
        <p:nvSpPr>
          <p:cNvPr id="15" name="矩形 14">
            <a:extLst>
              <a:ext uri="{FF2B5EF4-FFF2-40B4-BE49-F238E27FC236}">
                <a16:creationId xmlns:a16="http://schemas.microsoft.com/office/drawing/2014/main" id="{279ACF1C-6B71-4B32-8098-1DBE547E0F15}"/>
              </a:ext>
            </a:extLst>
          </p:cNvPr>
          <p:cNvSpPr/>
          <p:nvPr/>
        </p:nvSpPr>
        <p:spPr>
          <a:xfrm>
            <a:off x="503519" y="449271"/>
            <a:ext cx="573761" cy="573761"/>
          </a:xfrm>
          <a:prstGeom prst="rect">
            <a:avLst/>
          </a:prstGeom>
          <a:solidFill>
            <a:srgbClr val="57A9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sym typeface="字魂105号-简雅黑" panose="00000500000000000000" pitchFamily="2" charset="-122"/>
              </a:rPr>
              <a:t>1</a:t>
            </a:r>
            <a:endParaRPr lang="zh-CN" altLang="en-US" sz="2800" b="1"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sym typeface="字魂105号-简雅黑" panose="00000500000000000000" pitchFamily="2" charset="-122"/>
            </a:endParaRPr>
          </a:p>
        </p:txBody>
      </p:sp>
      <p:pic>
        <p:nvPicPr>
          <p:cNvPr id="16" name="图片 15">
            <a:extLst>
              <a:ext uri="{FF2B5EF4-FFF2-40B4-BE49-F238E27FC236}">
                <a16:creationId xmlns:a16="http://schemas.microsoft.com/office/drawing/2014/main" id="{A9C5B839-0938-48FF-AE1B-A1D9C7C0BE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340" y="2815388"/>
            <a:ext cx="2600819" cy="3547651"/>
          </a:xfrm>
          <a:prstGeom prst="rect">
            <a:avLst/>
          </a:prstGeom>
        </p:spPr>
      </p:pic>
      <p:sp>
        <p:nvSpPr>
          <p:cNvPr id="2" name="Rectangle 1"/>
          <p:cNvSpPr/>
          <p:nvPr/>
        </p:nvSpPr>
        <p:spPr>
          <a:xfrm>
            <a:off x="2759242" y="1450811"/>
            <a:ext cx="9144000" cy="4524315"/>
          </a:xfrm>
          <a:prstGeom prst="rect">
            <a:avLst/>
          </a:prstGeom>
        </p:spPr>
        <p:txBody>
          <a:bodyPr wrap="square">
            <a:spAutoFit/>
          </a:bodyPr>
          <a:lstStyle/>
          <a:p>
            <a:pPr algn="just"/>
            <a:r>
              <a:rPr lang="en-US" sz="3600" b="1" dirty="0" err="1">
                <a:latin typeface="Times New Roman" panose="02020603050405020304" pitchFamily="18" charset="0"/>
                <a:cs typeface="Times New Roman" pitchFamily="18" charset="0"/>
              </a:rPr>
              <a:t>Rừng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nguyên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sinh</a:t>
            </a:r>
            <a:r>
              <a:rPr lang="en-US" sz="3600" b="1" dirty="0">
                <a:latin typeface="Times New Roman" pitchFamily="18" charset="0"/>
                <a:cs typeface="Times New Roman" pitchFamily="18" charset="0"/>
              </a:rPr>
              <a:t> Nam </a:t>
            </a:r>
            <a:r>
              <a:rPr lang="en-US" sz="3600" b="1" dirty="0" err="1">
                <a:latin typeface="Times New Roman" pitchFamily="18" charset="0"/>
                <a:cs typeface="Times New Roman" pitchFamily="18" charset="0"/>
              </a:rPr>
              <a:t>Cát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bảo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tồn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sinh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với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nhất</a:t>
            </a:r>
            <a:r>
              <a:rPr lang="en-US" sz="3600" b="1" dirty="0">
                <a:latin typeface="Times New Roman" pitchFamily="18" charset="0"/>
                <a:cs typeface="Times New Roman" pitchFamily="18" charset="0"/>
              </a:rPr>
              <a:t> 55 </a:t>
            </a:r>
            <a:r>
              <a:rPr lang="en-US" sz="3600" b="1" dirty="0" err="1">
                <a:latin typeface="Times New Roman" pitchFamily="18" charset="0"/>
                <a:cs typeface="Times New Roman" pitchFamily="18" charset="0"/>
              </a:rPr>
              <a:t>loài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vú</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hơn</a:t>
            </a:r>
            <a:r>
              <a:rPr lang="en-US" sz="3600" b="1" dirty="0">
                <a:latin typeface="Times New Roman" pitchFamily="18" charset="0"/>
                <a:cs typeface="Times New Roman" pitchFamily="18" charset="0"/>
              </a:rPr>
              <a:t> 300 </a:t>
            </a:r>
            <a:r>
              <a:rPr lang="en-US" sz="3600" b="1" dirty="0" err="1">
                <a:latin typeface="Times New Roman" pitchFamily="18" charset="0"/>
                <a:cs typeface="Times New Roman" pitchFamily="18" charset="0"/>
              </a:rPr>
              <a:t>loài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chim</a:t>
            </a:r>
            <a:r>
              <a:rPr lang="en-US" sz="3600" b="1" dirty="0">
                <a:latin typeface="Times New Roman" pitchFamily="18" charset="0"/>
                <a:cs typeface="Times New Roman" pitchFamily="18" charset="0"/>
              </a:rPr>
              <a:t>, 40 </a:t>
            </a:r>
            <a:r>
              <a:rPr lang="en-US" sz="3600" b="1" dirty="0" err="1">
                <a:latin typeface="Times New Roman" pitchFamily="18" charset="0"/>
                <a:cs typeface="Times New Roman" pitchFamily="18" charset="0"/>
              </a:rPr>
              <a:t>loài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bò</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nhiều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loài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lưỡng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cư</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ngọt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thực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vật</a:t>
            </a:r>
            <a:r>
              <a:rPr lang="en-US" sz="3600" b="1" dirty="0">
                <a:latin typeface="Times New Roman" pitchFamily="18" charset="0"/>
                <a:cs typeface="Times New Roman" pitchFamily="18" charset="0"/>
              </a:rPr>
              <a:t> ở </a:t>
            </a:r>
            <a:r>
              <a:rPr lang="en-US" sz="3600" b="1" dirty="0" err="1">
                <a:latin typeface="Times New Roman" pitchFamily="18" charset="0"/>
                <a:cs typeface="Times New Roman" pitchFamily="18" charset="0"/>
              </a:rPr>
              <a:t>đây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phú</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Hàng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trăm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loại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nhau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loại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rừng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rừng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thường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xanh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rừng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thường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xanh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rừng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tre</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rừng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hỗn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hợp</a:t>
            </a:r>
            <a:r>
              <a:rPr lang="en-US" sz="3600" b="1" dirty="0">
                <a:latin typeface="Times New Roman" pitchFamily="18" charset="0"/>
                <a:cs typeface="Times New Roman" pitchFamily="18" charset="0"/>
              </a:rPr>
              <a:t>.</a:t>
            </a:r>
            <a:r>
              <a:rPr lang="en-US" sz="3600" dirty="0">
                <a:latin typeface="Times New Roman" pitchFamily="18" charset="0"/>
                <a:cs typeface="Times New Roman" pitchFamily="18" charset="0"/>
              </a:rPr>
              <a:t> </a:t>
            </a:r>
          </a:p>
        </p:txBody>
      </p:sp>
      <p:pic>
        <p:nvPicPr>
          <p:cNvPr id="6" name="图片 31">
            <a:extLst>
              <a:ext uri="{FF2B5EF4-FFF2-40B4-BE49-F238E27FC236}">
                <a16:creationId xmlns:a16="http://schemas.microsoft.com/office/drawing/2014/main" id="{641BF008-A0B3-41FE-86A4-9381E2B1F7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65" t="21218" r="-81" b="276"/>
          <a:stretch/>
        </p:blipFill>
        <p:spPr>
          <a:xfrm>
            <a:off x="11133587" y="5112742"/>
            <a:ext cx="769655" cy="1724768"/>
          </a:xfrm>
          <a:prstGeom prst="rect">
            <a:avLst/>
          </a:prstGeom>
        </p:spPr>
      </p:pic>
    </p:spTree>
    <p:extLst>
      <p:ext uri="{BB962C8B-B14F-4D97-AF65-F5344CB8AC3E}">
        <p14:creationId xmlns:p14="http://schemas.microsoft.com/office/powerpoint/2010/main" val="2040088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546131" y="302935"/>
            <a:ext cx="7299434" cy="1746581"/>
          </a:xfrm>
          <a:prstGeom prst="cloud">
            <a:avLst/>
          </a:prstGeom>
          <a:solidFill>
            <a:schemeClr val="accent5">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8" name="文本框 7">
            <a:extLst>
              <a:ext uri="{FF2B5EF4-FFF2-40B4-BE49-F238E27FC236}">
                <a16:creationId xmlns:a16="http://schemas.microsoft.com/office/drawing/2014/main" id="{9759859E-FDA5-4555-A4F8-83998FBD99E0}"/>
              </a:ext>
            </a:extLst>
          </p:cNvPr>
          <p:cNvSpPr txBox="1"/>
          <p:nvPr/>
        </p:nvSpPr>
        <p:spPr>
          <a:xfrm>
            <a:off x="4078525" y="558031"/>
            <a:ext cx="4535217" cy="1015663"/>
          </a:xfrm>
          <a:prstGeom prst="rect">
            <a:avLst/>
          </a:prstGeom>
          <a:noFill/>
        </p:spPr>
        <p:txBody>
          <a:bodyPr wrap="none" rtlCol="0">
            <a:spAutoFit/>
            <a:scene3d>
              <a:camera prst="orthographicFront"/>
              <a:lightRig rig="threePt" dir="t"/>
            </a:scene3d>
            <a:sp3d contourW="12700"/>
          </a:bodyPr>
          <a:lstStyle/>
          <a:p>
            <a:pPr lvl="0" algn="ctr">
              <a:defRPr/>
            </a:pPr>
            <a:r>
              <a:rPr lang="en-US" altLang="zh-CN" sz="6000" b="1" dirty="0" err="1">
                <a:solidFill>
                  <a:srgbClr val="FF0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Giải</a:t>
            </a:r>
            <a:r>
              <a:rPr lang="en-US" altLang="zh-CN" sz="6000" b="1" dirty="0">
                <a:solidFill>
                  <a:srgbClr val="FF0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6000" b="1" dirty="0" err="1">
                <a:solidFill>
                  <a:srgbClr val="FF0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nghĩa</a:t>
            </a:r>
            <a:r>
              <a:rPr lang="en-US" altLang="zh-CN" sz="6000" b="1" dirty="0">
                <a:solidFill>
                  <a:srgbClr val="FF0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 </a:t>
            </a:r>
            <a:r>
              <a:rPr lang="en-US" altLang="zh-CN" sz="6000" b="1" dirty="0" err="1">
                <a:solidFill>
                  <a:srgbClr val="FF0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rPr>
              <a:t>từ</a:t>
            </a:r>
            <a:endParaRPr lang="zh-CN" altLang="en-US" sz="6000" b="1" dirty="0">
              <a:solidFill>
                <a:srgbClr val="FF0000"/>
              </a:solidFill>
              <a:latin typeface="Times New Roman" pitchFamily="18" charset="0"/>
              <a:ea typeface="字魂70号-灵悦黑体" panose="00000500000000000000" pitchFamily="2" charset="-122"/>
              <a:cs typeface="Times New Roman" pitchFamily="18" charset="0"/>
              <a:sym typeface="字魂105号-简雅黑" panose="00000500000000000000" pitchFamily="2" charset="-122"/>
            </a:endParaRPr>
          </a:p>
        </p:txBody>
      </p:sp>
      <p:pic>
        <p:nvPicPr>
          <p:cNvPr id="11" name="图片 10">
            <a:extLst>
              <a:ext uri="{FF2B5EF4-FFF2-40B4-BE49-F238E27FC236}">
                <a16:creationId xmlns:a16="http://schemas.microsoft.com/office/drawing/2014/main" id="{2CF18FCA-6278-4827-90FC-D5F21501DA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9590" y="1915549"/>
            <a:ext cx="5092262" cy="5014903"/>
          </a:xfrm>
          <a:prstGeom prst="rect">
            <a:avLst/>
          </a:prstGeom>
        </p:spPr>
      </p:pic>
      <p:pic>
        <p:nvPicPr>
          <p:cNvPr id="107" name="图片 29">
            <a:extLst>
              <a:ext uri="{FF2B5EF4-FFF2-40B4-BE49-F238E27FC236}">
                <a16:creationId xmlns:a16="http://schemas.microsoft.com/office/drawing/2014/main" id="{2E1404A6-E6C1-4C2B-8F5D-7DF5D5222B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65" t="21218" r="-81" b="276"/>
          <a:stretch/>
        </p:blipFill>
        <p:spPr>
          <a:xfrm>
            <a:off x="8888343" y="-1185953"/>
            <a:ext cx="3562057" cy="7982437"/>
          </a:xfrm>
          <a:prstGeom prst="rect">
            <a:avLst/>
          </a:prstGeom>
        </p:spPr>
      </p:pic>
      <p:pic>
        <p:nvPicPr>
          <p:cNvPr id="110" name="图片 29">
            <a:extLst>
              <a:ext uri="{FF2B5EF4-FFF2-40B4-BE49-F238E27FC236}">
                <a16:creationId xmlns:a16="http://schemas.microsoft.com/office/drawing/2014/main" id="{2E1404A6-E6C1-4C2B-8F5D-7DF5D5222B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65" t="21218" r="-81" b="276"/>
          <a:stretch/>
        </p:blipFill>
        <p:spPr>
          <a:xfrm flipH="1">
            <a:off x="-216453" y="-1369697"/>
            <a:ext cx="3726043" cy="8349924"/>
          </a:xfrm>
          <a:prstGeom prst="rect">
            <a:avLst/>
          </a:prstGeom>
        </p:spPr>
      </p:pic>
      <p:pic>
        <p:nvPicPr>
          <p:cNvPr id="7" name="图片 30">
            <a:extLst>
              <a:ext uri="{FF2B5EF4-FFF2-40B4-BE49-F238E27FC236}">
                <a16:creationId xmlns:a16="http://schemas.microsoft.com/office/drawing/2014/main" id="{9DA9B0A2-0F72-4B31-BB51-C6AB76D8B7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65" t="21218" r="-81" b="276"/>
          <a:stretch/>
        </p:blipFill>
        <p:spPr>
          <a:xfrm>
            <a:off x="1656077" y="4761554"/>
            <a:ext cx="890054" cy="1994578"/>
          </a:xfrm>
          <a:prstGeom prst="rect">
            <a:avLst/>
          </a:prstGeom>
        </p:spPr>
      </p:pic>
      <p:pic>
        <p:nvPicPr>
          <p:cNvPr id="9" name="图片 31">
            <a:extLst>
              <a:ext uri="{FF2B5EF4-FFF2-40B4-BE49-F238E27FC236}">
                <a16:creationId xmlns:a16="http://schemas.microsoft.com/office/drawing/2014/main" id="{51060812-6A4F-401D-8D5A-787C9B55B4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65" t="21218" r="-81" b="276"/>
          <a:stretch/>
        </p:blipFill>
        <p:spPr>
          <a:xfrm>
            <a:off x="1069365" y="5607823"/>
            <a:ext cx="557875" cy="1250177"/>
          </a:xfrm>
          <a:prstGeom prst="rect">
            <a:avLst/>
          </a:prstGeom>
        </p:spPr>
      </p:pic>
      <p:pic>
        <p:nvPicPr>
          <p:cNvPr id="10" name="图片 30">
            <a:extLst>
              <a:ext uri="{FF2B5EF4-FFF2-40B4-BE49-F238E27FC236}">
                <a16:creationId xmlns:a16="http://schemas.microsoft.com/office/drawing/2014/main" id="{2232DA35-296C-47DC-9A7A-9DBE50663B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65" t="21218" r="-81" b="276"/>
          <a:stretch/>
        </p:blipFill>
        <p:spPr>
          <a:xfrm>
            <a:off x="173410" y="4744914"/>
            <a:ext cx="890054" cy="1994578"/>
          </a:xfrm>
          <a:prstGeom prst="rect">
            <a:avLst/>
          </a:prstGeom>
        </p:spPr>
      </p:pic>
      <p:pic>
        <p:nvPicPr>
          <p:cNvPr id="12" name="图片 30">
            <a:extLst>
              <a:ext uri="{FF2B5EF4-FFF2-40B4-BE49-F238E27FC236}">
                <a16:creationId xmlns:a16="http://schemas.microsoft.com/office/drawing/2014/main" id="{53B0003E-6D17-4106-BC99-72C09C05BC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65" t="21218" r="-81" b="276"/>
          <a:stretch/>
        </p:blipFill>
        <p:spPr>
          <a:xfrm>
            <a:off x="11111278" y="4165600"/>
            <a:ext cx="1128540" cy="2529016"/>
          </a:xfrm>
          <a:prstGeom prst="rect">
            <a:avLst/>
          </a:prstGeom>
        </p:spPr>
      </p:pic>
      <p:pic>
        <p:nvPicPr>
          <p:cNvPr id="13" name="图片 31">
            <a:extLst>
              <a:ext uri="{FF2B5EF4-FFF2-40B4-BE49-F238E27FC236}">
                <a16:creationId xmlns:a16="http://schemas.microsoft.com/office/drawing/2014/main" id="{7CDBC3A0-CFA5-49A7-93EE-61690E5DB6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65" t="21218" r="-81" b="276"/>
          <a:stretch/>
        </p:blipFill>
        <p:spPr>
          <a:xfrm>
            <a:off x="10524566" y="5546307"/>
            <a:ext cx="557875" cy="1250177"/>
          </a:xfrm>
          <a:prstGeom prst="rect">
            <a:avLst/>
          </a:prstGeom>
        </p:spPr>
      </p:pic>
      <p:pic>
        <p:nvPicPr>
          <p:cNvPr id="14" name="图片 30">
            <a:extLst>
              <a:ext uri="{FF2B5EF4-FFF2-40B4-BE49-F238E27FC236}">
                <a16:creationId xmlns:a16="http://schemas.microsoft.com/office/drawing/2014/main" id="{F8B253B8-057C-47DF-BD80-C760C1C64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65" t="21218" r="-81" b="276"/>
          <a:stretch/>
        </p:blipFill>
        <p:spPr>
          <a:xfrm>
            <a:off x="9261428" y="4808485"/>
            <a:ext cx="890054" cy="1994578"/>
          </a:xfrm>
          <a:prstGeom prst="rect">
            <a:avLst/>
          </a:prstGeom>
        </p:spPr>
      </p:pic>
    </p:spTree>
    <p:extLst>
      <p:ext uri="{BB962C8B-B14F-4D97-AF65-F5344CB8AC3E}">
        <p14:creationId xmlns:p14="http://schemas.microsoft.com/office/powerpoint/2010/main" val="2800476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110"/>
                                        </p:tgtEl>
                                        <p:attrNameLst>
                                          <p:attrName>r</p:attrName>
                                        </p:attrNameLst>
                                      </p:cBhvr>
                                    </p:animRot>
                                    <p:animRot by="-240000">
                                      <p:cBhvr>
                                        <p:cTn id="7" dur="200" fill="hold">
                                          <p:stCondLst>
                                            <p:cond delay="200"/>
                                          </p:stCondLst>
                                        </p:cTn>
                                        <p:tgtEl>
                                          <p:spTgt spid="110"/>
                                        </p:tgtEl>
                                        <p:attrNameLst>
                                          <p:attrName>r</p:attrName>
                                        </p:attrNameLst>
                                      </p:cBhvr>
                                    </p:animRot>
                                    <p:animRot by="240000">
                                      <p:cBhvr>
                                        <p:cTn id="8" dur="200" fill="hold">
                                          <p:stCondLst>
                                            <p:cond delay="400"/>
                                          </p:stCondLst>
                                        </p:cTn>
                                        <p:tgtEl>
                                          <p:spTgt spid="110"/>
                                        </p:tgtEl>
                                        <p:attrNameLst>
                                          <p:attrName>r</p:attrName>
                                        </p:attrNameLst>
                                      </p:cBhvr>
                                    </p:animRot>
                                    <p:animRot by="-240000">
                                      <p:cBhvr>
                                        <p:cTn id="9" dur="200" fill="hold">
                                          <p:stCondLst>
                                            <p:cond delay="600"/>
                                          </p:stCondLst>
                                        </p:cTn>
                                        <p:tgtEl>
                                          <p:spTgt spid="110"/>
                                        </p:tgtEl>
                                        <p:attrNameLst>
                                          <p:attrName>r</p:attrName>
                                        </p:attrNameLst>
                                      </p:cBhvr>
                                    </p:animRot>
                                    <p:animRot by="120000">
                                      <p:cBhvr>
                                        <p:cTn id="10" dur="200" fill="hold">
                                          <p:stCondLst>
                                            <p:cond delay="800"/>
                                          </p:stCondLst>
                                        </p:cTn>
                                        <p:tgtEl>
                                          <p:spTgt spid="1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2000"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2000"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par>
                                <p:cTn id="29" presetID="32" presetClass="emph" presetSubtype="0" repeatCount="2000" fill="hold" nodeType="withEffect">
                                  <p:stCondLst>
                                    <p:cond delay="0"/>
                                  </p:stCondLst>
                                  <p:childTnLst>
                                    <p:animRot by="120000">
                                      <p:cBhvr>
                                        <p:cTn id="30" dur="100" fill="hold">
                                          <p:stCondLst>
                                            <p:cond delay="0"/>
                                          </p:stCondLst>
                                        </p:cTn>
                                        <p:tgtEl>
                                          <p:spTgt spid="107"/>
                                        </p:tgtEl>
                                        <p:attrNameLst>
                                          <p:attrName>r</p:attrName>
                                        </p:attrNameLst>
                                      </p:cBhvr>
                                    </p:animRot>
                                    <p:animRot by="-240000">
                                      <p:cBhvr>
                                        <p:cTn id="31" dur="200" fill="hold">
                                          <p:stCondLst>
                                            <p:cond delay="200"/>
                                          </p:stCondLst>
                                        </p:cTn>
                                        <p:tgtEl>
                                          <p:spTgt spid="107"/>
                                        </p:tgtEl>
                                        <p:attrNameLst>
                                          <p:attrName>r</p:attrName>
                                        </p:attrNameLst>
                                      </p:cBhvr>
                                    </p:animRot>
                                    <p:animRot by="240000">
                                      <p:cBhvr>
                                        <p:cTn id="32" dur="200" fill="hold">
                                          <p:stCondLst>
                                            <p:cond delay="400"/>
                                          </p:stCondLst>
                                        </p:cTn>
                                        <p:tgtEl>
                                          <p:spTgt spid="107"/>
                                        </p:tgtEl>
                                        <p:attrNameLst>
                                          <p:attrName>r</p:attrName>
                                        </p:attrNameLst>
                                      </p:cBhvr>
                                    </p:animRot>
                                    <p:animRot by="-240000">
                                      <p:cBhvr>
                                        <p:cTn id="33" dur="200" fill="hold">
                                          <p:stCondLst>
                                            <p:cond delay="600"/>
                                          </p:stCondLst>
                                        </p:cTn>
                                        <p:tgtEl>
                                          <p:spTgt spid="107"/>
                                        </p:tgtEl>
                                        <p:attrNameLst>
                                          <p:attrName>r</p:attrName>
                                        </p:attrNameLst>
                                      </p:cBhvr>
                                    </p:animRot>
                                    <p:animRot by="120000">
                                      <p:cBhvr>
                                        <p:cTn id="34" dur="200" fill="hold">
                                          <p:stCondLst>
                                            <p:cond delay="800"/>
                                          </p:stCondLst>
                                        </p:cTn>
                                        <p:tgtEl>
                                          <p:spTgt spid="107"/>
                                        </p:tgtEl>
                                        <p:attrNameLst>
                                          <p:attrName>r</p:attrName>
                                        </p:attrNameLst>
                                      </p:cBhvr>
                                    </p:animRot>
                                  </p:childTnLst>
                                </p:cTn>
                              </p:par>
                              <p:par>
                                <p:cTn id="35" presetID="32" presetClass="emph" presetSubtype="0" repeatCount="2000" fill="hold" nodeType="withEffect">
                                  <p:stCondLst>
                                    <p:cond delay="0"/>
                                  </p:stCondLst>
                                  <p:childTnLst>
                                    <p:animRot by="120000">
                                      <p:cBhvr>
                                        <p:cTn id="36" dur="100" fill="hold">
                                          <p:stCondLst>
                                            <p:cond delay="0"/>
                                          </p:stCondLst>
                                        </p:cTn>
                                        <p:tgtEl>
                                          <p:spTgt spid="14"/>
                                        </p:tgtEl>
                                        <p:attrNameLst>
                                          <p:attrName>r</p:attrName>
                                        </p:attrNameLst>
                                      </p:cBhvr>
                                    </p:animRot>
                                    <p:animRot by="-240000">
                                      <p:cBhvr>
                                        <p:cTn id="37" dur="200" fill="hold">
                                          <p:stCondLst>
                                            <p:cond delay="200"/>
                                          </p:stCondLst>
                                        </p:cTn>
                                        <p:tgtEl>
                                          <p:spTgt spid="14"/>
                                        </p:tgtEl>
                                        <p:attrNameLst>
                                          <p:attrName>r</p:attrName>
                                        </p:attrNameLst>
                                      </p:cBhvr>
                                    </p:animRot>
                                    <p:animRot by="240000">
                                      <p:cBhvr>
                                        <p:cTn id="38" dur="200" fill="hold">
                                          <p:stCondLst>
                                            <p:cond delay="400"/>
                                          </p:stCondLst>
                                        </p:cTn>
                                        <p:tgtEl>
                                          <p:spTgt spid="14"/>
                                        </p:tgtEl>
                                        <p:attrNameLst>
                                          <p:attrName>r</p:attrName>
                                        </p:attrNameLst>
                                      </p:cBhvr>
                                    </p:animRot>
                                    <p:animRot by="-240000">
                                      <p:cBhvr>
                                        <p:cTn id="39" dur="200" fill="hold">
                                          <p:stCondLst>
                                            <p:cond delay="600"/>
                                          </p:stCondLst>
                                        </p:cTn>
                                        <p:tgtEl>
                                          <p:spTgt spid="14"/>
                                        </p:tgtEl>
                                        <p:attrNameLst>
                                          <p:attrName>r</p:attrName>
                                        </p:attrNameLst>
                                      </p:cBhvr>
                                    </p:animRot>
                                    <p:animRot by="120000">
                                      <p:cBhvr>
                                        <p:cTn id="40" dur="200" fill="hold">
                                          <p:stCondLst>
                                            <p:cond delay="800"/>
                                          </p:stCondLst>
                                        </p:cTn>
                                        <p:tgtEl>
                                          <p:spTgt spid="14"/>
                                        </p:tgtEl>
                                        <p:attrNameLst>
                                          <p:attrName>r</p:attrName>
                                        </p:attrNameLst>
                                      </p:cBhvr>
                                    </p:animRot>
                                  </p:childTnLst>
                                </p:cTn>
                              </p:par>
                              <p:par>
                                <p:cTn id="41" presetID="32" presetClass="emph" presetSubtype="0" repeatCount="2000" fill="hold" nodeType="withEffect">
                                  <p:stCondLst>
                                    <p:cond delay="0"/>
                                  </p:stCondLst>
                                  <p:childTnLst>
                                    <p:animRot by="120000">
                                      <p:cBhvr>
                                        <p:cTn id="42" dur="100" fill="hold">
                                          <p:stCondLst>
                                            <p:cond delay="0"/>
                                          </p:stCondLst>
                                        </p:cTn>
                                        <p:tgtEl>
                                          <p:spTgt spid="13"/>
                                        </p:tgtEl>
                                        <p:attrNameLst>
                                          <p:attrName>r</p:attrName>
                                        </p:attrNameLst>
                                      </p:cBhvr>
                                    </p:animRot>
                                    <p:animRot by="-240000">
                                      <p:cBhvr>
                                        <p:cTn id="43" dur="200" fill="hold">
                                          <p:stCondLst>
                                            <p:cond delay="200"/>
                                          </p:stCondLst>
                                        </p:cTn>
                                        <p:tgtEl>
                                          <p:spTgt spid="13"/>
                                        </p:tgtEl>
                                        <p:attrNameLst>
                                          <p:attrName>r</p:attrName>
                                        </p:attrNameLst>
                                      </p:cBhvr>
                                    </p:animRot>
                                    <p:animRot by="240000">
                                      <p:cBhvr>
                                        <p:cTn id="44" dur="200" fill="hold">
                                          <p:stCondLst>
                                            <p:cond delay="400"/>
                                          </p:stCondLst>
                                        </p:cTn>
                                        <p:tgtEl>
                                          <p:spTgt spid="13"/>
                                        </p:tgtEl>
                                        <p:attrNameLst>
                                          <p:attrName>r</p:attrName>
                                        </p:attrNameLst>
                                      </p:cBhvr>
                                    </p:animRot>
                                    <p:animRot by="-240000">
                                      <p:cBhvr>
                                        <p:cTn id="45" dur="200" fill="hold">
                                          <p:stCondLst>
                                            <p:cond delay="600"/>
                                          </p:stCondLst>
                                        </p:cTn>
                                        <p:tgtEl>
                                          <p:spTgt spid="13"/>
                                        </p:tgtEl>
                                        <p:attrNameLst>
                                          <p:attrName>r</p:attrName>
                                        </p:attrNameLst>
                                      </p:cBhvr>
                                    </p:animRot>
                                    <p:animRot by="120000">
                                      <p:cBhvr>
                                        <p:cTn id="46" dur="200" fill="hold">
                                          <p:stCondLst>
                                            <p:cond delay="800"/>
                                          </p:stCondLst>
                                        </p:cTn>
                                        <p:tgtEl>
                                          <p:spTgt spid="13"/>
                                        </p:tgtEl>
                                        <p:attrNameLst>
                                          <p:attrName>r</p:attrName>
                                        </p:attrNameLst>
                                      </p:cBhvr>
                                    </p:animRot>
                                  </p:childTnLst>
                                </p:cTn>
                              </p:par>
                              <p:par>
                                <p:cTn id="47" presetID="32" presetClass="emph" presetSubtype="0" repeatCount="2000" fill="hold" nodeType="withEffect">
                                  <p:stCondLst>
                                    <p:cond delay="0"/>
                                  </p:stCondLst>
                                  <p:childTnLst>
                                    <p:animRot by="120000">
                                      <p:cBhvr>
                                        <p:cTn id="48" dur="100" fill="hold">
                                          <p:stCondLst>
                                            <p:cond delay="0"/>
                                          </p:stCondLst>
                                        </p:cTn>
                                        <p:tgtEl>
                                          <p:spTgt spid="12"/>
                                        </p:tgtEl>
                                        <p:attrNameLst>
                                          <p:attrName>r</p:attrName>
                                        </p:attrNameLst>
                                      </p:cBhvr>
                                    </p:animRot>
                                    <p:animRot by="-240000">
                                      <p:cBhvr>
                                        <p:cTn id="49" dur="200" fill="hold">
                                          <p:stCondLst>
                                            <p:cond delay="200"/>
                                          </p:stCondLst>
                                        </p:cTn>
                                        <p:tgtEl>
                                          <p:spTgt spid="12"/>
                                        </p:tgtEl>
                                        <p:attrNameLst>
                                          <p:attrName>r</p:attrName>
                                        </p:attrNameLst>
                                      </p:cBhvr>
                                    </p:animRot>
                                    <p:animRot by="240000">
                                      <p:cBhvr>
                                        <p:cTn id="50" dur="200" fill="hold">
                                          <p:stCondLst>
                                            <p:cond delay="400"/>
                                          </p:stCondLst>
                                        </p:cTn>
                                        <p:tgtEl>
                                          <p:spTgt spid="12"/>
                                        </p:tgtEl>
                                        <p:attrNameLst>
                                          <p:attrName>r</p:attrName>
                                        </p:attrNameLst>
                                      </p:cBhvr>
                                    </p:animRot>
                                    <p:animRot by="-240000">
                                      <p:cBhvr>
                                        <p:cTn id="51" dur="200" fill="hold">
                                          <p:stCondLst>
                                            <p:cond delay="600"/>
                                          </p:stCondLst>
                                        </p:cTn>
                                        <p:tgtEl>
                                          <p:spTgt spid="12"/>
                                        </p:tgtEl>
                                        <p:attrNameLst>
                                          <p:attrName>r</p:attrName>
                                        </p:attrNameLst>
                                      </p:cBhvr>
                                    </p:animRot>
                                    <p:animRot by="120000">
                                      <p:cBhvr>
                                        <p:cTn id="52" dur="200" fill="hold">
                                          <p:stCondLst>
                                            <p:cond delay="800"/>
                                          </p:stCondLst>
                                        </p:cTn>
                                        <p:tgtEl>
                                          <p:spTgt spid="12"/>
                                        </p:tgtEl>
                                        <p:attrNameLst>
                                          <p:attrName>r</p:attrName>
                                        </p:attrNameLst>
                                      </p:cBhvr>
                                    </p:animRot>
                                  </p:childTnLst>
                                </p:cTn>
                              </p:par>
                              <p:par>
                                <p:cTn id="53" presetID="53" presetClass="entr" presetSubtype="16"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barn(inVertical)">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0">
            <a:extLst>
              <a:ext uri="{FF2B5EF4-FFF2-40B4-BE49-F238E27FC236}">
                <a16:creationId xmlns:a16="http://schemas.microsoft.com/office/drawing/2014/main" id="{2639EAA4-347F-47D7-93F7-6D8AC54DA3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flipH="1">
            <a:off x="-68920" y="3132817"/>
            <a:ext cx="1638528" cy="3671880"/>
          </a:xfrm>
          <a:prstGeom prst="rect">
            <a:avLst/>
          </a:prstGeom>
        </p:spPr>
      </p:pic>
      <p:sp>
        <p:nvSpPr>
          <p:cNvPr id="2" name="AutoShape 4" descr="khu rừng nguyên sinh đẹp nhất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AutoShape 6" descr="khu rừng nguyên sinh đẹp nhất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8" descr="khu rừng nguyên sinh đẹp nhất Việt Na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10" descr="khu rừng nguyên sinh đẹp nhất Việt Na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12" descr="khu rừng nguyên sinh đẹp nhất Việt Nam"/>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62" name="Picture 14" descr="https://phuquocxanh.com/vi/wp-content/uploads/2016/08/r%E1%BB%ABng-Ph%C3%BA-Qu%E1%BB%91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09806"/>
            <a:ext cx="6096000" cy="6046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17">
            <a:extLst>
              <a:ext uri="{FF2B5EF4-FFF2-40B4-BE49-F238E27FC236}">
                <a16:creationId xmlns:a16="http://schemas.microsoft.com/office/drawing/2014/main" id="{C01584E2-E31C-4EA5-9941-E6EED1035444}"/>
              </a:ext>
            </a:extLst>
          </p:cNvPr>
          <p:cNvSpPr txBox="1"/>
          <p:nvPr/>
        </p:nvSpPr>
        <p:spPr>
          <a:xfrm>
            <a:off x="460375" y="769938"/>
            <a:ext cx="4833553" cy="2339098"/>
          </a:xfrm>
          <a:prstGeom prst="rect">
            <a:avLst/>
          </a:prstGeom>
          <a:solidFill>
            <a:srgbClr val="1D5431"/>
          </a:solidFill>
        </p:spPr>
        <p:style>
          <a:lnRef idx="1">
            <a:schemeClr val="accent6"/>
          </a:lnRef>
          <a:fillRef idx="2">
            <a:schemeClr val="accent6"/>
          </a:fillRef>
          <a:effectRef idx="1">
            <a:schemeClr val="accent6"/>
          </a:effectRef>
          <a:fontRef idx="minor">
            <a:schemeClr val="dk1"/>
          </a:fontRef>
        </p:style>
        <p:txBody>
          <a:bodyPr wrap="square" lIns="121917" tIns="60958" rIns="121917" bIns="60958" rtlCol="0">
            <a:spAutoFit/>
          </a:bodyPr>
          <a:lstStyle/>
          <a:p>
            <a:pPr algn="just"/>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Rừng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nguyên</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sinh</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rừng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hình</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thành</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một</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cách</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tự</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nhiên</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chưa</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có</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tác</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động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của</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con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người</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endParaRPr lang="en-US" sz="3600" b="1" dirty="0">
              <a:solidFill>
                <a:schemeClr val="bg1"/>
              </a:solidFill>
              <a:latin typeface="Times New Roman" pitchFamily="18" charset="0"/>
              <a:ea typeface="字魂70号-灵悦黑体" panose="00000500000000000000" pitchFamily="2" charset="-122"/>
              <a:cs typeface="Times New Roman" pitchFamily="18" charset="0"/>
            </a:endParaRPr>
          </a:p>
        </p:txBody>
      </p:sp>
      <p:sp>
        <p:nvSpPr>
          <p:cNvPr id="7" name="TextBox 6"/>
          <p:cNvSpPr txBox="1"/>
          <p:nvPr/>
        </p:nvSpPr>
        <p:spPr>
          <a:xfrm>
            <a:off x="7047180" y="6155828"/>
            <a:ext cx="4326826" cy="523220"/>
          </a:xfrm>
          <a:prstGeom prst="rect">
            <a:avLst/>
          </a:prstGeom>
          <a:noFill/>
        </p:spPr>
        <p:txBody>
          <a:bodyPr wrap="none" rtlCol="0">
            <a:spAutoFit/>
          </a:bodyPr>
          <a:lstStyle/>
          <a:p>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Quốc</a:t>
            </a:r>
            <a:endParaRPr lang="vi-VN" sz="2800" dirty="0">
              <a:latin typeface="Times New Roman" pitchFamily="18" charset="0"/>
              <a:cs typeface="Times New Roman" pitchFamily="18" charset="0"/>
            </a:endParaRPr>
          </a:p>
        </p:txBody>
      </p:sp>
      <p:pic>
        <p:nvPicPr>
          <p:cNvPr id="11" name="图片 28">
            <a:extLst>
              <a:ext uri="{FF2B5EF4-FFF2-40B4-BE49-F238E27FC236}">
                <a16:creationId xmlns:a16="http://schemas.microsoft.com/office/drawing/2014/main" id="{EEB945C0-FA6E-4C08-B34E-7107694288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3282816" y="4556641"/>
            <a:ext cx="939671" cy="2105767"/>
          </a:xfrm>
          <a:prstGeom prst="rect">
            <a:avLst/>
          </a:prstGeom>
        </p:spPr>
      </p:pic>
      <p:pic>
        <p:nvPicPr>
          <p:cNvPr id="12" name="图片 29">
            <a:extLst>
              <a:ext uri="{FF2B5EF4-FFF2-40B4-BE49-F238E27FC236}">
                <a16:creationId xmlns:a16="http://schemas.microsoft.com/office/drawing/2014/main" id="{2E1404A6-E6C1-4C2B-8F5D-7DF5D5222B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2557857" y="5412231"/>
            <a:ext cx="557875" cy="1250177"/>
          </a:xfrm>
          <a:prstGeom prst="rect">
            <a:avLst/>
          </a:prstGeom>
        </p:spPr>
      </p:pic>
      <p:pic>
        <p:nvPicPr>
          <p:cNvPr id="13" name="图片 30">
            <a:extLst>
              <a:ext uri="{FF2B5EF4-FFF2-40B4-BE49-F238E27FC236}">
                <a16:creationId xmlns:a16="http://schemas.microsoft.com/office/drawing/2014/main" id="{4977CAE3-3278-4C1A-A74B-F436347DC3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flipH="1">
            <a:off x="1522417" y="4684470"/>
            <a:ext cx="890054" cy="1994578"/>
          </a:xfrm>
          <a:prstGeom prst="rect">
            <a:avLst/>
          </a:prstGeom>
        </p:spPr>
      </p:pic>
      <p:pic>
        <p:nvPicPr>
          <p:cNvPr id="14" name="图片 31">
            <a:extLst>
              <a:ext uri="{FF2B5EF4-FFF2-40B4-BE49-F238E27FC236}">
                <a16:creationId xmlns:a16="http://schemas.microsoft.com/office/drawing/2014/main" id="{59C99ABE-A3CE-4456-8CF6-B93B463059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flipH="1">
            <a:off x="935705" y="5530739"/>
            <a:ext cx="557875" cy="1250177"/>
          </a:xfrm>
          <a:prstGeom prst="rect">
            <a:avLst/>
          </a:prstGeom>
        </p:spPr>
      </p:pic>
      <p:pic>
        <p:nvPicPr>
          <p:cNvPr id="15" name="图片 28">
            <a:extLst>
              <a:ext uri="{FF2B5EF4-FFF2-40B4-BE49-F238E27FC236}">
                <a16:creationId xmlns:a16="http://schemas.microsoft.com/office/drawing/2014/main" id="{E7E60F4A-E853-41F0-A7FE-853E81CCE8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4234027" y="2479089"/>
            <a:ext cx="1930246" cy="4325608"/>
          </a:xfrm>
          <a:prstGeom prst="rect">
            <a:avLst/>
          </a:prstGeom>
        </p:spPr>
      </p:pic>
      <p:pic>
        <p:nvPicPr>
          <p:cNvPr id="16" name="图片 29">
            <a:extLst>
              <a:ext uri="{FF2B5EF4-FFF2-40B4-BE49-F238E27FC236}">
                <a16:creationId xmlns:a16="http://schemas.microsoft.com/office/drawing/2014/main" id="{339FD6B6-AE96-4336-A32B-E16C0360A5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4042369" y="5412231"/>
            <a:ext cx="557875" cy="1250177"/>
          </a:xfrm>
          <a:prstGeom prst="rect">
            <a:avLst/>
          </a:prstGeom>
        </p:spPr>
      </p:pic>
      <p:pic>
        <p:nvPicPr>
          <p:cNvPr id="18" name="图片 31">
            <a:extLst>
              <a:ext uri="{FF2B5EF4-FFF2-40B4-BE49-F238E27FC236}">
                <a16:creationId xmlns:a16="http://schemas.microsoft.com/office/drawing/2014/main" id="{72756CC5-4420-45BA-BA6F-E8F35C2131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11711976" y="5609524"/>
            <a:ext cx="557875" cy="1250177"/>
          </a:xfrm>
          <a:prstGeom prst="rect">
            <a:avLst/>
          </a:prstGeom>
        </p:spPr>
      </p:pic>
    </p:spTree>
    <p:extLst>
      <p:ext uri="{BB962C8B-B14F-4D97-AF65-F5344CB8AC3E}">
        <p14:creationId xmlns:p14="http://schemas.microsoft.com/office/powerpoint/2010/main" val="37511331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62"/>
                                        </p:tgtEl>
                                        <p:attrNameLst>
                                          <p:attrName>style.visibility</p:attrName>
                                        </p:attrNameLst>
                                      </p:cBhvr>
                                      <p:to>
                                        <p:strVal val="visible"/>
                                      </p:to>
                                    </p:set>
                                    <p:animEffect transition="in" filter="barn(inVertical)">
                                      <p:cBhvr>
                                        <p:cTn id="12" dur="500"/>
                                        <p:tgtEl>
                                          <p:spTgt spid="206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id="{C01584E2-E31C-4EA5-9941-E6EED1035444}"/>
              </a:ext>
            </a:extLst>
          </p:cNvPr>
          <p:cNvSpPr txBox="1"/>
          <p:nvPr/>
        </p:nvSpPr>
        <p:spPr>
          <a:xfrm>
            <a:off x="413731" y="342855"/>
            <a:ext cx="11315814" cy="1231102"/>
          </a:xfrm>
          <a:prstGeom prst="rect">
            <a:avLst/>
          </a:prstGeom>
          <a:solidFill>
            <a:srgbClr val="57A980"/>
          </a:solidFill>
        </p:spPr>
        <p:txBody>
          <a:bodyPr wrap="square" lIns="121917" tIns="60958" rIns="121917" bIns="60958" rtlCol="0">
            <a:spAutoFit/>
          </a:bodyPr>
          <a:lstStyle/>
          <a:p>
            <a:pPr algn="ct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Loài</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lưỡng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cư</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động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vật</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có</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xương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sống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sinh</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đẻ</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dưới</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nước</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nhưng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sống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trên</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cạn</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như</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ếch</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nhái</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endParaRPr lang="en-US" sz="3600" b="1" dirty="0">
              <a:solidFill>
                <a:schemeClr val="bg1"/>
              </a:solidFill>
              <a:latin typeface="Times New Roman" pitchFamily="18" charset="0"/>
              <a:ea typeface="字魂70号-灵悦黑体" panose="00000500000000000000" pitchFamily="2" charset="-122"/>
              <a:cs typeface="Times New Roman" pitchFamily="18" charset="0"/>
            </a:endParaRPr>
          </a:p>
        </p:txBody>
      </p:sp>
      <p:pic>
        <p:nvPicPr>
          <p:cNvPr id="3074" name="Picture 2" descr="Ếch Brazil là loài lưỡng cư đầu tiên được biết đến sống theo hình thức đa  thê với 2 bạn tình &amp;quot;chung thủy&amp;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093" y="1713657"/>
            <a:ext cx="5466807" cy="44100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380593" y="6174533"/>
            <a:ext cx="1928733" cy="584775"/>
          </a:xfrm>
          <a:prstGeom prst="rect">
            <a:avLst/>
          </a:prstGeom>
          <a:noFill/>
        </p:spPr>
        <p:txBody>
          <a:bodyPr wrap="none" rtlCol="0">
            <a:spAutoFit/>
          </a:bodyPr>
          <a:lstStyle/>
          <a:p>
            <a:r>
              <a:rPr lang="en-US" sz="3200" dirty="0" err="1">
                <a:latin typeface="Times New Roman" pitchFamily="18" charset="0"/>
                <a:cs typeface="Times New Roman" pitchFamily="18" charset="0"/>
              </a:rPr>
              <a:t>Ếch</a:t>
            </a:r>
            <a:r>
              <a:rPr lang="en-US" sz="3200" dirty="0">
                <a:latin typeface="Times New Roman" pitchFamily="18" charset="0"/>
                <a:cs typeface="Times New Roman" pitchFamily="18" charset="0"/>
              </a:rPr>
              <a:t> Brazil</a:t>
            </a:r>
            <a:endParaRPr lang="vi-VN" sz="3200" dirty="0">
              <a:latin typeface="Times New Roman" pitchFamily="18" charset="0"/>
              <a:cs typeface="Times New Roman" pitchFamily="18" charset="0"/>
            </a:endParaRPr>
          </a:p>
        </p:txBody>
      </p:sp>
      <p:sp>
        <p:nvSpPr>
          <p:cNvPr id="4" name="AutoShape 4" descr="Sa giông phương Đông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6" descr="Sa giông phương Đông – Wikipedia tiếng Việ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13657"/>
            <a:ext cx="5695770" cy="44100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7236370" y="6174533"/>
            <a:ext cx="4009431" cy="584775"/>
          </a:xfrm>
          <a:prstGeom prst="rect">
            <a:avLst/>
          </a:prstGeom>
          <a:noFill/>
        </p:spPr>
        <p:txBody>
          <a:bodyPr wrap="none" rtlCol="0">
            <a:spAutoFit/>
          </a:bodyPr>
          <a:lstStyle/>
          <a:p>
            <a:r>
              <a:rPr lang="en-US" sz="3200" dirty="0">
                <a:latin typeface="Times New Roman" pitchFamily="18" charset="0"/>
                <a:cs typeface="Times New Roman" pitchFamily="18" charset="0"/>
              </a:rPr>
              <a:t>Sa </a:t>
            </a:r>
            <a:r>
              <a:rPr lang="en-US" sz="3200" dirty="0" err="1">
                <a:latin typeface="Times New Roman" pitchFamily="18" charset="0"/>
                <a:cs typeface="Times New Roman" pitchFamily="18" charset="0"/>
              </a:rPr>
              <a:t>giông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Đông</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8650923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ppt_x"/>
                                          </p:val>
                                        </p:tav>
                                        <p:tav tm="100000">
                                          <p:val>
                                            <p:strVal val="#ppt_x"/>
                                          </p:val>
                                        </p:tav>
                                      </p:tavLst>
                                    </p:anim>
                                    <p:anim calcmode="lin" valueType="num">
                                      <p:cBhvr additive="base">
                                        <p:cTn id="16"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0">
            <a:extLst>
              <a:ext uri="{FF2B5EF4-FFF2-40B4-BE49-F238E27FC236}">
                <a16:creationId xmlns:a16="http://schemas.microsoft.com/office/drawing/2014/main" id="{79B2B5A8-23E2-4979-A0A0-9B8B6CF40C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rot="477104" flipH="1">
            <a:off x="-299141" y="857332"/>
            <a:ext cx="2626777" cy="5886509"/>
          </a:xfrm>
          <a:prstGeom prst="rect">
            <a:avLst/>
          </a:prstGeom>
        </p:spPr>
      </p:pic>
      <p:sp>
        <p:nvSpPr>
          <p:cNvPr id="2" name="AutoShape 2" descr="Sa giông phương Đông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TextBox 17">
            <a:extLst>
              <a:ext uri="{FF2B5EF4-FFF2-40B4-BE49-F238E27FC236}">
                <a16:creationId xmlns:a16="http://schemas.microsoft.com/office/drawing/2014/main" id="{C01584E2-E31C-4EA5-9941-E6EED1035444}"/>
              </a:ext>
            </a:extLst>
          </p:cNvPr>
          <p:cNvSpPr txBox="1"/>
          <p:nvPr/>
        </p:nvSpPr>
        <p:spPr>
          <a:xfrm>
            <a:off x="1020845" y="271017"/>
            <a:ext cx="10156907" cy="677104"/>
          </a:xfrm>
          <a:prstGeom prst="rect">
            <a:avLst/>
          </a:prstGeom>
          <a:solidFill>
            <a:srgbClr val="57A980"/>
          </a:solidFill>
        </p:spPr>
        <p:txBody>
          <a:bodyPr wrap="square" lIns="121917" tIns="60958" rIns="121917" bIns="60958" rtlCol="0">
            <a:spAutoFit/>
          </a:bodyPr>
          <a:lstStyle/>
          <a:p>
            <a:pPr algn="ct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Rừng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thường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xanh</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rừng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cây</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quanh</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năm</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xanh</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tốt</a:t>
            </a:r>
            <a:endParaRPr lang="en-US" sz="3600" b="1" dirty="0">
              <a:solidFill>
                <a:schemeClr val="bg1"/>
              </a:solidFill>
              <a:latin typeface="Times New Roman" pitchFamily="18" charset="0"/>
              <a:ea typeface="字魂70号-灵悦黑体" panose="00000500000000000000" pitchFamily="2" charset="-122"/>
              <a:cs typeface="Times New Roman" pitchFamily="18" charset="0"/>
            </a:endParaRPr>
          </a:p>
        </p:txBody>
      </p:sp>
      <p:sp>
        <p:nvSpPr>
          <p:cNvPr id="3" name="AutoShape 5" descr="Rừng ẩm kín lá rộng thường xanh nhiệt đới ở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379" y="1105781"/>
            <a:ext cx="7533837" cy="53896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图片 28">
            <a:extLst>
              <a:ext uri="{FF2B5EF4-FFF2-40B4-BE49-F238E27FC236}">
                <a16:creationId xmlns:a16="http://schemas.microsoft.com/office/drawing/2014/main" id="{5E02B581-6216-479E-8F26-3B23724D66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9651885" y="4754710"/>
            <a:ext cx="939671" cy="2105767"/>
          </a:xfrm>
          <a:prstGeom prst="rect">
            <a:avLst/>
          </a:prstGeom>
        </p:spPr>
      </p:pic>
      <p:pic>
        <p:nvPicPr>
          <p:cNvPr id="7" name="图片 29">
            <a:extLst>
              <a:ext uri="{FF2B5EF4-FFF2-40B4-BE49-F238E27FC236}">
                <a16:creationId xmlns:a16="http://schemas.microsoft.com/office/drawing/2014/main" id="{AE515C9D-2932-4FEA-BEDA-F4EEBA3B9A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rot="556421" flipH="1">
            <a:off x="2173835" y="5499727"/>
            <a:ext cx="557875" cy="1250177"/>
          </a:xfrm>
          <a:prstGeom prst="rect">
            <a:avLst/>
          </a:prstGeom>
        </p:spPr>
      </p:pic>
      <p:pic>
        <p:nvPicPr>
          <p:cNvPr id="8" name="图片 30">
            <a:extLst>
              <a:ext uri="{FF2B5EF4-FFF2-40B4-BE49-F238E27FC236}">
                <a16:creationId xmlns:a16="http://schemas.microsoft.com/office/drawing/2014/main" id="{4F7C84DE-AED9-41F8-A013-ABB6D65AB7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rot="556421" flipH="1">
            <a:off x="1307554" y="4860368"/>
            <a:ext cx="890054" cy="1994578"/>
          </a:xfrm>
          <a:prstGeom prst="rect">
            <a:avLst/>
          </a:prstGeom>
        </p:spPr>
      </p:pic>
      <p:pic>
        <p:nvPicPr>
          <p:cNvPr id="9" name="图片 28">
            <a:extLst>
              <a:ext uri="{FF2B5EF4-FFF2-40B4-BE49-F238E27FC236}">
                <a16:creationId xmlns:a16="http://schemas.microsoft.com/office/drawing/2014/main" id="{84D24ECE-88C3-4353-8C27-7DD49F0B5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rot="21242556">
            <a:off x="10004209" y="1712904"/>
            <a:ext cx="2387600" cy="4981341"/>
          </a:xfrm>
          <a:prstGeom prst="rect">
            <a:avLst/>
          </a:prstGeom>
        </p:spPr>
      </p:pic>
      <p:pic>
        <p:nvPicPr>
          <p:cNvPr id="10" name="图片 29">
            <a:extLst>
              <a:ext uri="{FF2B5EF4-FFF2-40B4-BE49-F238E27FC236}">
                <a16:creationId xmlns:a16="http://schemas.microsoft.com/office/drawing/2014/main" id="{B6A746C5-2491-42B3-86F8-E599391BC1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10390645" y="5412231"/>
            <a:ext cx="557875" cy="1250177"/>
          </a:xfrm>
          <a:prstGeom prst="rect">
            <a:avLst/>
          </a:prstGeom>
        </p:spPr>
      </p:pic>
    </p:spTree>
    <p:extLst>
      <p:ext uri="{BB962C8B-B14F-4D97-AF65-F5344CB8AC3E}">
        <p14:creationId xmlns:p14="http://schemas.microsoft.com/office/powerpoint/2010/main" val="33652788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104"/>
                                        </p:tgtEl>
                                        <p:attrNameLst>
                                          <p:attrName>style.visibility</p:attrName>
                                        </p:attrNameLst>
                                      </p:cBhvr>
                                      <p:to>
                                        <p:strVal val="visible"/>
                                      </p:to>
                                    </p:set>
                                    <p:animEffect transition="in" filter="circle(in)">
                                      <p:cBhvr>
                                        <p:cTn id="14"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id="{C01584E2-E31C-4EA5-9941-E6EED1035444}"/>
              </a:ext>
            </a:extLst>
          </p:cNvPr>
          <p:cNvSpPr txBox="1"/>
          <p:nvPr/>
        </p:nvSpPr>
        <p:spPr>
          <a:xfrm>
            <a:off x="945925" y="30841"/>
            <a:ext cx="10287286" cy="677104"/>
          </a:xfrm>
          <a:prstGeom prst="rect">
            <a:avLst/>
          </a:prstGeom>
          <a:solidFill>
            <a:srgbClr val="57A980"/>
          </a:solidFill>
        </p:spPr>
        <p:txBody>
          <a:bodyPr wrap="square" lIns="121917" tIns="60958" rIns="121917" bIns="60958" rtlCol="0">
            <a:spAutoFit/>
          </a:bodyPr>
          <a:lstStyle/>
          <a:p>
            <a:pPr algn="ct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Rừng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bán</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thường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xanh</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rừng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cây</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có</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mùa</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rụng</a:t>
            </a:r>
            <a:r>
              <a:rPr lang="en-US" altLang="zh-CN" sz="3600" b="1" dirty="0">
                <a:solidFill>
                  <a:schemeClr val="bg1"/>
                </a:solidFill>
                <a:latin typeface="Times New Roman" pitchFamily="18" charset="0"/>
                <a:ea typeface="字魂70号-灵悦黑体" panose="00000500000000000000" pitchFamily="2" charset="-122"/>
                <a:cs typeface="Times New Roman" pitchFamily="18" charset="0"/>
              </a:rPr>
              <a:t> </a:t>
            </a:r>
            <a:r>
              <a:rPr lang="en-US" altLang="zh-CN" sz="3600" b="1" dirty="0" err="1">
                <a:solidFill>
                  <a:schemeClr val="bg1"/>
                </a:solidFill>
                <a:latin typeface="Times New Roman" pitchFamily="18" charset="0"/>
                <a:ea typeface="字魂70号-灵悦黑体" panose="00000500000000000000" pitchFamily="2" charset="-122"/>
                <a:cs typeface="Times New Roman" pitchFamily="18" charset="0"/>
              </a:rPr>
              <a:t>lá</a:t>
            </a:r>
            <a:endParaRPr lang="en-US" sz="3600" b="1" dirty="0">
              <a:solidFill>
                <a:schemeClr val="bg1"/>
              </a:solidFill>
              <a:latin typeface="Times New Roman" pitchFamily="18" charset="0"/>
              <a:ea typeface="字魂70号-灵悦黑体" panose="00000500000000000000" pitchFamily="2" charset="-122"/>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367" y="816588"/>
            <a:ext cx="7441324" cy="5327883"/>
          </a:xfrm>
          <a:prstGeom prst="roundRect">
            <a:avLst>
              <a:gd name="adj" fmla="val 5018"/>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080064" y="6144471"/>
            <a:ext cx="4031873" cy="584775"/>
          </a:xfrm>
          <a:prstGeom prst="rect">
            <a:avLst/>
          </a:prstGeom>
        </p:spPr>
        <p:txBody>
          <a:bodyPr wrap="none">
            <a:spAutoFit/>
          </a:bodyPr>
          <a:lstStyle/>
          <a:p>
            <a:r>
              <a:rPr lang="vi-VN" sz="3200" b="1" dirty="0">
                <a:latin typeface="+mj-lt"/>
              </a:rPr>
              <a:t>Một khu rừng rụng lá</a:t>
            </a:r>
            <a:endParaRPr lang="vi-VN" sz="3200" dirty="0">
              <a:latin typeface="+mj-lt"/>
            </a:endParaRPr>
          </a:p>
        </p:txBody>
      </p:sp>
    </p:spTree>
    <p:extLst>
      <p:ext uri="{BB962C8B-B14F-4D97-AF65-F5344CB8AC3E}">
        <p14:creationId xmlns:p14="http://schemas.microsoft.com/office/powerpoint/2010/main" val="1675600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circle(in)">
                                      <p:cBhvr>
                                        <p:cTn id="14" dur="2000"/>
                                        <p:tgtEl>
                                          <p:spTgt spid="512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Nghị định 156/2018/NĐ-CP: Bổ sung một số dịch vụ môi trường rừng 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12191999" cy="69604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75346" y="2056368"/>
            <a:ext cx="9986211" cy="25853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5400" b="1" dirty="0" err="1">
                <a:solidFill>
                  <a:srgbClr val="0070C0"/>
                </a:solidFill>
                <a:latin typeface="Times New Roman" pitchFamily="18" charset="0"/>
                <a:cs typeface="Times New Roman" pitchFamily="18" charset="0"/>
              </a:rPr>
              <a:t>Khu</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bảo</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tồn</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đa</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dạng</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sinh</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học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là</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nơi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lưu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giữ</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được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nhiều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loài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động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vật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thực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vật</a:t>
            </a:r>
            <a:r>
              <a:rPr lang="en-US" sz="5400" b="1" dirty="0">
                <a:latin typeface="Times New Roman" pitchFamily="18" charset="0"/>
                <a:cs typeface="Times New Roman" pitchFamily="18" charset="0"/>
              </a:rPr>
              <a:t>.</a:t>
            </a:r>
          </a:p>
        </p:txBody>
      </p:sp>
      <p:sp>
        <p:nvSpPr>
          <p:cNvPr id="2" name="AutoShape 2" descr="BẢO VỆ BẢO VỆ RỪNG Ở VIỆT NAM - CỬU LONG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9741124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720</TotalTime>
  <Words>646</Words>
  <Application>Microsoft Macintosh PowerPoint</Application>
  <PresentationFormat>Widescreen</PresentationFormat>
  <Paragraphs>102</Paragraphs>
  <Slides>29</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等线</vt:lpstr>
      <vt:lpstr>等线 Light</vt:lpstr>
      <vt:lpstr>Arial</vt:lpstr>
      <vt:lpstr>Calibri</vt:lpstr>
      <vt:lpstr>Times New Roman</vt:lpstr>
      <vt:lpstr>UTM Beautiful Caps</vt:lpstr>
      <vt:lpstr>UVN Thoi Nay Nang</vt:lpstr>
      <vt:lpstr>华康少女文字W5(P)</vt:lpstr>
      <vt:lpstr>字魂105号-简雅黑</vt:lpstr>
      <vt:lpstr>字魂70号-灵悦黑体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Microsoft Office User</cp:lastModifiedBy>
  <cp:revision>55</cp:revision>
  <dcterms:created xsi:type="dcterms:W3CDTF">2020-03-06T04:18:41Z</dcterms:created>
  <dcterms:modified xsi:type="dcterms:W3CDTF">2022-12-28T16:03:17Z</dcterms:modified>
  <cp:category>9Slide.vn</cp:category>
</cp:coreProperties>
</file>