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65" r:id="rId3"/>
    <p:sldId id="261" r:id="rId4"/>
    <p:sldId id="262" r:id="rId5"/>
    <p:sldId id="264" r:id="rId6"/>
    <p:sldId id="269" r:id="rId7"/>
    <p:sldId id="283" r:id="rId8"/>
    <p:sldId id="273" r:id="rId9"/>
    <p:sldId id="260" r:id="rId10"/>
    <p:sldId id="284" r:id="rId11"/>
    <p:sldId id="270" r:id="rId12"/>
    <p:sldId id="285" r:id="rId13"/>
    <p:sldId id="286" r:id="rId14"/>
    <p:sldId id="287" r:id="rId15"/>
    <p:sldId id="266" r:id="rId16"/>
    <p:sldId id="288" r:id="rId17"/>
    <p:sldId id="289" r:id="rId18"/>
    <p:sldId id="290" r:id="rId19"/>
    <p:sldId id="278" r:id="rId20"/>
    <p:sldId id="291" r:id="rId21"/>
    <p:sldId id="292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00CC"/>
    <a:srgbClr val="000000"/>
    <a:srgbClr val="DA974C"/>
    <a:srgbClr val="472F10"/>
    <a:srgbClr val="D09A71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71" autoAdjust="0"/>
    <p:restoredTop sz="94660"/>
  </p:normalViewPr>
  <p:slideViewPr>
    <p:cSldViewPr snapToGrid="0">
      <p:cViewPr>
        <p:scale>
          <a:sx n="46" d="100"/>
          <a:sy n="46" d="100"/>
        </p:scale>
        <p:origin x="1301" y="9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090496BF-82C0-4F3E-BBCC-610010993E63}" type="datetimeFigureOut">
              <a:rPr lang="zh-CN" altLang="en-US" smtClean="0"/>
              <a:pPr/>
              <a:t>2021/11/30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62FC850D-79ED-424D-AD10-24B0EF067A0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362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850D-79ED-424D-AD10-24B0EF067A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596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850D-79ED-424D-AD10-24B0EF067A0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032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850D-79ED-424D-AD10-24B0EF067A0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963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850D-79ED-424D-AD10-24B0EF067A0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36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850D-79ED-424D-AD10-24B0EF067A0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550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850D-79ED-424D-AD10-24B0EF067A0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300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850D-79ED-424D-AD10-24B0EF067A0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521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850D-79ED-424D-AD10-24B0EF067A0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144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850D-79ED-424D-AD10-24B0EF067A0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359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850D-79ED-424D-AD10-24B0EF067A0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197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850D-79ED-424D-AD10-24B0EF067A0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02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850D-79ED-424D-AD10-24B0EF067A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978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850D-79ED-424D-AD10-24B0EF067A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73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850D-79ED-424D-AD10-24B0EF067A0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718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850D-79ED-424D-AD10-24B0EF067A0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064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850D-79ED-424D-AD10-24B0EF067A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223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850D-79ED-424D-AD10-24B0EF067A0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486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850D-79ED-424D-AD10-24B0EF067A0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6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850D-79ED-424D-AD10-24B0EF067A0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971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75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950967" y="1411795"/>
            <a:ext cx="5969200" cy="13552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950967" y="2706733"/>
            <a:ext cx="4966400" cy="29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478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1D8BD707-D9CF-40AE-B4C6-C98DA3205C09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47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750" advClick="0" advTm="5000">
        <p159:morph option="byObject"/>
      </p:transition>
    </mc:Choice>
    <mc:Fallback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Relationship Id="rId1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439653980716707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microsoft.com/office/2007/relationships/hdphoto" Target="../media/hdphoto2.wdp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0"/>
          <a:stretch/>
        </p:blipFill>
        <p:spPr>
          <a:xfrm>
            <a:off x="-1" y="317"/>
            <a:ext cx="13439775" cy="566192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045A48C-8728-448B-8465-FD1D4C466A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5450" y="472264"/>
            <a:ext cx="4104784" cy="62572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A929867-76F7-4A7D-9FDE-3375C6478A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192000" y="340799"/>
            <a:ext cx="2786435" cy="647276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367F766-5AFA-499D-831B-512527005D1B}"/>
              </a:ext>
            </a:extLst>
          </p:cNvPr>
          <p:cNvSpPr txBox="1"/>
          <p:nvPr/>
        </p:nvSpPr>
        <p:spPr>
          <a:xfrm>
            <a:off x="5049968" y="859516"/>
            <a:ext cx="2715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latin typeface="UTM Azuki" panose="02040603050506020204" pitchFamily="18" charset="0"/>
                <a:ea typeface="inpin heiti" charset="-122"/>
              </a:rPr>
              <a:t>Chính</a:t>
            </a:r>
            <a:endParaRPr lang="zh-CN" altLang="en-US" sz="6000" dirty="0">
              <a:latin typeface="UTM Azuki" panose="02040603050506020204" pitchFamily="18" charset="0"/>
              <a:ea typeface="inpin heiti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D76DFFC0-6B05-49A2-8F3D-1FD5181488B4}"/>
              </a:ext>
            </a:extLst>
          </p:cNvPr>
          <p:cNvSpPr txBox="1"/>
          <p:nvPr/>
        </p:nvSpPr>
        <p:spPr>
          <a:xfrm>
            <a:off x="6888787" y="840075"/>
            <a:ext cx="2715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>
                <a:latin typeface="UTM Azuki" panose="02040603050506020204" pitchFamily="18" charset="0"/>
                <a:ea typeface="inpin heiti" charset="-122"/>
              </a:rPr>
              <a:t>t</a:t>
            </a:r>
            <a:r>
              <a:rPr lang="en-US" altLang="zh-CN" sz="6000" dirty="0" err="1" smtClean="0">
                <a:latin typeface="UTM Azuki" panose="02040603050506020204" pitchFamily="18" charset="0"/>
                <a:ea typeface="inpin heiti" charset="-122"/>
              </a:rPr>
              <a:t>ả</a:t>
            </a:r>
            <a:endParaRPr lang="zh-CN" altLang="en-US" sz="6000" dirty="0">
              <a:latin typeface="UTM Azuki" panose="02040603050506020204" pitchFamily="18" charset="0"/>
              <a:ea typeface="inpin heiti" charset="-122"/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="" xmlns:a16="http://schemas.microsoft.com/office/drawing/2014/main" id="{E1BDA990-20DB-4A09-8493-4D423BC1869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20720107">
            <a:off x="12482671" y="5407616"/>
            <a:ext cx="1395424" cy="1729043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="" xmlns:a16="http://schemas.microsoft.com/office/drawing/2014/main" id="{9C87730E-3E40-437C-948C-BBDC34203E5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963762" flipH="1">
            <a:off x="-1277423" y="6555948"/>
            <a:ext cx="1717913" cy="2275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4737" y="1936773"/>
            <a:ext cx="656231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  <a:latin typeface="SVN-Hole Hearted" panose="020B0A06020104020203" pitchFamily="34" charset="0"/>
              </a:rPr>
              <a:t> HÀNH TRÌNH </a:t>
            </a:r>
          </a:p>
          <a:p>
            <a:pPr algn="ctr"/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  <a:latin typeface="SVN-Hole Hearted" panose="020B0A06020104020203" pitchFamily="34" charset="0"/>
              </a:rPr>
              <a:t>CỦA BẦY ONG</a:t>
            </a:r>
            <a:endParaRPr lang="en-US" sz="8000" dirty="0">
              <a:solidFill>
                <a:schemeClr val="accent6">
                  <a:lumMod val="50000"/>
                </a:schemeClr>
              </a:solidFill>
              <a:latin typeface="SVN-Hole Hearte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72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4.16667E-7 -3.33333E-6 L -0.33047 -0.7907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3953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5E-6 7.40741E-7 L 0.34128 -0.9384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-4692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0"/>
          <a:stretch/>
        </p:blipFill>
        <p:spPr>
          <a:xfrm>
            <a:off x="0" y="0"/>
            <a:ext cx="13439775" cy="566192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09" y="299133"/>
            <a:ext cx="6172986" cy="603178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53C2D2FB-6367-4BFE-B35A-DEFBE389EB4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5269" flipH="1">
            <a:off x="2357595" y="585284"/>
            <a:ext cx="961955" cy="71410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F5D73ECF-97ED-4E50-9B2A-DC2938C3258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63121" flipH="1">
            <a:off x="2383829" y="5403974"/>
            <a:ext cx="819808" cy="754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1EFCD98D-F4FF-4A31-929A-48849768019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38964">
            <a:off x="8324009" y="271913"/>
            <a:ext cx="771180" cy="71410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6D0177FD-9E84-4E22-8E30-1B292E2FB83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12102">
            <a:off x="8498702" y="4271271"/>
            <a:ext cx="914304" cy="8466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24508" y="744875"/>
            <a:ext cx="44262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Hành</a:t>
            </a:r>
            <a:r>
              <a:rPr lang="en-US" sz="30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trình</a:t>
            </a:r>
            <a:r>
              <a:rPr lang="en-US" sz="30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của</a:t>
            </a:r>
            <a:r>
              <a:rPr lang="en-US" sz="30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bầy</a:t>
            </a:r>
            <a:r>
              <a:rPr lang="en-US" sz="30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ong</a:t>
            </a:r>
            <a:endParaRPr lang="en-US" sz="3000" b="1" dirty="0">
              <a:solidFill>
                <a:srgbClr val="FF0000"/>
              </a:solidFill>
              <a:latin typeface="UTM Isadora" panose="02040603050506020204" pitchFamily="18" charset="0"/>
            </a:endParaRPr>
          </a:p>
        </p:txBody>
      </p:sp>
      <p:sp>
        <p:nvSpPr>
          <p:cNvPr id="17" name="Google Shape;869;p17">
            <a:extLst>
              <a:ext uri="{FF2B5EF4-FFF2-40B4-BE49-F238E27FC236}">
                <a16:creationId xmlns:a16="http://schemas.microsoft.com/office/drawing/2014/main" xmlns="" id="{5AA19AB6-D2B9-4266-BF15-8E0C350302D7}"/>
              </a:ext>
            </a:extLst>
          </p:cNvPr>
          <p:cNvSpPr txBox="1"/>
          <p:nvPr/>
        </p:nvSpPr>
        <p:spPr>
          <a:xfrm>
            <a:off x="3776053" y="1123855"/>
            <a:ext cx="6598050" cy="441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Tx/>
            </a:pPr>
            <a:r>
              <a:rPr lang="vi-VN" sz="20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    Bầy ong rong ruổi trăm miền</a:t>
            </a:r>
          </a:p>
          <a:p>
            <a:pPr lvl="0">
              <a:buClrTx/>
            </a:pPr>
            <a:r>
              <a:rPr lang="vi-VN" sz="20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Rù rì đôi cánh nối liền mùa hoa.</a:t>
            </a:r>
            <a:endParaRPr lang="vi-VN" sz="2000" dirty="0">
              <a:ln>
                <a:solidFill>
                  <a:schemeClr val="tx1"/>
                </a:solidFill>
              </a:ln>
              <a:latin typeface="+mj-lt"/>
            </a:endParaRP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    Nối rừng hoang với biển xa</a:t>
            </a: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Đất nơi đâu cũng tìm ra ngọt ngào.</a:t>
            </a: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    (Nếu hoa có ở trời cao</a:t>
            </a: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Thì bầy ong cũng mang vào mật thơm)</a:t>
            </a:r>
          </a:p>
          <a:p>
            <a:endParaRPr lang="vi-VN" sz="2000" dirty="0">
              <a:ln>
                <a:solidFill>
                  <a:schemeClr val="tx1"/>
                </a:solidFill>
              </a:ln>
              <a:latin typeface="+mj-lt"/>
            </a:endParaRP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    Chắt trong vị ngọt mùi hương</a:t>
            </a: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Lặng thầm thay những con đường ong bay.</a:t>
            </a: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    Trải qua mưa nắng vơi đầy</a:t>
            </a: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Men trời đất đủ làm say đất trời.</a:t>
            </a: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    Bầy ong giữ hộ cho người</a:t>
            </a: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Những mùa hoa đã tàn phai tháng ngày.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34254" y="5306902"/>
            <a:ext cx="25779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000000"/>
                </a:solidFill>
                <a:latin typeface="UTM Isadora" panose="02040603050506020204" pitchFamily="18" charset="0"/>
              </a:rPr>
              <a:t>Nguyễn</a:t>
            </a:r>
            <a:r>
              <a:rPr lang="en-US" sz="2200" b="1" dirty="0" smtClean="0">
                <a:solidFill>
                  <a:srgbClr val="000000"/>
                </a:solidFill>
                <a:latin typeface="UTM Isadora" panose="02040603050506020204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UTM Isadora" panose="02040603050506020204" pitchFamily="18" charset="0"/>
              </a:rPr>
              <a:t>Đức</a:t>
            </a:r>
            <a:r>
              <a:rPr lang="en-US" sz="2200" b="1" dirty="0" smtClean="0">
                <a:solidFill>
                  <a:srgbClr val="000000"/>
                </a:solidFill>
                <a:latin typeface="UTM Isadora" panose="02040603050506020204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UTM Isadora" panose="02040603050506020204" pitchFamily="18" charset="0"/>
              </a:rPr>
              <a:t>Mậu</a:t>
            </a:r>
            <a:endParaRPr lang="en-US" sz="2200" b="1" dirty="0">
              <a:solidFill>
                <a:srgbClr val="000000"/>
              </a:solidFill>
              <a:latin typeface="UTM Isadora" panose="02040603050506020204" pitchFamily="18" charset="0"/>
            </a:endParaRP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16200000">
            <a:off x="472974" y="1077272"/>
            <a:ext cx="2178997" cy="3334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549" y="2193608"/>
            <a:ext cx="29498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SVN-Beloved" pitchFamily="50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Beloved" pitchFamily="50" charset="0"/>
              </a:rPr>
              <a:t>thơ</a:t>
            </a:r>
            <a:r>
              <a:rPr lang="en-US" sz="40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Beloved" pitchFamily="50" charset="0"/>
              </a:rPr>
              <a:t>được</a:t>
            </a:r>
            <a:r>
              <a:rPr lang="en-US" sz="40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Beloved" pitchFamily="50" charset="0"/>
              </a:rPr>
              <a:t>viết</a:t>
            </a:r>
            <a:r>
              <a:rPr lang="en-US" sz="40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SVN-Beloved" pitchFamily="50" charset="0"/>
              </a:rPr>
              <a:t>ở </a:t>
            </a:r>
            <a:r>
              <a:rPr lang="en-US" sz="4000" dirty="0" err="1" smtClean="0">
                <a:solidFill>
                  <a:srgbClr val="FF0000"/>
                </a:solidFill>
                <a:latin typeface="SVN-Beloved" pitchFamily="50" charset="0"/>
              </a:rPr>
              <a:t>thể</a:t>
            </a:r>
            <a:r>
              <a:rPr lang="en-US" sz="40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Beloved" pitchFamily="50" charset="0"/>
              </a:rPr>
              <a:t>thơ</a:t>
            </a:r>
            <a:r>
              <a:rPr lang="en-US" sz="40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Beloved" pitchFamily="50" charset="0"/>
              </a:rPr>
              <a:t>gì</a:t>
            </a:r>
            <a:r>
              <a:rPr lang="en-US" sz="4000" dirty="0" smtClean="0">
                <a:solidFill>
                  <a:srgbClr val="FF0000"/>
                </a:solidFill>
                <a:latin typeface="SVN-Beloved" pitchFamily="50" charset="0"/>
              </a:rPr>
              <a:t>?</a:t>
            </a:r>
            <a:endParaRPr lang="en-US" sz="4000" dirty="0">
              <a:solidFill>
                <a:srgbClr val="FF0000"/>
              </a:solidFill>
              <a:latin typeface="SVN-Beloved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549" y="2194993"/>
            <a:ext cx="29498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SVN-Beloved" pitchFamily="50" charset="0"/>
              </a:rPr>
              <a:t>Bài</a:t>
            </a:r>
            <a:r>
              <a:rPr lang="en-US" sz="4000" dirty="0" smtClean="0">
                <a:latin typeface="SVN-Beloved" pitchFamily="50" charset="0"/>
              </a:rPr>
              <a:t> </a:t>
            </a:r>
            <a:r>
              <a:rPr lang="en-US" sz="4000" dirty="0" err="1" smtClean="0">
                <a:latin typeface="SVN-Beloved" pitchFamily="50" charset="0"/>
              </a:rPr>
              <a:t>thơ</a:t>
            </a:r>
            <a:r>
              <a:rPr lang="en-US" sz="4000" dirty="0" smtClean="0">
                <a:latin typeface="SVN-Beloved" pitchFamily="50" charset="0"/>
              </a:rPr>
              <a:t> </a:t>
            </a:r>
            <a:r>
              <a:rPr lang="en-US" sz="4000" dirty="0" err="1" smtClean="0">
                <a:latin typeface="SVN-Beloved" pitchFamily="50" charset="0"/>
              </a:rPr>
              <a:t>được</a:t>
            </a:r>
            <a:r>
              <a:rPr lang="en-US" sz="4000" dirty="0" smtClean="0">
                <a:latin typeface="SVN-Beloved" pitchFamily="50" charset="0"/>
              </a:rPr>
              <a:t> </a:t>
            </a:r>
            <a:r>
              <a:rPr lang="en-US" sz="4000" dirty="0" err="1" smtClean="0">
                <a:latin typeface="SVN-Beloved" pitchFamily="50" charset="0"/>
              </a:rPr>
              <a:t>viết</a:t>
            </a:r>
            <a:r>
              <a:rPr lang="en-US" sz="4000" dirty="0" smtClean="0">
                <a:latin typeface="SVN-Beloved" pitchFamily="50" charset="0"/>
              </a:rPr>
              <a:t> </a:t>
            </a:r>
          </a:p>
          <a:p>
            <a:pPr algn="ctr"/>
            <a:r>
              <a:rPr lang="en-US" sz="4000" dirty="0" smtClean="0">
                <a:latin typeface="SVN-Beloved" pitchFamily="50" charset="0"/>
              </a:rPr>
              <a:t>ở </a:t>
            </a:r>
            <a:r>
              <a:rPr lang="en-US" sz="4000" dirty="0" err="1" smtClean="0">
                <a:latin typeface="SVN-Beloved" pitchFamily="50" charset="0"/>
              </a:rPr>
              <a:t>thể</a:t>
            </a:r>
            <a:r>
              <a:rPr lang="en-US" sz="4000" dirty="0" smtClean="0">
                <a:latin typeface="SVN-Beloved" pitchFamily="50" charset="0"/>
              </a:rPr>
              <a:t> </a:t>
            </a:r>
            <a:r>
              <a:rPr lang="en-US" sz="4000" dirty="0" err="1" smtClean="0">
                <a:latin typeface="SVN-Beloved" pitchFamily="50" charset="0"/>
              </a:rPr>
              <a:t>thơ</a:t>
            </a:r>
            <a:r>
              <a:rPr lang="en-US" sz="4000" dirty="0" smtClean="0">
                <a:latin typeface="SVN-Beloved" pitchFamily="50" charset="0"/>
              </a:rPr>
              <a:t> </a:t>
            </a:r>
            <a:r>
              <a:rPr lang="en-US" sz="4000" dirty="0" err="1" smtClean="0">
                <a:latin typeface="SVN-Beloved" pitchFamily="50" charset="0"/>
              </a:rPr>
              <a:t>lục</a:t>
            </a:r>
            <a:r>
              <a:rPr lang="en-US" sz="4000" dirty="0" smtClean="0">
                <a:latin typeface="SVN-Beloved" pitchFamily="50" charset="0"/>
              </a:rPr>
              <a:t> </a:t>
            </a:r>
            <a:r>
              <a:rPr lang="en-US" sz="4000" dirty="0" err="1" smtClean="0">
                <a:latin typeface="SVN-Beloved" pitchFamily="50" charset="0"/>
              </a:rPr>
              <a:t>bát</a:t>
            </a:r>
            <a:r>
              <a:rPr lang="en-US" sz="4000" dirty="0" smtClean="0">
                <a:latin typeface="SVN-Beloved" pitchFamily="50" charset="0"/>
              </a:rPr>
              <a:t>.</a:t>
            </a:r>
            <a:endParaRPr lang="en-US" sz="4000" dirty="0">
              <a:latin typeface="SVN-Beloved" pitchFamily="50" charset="0"/>
            </a:endParaRPr>
          </a:p>
        </p:txBody>
      </p:sp>
      <p:pic>
        <p:nvPicPr>
          <p:cNvPr id="20" name="Picture 3"/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16200000">
            <a:off x="9477014" y="816483"/>
            <a:ext cx="2178997" cy="345952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942510" y="1792398"/>
            <a:ext cx="32480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SVN-Beloved" pitchFamily="50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Beloved" pitchFamily="50" charset="0"/>
              </a:rPr>
              <a:t>hãy</a:t>
            </a:r>
            <a:r>
              <a:rPr lang="en-US" sz="40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Beloved" pitchFamily="50" charset="0"/>
              </a:rPr>
              <a:t>nêu</a:t>
            </a:r>
            <a:r>
              <a:rPr lang="en-US" sz="40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Beloved" pitchFamily="50" charset="0"/>
              </a:rPr>
              <a:t>cách</a:t>
            </a:r>
            <a:endParaRPr lang="en-US" sz="4000" dirty="0" smtClean="0">
              <a:solidFill>
                <a:srgbClr val="FF0000"/>
              </a:solidFill>
              <a:latin typeface="SVN-Beloved" pitchFamily="50" charset="0"/>
            </a:endParaRP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SVN-Beloved" pitchFamily="50" charset="0"/>
              </a:rPr>
              <a:t>trình</a:t>
            </a:r>
            <a:r>
              <a:rPr lang="en-US" sz="40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Beloved" pitchFamily="50" charset="0"/>
              </a:rPr>
              <a:t>bày</a:t>
            </a:r>
            <a:r>
              <a:rPr lang="en-US" sz="40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Beloved" pitchFamily="50" charset="0"/>
              </a:rPr>
              <a:t>đoạn</a:t>
            </a:r>
            <a:r>
              <a:rPr lang="en-US" sz="40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Beloved" pitchFamily="50" charset="0"/>
              </a:rPr>
              <a:t>thơ</a:t>
            </a:r>
            <a:r>
              <a:rPr lang="en-US" sz="4000" dirty="0" smtClean="0">
                <a:solidFill>
                  <a:srgbClr val="FF0000"/>
                </a:solidFill>
                <a:latin typeface="SVN-Beloved" pitchFamily="50" charset="0"/>
              </a:rPr>
              <a:t>.</a:t>
            </a:r>
            <a:endParaRPr lang="en-US" sz="4000" dirty="0">
              <a:solidFill>
                <a:srgbClr val="FF0000"/>
              </a:solidFill>
              <a:latin typeface="SVN-Beloved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66787" y="1830328"/>
            <a:ext cx="31101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SVN-Beloved" pitchFamily="50" charset="0"/>
              </a:rPr>
              <a:t>Câu</a:t>
            </a:r>
            <a:r>
              <a:rPr lang="en-US" sz="4000" dirty="0" smtClean="0">
                <a:latin typeface="SVN-Beloved" pitchFamily="50" charset="0"/>
              </a:rPr>
              <a:t> 6 </a:t>
            </a:r>
            <a:r>
              <a:rPr lang="en-US" sz="4000" dirty="0" err="1" smtClean="0">
                <a:latin typeface="SVN-Beloved" pitchFamily="50" charset="0"/>
              </a:rPr>
              <a:t>tiếng</a:t>
            </a:r>
            <a:r>
              <a:rPr lang="en-US" sz="4000" dirty="0" smtClean="0">
                <a:latin typeface="SVN-Beloved" pitchFamily="50" charset="0"/>
              </a:rPr>
              <a:t> </a:t>
            </a:r>
            <a:r>
              <a:rPr lang="en-US" sz="4000" dirty="0" err="1" smtClean="0">
                <a:latin typeface="SVN-Beloved" pitchFamily="50" charset="0"/>
              </a:rPr>
              <a:t>lùi</a:t>
            </a:r>
            <a:r>
              <a:rPr lang="en-US" sz="4000" dirty="0" smtClean="0">
                <a:latin typeface="SVN-Beloved" pitchFamily="50" charset="0"/>
              </a:rPr>
              <a:t> 3 ô,</a:t>
            </a:r>
          </a:p>
          <a:p>
            <a:pPr algn="ctr"/>
            <a:r>
              <a:rPr lang="en-US" sz="4000" dirty="0" err="1" smtClean="0">
                <a:latin typeface="SVN-Beloved" pitchFamily="50" charset="0"/>
              </a:rPr>
              <a:t>câu</a:t>
            </a:r>
            <a:r>
              <a:rPr lang="en-US" sz="4000" dirty="0" smtClean="0">
                <a:latin typeface="SVN-Beloved" pitchFamily="50" charset="0"/>
              </a:rPr>
              <a:t> 8 </a:t>
            </a:r>
            <a:r>
              <a:rPr lang="en-US" sz="4000" dirty="0" err="1" smtClean="0">
                <a:latin typeface="SVN-Beloved" pitchFamily="50" charset="0"/>
              </a:rPr>
              <a:t>tiếng</a:t>
            </a:r>
            <a:r>
              <a:rPr lang="en-US" sz="4000" dirty="0" smtClean="0">
                <a:latin typeface="SVN-Beloved" pitchFamily="50" charset="0"/>
              </a:rPr>
              <a:t> </a:t>
            </a:r>
            <a:r>
              <a:rPr lang="en-US" sz="4000" dirty="0" err="1" smtClean="0">
                <a:latin typeface="SVN-Beloved" pitchFamily="50" charset="0"/>
              </a:rPr>
              <a:t>lùi</a:t>
            </a:r>
            <a:r>
              <a:rPr lang="en-US" sz="4000" dirty="0" smtClean="0">
                <a:latin typeface="SVN-Beloved" pitchFamily="50" charset="0"/>
              </a:rPr>
              <a:t> 1 ô.</a:t>
            </a:r>
            <a:endParaRPr lang="en-US" sz="4000" dirty="0">
              <a:latin typeface="SVN-Belove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1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6" grpId="0"/>
      <p:bldP spid="7" grpId="0"/>
      <p:bldP spid="7" grpId="1"/>
      <p:bldP spid="18" grpId="0"/>
      <p:bldP spid="22" grpId="0"/>
      <p:bldP spid="22" grpId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413DCA8-DC95-48AF-917F-401ECCFC00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085"/>
            <a:ext cx="12192000" cy="685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6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ẫu giấy 5 ô ly - Mẫu giấy luyện viết chữ - Download.vn">
            <a:extLst>
              <a:ext uri="{FF2B5EF4-FFF2-40B4-BE49-F238E27FC236}">
                <a16:creationId xmlns:a16="http://schemas.microsoft.com/office/drawing/2014/main" xmlns="" id="{BC3FA27C-2E3A-4926-A5C8-0D6C274C0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5"/>
          <a:stretch/>
        </p:blipFill>
        <p:spPr bwMode="auto">
          <a:xfrm>
            <a:off x="1034642" y="50799"/>
            <a:ext cx="11166709" cy="680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BB09D79C-1302-498A-968B-8E6222B79CD2}"/>
              </a:ext>
            </a:extLst>
          </p:cNvPr>
          <p:cNvCxnSpPr>
            <a:cxnSpLocks/>
          </p:cNvCxnSpPr>
          <p:nvPr/>
        </p:nvCxnSpPr>
        <p:spPr>
          <a:xfrm>
            <a:off x="1101484" y="1"/>
            <a:ext cx="0" cy="69087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15F75EA-9333-4718-B440-96D7B2B5A16C}"/>
              </a:ext>
            </a:extLst>
          </p:cNvPr>
          <p:cNvSpPr/>
          <p:nvPr/>
        </p:nvSpPr>
        <p:spPr>
          <a:xfrm>
            <a:off x="2603391" y="444725"/>
            <a:ext cx="8963800" cy="841321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/>
            <a:r>
              <a:rPr lang="en-US" sz="4267" b="1" dirty="0" err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Thứ</a:t>
            </a:r>
            <a:r>
              <a:rPr lang="en-US" sz="4267" b="1" dirty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… </a:t>
            </a:r>
            <a:r>
              <a:rPr lang="en-US" sz="4267" b="1" dirty="0" err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ngày</a:t>
            </a:r>
            <a:r>
              <a:rPr lang="en-US" sz="4267" b="1" dirty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… </a:t>
            </a:r>
            <a:r>
              <a:rPr lang="en-US" sz="4267" b="1" dirty="0" err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tháng</a:t>
            </a:r>
            <a:r>
              <a:rPr lang="en-US" sz="4267" b="1" dirty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… </a:t>
            </a:r>
            <a:r>
              <a:rPr lang="en-US" sz="4267" b="1" dirty="0" err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năm</a:t>
            </a:r>
            <a:r>
              <a:rPr lang="en-US" sz="4267" b="1" dirty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FB70231-777C-48CA-9FA6-71626FE371A1}"/>
              </a:ext>
            </a:extLst>
          </p:cNvPr>
          <p:cNvSpPr/>
          <p:nvPr/>
        </p:nvSpPr>
        <p:spPr>
          <a:xfrm>
            <a:off x="5084938" y="1263528"/>
            <a:ext cx="5562228" cy="841321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/>
            <a:r>
              <a:rPr lang="en-US" sz="4267" b="1" dirty="0" err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Chính</a:t>
            </a:r>
            <a:r>
              <a:rPr lang="en-US" sz="4267" b="1" dirty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 smtClean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tả</a:t>
            </a:r>
            <a:r>
              <a:rPr lang="en-US" sz="4267" b="1" dirty="0" smtClean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(</a:t>
            </a:r>
            <a:r>
              <a:rPr lang="en-US" sz="4267" b="1" dirty="0" err="1" smtClean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Nhớ</a:t>
            </a:r>
            <a:r>
              <a:rPr lang="en-US" sz="4267" b="1" dirty="0" smtClean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- </a:t>
            </a:r>
            <a:r>
              <a:rPr lang="en-US" sz="4267" b="1" dirty="0" err="1" smtClean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viết</a:t>
            </a:r>
            <a:r>
              <a:rPr lang="en-US" sz="4267" b="1" dirty="0" smtClean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)</a:t>
            </a:r>
            <a:endParaRPr lang="en-US" sz="4267" b="1" dirty="0">
              <a:ln w="3175">
                <a:solidFill>
                  <a:srgbClr val="9900FF"/>
                </a:solidFill>
              </a:ln>
              <a:solidFill>
                <a:srgbClr val="9900FF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27FE118-9706-41E2-A06A-3BC520C2A274}"/>
              </a:ext>
            </a:extLst>
          </p:cNvPr>
          <p:cNvCxnSpPr>
            <a:cxnSpLocks/>
          </p:cNvCxnSpPr>
          <p:nvPr/>
        </p:nvCxnSpPr>
        <p:spPr>
          <a:xfrm>
            <a:off x="5417615" y="1892435"/>
            <a:ext cx="2179927" cy="0"/>
          </a:xfrm>
          <a:prstGeom prst="line">
            <a:avLst/>
          </a:prstGeom>
          <a:ln w="381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C954509-A45F-4A61-B8A0-C6F560922C9B}"/>
              </a:ext>
            </a:extLst>
          </p:cNvPr>
          <p:cNvSpPr/>
          <p:nvPr/>
        </p:nvSpPr>
        <p:spPr>
          <a:xfrm>
            <a:off x="4381369" y="2104898"/>
            <a:ext cx="6319680" cy="841321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/>
            <a:r>
              <a:rPr lang="en-US" sz="4267" b="1" dirty="0" err="1" smtClean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Hành</a:t>
            </a:r>
            <a:r>
              <a:rPr lang="en-US" sz="4267" b="1" dirty="0" smtClean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 smtClean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trình</a:t>
            </a:r>
            <a:r>
              <a:rPr lang="en-US" sz="4267" b="1" dirty="0" smtClean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 smtClean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của</a:t>
            </a:r>
            <a:r>
              <a:rPr lang="en-US" sz="4267" b="1" dirty="0" smtClean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 smtClean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bầy</a:t>
            </a:r>
            <a:r>
              <a:rPr lang="en-US" sz="4267" b="1" dirty="0" smtClean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 smtClean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ong</a:t>
            </a:r>
            <a:endParaRPr lang="en-US" sz="4267" b="1" dirty="0">
              <a:ln w="3175">
                <a:solidFill>
                  <a:srgbClr val="9900FF"/>
                </a:solidFill>
              </a:ln>
              <a:solidFill>
                <a:srgbClr val="99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BC31BCC-69DA-4D9E-9294-3C282AFB57E1}"/>
              </a:ext>
            </a:extLst>
          </p:cNvPr>
          <p:cNvSpPr/>
          <p:nvPr/>
        </p:nvSpPr>
        <p:spPr>
          <a:xfrm>
            <a:off x="3555343" y="2946120"/>
            <a:ext cx="5329024" cy="841321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/>
            <a:r>
              <a:rPr lang="en-US" sz="4267" b="1" dirty="0" err="1" smtClean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Bầy</a:t>
            </a:r>
            <a:r>
              <a:rPr lang="en-US" sz="4267" b="1" dirty="0" smtClean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 smtClean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ong</a:t>
            </a:r>
            <a:r>
              <a:rPr lang="en-US" sz="4267" b="1" dirty="0" smtClean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 smtClean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rong</a:t>
            </a:r>
            <a:r>
              <a:rPr lang="en-US" sz="4267" b="1" dirty="0" smtClean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 smtClean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ruổi</a:t>
            </a:r>
            <a:r>
              <a:rPr lang="en-US" sz="4267" b="1" dirty="0" smtClean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…</a:t>
            </a:r>
            <a:endParaRPr lang="en-US" sz="4267" b="1" dirty="0">
              <a:ln w="3175">
                <a:solidFill>
                  <a:srgbClr val="9900FF"/>
                </a:solidFill>
              </a:ln>
              <a:solidFill>
                <a:srgbClr val="99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E6F34EB-CAF4-4F65-A6A2-FD0F6F8E8015}"/>
              </a:ext>
            </a:extLst>
          </p:cNvPr>
          <p:cNvSpPr/>
          <p:nvPr/>
        </p:nvSpPr>
        <p:spPr>
          <a:xfrm>
            <a:off x="6720158" y="5500379"/>
            <a:ext cx="4847033" cy="841321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/>
            <a:r>
              <a:rPr lang="en-US" sz="4267" b="1" dirty="0" err="1" smtClean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Nguyễn</a:t>
            </a:r>
            <a:r>
              <a:rPr lang="en-US" sz="4267" b="1" dirty="0" smtClean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 smtClean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Đức</a:t>
            </a:r>
            <a:r>
              <a:rPr lang="en-US" sz="4267" b="1" dirty="0" smtClean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 smtClean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Mậu</a:t>
            </a:r>
            <a:endParaRPr lang="en-US" sz="4267" b="1" dirty="0">
              <a:ln w="3175">
                <a:solidFill>
                  <a:srgbClr val="9900FF"/>
                </a:solidFill>
              </a:ln>
              <a:solidFill>
                <a:srgbClr val="9900FF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9F566B8-6574-437B-9C47-1373E4E59EA9}"/>
              </a:ext>
            </a:extLst>
          </p:cNvPr>
          <p:cNvGrpSpPr/>
          <p:nvPr/>
        </p:nvGrpSpPr>
        <p:grpSpPr>
          <a:xfrm>
            <a:off x="1827758" y="2080769"/>
            <a:ext cx="1164422" cy="841321"/>
            <a:chOff x="1336228" y="2221045"/>
            <a:chExt cx="873316" cy="63099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37A4D0F2-15FE-41CF-B7D2-99F717A1A737}"/>
                </a:ext>
              </a:extLst>
            </p:cNvPr>
            <p:cNvSpPr/>
            <p:nvPr/>
          </p:nvSpPr>
          <p:spPr>
            <a:xfrm>
              <a:off x="1336228" y="2221045"/>
              <a:ext cx="873316" cy="630991"/>
            </a:xfrm>
            <a:prstGeom prst="rect">
              <a:avLst/>
            </a:prstGeom>
            <a:noFill/>
          </p:spPr>
          <p:txBody>
            <a:bodyPr wrap="none" lIns="182880" tIns="91440" rIns="182880" bIns="91440">
              <a:spAutoFit/>
            </a:bodyPr>
            <a:lstStyle/>
            <a:p>
              <a:pPr algn="ctr"/>
              <a:r>
                <a:rPr lang="en-US" sz="4267" b="1" dirty="0" err="1">
                  <a:ln w="3175">
                    <a:solidFill>
                      <a:srgbClr val="9900FF"/>
                    </a:solidFill>
                  </a:ln>
                  <a:solidFill>
                    <a:srgbClr val="9900FF"/>
                  </a:solidFill>
                  <a:latin typeface="HP001 4 hàng" panose="020B0603050302020204" pitchFamily="34" charset="0"/>
                </a:rPr>
                <a:t>Lỗ</a:t>
              </a:r>
              <a:r>
                <a:rPr lang="en-US" sz="800" b="1" dirty="0">
                  <a:ln w="3175">
                    <a:solidFill>
                      <a:srgbClr val="9900FF"/>
                    </a:solidFill>
                  </a:ln>
                  <a:solidFill>
                    <a:srgbClr val="9900FF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67" b="1" dirty="0" err="1">
                  <a:ln w="3175">
                    <a:solidFill>
                      <a:srgbClr val="9900FF"/>
                    </a:solidFill>
                  </a:ln>
                  <a:solidFill>
                    <a:srgbClr val="9900FF"/>
                  </a:solidFill>
                  <a:latin typeface="HP001 4 hàng" panose="020B0603050302020204" pitchFamily="34" charset="0"/>
                </a:rPr>
                <a:t>i</a:t>
              </a:r>
              <a:endParaRPr lang="en-US" sz="4267" b="1" dirty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EE5C6C47-4AC3-452A-B916-10252EB6A224}"/>
                </a:ext>
              </a:extLst>
            </p:cNvPr>
            <p:cNvCxnSpPr>
              <a:cxnSpLocks/>
            </p:cNvCxnSpPr>
            <p:nvPr/>
          </p:nvCxnSpPr>
          <p:spPr>
            <a:xfrm>
              <a:off x="1471781" y="2671012"/>
              <a:ext cx="597651" cy="0"/>
            </a:xfrm>
            <a:prstGeom prst="line">
              <a:avLst/>
            </a:prstGeom>
            <a:ln w="38100">
              <a:solidFill>
                <a:srgbClr val="99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1471095-FA3B-4B62-9998-5645B10AC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3129" y="-60829"/>
            <a:ext cx="12192000" cy="685522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26E36C5-A5E7-4C75-883A-CBAA125A39D0}"/>
              </a:ext>
            </a:extLst>
          </p:cNvPr>
          <p:cNvSpPr/>
          <p:nvPr/>
        </p:nvSpPr>
        <p:spPr>
          <a:xfrm>
            <a:off x="885711" y="4446596"/>
            <a:ext cx="11243733" cy="807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 err="1">
                <a:solidFill>
                  <a:schemeClr val="tx1"/>
                </a:solidFill>
              </a:rPr>
              <a:t>Giảm</a:t>
            </a:r>
            <a:r>
              <a:rPr lang="en-US" sz="3733" dirty="0">
                <a:solidFill>
                  <a:schemeClr val="tx1"/>
                </a:solidFill>
              </a:rPr>
              <a:t> </a:t>
            </a:r>
            <a:r>
              <a:rPr lang="en-US" sz="3733" dirty="0" err="1">
                <a:solidFill>
                  <a:schemeClr val="tx1"/>
                </a:solidFill>
              </a:rPr>
              <a:t>tải</a:t>
            </a:r>
            <a:r>
              <a:rPr lang="en-US" sz="3733" dirty="0">
                <a:solidFill>
                  <a:schemeClr val="tx1"/>
                </a:solidFill>
              </a:rPr>
              <a:t> </a:t>
            </a:r>
            <a:r>
              <a:rPr lang="en-US" sz="3733" dirty="0" err="1">
                <a:solidFill>
                  <a:schemeClr val="tx1"/>
                </a:solidFill>
              </a:rPr>
              <a:t>theo</a:t>
            </a:r>
            <a:r>
              <a:rPr lang="en-US" sz="3733" dirty="0">
                <a:solidFill>
                  <a:schemeClr val="tx1"/>
                </a:solidFill>
              </a:rPr>
              <a:t> </a:t>
            </a:r>
            <a:r>
              <a:rPr lang="en-US" sz="3733" dirty="0" err="1">
                <a:solidFill>
                  <a:schemeClr val="tx1"/>
                </a:solidFill>
              </a:rPr>
              <a:t>C</a:t>
            </a:r>
            <a:r>
              <a:rPr lang="en-US" sz="3733" dirty="0" err="1" smtClean="0">
                <a:solidFill>
                  <a:schemeClr val="tx1"/>
                </a:solidFill>
              </a:rPr>
              <a:t>ông</a:t>
            </a:r>
            <a:r>
              <a:rPr lang="en-US" sz="3733" dirty="0" smtClean="0">
                <a:solidFill>
                  <a:schemeClr val="tx1"/>
                </a:solidFill>
              </a:rPr>
              <a:t> </a:t>
            </a:r>
            <a:r>
              <a:rPr lang="en-US" sz="3733" dirty="0" err="1">
                <a:solidFill>
                  <a:schemeClr val="tx1"/>
                </a:solidFill>
              </a:rPr>
              <a:t>văn</a:t>
            </a:r>
            <a:r>
              <a:rPr lang="en-US" sz="3733" dirty="0">
                <a:solidFill>
                  <a:schemeClr val="tx1"/>
                </a:solidFill>
              </a:rPr>
              <a:t> 3969: HS </a:t>
            </a:r>
            <a:r>
              <a:rPr lang="en-US" sz="3733" dirty="0" err="1">
                <a:solidFill>
                  <a:schemeClr val="tx1"/>
                </a:solidFill>
              </a:rPr>
              <a:t>tự</a:t>
            </a:r>
            <a:r>
              <a:rPr lang="en-US" sz="3733" dirty="0">
                <a:solidFill>
                  <a:schemeClr val="tx1"/>
                </a:solidFill>
              </a:rPr>
              <a:t> </a:t>
            </a:r>
            <a:r>
              <a:rPr lang="en-US" sz="3733" dirty="0" err="1">
                <a:solidFill>
                  <a:schemeClr val="tx1"/>
                </a:solidFill>
              </a:rPr>
              <a:t>viết</a:t>
            </a:r>
            <a:r>
              <a:rPr lang="en-US" sz="3733" dirty="0">
                <a:solidFill>
                  <a:schemeClr val="tx1"/>
                </a:solidFill>
              </a:rPr>
              <a:t> </a:t>
            </a:r>
            <a:r>
              <a:rPr lang="en-US" sz="3733" dirty="0" err="1">
                <a:solidFill>
                  <a:schemeClr val="tx1"/>
                </a:solidFill>
              </a:rPr>
              <a:t>chính</a:t>
            </a:r>
            <a:r>
              <a:rPr lang="en-US" sz="3733" dirty="0">
                <a:solidFill>
                  <a:schemeClr val="tx1"/>
                </a:solidFill>
              </a:rPr>
              <a:t> </a:t>
            </a:r>
            <a:r>
              <a:rPr lang="en-US" sz="3733" dirty="0" err="1">
                <a:solidFill>
                  <a:schemeClr val="tx1"/>
                </a:solidFill>
              </a:rPr>
              <a:t>tả</a:t>
            </a:r>
            <a:endParaRPr lang="en-US" sz="3733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75A167B-25BE-4279-BD53-711CBDDB9483}"/>
              </a:ext>
            </a:extLst>
          </p:cNvPr>
          <p:cNvSpPr/>
          <p:nvPr/>
        </p:nvSpPr>
        <p:spPr>
          <a:xfrm>
            <a:off x="15257263" y="4692872"/>
            <a:ext cx="11243733" cy="807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>
                <a:solidFill>
                  <a:schemeClr val="tx1"/>
                </a:solidFill>
              </a:rPr>
              <a:t>Nếu bị lỗi font thì bạn có thể lấy hình này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BC31BCC-69DA-4D9E-9294-3C282AFB57E1}"/>
              </a:ext>
            </a:extLst>
          </p:cNvPr>
          <p:cNvSpPr/>
          <p:nvPr/>
        </p:nvSpPr>
        <p:spPr>
          <a:xfrm>
            <a:off x="1904714" y="3764972"/>
            <a:ext cx="4602863" cy="841321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/>
            <a:r>
              <a:rPr lang="en-US" sz="4267" b="1" dirty="0" err="1" smtClean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Rù</a:t>
            </a:r>
            <a:r>
              <a:rPr lang="en-US" sz="4267" b="1" dirty="0" smtClean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 smtClean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rì</a:t>
            </a:r>
            <a:r>
              <a:rPr lang="en-US" sz="4267" b="1" dirty="0" smtClean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 smtClean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đôi</a:t>
            </a:r>
            <a:r>
              <a:rPr lang="en-US" sz="4267" b="1" dirty="0" smtClean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 smtClean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cánh</a:t>
            </a:r>
            <a:r>
              <a:rPr lang="en-US" sz="4267" b="1" dirty="0" smtClean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…</a:t>
            </a:r>
            <a:endParaRPr lang="en-US" sz="4267" b="1" dirty="0">
              <a:ln w="3175">
                <a:solidFill>
                  <a:srgbClr val="9900FF"/>
                </a:solidFill>
              </a:ln>
              <a:solidFill>
                <a:srgbClr val="9900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37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0"/>
          <a:stretch/>
        </p:blipFill>
        <p:spPr>
          <a:xfrm>
            <a:off x="0" y="0"/>
            <a:ext cx="13439775" cy="566192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387" y="299135"/>
            <a:ext cx="6872219" cy="603178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53C2D2FB-6367-4BFE-B35A-DEFBE389EB4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5269" flipH="1">
            <a:off x="2357595" y="585284"/>
            <a:ext cx="961955" cy="71410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F5D73ECF-97ED-4E50-9B2A-DC2938C3258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63121" flipH="1">
            <a:off x="2383829" y="5403974"/>
            <a:ext cx="819808" cy="754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1EFCD98D-F4FF-4A31-929A-48849768019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38964">
            <a:off x="9141758" y="366960"/>
            <a:ext cx="771180" cy="71410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6D0177FD-9E84-4E22-8E30-1B292E2FB83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12102">
            <a:off x="9253809" y="5175302"/>
            <a:ext cx="914304" cy="8466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40365" y="665339"/>
            <a:ext cx="44262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Hành</a:t>
            </a:r>
            <a:r>
              <a:rPr lang="en-US" sz="30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trình</a:t>
            </a:r>
            <a:r>
              <a:rPr lang="en-US" sz="30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của</a:t>
            </a:r>
            <a:r>
              <a:rPr lang="en-US" sz="30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bầy</a:t>
            </a:r>
            <a:r>
              <a:rPr lang="en-US" sz="30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ong</a:t>
            </a:r>
            <a:endParaRPr lang="en-US" sz="3000" b="1" dirty="0">
              <a:solidFill>
                <a:srgbClr val="FF0000"/>
              </a:solidFill>
              <a:latin typeface="UTM Isadora" panose="02040603050506020204" pitchFamily="18" charset="0"/>
            </a:endParaRPr>
          </a:p>
        </p:txBody>
      </p:sp>
      <p:sp>
        <p:nvSpPr>
          <p:cNvPr id="17" name="Google Shape;869;p17">
            <a:extLst>
              <a:ext uri="{FF2B5EF4-FFF2-40B4-BE49-F238E27FC236}">
                <a16:creationId xmlns:a16="http://schemas.microsoft.com/office/drawing/2014/main" xmlns="" id="{5AA19AB6-D2B9-4266-BF15-8E0C350302D7}"/>
              </a:ext>
            </a:extLst>
          </p:cNvPr>
          <p:cNvSpPr txBox="1"/>
          <p:nvPr/>
        </p:nvSpPr>
        <p:spPr>
          <a:xfrm>
            <a:off x="4161685" y="1109773"/>
            <a:ext cx="6598050" cy="441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Tx/>
            </a:pPr>
            <a:r>
              <a:rPr lang="vi-VN" sz="20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    Bầy ong rong ruổi trăm miền</a:t>
            </a:r>
          </a:p>
          <a:p>
            <a:pPr lvl="0">
              <a:buClrTx/>
            </a:pPr>
            <a:r>
              <a:rPr lang="vi-VN" sz="20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Rù rì đôi cánh nối liền mùa hoa.</a:t>
            </a:r>
            <a:endParaRPr lang="vi-VN" sz="2000" dirty="0">
              <a:ln>
                <a:solidFill>
                  <a:schemeClr val="tx1"/>
                </a:solidFill>
              </a:ln>
              <a:latin typeface="+mj-lt"/>
            </a:endParaRP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    Nối rừng hoang với biển xa</a:t>
            </a: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Đất nơi đâu cũng tìm ra ngọt ngào.</a:t>
            </a: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    (Nếu hoa có ở trời cao</a:t>
            </a: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Thì bầy ong cũng mang vào mật thơm)</a:t>
            </a:r>
          </a:p>
          <a:p>
            <a:endParaRPr lang="vi-VN" sz="2000" dirty="0">
              <a:ln>
                <a:solidFill>
                  <a:schemeClr val="tx1"/>
                </a:solidFill>
              </a:ln>
              <a:latin typeface="+mj-lt"/>
            </a:endParaRP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    Chắt trong vị ngọt mùi hương</a:t>
            </a: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Lặng thầm thay những con đường ong bay.</a:t>
            </a: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    Trải qua mưa nắng vơi đầy</a:t>
            </a: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Men trời đất đủ làm say đất trời.</a:t>
            </a: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    Bầy ong giữ hộ cho người</a:t>
            </a: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Những mùa hoa đã tàn phai tháng ngày.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9886" y="5292820"/>
            <a:ext cx="25779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000000"/>
                </a:solidFill>
                <a:latin typeface="UTM Isadora" panose="02040603050506020204" pitchFamily="18" charset="0"/>
              </a:rPr>
              <a:t>Nguyễn</a:t>
            </a:r>
            <a:r>
              <a:rPr lang="en-US" sz="2200" b="1" dirty="0" smtClean="0">
                <a:solidFill>
                  <a:srgbClr val="000000"/>
                </a:solidFill>
                <a:latin typeface="UTM Isadora" panose="02040603050506020204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UTM Isadora" panose="02040603050506020204" pitchFamily="18" charset="0"/>
              </a:rPr>
              <a:t>Đức</a:t>
            </a:r>
            <a:r>
              <a:rPr lang="en-US" sz="2200" b="1" dirty="0" smtClean="0">
                <a:solidFill>
                  <a:srgbClr val="000000"/>
                </a:solidFill>
                <a:latin typeface="UTM Isadora" panose="02040603050506020204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UTM Isadora" panose="02040603050506020204" pitchFamily="18" charset="0"/>
              </a:rPr>
              <a:t>Mậu</a:t>
            </a:r>
            <a:endParaRPr lang="en-US" sz="2200" b="1" dirty="0">
              <a:solidFill>
                <a:srgbClr val="000000"/>
              </a:solidFill>
              <a:latin typeface="UTM Isado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719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0"/>
          <a:stretch/>
        </p:blipFill>
        <p:spPr>
          <a:xfrm>
            <a:off x="-1" y="317"/>
            <a:ext cx="13439775" cy="566192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91149DD-526B-4A33-996E-B35BC4F837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1" y="-446994"/>
            <a:ext cx="9791886" cy="70446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9D2A64D-A67B-46F1-A7B6-4977093C0AA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254" y="3509337"/>
            <a:ext cx="1987296" cy="27432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8E19F00-CE01-4307-A1CD-0B43B569C2D0}"/>
              </a:ext>
            </a:extLst>
          </p:cNvPr>
          <p:cNvSpPr txBox="1"/>
          <p:nvPr/>
        </p:nvSpPr>
        <p:spPr>
          <a:xfrm>
            <a:off x="1183510" y="2547215"/>
            <a:ext cx="775491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6000" dirty="0" smtClean="0">
                <a:solidFill>
                  <a:srgbClr val="002060"/>
                </a:solidFill>
                <a:latin typeface="SVN-Ziclets" panose="02000603000000000000" pitchFamily="2" charset="0"/>
                <a:ea typeface="inpin heiti" charset="-122"/>
              </a:rPr>
              <a:t>BÀI TẬP CHÍNH TẢ</a:t>
            </a:r>
            <a:endParaRPr lang="zh-CN" altLang="en-US" sz="6000" dirty="0">
              <a:solidFill>
                <a:srgbClr val="002060"/>
              </a:solidFill>
              <a:latin typeface="SVN-Ziclets" panose="02000603000000000000" pitchFamily="2" charset="0"/>
              <a:ea typeface="inpin heiti" charset="-122"/>
            </a:endParaRPr>
          </a:p>
          <a:p>
            <a:pPr>
              <a:lnSpc>
                <a:spcPct val="150000"/>
              </a:lnSpc>
            </a:pPr>
            <a:endParaRPr lang="zh-CN" altLang="en-US" sz="6000" dirty="0">
              <a:solidFill>
                <a:srgbClr val="002060"/>
              </a:solidFill>
              <a:latin typeface="SVN-Ziclets" panose="02000603000000000000" pitchFamily="2" charset="0"/>
              <a:ea typeface="inpin heiti" charset="-122"/>
            </a:endParaRPr>
          </a:p>
          <a:p>
            <a:endParaRPr lang="zh-CN" altLang="en-US" sz="6000" dirty="0">
              <a:solidFill>
                <a:srgbClr val="002060"/>
              </a:solidFill>
              <a:latin typeface="SVN-Ziclets" panose="02000603000000000000" pitchFamily="2" charset="0"/>
              <a:ea typeface="inpin heiti" charset="-122"/>
            </a:endParaRPr>
          </a:p>
          <a:p>
            <a:endParaRPr lang="zh-CN" altLang="en-US" sz="6000" dirty="0">
              <a:solidFill>
                <a:srgbClr val="002060"/>
              </a:solidFill>
              <a:latin typeface="SVN-Ziclets" panose="02000603000000000000" pitchFamily="2" charset="0"/>
              <a:ea typeface="inpin heiti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0328D4A1-5C40-40AE-B9A9-E84AC9E9EE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254" y="595312"/>
            <a:ext cx="8020050" cy="5667375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xmlns="" id="{73FC514C-18B8-40D0-B147-79CE3F38B0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19410" y="4054263"/>
            <a:ext cx="2111906" cy="28037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98320" y="1921759"/>
            <a:ext cx="52581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 smtClean="0">
                <a:latin typeface="UTM A&amp;S Graceland" panose="02040603050506020204" pitchFamily="18" charset="0"/>
              </a:rPr>
              <a:t>Hoạt</a:t>
            </a:r>
            <a:r>
              <a:rPr lang="en-US" sz="8000" dirty="0" smtClean="0">
                <a:latin typeface="UTM A&amp;S Graceland" panose="02040603050506020204" pitchFamily="18" charset="0"/>
              </a:rPr>
              <a:t> </a:t>
            </a:r>
            <a:r>
              <a:rPr lang="en-US" sz="8000" dirty="0" err="1" smtClean="0">
                <a:latin typeface="UTM A&amp;S Graceland" panose="02040603050506020204" pitchFamily="18" charset="0"/>
              </a:rPr>
              <a:t>động</a:t>
            </a:r>
            <a:r>
              <a:rPr lang="en-US" sz="8000" dirty="0" smtClean="0">
                <a:latin typeface="UTM A&amp;S Graceland" panose="02040603050506020204" pitchFamily="18" charset="0"/>
              </a:rPr>
              <a:t> 2:</a:t>
            </a:r>
            <a:endParaRPr lang="en-US" sz="8000" dirty="0">
              <a:latin typeface="UTM A&amp;S Graceland" panose="02040603050506020204" pitchFamily="18" charset="0"/>
            </a:endParaRP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xmlns="" id="{73FC514C-18B8-40D0-B147-79CE3F38B0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862213" y="3730670"/>
            <a:ext cx="2111906" cy="280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03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00"/>
                            </p:stCondLst>
                            <p:childTnLst>
                              <p:par>
                                <p:cTn id="4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0"/>
          <a:stretch/>
        </p:blipFill>
        <p:spPr>
          <a:xfrm>
            <a:off x="0" y="0"/>
            <a:ext cx="13439775" cy="566192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556923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11" name="图片 11">
            <a:extLst>
              <a:ext uri="{FF2B5EF4-FFF2-40B4-BE49-F238E27FC236}">
                <a16:creationId xmlns:a16="http://schemas.microsoft.com/office/drawing/2014/main" xmlns="" id="{C94618CC-FE7D-4AAA-8E21-B5360ECF32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775" y="0"/>
            <a:ext cx="2633477" cy="2398781"/>
          </a:xfrm>
          <a:prstGeom prst="rect">
            <a:avLst/>
          </a:prstGeom>
        </p:spPr>
      </p:pic>
      <p:pic>
        <p:nvPicPr>
          <p:cNvPr id="13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6039" y="-113166"/>
            <a:ext cx="4470081" cy="28176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1133996">
            <a:off x="685801" y="1537773"/>
            <a:ext cx="16514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SVN-Beloved" pitchFamily="50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Beloved" pitchFamily="50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SVN-Beloved" pitchFamily="50" charset="0"/>
              </a:rPr>
              <a:t> 2</a:t>
            </a:r>
            <a:endParaRPr lang="en-US" sz="4000" dirty="0">
              <a:solidFill>
                <a:srgbClr val="FF0000"/>
              </a:solidFill>
              <a:latin typeface="SVN-Beloved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8837" y="1113962"/>
            <a:ext cx="567014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rgbClr val="FF0000"/>
                </a:solidFill>
                <a:latin typeface="SVN-Beloved" pitchFamily="50" charset="0"/>
              </a:rPr>
              <a:t>a. </a:t>
            </a:r>
            <a:r>
              <a:rPr lang="en-US" sz="3500" dirty="0" err="1" smtClean="0">
                <a:solidFill>
                  <a:srgbClr val="FF0000"/>
                </a:solidFill>
                <a:latin typeface="SVN-Beloved" pitchFamily="50" charset="0"/>
              </a:rPr>
              <a:t>Tìm</a:t>
            </a:r>
            <a:r>
              <a:rPr lang="en-US" sz="35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SVN-Beloved" pitchFamily="50" charset="0"/>
              </a:rPr>
              <a:t>các</a:t>
            </a:r>
            <a:r>
              <a:rPr lang="en-US" sz="35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SVN-Beloved" pitchFamily="50" charset="0"/>
              </a:rPr>
              <a:t>từ</a:t>
            </a:r>
            <a:r>
              <a:rPr lang="en-US" sz="35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SVN-Beloved" pitchFamily="50" charset="0"/>
              </a:rPr>
              <a:t>ngữ</a:t>
            </a:r>
            <a:r>
              <a:rPr lang="en-US" sz="35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SVN-Beloved" pitchFamily="50" charset="0"/>
              </a:rPr>
              <a:t>chứa</a:t>
            </a:r>
            <a:r>
              <a:rPr lang="en-US" sz="35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SVN-Beloved" pitchFamily="50" charset="0"/>
              </a:rPr>
              <a:t>những</a:t>
            </a:r>
            <a:r>
              <a:rPr lang="en-US" sz="35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SVN-Beloved" pitchFamily="50" charset="0"/>
              </a:rPr>
              <a:t>tiếng</a:t>
            </a:r>
            <a:r>
              <a:rPr lang="en-US" sz="35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SVN-Beloved" pitchFamily="50" charset="0"/>
              </a:rPr>
              <a:t>sau</a:t>
            </a:r>
            <a:r>
              <a:rPr lang="en-US" sz="3500" dirty="0" smtClean="0">
                <a:solidFill>
                  <a:srgbClr val="FF0000"/>
                </a:solidFill>
                <a:latin typeface="SVN-Beloved" pitchFamily="50" charset="0"/>
              </a:rPr>
              <a:t>:</a:t>
            </a:r>
            <a:endParaRPr lang="en-US" sz="3500" dirty="0">
              <a:solidFill>
                <a:srgbClr val="FF0000"/>
              </a:solidFill>
              <a:latin typeface="SVN-Beloved" pitchFamily="50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388724"/>
              </p:ext>
            </p:extLst>
          </p:nvPr>
        </p:nvGraphicFramePr>
        <p:xfrm>
          <a:off x="3554042" y="1806744"/>
          <a:ext cx="6502400" cy="124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 smtClean="0">
                          <a:latin typeface="SVN-Beloved" pitchFamily="50" charset="0"/>
                        </a:rPr>
                        <a:t>sâm</a:t>
                      </a:r>
                      <a:endParaRPr lang="en-US" sz="3500" dirty="0">
                        <a:latin typeface="SVN-Beloved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 smtClean="0">
                          <a:latin typeface="SVN-Beloved" pitchFamily="50" charset="0"/>
                        </a:rPr>
                        <a:t>sương</a:t>
                      </a:r>
                      <a:endParaRPr lang="en-US" sz="3500" dirty="0">
                        <a:latin typeface="SVN-Beloved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 smtClean="0">
                          <a:latin typeface="SVN-Beloved" pitchFamily="50" charset="0"/>
                        </a:rPr>
                        <a:t>sưa</a:t>
                      </a:r>
                      <a:endParaRPr lang="en-US" sz="3500" dirty="0">
                        <a:latin typeface="SVN-Beloved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 smtClean="0">
                          <a:latin typeface="SVN-Beloved" pitchFamily="50" charset="0"/>
                        </a:rPr>
                        <a:t>siêu</a:t>
                      </a:r>
                      <a:endParaRPr lang="en-US" sz="3500" dirty="0">
                        <a:latin typeface="SVN-Beloved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 smtClean="0">
                          <a:latin typeface="SVN-Beloved" pitchFamily="50" charset="0"/>
                        </a:rPr>
                        <a:t>xâm</a:t>
                      </a:r>
                      <a:endParaRPr lang="en-US" sz="3500" dirty="0">
                        <a:latin typeface="SVN-Beloved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 smtClean="0">
                          <a:latin typeface="SVN-Beloved" pitchFamily="50" charset="0"/>
                        </a:rPr>
                        <a:t>xương</a:t>
                      </a:r>
                      <a:endParaRPr lang="en-US" sz="3500" dirty="0">
                        <a:latin typeface="SVN-Beloved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 smtClean="0">
                          <a:latin typeface="SVN-Beloved" pitchFamily="50" charset="0"/>
                        </a:rPr>
                        <a:t>xưa</a:t>
                      </a:r>
                      <a:endParaRPr lang="en-US" sz="3500" dirty="0">
                        <a:latin typeface="SVN-Beloved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 smtClean="0">
                          <a:latin typeface="SVN-Beloved" pitchFamily="50" charset="0"/>
                        </a:rPr>
                        <a:t>xiêu</a:t>
                      </a:r>
                      <a:endParaRPr lang="en-US" sz="3500" dirty="0">
                        <a:latin typeface="SVN-Beloved" pitchFamily="50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54042" y="3296415"/>
            <a:ext cx="412965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SVN-Beloved" pitchFamily="50" charset="0"/>
              </a:rPr>
              <a:t>M: </a:t>
            </a:r>
            <a:r>
              <a:rPr lang="en-US" sz="3500" b="1" dirty="0" err="1" smtClean="0">
                <a:latin typeface="SVN-Beloved" pitchFamily="50" charset="0"/>
              </a:rPr>
              <a:t>nhân</a:t>
            </a:r>
            <a:r>
              <a:rPr lang="en-US" sz="3500" b="1" dirty="0" smtClean="0">
                <a:latin typeface="SVN-Beloved" pitchFamily="50" charset="0"/>
              </a:rPr>
              <a:t> </a:t>
            </a:r>
            <a:r>
              <a:rPr lang="en-US" sz="3500" b="1" dirty="0" err="1" smtClean="0">
                <a:latin typeface="SVN-Beloved" pitchFamily="50" charset="0"/>
              </a:rPr>
              <a:t>sâm</a:t>
            </a:r>
            <a:r>
              <a:rPr lang="en-US" sz="3500" b="1" dirty="0" smtClean="0">
                <a:latin typeface="SVN-Beloved" pitchFamily="50" charset="0"/>
              </a:rPr>
              <a:t> / </a:t>
            </a:r>
            <a:r>
              <a:rPr lang="en-US" sz="3500" b="1" dirty="0" err="1" smtClean="0">
                <a:latin typeface="SVN-Beloved" pitchFamily="50" charset="0"/>
              </a:rPr>
              <a:t>xâm</a:t>
            </a:r>
            <a:r>
              <a:rPr lang="en-US" sz="3500" b="1" dirty="0" smtClean="0">
                <a:latin typeface="SVN-Beloved" pitchFamily="50" charset="0"/>
              </a:rPr>
              <a:t> </a:t>
            </a:r>
            <a:r>
              <a:rPr lang="en-US" sz="3500" b="1" dirty="0" err="1" smtClean="0">
                <a:latin typeface="SVN-Beloved" pitchFamily="50" charset="0"/>
              </a:rPr>
              <a:t>nhập</a:t>
            </a:r>
            <a:endParaRPr lang="en-US" sz="3500" b="1" dirty="0">
              <a:latin typeface="SVN-Beloved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54042" y="4040523"/>
            <a:ext cx="443422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>
                <a:solidFill>
                  <a:srgbClr val="FF0000"/>
                </a:solidFill>
                <a:latin typeface="SVN-Beloved" pitchFamily="50" charset="0"/>
              </a:rPr>
              <a:t>s</a:t>
            </a:r>
            <a:r>
              <a:rPr lang="en-US" sz="3500" b="1" dirty="0" err="1" smtClean="0">
                <a:solidFill>
                  <a:srgbClr val="FF0000"/>
                </a:solidFill>
                <a:latin typeface="SVN-Beloved" pitchFamily="50" charset="0"/>
              </a:rPr>
              <a:t>âm</a:t>
            </a:r>
            <a:r>
              <a:rPr lang="en-US" sz="3500" b="1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SVN-Beloved" pitchFamily="50" charset="0"/>
              </a:rPr>
              <a:t>bổ</a:t>
            </a:r>
            <a:r>
              <a:rPr lang="en-US" sz="3500" b="1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SVN-Beloved" pitchFamily="50" charset="0"/>
              </a:rPr>
              <a:t>lượng</a:t>
            </a:r>
            <a:r>
              <a:rPr lang="en-US" sz="3500" b="1" dirty="0" smtClean="0">
                <a:solidFill>
                  <a:srgbClr val="FF0000"/>
                </a:solidFill>
                <a:latin typeface="SVN-Beloved" pitchFamily="50" charset="0"/>
              </a:rPr>
              <a:t> / </a:t>
            </a:r>
            <a:r>
              <a:rPr lang="en-US" sz="3500" b="1" dirty="0" err="1" smtClean="0">
                <a:solidFill>
                  <a:srgbClr val="FF0000"/>
                </a:solidFill>
                <a:latin typeface="SVN-Beloved" pitchFamily="50" charset="0"/>
              </a:rPr>
              <a:t>xâm</a:t>
            </a:r>
            <a:r>
              <a:rPr lang="en-US" sz="3500" b="1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SVN-Beloved" pitchFamily="50" charset="0"/>
              </a:rPr>
              <a:t>chiếm</a:t>
            </a:r>
            <a:r>
              <a:rPr lang="en-US" sz="3500" b="1" dirty="0" smtClean="0">
                <a:solidFill>
                  <a:srgbClr val="FF0000"/>
                </a:solidFill>
                <a:latin typeface="SVN-Beloved" pitchFamily="50" charset="0"/>
              </a:rPr>
              <a:t>, </a:t>
            </a:r>
            <a:endParaRPr lang="en-US" sz="3500" b="1" dirty="0">
              <a:solidFill>
                <a:srgbClr val="FF0000"/>
              </a:solidFill>
              <a:latin typeface="SVN-Beloved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59825" y="4007473"/>
            <a:ext cx="388279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>
                <a:solidFill>
                  <a:srgbClr val="0000CC"/>
                </a:solidFill>
                <a:latin typeface="SVN-Beloved" pitchFamily="50" charset="0"/>
              </a:rPr>
              <a:t>g</a:t>
            </a:r>
            <a:r>
              <a:rPr lang="en-US" sz="3500" b="1" dirty="0" err="1" smtClean="0">
                <a:solidFill>
                  <a:srgbClr val="0000CC"/>
                </a:solidFill>
                <a:latin typeface="SVN-Beloved" pitchFamily="50" charset="0"/>
              </a:rPr>
              <a:t>iọt</a:t>
            </a:r>
            <a:r>
              <a:rPr lang="en-US" sz="3500" b="1" dirty="0" smtClean="0">
                <a:solidFill>
                  <a:srgbClr val="0000CC"/>
                </a:solidFill>
                <a:latin typeface="SVN-Beloved" pitchFamily="50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SVN-Beloved" pitchFamily="50" charset="0"/>
              </a:rPr>
              <a:t>sương</a:t>
            </a:r>
            <a:r>
              <a:rPr lang="en-US" sz="3500" b="1" dirty="0" smtClean="0">
                <a:solidFill>
                  <a:srgbClr val="0000CC"/>
                </a:solidFill>
                <a:latin typeface="SVN-Beloved" pitchFamily="50" charset="0"/>
              </a:rPr>
              <a:t> / </a:t>
            </a:r>
            <a:r>
              <a:rPr lang="en-US" sz="3500" b="1" dirty="0" err="1" smtClean="0">
                <a:solidFill>
                  <a:srgbClr val="0000CC"/>
                </a:solidFill>
                <a:latin typeface="SVN-Beloved" pitchFamily="50" charset="0"/>
              </a:rPr>
              <a:t>xương</a:t>
            </a:r>
            <a:r>
              <a:rPr lang="en-US" sz="3500" b="1" dirty="0" smtClean="0">
                <a:solidFill>
                  <a:srgbClr val="0000CC"/>
                </a:solidFill>
                <a:latin typeface="SVN-Beloved" pitchFamily="50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SVN-Beloved" pitchFamily="50" charset="0"/>
              </a:rPr>
              <a:t>tay</a:t>
            </a:r>
            <a:r>
              <a:rPr lang="en-US" sz="3500" b="1" dirty="0" smtClean="0">
                <a:solidFill>
                  <a:srgbClr val="0000CC"/>
                </a:solidFill>
                <a:latin typeface="SVN-Beloved" pitchFamily="50" charset="0"/>
              </a:rPr>
              <a:t>, </a:t>
            </a:r>
            <a:endParaRPr lang="en-US" sz="3500" b="1" dirty="0">
              <a:solidFill>
                <a:srgbClr val="0000CC"/>
              </a:solidFill>
              <a:latin typeface="SVN-Beloved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87819" y="4719907"/>
            <a:ext cx="362791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0000"/>
                </a:solidFill>
                <a:latin typeface="SVN-Beloved" pitchFamily="50" charset="0"/>
              </a:rPr>
              <a:t>siêu</a:t>
            </a:r>
            <a:r>
              <a:rPr lang="en-US" sz="3500" b="1" dirty="0" smtClean="0">
                <a:solidFill>
                  <a:srgbClr val="000000"/>
                </a:solidFill>
                <a:latin typeface="SVN-Beloved" pitchFamily="50" charset="0"/>
              </a:rPr>
              <a:t> </a:t>
            </a:r>
            <a:r>
              <a:rPr lang="en-US" sz="3500" b="1" dirty="0" err="1" smtClean="0">
                <a:solidFill>
                  <a:srgbClr val="000000"/>
                </a:solidFill>
                <a:latin typeface="SVN-Beloved" pitchFamily="50" charset="0"/>
              </a:rPr>
              <a:t>nhân</a:t>
            </a:r>
            <a:r>
              <a:rPr lang="en-US" sz="3500" b="1" dirty="0" smtClean="0">
                <a:solidFill>
                  <a:srgbClr val="000000"/>
                </a:solidFill>
                <a:latin typeface="SVN-Beloved" pitchFamily="50" charset="0"/>
              </a:rPr>
              <a:t> / </a:t>
            </a:r>
            <a:r>
              <a:rPr lang="en-US" sz="3500" b="1" dirty="0" err="1" smtClean="0">
                <a:solidFill>
                  <a:srgbClr val="000000"/>
                </a:solidFill>
                <a:latin typeface="SVN-Beloved" pitchFamily="50" charset="0"/>
              </a:rPr>
              <a:t>liêu</a:t>
            </a:r>
            <a:r>
              <a:rPr lang="en-US" sz="3500" b="1" dirty="0" smtClean="0">
                <a:solidFill>
                  <a:srgbClr val="000000"/>
                </a:solidFill>
                <a:latin typeface="SVN-Beloved" pitchFamily="50" charset="0"/>
              </a:rPr>
              <a:t> </a:t>
            </a:r>
            <a:r>
              <a:rPr lang="en-US" sz="3500" b="1" dirty="0" err="1" smtClean="0">
                <a:solidFill>
                  <a:srgbClr val="000000"/>
                </a:solidFill>
                <a:latin typeface="SVN-Beloved" pitchFamily="50" charset="0"/>
              </a:rPr>
              <a:t>xiêu</a:t>
            </a:r>
            <a:r>
              <a:rPr lang="en-US" sz="3500" b="1" dirty="0" smtClean="0">
                <a:solidFill>
                  <a:srgbClr val="000000"/>
                </a:solidFill>
                <a:latin typeface="SVN-Beloved" pitchFamily="50" charset="0"/>
              </a:rPr>
              <a:t>,…</a:t>
            </a:r>
            <a:endParaRPr lang="en-US" sz="3500" b="1" dirty="0">
              <a:solidFill>
                <a:srgbClr val="000000"/>
              </a:solidFill>
              <a:latin typeface="SVN-Beloved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97859" y="4719907"/>
            <a:ext cx="301236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SVN-Beloved" pitchFamily="50" charset="0"/>
              </a:rPr>
              <a:t>s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SVN-Beloved" pitchFamily="50" charset="0"/>
              </a:rPr>
              <a:t>ay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SVN-Beloved" pitchFamily="50" charset="0"/>
              </a:rPr>
              <a:t>xưa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SVN-Beloved" pitchFamily="50" charset="0"/>
              </a:rPr>
              <a:t> /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SVN-Beloved" pitchFamily="50" charset="0"/>
              </a:rPr>
              <a:t>cổ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SVN-Beloved" pitchFamily="50" charset="0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SVN-Beloved" pitchFamily="50" charset="0"/>
              </a:rPr>
              <a:t>xưa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SVN-Beloved" pitchFamily="50" charset="0"/>
              </a:rPr>
              <a:t>, </a:t>
            </a:r>
            <a:endParaRPr lang="en-US" sz="3500" b="1" dirty="0">
              <a:solidFill>
                <a:schemeClr val="accent2">
                  <a:lumMod val="50000"/>
                </a:schemeClr>
              </a:solidFill>
              <a:latin typeface="SVN-Beloved" pitchFamily="50" charset="0"/>
            </a:endParaRPr>
          </a:p>
        </p:txBody>
      </p:sp>
      <p:pic>
        <p:nvPicPr>
          <p:cNvPr id="24" name="图片 22">
            <a:extLst>
              <a:ext uri="{FF2B5EF4-FFF2-40B4-BE49-F238E27FC236}">
                <a16:creationId xmlns:a16="http://schemas.microsoft.com/office/drawing/2014/main" xmlns="" id="{F5D73ECF-97ED-4E50-9B2A-DC2938C3258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63121" flipH="1">
            <a:off x="-87134" y="1046939"/>
            <a:ext cx="819808" cy="754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图片 20">
            <a:extLst>
              <a:ext uri="{FF2B5EF4-FFF2-40B4-BE49-F238E27FC236}">
                <a16:creationId xmlns:a16="http://schemas.microsoft.com/office/drawing/2014/main" xmlns="" id="{1EFCD98D-F4FF-4A31-929A-48849768019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38964">
            <a:off x="2275912" y="555902"/>
            <a:ext cx="771180" cy="714108"/>
          </a:xfrm>
          <a:prstGeom prst="rect">
            <a:avLst/>
          </a:prstGeom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xmlns="" id="{73FC514C-18B8-40D0-B147-79CE3F38B0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19410" y="4054263"/>
            <a:ext cx="2111906" cy="280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9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7" grpId="0"/>
      <p:bldP spid="18" grpId="0"/>
      <p:bldP spid="20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0"/>
          <a:stretch/>
        </p:blipFill>
        <p:spPr>
          <a:xfrm>
            <a:off x="0" y="0"/>
            <a:ext cx="13439775" cy="566192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556923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11" name="图片 11">
            <a:extLst>
              <a:ext uri="{FF2B5EF4-FFF2-40B4-BE49-F238E27FC236}">
                <a16:creationId xmlns:a16="http://schemas.microsoft.com/office/drawing/2014/main" xmlns="" id="{C94618CC-FE7D-4AAA-8E21-B5360ECF32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775" y="0"/>
            <a:ext cx="2633477" cy="2398781"/>
          </a:xfrm>
          <a:prstGeom prst="rect">
            <a:avLst/>
          </a:prstGeom>
        </p:spPr>
      </p:pic>
      <p:pic>
        <p:nvPicPr>
          <p:cNvPr id="13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6039" y="-113166"/>
            <a:ext cx="4470081" cy="28176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1133996">
            <a:off x="685801" y="1537773"/>
            <a:ext cx="16514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SVN-Beloved" pitchFamily="50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Beloved" pitchFamily="50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SVN-Beloved" pitchFamily="50" charset="0"/>
              </a:rPr>
              <a:t> 2</a:t>
            </a:r>
            <a:endParaRPr lang="en-US" sz="4000" dirty="0">
              <a:solidFill>
                <a:srgbClr val="FF0000"/>
              </a:solidFill>
              <a:latin typeface="SVN-Beloved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8837" y="1113962"/>
            <a:ext cx="775084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SVN-Beloved" pitchFamily="50" charset="0"/>
              </a:rPr>
              <a:t>b</a:t>
            </a:r>
            <a:r>
              <a:rPr lang="en-US" sz="3500" dirty="0" smtClean="0">
                <a:solidFill>
                  <a:srgbClr val="FF0000"/>
                </a:solidFill>
                <a:latin typeface="SVN-Beloved" pitchFamily="50" charset="0"/>
              </a:rPr>
              <a:t>. </a:t>
            </a:r>
            <a:r>
              <a:rPr lang="en-US" sz="3500" dirty="0" err="1" smtClean="0">
                <a:solidFill>
                  <a:srgbClr val="FF0000"/>
                </a:solidFill>
                <a:latin typeface="SVN-Beloved" pitchFamily="50" charset="0"/>
              </a:rPr>
              <a:t>Tìm</a:t>
            </a:r>
            <a:r>
              <a:rPr lang="en-US" sz="35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SVN-Beloved" pitchFamily="50" charset="0"/>
              </a:rPr>
              <a:t>các</a:t>
            </a:r>
            <a:r>
              <a:rPr lang="en-US" sz="35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SVN-Beloved" pitchFamily="50" charset="0"/>
              </a:rPr>
              <a:t>từ</a:t>
            </a:r>
            <a:r>
              <a:rPr lang="en-US" sz="35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SVN-Beloved" pitchFamily="50" charset="0"/>
              </a:rPr>
              <a:t>ngữ</a:t>
            </a:r>
            <a:r>
              <a:rPr lang="en-US" sz="35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SVN-Beloved" pitchFamily="50" charset="0"/>
              </a:rPr>
              <a:t>có</a:t>
            </a:r>
            <a:r>
              <a:rPr lang="en-US" sz="35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SVN-Beloved" pitchFamily="50" charset="0"/>
              </a:rPr>
              <a:t>tiếng</a:t>
            </a:r>
            <a:r>
              <a:rPr lang="en-US" sz="35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SVN-Beloved" pitchFamily="50" charset="0"/>
              </a:rPr>
              <a:t>chứa</a:t>
            </a:r>
            <a:r>
              <a:rPr lang="en-US" sz="35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SVN-Beloved" pitchFamily="50" charset="0"/>
              </a:rPr>
              <a:t>vần</a:t>
            </a:r>
            <a:r>
              <a:rPr lang="en-US" sz="35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SVN-Beloved" pitchFamily="50" charset="0"/>
              </a:rPr>
              <a:t>ghi</a:t>
            </a:r>
            <a:r>
              <a:rPr lang="en-US" sz="35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SVN-Beloved" pitchFamily="50" charset="0"/>
              </a:rPr>
              <a:t>trong</a:t>
            </a:r>
            <a:r>
              <a:rPr lang="en-US" sz="35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SVN-Beloved" pitchFamily="50" charset="0"/>
              </a:rPr>
              <a:t>bảng</a:t>
            </a:r>
            <a:r>
              <a:rPr lang="en-US" sz="35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SVN-Beloved" pitchFamily="50" charset="0"/>
              </a:rPr>
              <a:t>sau</a:t>
            </a:r>
            <a:r>
              <a:rPr lang="en-US" sz="3500" dirty="0" smtClean="0">
                <a:solidFill>
                  <a:srgbClr val="FF0000"/>
                </a:solidFill>
                <a:latin typeface="SVN-Beloved" pitchFamily="50" charset="0"/>
              </a:rPr>
              <a:t>:</a:t>
            </a:r>
            <a:endParaRPr lang="en-US" sz="3500" dirty="0">
              <a:solidFill>
                <a:srgbClr val="FF0000"/>
              </a:solidFill>
              <a:latin typeface="SVN-Beloved" pitchFamily="50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62244"/>
              </p:ext>
            </p:extLst>
          </p:nvPr>
        </p:nvGraphicFramePr>
        <p:xfrm>
          <a:off x="5048129" y="1924085"/>
          <a:ext cx="4876800" cy="124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 smtClean="0">
                          <a:latin typeface="SVN-Beloved" pitchFamily="50" charset="0"/>
                        </a:rPr>
                        <a:t>uôt</a:t>
                      </a:r>
                      <a:endParaRPr lang="en-US" sz="3500" dirty="0">
                        <a:latin typeface="SVN-Beloved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 smtClean="0">
                          <a:latin typeface="SVN-Beloved" pitchFamily="50" charset="0"/>
                        </a:rPr>
                        <a:t>ươt</a:t>
                      </a:r>
                      <a:endParaRPr lang="en-US" sz="3500" dirty="0">
                        <a:latin typeface="SVN-Beloved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 smtClean="0">
                          <a:latin typeface="SVN-Beloved" pitchFamily="50" charset="0"/>
                        </a:rPr>
                        <a:t>iêt</a:t>
                      </a:r>
                      <a:endParaRPr lang="en-US" sz="3500" dirty="0">
                        <a:latin typeface="SVN-Beloved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 smtClean="0">
                          <a:latin typeface="SVN-Beloved" pitchFamily="50" charset="0"/>
                        </a:rPr>
                        <a:t>uôc</a:t>
                      </a:r>
                      <a:endParaRPr lang="en-US" sz="3500" dirty="0">
                        <a:latin typeface="SVN-Beloved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 smtClean="0">
                          <a:latin typeface="SVN-Beloved" pitchFamily="50" charset="0"/>
                        </a:rPr>
                        <a:t>ươc</a:t>
                      </a:r>
                      <a:endParaRPr lang="en-US" sz="3500" dirty="0">
                        <a:latin typeface="SVN-Beloved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 smtClean="0">
                          <a:latin typeface="SVN-Beloved" pitchFamily="50" charset="0"/>
                        </a:rPr>
                        <a:t>iêc</a:t>
                      </a:r>
                      <a:endParaRPr lang="en-US" sz="3500" dirty="0">
                        <a:latin typeface="SVN-Beloved" pitchFamily="50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54042" y="3296415"/>
            <a:ext cx="393248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SVN-Beloved" pitchFamily="50" charset="0"/>
              </a:rPr>
              <a:t>M: </a:t>
            </a:r>
            <a:r>
              <a:rPr lang="en-US" sz="3500" b="1" dirty="0" err="1" smtClean="0">
                <a:latin typeface="SVN-Beloved" pitchFamily="50" charset="0"/>
              </a:rPr>
              <a:t>buột</a:t>
            </a:r>
            <a:r>
              <a:rPr lang="en-US" sz="3500" b="1" dirty="0" smtClean="0">
                <a:latin typeface="SVN-Beloved" pitchFamily="50" charset="0"/>
              </a:rPr>
              <a:t> </a:t>
            </a:r>
            <a:r>
              <a:rPr lang="en-US" sz="3500" b="1" dirty="0" err="1" smtClean="0">
                <a:latin typeface="SVN-Beloved" pitchFamily="50" charset="0"/>
              </a:rPr>
              <a:t>miệng</a:t>
            </a:r>
            <a:r>
              <a:rPr lang="en-US" sz="3500" b="1" dirty="0" smtClean="0">
                <a:latin typeface="SVN-Beloved" pitchFamily="50" charset="0"/>
              </a:rPr>
              <a:t> / </a:t>
            </a:r>
            <a:r>
              <a:rPr lang="en-US" sz="3500" b="1" dirty="0" err="1" smtClean="0">
                <a:latin typeface="SVN-Beloved" pitchFamily="50" charset="0"/>
              </a:rPr>
              <a:t>buộc</a:t>
            </a:r>
            <a:r>
              <a:rPr lang="en-US" sz="3500" b="1" dirty="0" smtClean="0">
                <a:latin typeface="SVN-Beloved" pitchFamily="50" charset="0"/>
              </a:rPr>
              <a:t> </a:t>
            </a:r>
            <a:r>
              <a:rPr lang="en-US" sz="3500" b="1" dirty="0" err="1" smtClean="0">
                <a:latin typeface="SVN-Beloved" pitchFamily="50" charset="0"/>
              </a:rPr>
              <a:t>lạt</a:t>
            </a:r>
            <a:endParaRPr lang="en-US" sz="3500" b="1" dirty="0">
              <a:latin typeface="SVN-Beloved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54042" y="4040523"/>
            <a:ext cx="368402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SVN-Beloved" pitchFamily="50" charset="0"/>
              </a:rPr>
              <a:t>Con </a:t>
            </a:r>
            <a:r>
              <a:rPr lang="en-US" sz="3500" b="1" dirty="0" err="1" smtClean="0">
                <a:solidFill>
                  <a:srgbClr val="FF0000"/>
                </a:solidFill>
                <a:latin typeface="SVN-Beloved" pitchFamily="50" charset="0"/>
              </a:rPr>
              <a:t>chuột</a:t>
            </a:r>
            <a:r>
              <a:rPr lang="en-US" sz="3500" b="1" dirty="0" smtClean="0">
                <a:solidFill>
                  <a:srgbClr val="FF0000"/>
                </a:solidFill>
                <a:latin typeface="SVN-Beloved" pitchFamily="50" charset="0"/>
              </a:rPr>
              <a:t> / </a:t>
            </a:r>
            <a:r>
              <a:rPr lang="en-US" sz="3500" b="1" dirty="0" err="1" smtClean="0">
                <a:solidFill>
                  <a:srgbClr val="FF0000"/>
                </a:solidFill>
                <a:latin typeface="SVN-Beloved" pitchFamily="50" charset="0"/>
              </a:rPr>
              <a:t>học</a:t>
            </a:r>
            <a:r>
              <a:rPr lang="en-US" sz="3500" b="1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SVN-Beloved" pitchFamily="50" charset="0"/>
              </a:rPr>
              <a:t>thuộc</a:t>
            </a:r>
            <a:r>
              <a:rPr lang="en-US" sz="3500" b="1" dirty="0" smtClean="0">
                <a:solidFill>
                  <a:srgbClr val="FF0000"/>
                </a:solidFill>
                <a:latin typeface="SVN-Beloved" pitchFamily="50" charset="0"/>
              </a:rPr>
              <a:t>, </a:t>
            </a:r>
            <a:endParaRPr lang="en-US" sz="3500" b="1" dirty="0">
              <a:solidFill>
                <a:srgbClr val="FF0000"/>
              </a:solidFill>
              <a:latin typeface="SVN-Beloved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33063" y="4023360"/>
            <a:ext cx="349967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00CC"/>
                </a:solidFill>
                <a:latin typeface="SVN-Beloved" pitchFamily="50" charset="0"/>
              </a:rPr>
              <a:t>thướt</a:t>
            </a:r>
            <a:r>
              <a:rPr lang="en-US" sz="3500" b="1" dirty="0" smtClean="0">
                <a:solidFill>
                  <a:srgbClr val="0000CC"/>
                </a:solidFill>
                <a:latin typeface="SVN-Beloved" pitchFamily="50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SVN-Beloved" pitchFamily="50" charset="0"/>
              </a:rPr>
              <a:t>tha</a:t>
            </a:r>
            <a:r>
              <a:rPr lang="en-US" sz="3500" b="1" dirty="0" smtClean="0">
                <a:solidFill>
                  <a:srgbClr val="0000CC"/>
                </a:solidFill>
                <a:latin typeface="SVN-Beloved" pitchFamily="50" charset="0"/>
              </a:rPr>
              <a:t> / </a:t>
            </a:r>
            <a:r>
              <a:rPr lang="en-US" sz="3500" b="1" dirty="0" err="1" smtClean="0">
                <a:solidFill>
                  <a:srgbClr val="0000CC"/>
                </a:solidFill>
                <a:latin typeface="SVN-Beloved" pitchFamily="50" charset="0"/>
              </a:rPr>
              <a:t>đất</a:t>
            </a:r>
            <a:r>
              <a:rPr lang="en-US" sz="3500" b="1" dirty="0" smtClean="0">
                <a:solidFill>
                  <a:srgbClr val="0000CC"/>
                </a:solidFill>
                <a:latin typeface="SVN-Beloved" pitchFamily="50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SVN-Beloved" pitchFamily="50" charset="0"/>
              </a:rPr>
              <a:t>nước</a:t>
            </a:r>
            <a:r>
              <a:rPr lang="en-US" sz="3500" b="1" dirty="0" smtClean="0">
                <a:solidFill>
                  <a:srgbClr val="0000CC"/>
                </a:solidFill>
                <a:latin typeface="SVN-Beloved" pitchFamily="50" charset="0"/>
              </a:rPr>
              <a:t>, </a:t>
            </a:r>
            <a:endParaRPr lang="en-US" sz="3500" b="1" dirty="0">
              <a:solidFill>
                <a:srgbClr val="0000CC"/>
              </a:solidFill>
              <a:latin typeface="SVN-Beloved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00511" y="4726687"/>
            <a:ext cx="362791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>
                <a:solidFill>
                  <a:srgbClr val="000000"/>
                </a:solidFill>
                <a:latin typeface="SVN-Beloved" pitchFamily="50" charset="0"/>
              </a:rPr>
              <a:t>h</a:t>
            </a:r>
            <a:r>
              <a:rPr lang="en-US" sz="3500" b="1" dirty="0" err="1" smtClean="0">
                <a:solidFill>
                  <a:srgbClr val="000000"/>
                </a:solidFill>
                <a:latin typeface="SVN-Beloved" pitchFamily="50" charset="0"/>
              </a:rPr>
              <a:t>iểu</a:t>
            </a:r>
            <a:r>
              <a:rPr lang="en-US" sz="3500" b="1" dirty="0" smtClean="0">
                <a:solidFill>
                  <a:srgbClr val="000000"/>
                </a:solidFill>
                <a:latin typeface="SVN-Beloved" pitchFamily="50" charset="0"/>
              </a:rPr>
              <a:t> </a:t>
            </a:r>
            <a:r>
              <a:rPr lang="en-US" sz="3500" b="1" dirty="0" err="1" smtClean="0">
                <a:solidFill>
                  <a:srgbClr val="000000"/>
                </a:solidFill>
                <a:latin typeface="SVN-Beloved" pitchFamily="50" charset="0"/>
              </a:rPr>
              <a:t>biết</a:t>
            </a:r>
            <a:r>
              <a:rPr lang="en-US" sz="3500" b="1" dirty="0" smtClean="0">
                <a:solidFill>
                  <a:srgbClr val="000000"/>
                </a:solidFill>
                <a:latin typeface="SVN-Beloved" pitchFamily="50" charset="0"/>
              </a:rPr>
              <a:t> / </a:t>
            </a:r>
            <a:r>
              <a:rPr lang="en-US" sz="3500" b="1" dirty="0" err="1" smtClean="0">
                <a:solidFill>
                  <a:srgbClr val="000000"/>
                </a:solidFill>
                <a:latin typeface="SVN-Beloved" pitchFamily="50" charset="0"/>
              </a:rPr>
              <a:t>xanh</a:t>
            </a:r>
            <a:r>
              <a:rPr lang="en-US" sz="3500" b="1" dirty="0" smtClean="0">
                <a:solidFill>
                  <a:srgbClr val="000000"/>
                </a:solidFill>
                <a:latin typeface="SVN-Beloved" pitchFamily="50" charset="0"/>
              </a:rPr>
              <a:t> </a:t>
            </a:r>
            <a:r>
              <a:rPr lang="en-US" sz="3500" b="1" dirty="0" err="1" smtClean="0">
                <a:solidFill>
                  <a:srgbClr val="000000"/>
                </a:solidFill>
                <a:latin typeface="SVN-Beloved" pitchFamily="50" charset="0"/>
              </a:rPr>
              <a:t>biếc</a:t>
            </a:r>
            <a:r>
              <a:rPr lang="en-US" sz="3500" b="1" dirty="0" smtClean="0">
                <a:solidFill>
                  <a:srgbClr val="000000"/>
                </a:solidFill>
                <a:latin typeface="SVN-Beloved" pitchFamily="50" charset="0"/>
              </a:rPr>
              <a:t>,…</a:t>
            </a:r>
            <a:endParaRPr lang="en-US" sz="3500" b="1" dirty="0">
              <a:solidFill>
                <a:srgbClr val="000000"/>
              </a:solidFill>
              <a:latin typeface="SVN-Beloved" pitchFamily="50" charset="0"/>
            </a:endParaRPr>
          </a:p>
        </p:txBody>
      </p:sp>
      <p:pic>
        <p:nvPicPr>
          <p:cNvPr id="24" name="图片 22">
            <a:extLst>
              <a:ext uri="{FF2B5EF4-FFF2-40B4-BE49-F238E27FC236}">
                <a16:creationId xmlns:a16="http://schemas.microsoft.com/office/drawing/2014/main" xmlns="" id="{F5D73ECF-97ED-4E50-9B2A-DC2938C3258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63121" flipH="1">
            <a:off x="-87134" y="1046939"/>
            <a:ext cx="819808" cy="754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图片 20">
            <a:extLst>
              <a:ext uri="{FF2B5EF4-FFF2-40B4-BE49-F238E27FC236}">
                <a16:creationId xmlns:a16="http://schemas.microsoft.com/office/drawing/2014/main" xmlns="" id="{1EFCD98D-F4FF-4A31-929A-48849768019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38964">
            <a:off x="2275912" y="555902"/>
            <a:ext cx="771180" cy="714108"/>
          </a:xfrm>
          <a:prstGeom prst="rect">
            <a:avLst/>
          </a:prstGeom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xmlns="" id="{73FC514C-18B8-40D0-B147-79CE3F38B0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19410" y="4054263"/>
            <a:ext cx="2111906" cy="280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4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7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0"/>
          <a:stretch/>
        </p:blipFill>
        <p:spPr>
          <a:xfrm>
            <a:off x="0" y="0"/>
            <a:ext cx="13439775" cy="566192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556923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11" name="图片 11">
            <a:extLst>
              <a:ext uri="{FF2B5EF4-FFF2-40B4-BE49-F238E27FC236}">
                <a16:creationId xmlns:a16="http://schemas.microsoft.com/office/drawing/2014/main" xmlns="" id="{C94618CC-FE7D-4AAA-8E21-B5360ECF32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775" y="0"/>
            <a:ext cx="2633477" cy="2398781"/>
          </a:xfrm>
          <a:prstGeom prst="rect">
            <a:avLst/>
          </a:prstGeom>
        </p:spPr>
      </p:pic>
      <p:pic>
        <p:nvPicPr>
          <p:cNvPr id="13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6039" y="-113166"/>
            <a:ext cx="4470081" cy="28176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1133996">
            <a:off x="693816" y="1537773"/>
            <a:ext cx="1635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SVN-Beloved" pitchFamily="50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Beloved" pitchFamily="50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SVN-Beloved" pitchFamily="50" charset="0"/>
              </a:rPr>
              <a:t> 3</a:t>
            </a:r>
            <a:endParaRPr lang="en-US" sz="4000" dirty="0">
              <a:solidFill>
                <a:srgbClr val="FF0000"/>
              </a:solidFill>
              <a:latin typeface="SVN-Beloved" pitchFamily="50" charset="0"/>
            </a:endParaRPr>
          </a:p>
        </p:txBody>
      </p:sp>
      <p:pic>
        <p:nvPicPr>
          <p:cNvPr id="24" name="图片 22">
            <a:extLst>
              <a:ext uri="{FF2B5EF4-FFF2-40B4-BE49-F238E27FC236}">
                <a16:creationId xmlns:a16="http://schemas.microsoft.com/office/drawing/2014/main" xmlns="" id="{F5D73ECF-97ED-4E50-9B2A-DC2938C3258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63121" flipH="1">
            <a:off x="-87134" y="1046939"/>
            <a:ext cx="819808" cy="754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图片 20">
            <a:extLst>
              <a:ext uri="{FF2B5EF4-FFF2-40B4-BE49-F238E27FC236}">
                <a16:creationId xmlns:a16="http://schemas.microsoft.com/office/drawing/2014/main" xmlns="" id="{1EFCD98D-F4FF-4A31-929A-48849768019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38964">
            <a:off x="2275912" y="555902"/>
            <a:ext cx="771180" cy="714108"/>
          </a:xfrm>
          <a:prstGeom prst="rect">
            <a:avLst/>
          </a:prstGeom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xmlns="" id="{73FC514C-18B8-40D0-B147-79CE3F38B0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19410" y="4054263"/>
            <a:ext cx="2111906" cy="28037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23411" y="1217651"/>
            <a:ext cx="3235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SVN-Beloved" pitchFamily="50" charset="0"/>
              </a:rPr>
              <a:t>Điền</a:t>
            </a:r>
            <a:r>
              <a:rPr lang="en-US" sz="40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Beloved" pitchFamily="50" charset="0"/>
              </a:rPr>
              <a:t>vào</a:t>
            </a:r>
            <a:r>
              <a:rPr lang="en-US" sz="40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Beloved" pitchFamily="50" charset="0"/>
              </a:rPr>
              <a:t>chỗ</a:t>
            </a:r>
            <a:r>
              <a:rPr lang="en-US" sz="40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Beloved" pitchFamily="50" charset="0"/>
              </a:rPr>
              <a:t>trống</a:t>
            </a:r>
            <a:r>
              <a:rPr lang="en-US" sz="4000" dirty="0" smtClean="0">
                <a:solidFill>
                  <a:srgbClr val="FF0000"/>
                </a:solidFill>
                <a:latin typeface="SVN-Beloved" pitchFamily="50" charset="0"/>
              </a:rPr>
              <a:t>:</a:t>
            </a:r>
            <a:endParaRPr lang="en-US" sz="4000" dirty="0">
              <a:solidFill>
                <a:srgbClr val="FF0000"/>
              </a:solidFill>
              <a:latin typeface="SVN-Beloved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23410" y="1913542"/>
            <a:ext cx="1960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663300"/>
                </a:solidFill>
                <a:latin typeface="SVN-Beloved" pitchFamily="50" charset="0"/>
              </a:rPr>
              <a:t>a. s hay x?</a:t>
            </a:r>
            <a:endParaRPr lang="en-US" sz="4000" dirty="0">
              <a:solidFill>
                <a:srgbClr val="663300"/>
              </a:solidFill>
              <a:latin typeface="SVN-Beloved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8528" y="2759035"/>
            <a:ext cx="6077305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err="1" smtClean="0">
                <a:latin typeface="SVN-Beloved" pitchFamily="50" charset="0"/>
              </a:rPr>
              <a:t>Đàn</a:t>
            </a:r>
            <a:r>
              <a:rPr lang="en-US" sz="3500" dirty="0" smtClean="0">
                <a:latin typeface="SVN-Beloved" pitchFamily="50" charset="0"/>
              </a:rPr>
              <a:t> </a:t>
            </a:r>
            <a:r>
              <a:rPr lang="en-US" sz="3500" dirty="0" err="1" smtClean="0">
                <a:latin typeface="SVN-Beloved" pitchFamily="50" charset="0"/>
              </a:rPr>
              <a:t>bò</a:t>
            </a:r>
            <a:r>
              <a:rPr lang="en-US" sz="3500" dirty="0" smtClean="0">
                <a:latin typeface="SVN-Beloved" pitchFamily="50" charset="0"/>
              </a:rPr>
              <a:t> </a:t>
            </a:r>
            <a:r>
              <a:rPr lang="en-US" sz="3500" dirty="0" err="1" smtClean="0">
                <a:latin typeface="SVN-Beloved" pitchFamily="50" charset="0"/>
              </a:rPr>
              <a:t>vàng</a:t>
            </a:r>
            <a:r>
              <a:rPr lang="en-US" sz="3500" dirty="0" smtClean="0">
                <a:latin typeface="SVN-Beloved" pitchFamily="50" charset="0"/>
              </a:rPr>
              <a:t> </a:t>
            </a:r>
            <a:r>
              <a:rPr lang="en-US" sz="3500" dirty="0" err="1" smtClean="0">
                <a:latin typeface="SVN-Beloved" pitchFamily="50" charset="0"/>
              </a:rPr>
              <a:t>trên</a:t>
            </a:r>
            <a:r>
              <a:rPr lang="en-US" sz="3500" dirty="0" smtClean="0">
                <a:latin typeface="SVN-Beloved" pitchFamily="50" charset="0"/>
              </a:rPr>
              <a:t> </a:t>
            </a:r>
            <a:r>
              <a:rPr lang="en-US" sz="3500" dirty="0" err="1" smtClean="0">
                <a:latin typeface="SVN-Beloved" pitchFamily="50" charset="0"/>
              </a:rPr>
              <a:t>đồng</a:t>
            </a:r>
            <a:r>
              <a:rPr lang="en-US" sz="3500" dirty="0" smtClean="0">
                <a:latin typeface="SVN-Beloved" pitchFamily="50" charset="0"/>
              </a:rPr>
              <a:t> </a:t>
            </a:r>
            <a:r>
              <a:rPr lang="en-US" sz="3500" dirty="0" err="1" smtClean="0">
                <a:latin typeface="SVN-Beloved" pitchFamily="50" charset="0"/>
              </a:rPr>
              <a:t>có</a:t>
            </a:r>
            <a:r>
              <a:rPr lang="en-US" sz="3500" dirty="0" smtClean="0">
                <a:latin typeface="SVN-Beloved" pitchFamily="50" charset="0"/>
              </a:rPr>
              <a:t>  …</a:t>
            </a:r>
            <a:r>
              <a:rPr lang="en-US" sz="3500" dirty="0" err="1" smtClean="0">
                <a:latin typeface="SVN-Beloved" pitchFamily="50" charset="0"/>
              </a:rPr>
              <a:t>anh</a:t>
            </a:r>
            <a:r>
              <a:rPr lang="en-US" sz="3500" dirty="0" smtClean="0">
                <a:latin typeface="SVN-Beloved" pitchFamily="50" charset="0"/>
              </a:rPr>
              <a:t>  …</a:t>
            </a:r>
            <a:r>
              <a:rPr lang="en-US" sz="3500" dirty="0" err="1" smtClean="0">
                <a:latin typeface="SVN-Beloved" pitchFamily="50" charset="0"/>
              </a:rPr>
              <a:t>anh</a:t>
            </a:r>
            <a:endParaRPr lang="en-US" sz="3500" dirty="0" smtClean="0">
              <a:latin typeface="SVN-Beloved" pitchFamily="50" charset="0"/>
            </a:endParaRPr>
          </a:p>
          <a:p>
            <a:r>
              <a:rPr lang="en-US" sz="3500" dirty="0" err="1" smtClean="0">
                <a:latin typeface="SVN-Beloved" pitchFamily="50" charset="0"/>
              </a:rPr>
              <a:t>Gặm</a:t>
            </a:r>
            <a:r>
              <a:rPr lang="en-US" sz="3500" dirty="0" smtClean="0">
                <a:latin typeface="SVN-Beloved" pitchFamily="50" charset="0"/>
              </a:rPr>
              <a:t> </a:t>
            </a:r>
            <a:r>
              <a:rPr lang="en-US" sz="3500" dirty="0" err="1" smtClean="0">
                <a:latin typeface="SVN-Beloved" pitchFamily="50" charset="0"/>
              </a:rPr>
              <a:t>cả</a:t>
            </a:r>
            <a:r>
              <a:rPr lang="en-US" sz="3500" dirty="0" smtClean="0">
                <a:latin typeface="SVN-Beloved" pitchFamily="50" charset="0"/>
              </a:rPr>
              <a:t> </a:t>
            </a:r>
            <a:r>
              <a:rPr lang="en-US" sz="3500" dirty="0" err="1" smtClean="0">
                <a:latin typeface="SVN-Beloved" pitchFamily="50" charset="0"/>
              </a:rPr>
              <a:t>hoàng</a:t>
            </a:r>
            <a:r>
              <a:rPr lang="en-US" sz="3500" dirty="0" smtClean="0">
                <a:latin typeface="SVN-Beloved" pitchFamily="50" charset="0"/>
              </a:rPr>
              <a:t> </a:t>
            </a:r>
            <a:r>
              <a:rPr lang="en-US" sz="3500" dirty="0" err="1" smtClean="0">
                <a:latin typeface="SVN-Beloved" pitchFamily="50" charset="0"/>
              </a:rPr>
              <a:t>hôn</a:t>
            </a:r>
            <a:r>
              <a:rPr lang="en-US" sz="3500" dirty="0" smtClean="0">
                <a:latin typeface="SVN-Beloved" pitchFamily="50" charset="0"/>
              </a:rPr>
              <a:t>, </a:t>
            </a:r>
            <a:r>
              <a:rPr lang="en-US" sz="3500" dirty="0" err="1" smtClean="0">
                <a:latin typeface="SVN-Beloved" pitchFamily="50" charset="0"/>
              </a:rPr>
              <a:t>gặm</a:t>
            </a:r>
            <a:r>
              <a:rPr lang="en-US" sz="3500" dirty="0" smtClean="0">
                <a:latin typeface="SVN-Beloved" pitchFamily="50" charset="0"/>
              </a:rPr>
              <a:t> </a:t>
            </a:r>
            <a:r>
              <a:rPr lang="en-US" sz="3500" dirty="0" err="1" smtClean="0">
                <a:latin typeface="SVN-Beloved" pitchFamily="50" charset="0"/>
              </a:rPr>
              <a:t>buổi</a:t>
            </a:r>
            <a:r>
              <a:rPr lang="en-US" sz="3500" dirty="0" smtClean="0">
                <a:latin typeface="SVN-Beloved" pitchFamily="50" charset="0"/>
              </a:rPr>
              <a:t> </a:t>
            </a:r>
            <a:r>
              <a:rPr lang="en-US" sz="3500" dirty="0" err="1" smtClean="0">
                <a:latin typeface="SVN-Beloved" pitchFamily="50" charset="0"/>
              </a:rPr>
              <a:t>chiều</a:t>
            </a:r>
            <a:r>
              <a:rPr lang="en-US" sz="3500" dirty="0" smtClean="0">
                <a:latin typeface="SVN-Beloved" pitchFamily="50" charset="0"/>
              </a:rPr>
              <a:t> …</a:t>
            </a:r>
            <a:r>
              <a:rPr lang="en-US" sz="3500" dirty="0" err="1" smtClean="0">
                <a:latin typeface="SVN-Beloved" pitchFamily="50" charset="0"/>
              </a:rPr>
              <a:t>ót</a:t>
            </a:r>
            <a:r>
              <a:rPr lang="en-US" sz="3500" dirty="0" smtClean="0">
                <a:latin typeface="SVN-Beloved" pitchFamily="50" charset="0"/>
              </a:rPr>
              <a:t> </a:t>
            </a:r>
            <a:r>
              <a:rPr lang="en-US" sz="3500" dirty="0" err="1" smtClean="0">
                <a:latin typeface="SVN-Beloved" pitchFamily="50" charset="0"/>
              </a:rPr>
              <a:t>lại</a:t>
            </a:r>
            <a:r>
              <a:rPr lang="en-US" sz="3500" dirty="0" smtClean="0">
                <a:latin typeface="SVN-Beloved" pitchFamily="50" charset="0"/>
              </a:rPr>
              <a:t>.</a:t>
            </a:r>
          </a:p>
          <a:p>
            <a:r>
              <a:rPr lang="en-US" sz="3500" dirty="0">
                <a:latin typeface="SVN-Beloved" pitchFamily="50" charset="0"/>
              </a:rPr>
              <a:t>	</a:t>
            </a:r>
            <a:r>
              <a:rPr lang="en-US" sz="3500" dirty="0" smtClean="0">
                <a:latin typeface="SVN-Beloved" pitchFamily="50" charset="0"/>
              </a:rPr>
              <a:t>					Theo </a:t>
            </a:r>
            <a:r>
              <a:rPr lang="en-US" sz="3500" dirty="0" err="1" smtClean="0">
                <a:latin typeface="SVN-Beloved" pitchFamily="50" charset="0"/>
              </a:rPr>
              <a:t>Nguyễn</a:t>
            </a:r>
            <a:r>
              <a:rPr lang="en-US" sz="3500" dirty="0" smtClean="0">
                <a:latin typeface="SVN-Beloved" pitchFamily="50" charset="0"/>
              </a:rPr>
              <a:t> </a:t>
            </a:r>
            <a:r>
              <a:rPr lang="en-US" sz="3500" dirty="0" err="1" smtClean="0">
                <a:latin typeface="SVN-Beloved" pitchFamily="50" charset="0"/>
              </a:rPr>
              <a:t>Đức</a:t>
            </a:r>
            <a:r>
              <a:rPr lang="en-US" sz="3500" dirty="0" smtClean="0">
                <a:latin typeface="SVN-Beloved" pitchFamily="50" charset="0"/>
              </a:rPr>
              <a:t> </a:t>
            </a:r>
            <a:r>
              <a:rPr lang="en-US" sz="3500" dirty="0" err="1" smtClean="0">
                <a:latin typeface="SVN-Beloved" pitchFamily="50" charset="0"/>
              </a:rPr>
              <a:t>Mậu</a:t>
            </a:r>
            <a:endParaRPr lang="en-US" sz="3500" dirty="0">
              <a:latin typeface="SVN-Beloved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36023" y="2708330"/>
            <a:ext cx="39946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rgbClr val="FF0000"/>
                </a:solidFill>
                <a:latin typeface="SVN-Beloved" pitchFamily="50" charset="0"/>
              </a:rPr>
              <a:t>x</a:t>
            </a:r>
            <a:endParaRPr lang="en-US" sz="3500" dirty="0">
              <a:solidFill>
                <a:srgbClr val="FF0000"/>
              </a:solidFill>
              <a:latin typeface="SVN-Beloved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62951" y="2708330"/>
            <a:ext cx="39946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rgbClr val="FF0000"/>
                </a:solidFill>
                <a:latin typeface="SVN-Beloved" pitchFamily="50" charset="0"/>
              </a:rPr>
              <a:t>x</a:t>
            </a:r>
            <a:endParaRPr lang="en-US" sz="3500" dirty="0">
              <a:solidFill>
                <a:srgbClr val="FF0000"/>
              </a:solidFill>
              <a:latin typeface="SVN-Beloved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62419" y="3261938"/>
            <a:ext cx="31611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rgbClr val="FF0000"/>
                </a:solidFill>
                <a:latin typeface="SVN-Beloved" pitchFamily="50" charset="0"/>
              </a:rPr>
              <a:t>s</a:t>
            </a:r>
            <a:endParaRPr lang="en-US" sz="3500" dirty="0">
              <a:solidFill>
                <a:srgbClr val="FF0000"/>
              </a:solidFill>
              <a:latin typeface="SVN-Belove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9" grpId="0"/>
      <p:bldP spid="10" grpId="0"/>
      <p:bldP spid="23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0"/>
          <a:stretch/>
        </p:blipFill>
        <p:spPr>
          <a:xfrm>
            <a:off x="0" y="0"/>
            <a:ext cx="13439775" cy="566192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556923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11" name="图片 11">
            <a:extLst>
              <a:ext uri="{FF2B5EF4-FFF2-40B4-BE49-F238E27FC236}">
                <a16:creationId xmlns:a16="http://schemas.microsoft.com/office/drawing/2014/main" xmlns="" id="{C94618CC-FE7D-4AAA-8E21-B5360ECF32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775" y="0"/>
            <a:ext cx="2633477" cy="2398781"/>
          </a:xfrm>
          <a:prstGeom prst="rect">
            <a:avLst/>
          </a:prstGeom>
        </p:spPr>
      </p:pic>
      <p:pic>
        <p:nvPicPr>
          <p:cNvPr id="13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6039" y="-113166"/>
            <a:ext cx="4470081" cy="28176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1133996">
            <a:off x="693816" y="1537773"/>
            <a:ext cx="1635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SVN-Beloved" pitchFamily="50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Beloved" pitchFamily="50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SVN-Beloved" pitchFamily="50" charset="0"/>
              </a:rPr>
              <a:t> 3</a:t>
            </a:r>
            <a:endParaRPr lang="en-US" sz="4000" dirty="0">
              <a:solidFill>
                <a:srgbClr val="FF0000"/>
              </a:solidFill>
              <a:latin typeface="SVN-Beloved" pitchFamily="50" charset="0"/>
            </a:endParaRPr>
          </a:p>
        </p:txBody>
      </p:sp>
      <p:pic>
        <p:nvPicPr>
          <p:cNvPr id="24" name="图片 22">
            <a:extLst>
              <a:ext uri="{FF2B5EF4-FFF2-40B4-BE49-F238E27FC236}">
                <a16:creationId xmlns:a16="http://schemas.microsoft.com/office/drawing/2014/main" xmlns="" id="{F5D73ECF-97ED-4E50-9B2A-DC2938C3258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63121" flipH="1">
            <a:off x="-87134" y="1046939"/>
            <a:ext cx="819808" cy="754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图片 20">
            <a:extLst>
              <a:ext uri="{FF2B5EF4-FFF2-40B4-BE49-F238E27FC236}">
                <a16:creationId xmlns:a16="http://schemas.microsoft.com/office/drawing/2014/main" xmlns="" id="{1EFCD98D-F4FF-4A31-929A-48849768019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38964">
            <a:off x="2275912" y="555902"/>
            <a:ext cx="771180" cy="714108"/>
          </a:xfrm>
          <a:prstGeom prst="rect">
            <a:avLst/>
          </a:prstGeom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xmlns="" id="{73FC514C-18B8-40D0-B147-79CE3F38B0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19410" y="4054263"/>
            <a:ext cx="2111906" cy="28037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31937" y="1054336"/>
            <a:ext cx="3235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SVN-Beloved" pitchFamily="50" charset="0"/>
              </a:rPr>
              <a:t>Điền</a:t>
            </a:r>
            <a:r>
              <a:rPr lang="en-US" sz="40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Beloved" pitchFamily="50" charset="0"/>
              </a:rPr>
              <a:t>vào</a:t>
            </a:r>
            <a:r>
              <a:rPr lang="en-US" sz="40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Beloved" pitchFamily="50" charset="0"/>
              </a:rPr>
              <a:t>chỗ</a:t>
            </a:r>
            <a:r>
              <a:rPr lang="en-US" sz="4000" dirty="0" smtClean="0">
                <a:solidFill>
                  <a:srgbClr val="FF0000"/>
                </a:solidFill>
                <a:latin typeface="SVN-Beloved" pitchFamily="50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Beloved" pitchFamily="50" charset="0"/>
              </a:rPr>
              <a:t>trống</a:t>
            </a:r>
            <a:r>
              <a:rPr lang="en-US" sz="4000" dirty="0" smtClean="0">
                <a:solidFill>
                  <a:srgbClr val="FF0000"/>
                </a:solidFill>
                <a:latin typeface="SVN-Beloved" pitchFamily="50" charset="0"/>
              </a:rPr>
              <a:t>:</a:t>
            </a:r>
            <a:endParaRPr lang="en-US" sz="4000" dirty="0">
              <a:solidFill>
                <a:srgbClr val="FF0000"/>
              </a:solidFill>
              <a:latin typeface="SVN-Beloved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31936" y="1750227"/>
            <a:ext cx="1842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663300"/>
                </a:solidFill>
                <a:latin typeface="SVN-Beloved" pitchFamily="50" charset="0"/>
              </a:rPr>
              <a:t>b</a:t>
            </a:r>
            <a:r>
              <a:rPr lang="en-US" sz="4000" dirty="0" smtClean="0">
                <a:solidFill>
                  <a:srgbClr val="663300"/>
                </a:solidFill>
                <a:latin typeface="SVN-Beloved" pitchFamily="50" charset="0"/>
              </a:rPr>
              <a:t>. </a:t>
            </a:r>
            <a:r>
              <a:rPr lang="en-US" sz="4000" dirty="0">
                <a:solidFill>
                  <a:srgbClr val="663300"/>
                </a:solidFill>
                <a:latin typeface="SVN-Beloved" pitchFamily="50" charset="0"/>
              </a:rPr>
              <a:t>t</a:t>
            </a:r>
            <a:r>
              <a:rPr lang="en-US" sz="4000" dirty="0" smtClean="0">
                <a:solidFill>
                  <a:srgbClr val="663300"/>
                </a:solidFill>
                <a:latin typeface="SVN-Beloved" pitchFamily="50" charset="0"/>
              </a:rPr>
              <a:t> hay c?</a:t>
            </a:r>
            <a:endParaRPr lang="en-US" sz="4000" dirty="0">
              <a:solidFill>
                <a:srgbClr val="663300"/>
              </a:solidFill>
              <a:latin typeface="SVN-Beloved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9043" y="2523718"/>
            <a:ext cx="4971233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err="1" smtClean="0">
                <a:latin typeface="SVN-Beloved" pitchFamily="50" charset="0"/>
              </a:rPr>
              <a:t>Trong</a:t>
            </a:r>
            <a:r>
              <a:rPr lang="en-US" sz="3500" dirty="0" smtClean="0">
                <a:latin typeface="SVN-Beloved" pitchFamily="50" charset="0"/>
              </a:rPr>
              <a:t> </a:t>
            </a:r>
            <a:r>
              <a:rPr lang="en-US" sz="3500" dirty="0" err="1" smtClean="0">
                <a:latin typeface="SVN-Beloved" pitchFamily="50" charset="0"/>
              </a:rPr>
              <a:t>làn</a:t>
            </a:r>
            <a:r>
              <a:rPr lang="en-US" sz="3500" dirty="0" smtClean="0">
                <a:latin typeface="SVN-Beloved" pitchFamily="50" charset="0"/>
              </a:rPr>
              <a:t> </a:t>
            </a:r>
            <a:r>
              <a:rPr lang="en-US" sz="3500" dirty="0" err="1" smtClean="0">
                <a:latin typeface="SVN-Beloved" pitchFamily="50" charset="0"/>
              </a:rPr>
              <a:t>nắng</a:t>
            </a:r>
            <a:r>
              <a:rPr lang="en-US" sz="3500" dirty="0" smtClean="0">
                <a:latin typeface="SVN-Beloved" pitchFamily="50" charset="0"/>
              </a:rPr>
              <a:t> </a:t>
            </a:r>
            <a:r>
              <a:rPr lang="en-US" sz="3500" dirty="0" err="1" smtClean="0">
                <a:latin typeface="SVN-Beloved" pitchFamily="50" charset="0"/>
              </a:rPr>
              <a:t>ửng</a:t>
            </a:r>
            <a:r>
              <a:rPr lang="en-US" sz="3500" dirty="0" smtClean="0">
                <a:latin typeface="SVN-Beloved" pitchFamily="50" charset="0"/>
              </a:rPr>
              <a:t>: </a:t>
            </a:r>
            <a:r>
              <a:rPr lang="en-US" sz="3500" dirty="0" err="1" smtClean="0">
                <a:latin typeface="SVN-Beloved" pitchFamily="50" charset="0"/>
              </a:rPr>
              <a:t>khói</a:t>
            </a:r>
            <a:r>
              <a:rPr lang="en-US" sz="3500" dirty="0" smtClean="0">
                <a:latin typeface="SVN-Beloved" pitchFamily="50" charset="0"/>
              </a:rPr>
              <a:t> </a:t>
            </a:r>
            <a:r>
              <a:rPr lang="en-US" sz="3500" dirty="0" err="1" smtClean="0">
                <a:latin typeface="SVN-Beloved" pitchFamily="50" charset="0"/>
              </a:rPr>
              <a:t>mơ</a:t>
            </a:r>
            <a:r>
              <a:rPr lang="en-US" sz="3500" dirty="0" smtClean="0">
                <a:latin typeface="SVN-Beloved" pitchFamily="50" charset="0"/>
              </a:rPr>
              <a:t> tan</a:t>
            </a:r>
          </a:p>
          <a:p>
            <a:r>
              <a:rPr lang="en-US" sz="3500" dirty="0" err="1" smtClean="0">
                <a:latin typeface="SVN-Beloved" pitchFamily="50" charset="0"/>
              </a:rPr>
              <a:t>Đôi</a:t>
            </a:r>
            <a:r>
              <a:rPr lang="en-US" sz="3500" dirty="0" smtClean="0">
                <a:latin typeface="SVN-Beloved" pitchFamily="50" charset="0"/>
              </a:rPr>
              <a:t> </a:t>
            </a:r>
            <a:r>
              <a:rPr lang="en-US" sz="3500" dirty="0" err="1" smtClean="0">
                <a:latin typeface="SVN-Beloved" pitchFamily="50" charset="0"/>
              </a:rPr>
              <a:t>mái</a:t>
            </a:r>
            <a:r>
              <a:rPr lang="en-US" sz="3500" dirty="0" smtClean="0">
                <a:latin typeface="SVN-Beloved" pitchFamily="50" charset="0"/>
              </a:rPr>
              <a:t> </a:t>
            </a:r>
            <a:r>
              <a:rPr lang="en-US" sz="3500" dirty="0" err="1" smtClean="0">
                <a:latin typeface="SVN-Beloved" pitchFamily="50" charset="0"/>
              </a:rPr>
              <a:t>nhà</a:t>
            </a:r>
            <a:r>
              <a:rPr lang="en-US" sz="3500" dirty="0" smtClean="0">
                <a:latin typeface="SVN-Beloved" pitchFamily="50" charset="0"/>
              </a:rPr>
              <a:t> </a:t>
            </a:r>
            <a:r>
              <a:rPr lang="en-US" sz="3500" dirty="0" err="1" smtClean="0">
                <a:latin typeface="SVN-Beloved" pitchFamily="50" charset="0"/>
              </a:rPr>
              <a:t>tranh</a:t>
            </a:r>
            <a:r>
              <a:rPr lang="en-US" sz="3500" dirty="0" smtClean="0">
                <a:latin typeface="SVN-Beloved" pitchFamily="50" charset="0"/>
              </a:rPr>
              <a:t> </a:t>
            </a:r>
            <a:r>
              <a:rPr lang="en-US" sz="3500" dirty="0" err="1" smtClean="0">
                <a:latin typeface="SVN-Beloved" pitchFamily="50" charset="0"/>
              </a:rPr>
              <a:t>lấm</a:t>
            </a:r>
            <a:r>
              <a:rPr lang="en-US" sz="3500" dirty="0" smtClean="0">
                <a:latin typeface="SVN-Beloved" pitchFamily="50" charset="0"/>
              </a:rPr>
              <a:t> </a:t>
            </a:r>
            <a:r>
              <a:rPr lang="en-US" sz="3500" dirty="0" err="1" smtClean="0">
                <a:latin typeface="SVN-Beloved" pitchFamily="50" charset="0"/>
              </a:rPr>
              <a:t>tấm</a:t>
            </a:r>
            <a:r>
              <a:rPr lang="en-US" sz="3500" dirty="0" smtClean="0">
                <a:latin typeface="SVN-Beloved" pitchFamily="50" charset="0"/>
              </a:rPr>
              <a:t> </a:t>
            </a:r>
            <a:r>
              <a:rPr lang="en-US" sz="3500" dirty="0" err="1" smtClean="0">
                <a:latin typeface="SVN-Beloved" pitchFamily="50" charset="0"/>
              </a:rPr>
              <a:t>vàng</a:t>
            </a:r>
            <a:endParaRPr lang="en-US" sz="3500" dirty="0" smtClean="0">
              <a:latin typeface="SVN-Beloved" pitchFamily="50" charset="0"/>
            </a:endParaRPr>
          </a:p>
          <a:p>
            <a:r>
              <a:rPr lang="en-US" sz="3500" dirty="0" err="1" smtClean="0">
                <a:latin typeface="SVN-Beloved" pitchFamily="50" charset="0"/>
              </a:rPr>
              <a:t>Sột</a:t>
            </a:r>
            <a:r>
              <a:rPr lang="en-US" sz="3500" dirty="0" smtClean="0">
                <a:latin typeface="SVN-Beloved" pitchFamily="50" charset="0"/>
              </a:rPr>
              <a:t> </a:t>
            </a:r>
            <a:r>
              <a:rPr lang="en-US" sz="3500" dirty="0" err="1" smtClean="0">
                <a:latin typeface="SVN-Beloved" pitchFamily="50" charset="0"/>
              </a:rPr>
              <a:t>soạ</a:t>
            </a:r>
            <a:r>
              <a:rPr lang="en-US" sz="3500" dirty="0" smtClean="0">
                <a:latin typeface="SVN-Beloved" pitchFamily="50" charset="0"/>
              </a:rPr>
              <a:t>…  </a:t>
            </a:r>
            <a:r>
              <a:rPr lang="en-US" sz="3500" dirty="0" err="1" smtClean="0">
                <a:latin typeface="SVN-Beloved" pitchFamily="50" charset="0"/>
              </a:rPr>
              <a:t>gió</a:t>
            </a:r>
            <a:r>
              <a:rPr lang="en-US" sz="3500" dirty="0" smtClean="0">
                <a:latin typeface="SVN-Beloved" pitchFamily="50" charset="0"/>
              </a:rPr>
              <a:t> </a:t>
            </a:r>
            <a:r>
              <a:rPr lang="en-US" sz="3500" dirty="0" err="1" smtClean="0">
                <a:latin typeface="SVN-Beloved" pitchFamily="50" charset="0"/>
              </a:rPr>
              <a:t>trêu</a:t>
            </a:r>
            <a:r>
              <a:rPr lang="en-US" sz="3500" dirty="0" smtClean="0">
                <a:latin typeface="SVN-Beloved" pitchFamily="50" charset="0"/>
              </a:rPr>
              <a:t> </a:t>
            </a:r>
            <a:r>
              <a:rPr lang="en-US" sz="3500" dirty="0" err="1" smtClean="0">
                <a:latin typeface="SVN-Beloved" pitchFamily="50" charset="0"/>
              </a:rPr>
              <a:t>tà</a:t>
            </a:r>
            <a:r>
              <a:rPr lang="en-US" sz="3500" dirty="0" smtClean="0">
                <a:latin typeface="SVN-Beloved" pitchFamily="50" charset="0"/>
              </a:rPr>
              <a:t> </a:t>
            </a:r>
            <a:r>
              <a:rPr lang="en-US" sz="3500" dirty="0" err="1" smtClean="0">
                <a:latin typeface="SVN-Beloved" pitchFamily="50" charset="0"/>
              </a:rPr>
              <a:t>áo</a:t>
            </a:r>
            <a:r>
              <a:rPr lang="en-US" sz="3500" dirty="0" smtClean="0">
                <a:latin typeface="SVN-Beloved" pitchFamily="50" charset="0"/>
              </a:rPr>
              <a:t> </a:t>
            </a:r>
            <a:r>
              <a:rPr lang="en-US" sz="3500" dirty="0" err="1" smtClean="0">
                <a:latin typeface="SVN-Beloved" pitchFamily="50" charset="0"/>
              </a:rPr>
              <a:t>biế</a:t>
            </a:r>
            <a:r>
              <a:rPr lang="en-US" sz="3500" dirty="0" smtClean="0">
                <a:latin typeface="SVN-Beloved" pitchFamily="50" charset="0"/>
              </a:rPr>
              <a:t>…</a:t>
            </a:r>
          </a:p>
          <a:p>
            <a:r>
              <a:rPr lang="en-US" sz="3500" dirty="0" err="1" smtClean="0">
                <a:latin typeface="SVN-Beloved" pitchFamily="50" charset="0"/>
              </a:rPr>
              <a:t>Trên</a:t>
            </a:r>
            <a:r>
              <a:rPr lang="en-US" sz="3500" dirty="0" smtClean="0">
                <a:latin typeface="SVN-Beloved" pitchFamily="50" charset="0"/>
              </a:rPr>
              <a:t> </a:t>
            </a:r>
            <a:r>
              <a:rPr lang="en-US" sz="3500" dirty="0" err="1" smtClean="0">
                <a:latin typeface="SVN-Beloved" pitchFamily="50" charset="0"/>
              </a:rPr>
              <a:t>giàn</a:t>
            </a:r>
            <a:r>
              <a:rPr lang="en-US" sz="3500" dirty="0" smtClean="0">
                <a:latin typeface="SVN-Beloved" pitchFamily="50" charset="0"/>
              </a:rPr>
              <a:t> </a:t>
            </a:r>
            <a:r>
              <a:rPr lang="en-US" sz="3500" dirty="0" err="1" smtClean="0">
                <a:latin typeface="SVN-Beloved" pitchFamily="50" charset="0"/>
              </a:rPr>
              <a:t>thiên</a:t>
            </a:r>
            <a:r>
              <a:rPr lang="en-US" sz="3500" dirty="0" smtClean="0">
                <a:latin typeface="SVN-Beloved" pitchFamily="50" charset="0"/>
              </a:rPr>
              <a:t> </a:t>
            </a:r>
            <a:r>
              <a:rPr lang="en-US" sz="3500" dirty="0" err="1" smtClean="0">
                <a:latin typeface="SVN-Beloved" pitchFamily="50" charset="0"/>
              </a:rPr>
              <a:t>lí</a:t>
            </a:r>
            <a:r>
              <a:rPr lang="en-US" sz="3500" dirty="0" smtClean="0">
                <a:latin typeface="SVN-Beloved" pitchFamily="50" charset="0"/>
              </a:rPr>
              <a:t>. </a:t>
            </a:r>
            <a:r>
              <a:rPr lang="en-US" sz="3500" dirty="0" err="1" smtClean="0">
                <a:latin typeface="SVN-Beloved" pitchFamily="50" charset="0"/>
              </a:rPr>
              <a:t>Bóng</a:t>
            </a:r>
            <a:r>
              <a:rPr lang="en-US" sz="3500" dirty="0" smtClean="0">
                <a:latin typeface="SVN-Beloved" pitchFamily="50" charset="0"/>
              </a:rPr>
              <a:t> </a:t>
            </a:r>
            <a:r>
              <a:rPr lang="en-US" sz="3500" dirty="0" err="1" smtClean="0">
                <a:latin typeface="SVN-Beloved" pitchFamily="50" charset="0"/>
              </a:rPr>
              <a:t>xuân</a:t>
            </a:r>
            <a:r>
              <a:rPr lang="en-US" sz="3500" dirty="0" smtClean="0">
                <a:latin typeface="SVN-Beloved" pitchFamily="50" charset="0"/>
              </a:rPr>
              <a:t> sang.</a:t>
            </a:r>
          </a:p>
          <a:p>
            <a:r>
              <a:rPr lang="en-US" sz="3500" dirty="0">
                <a:latin typeface="SVN-Beloved" pitchFamily="50" charset="0"/>
              </a:rPr>
              <a:t>	</a:t>
            </a:r>
            <a:r>
              <a:rPr lang="en-US" sz="3500" dirty="0" smtClean="0">
                <a:latin typeface="SVN-Beloved" pitchFamily="50" charset="0"/>
              </a:rPr>
              <a:t>				Theo </a:t>
            </a:r>
            <a:r>
              <a:rPr lang="en-US" sz="3500" dirty="0" err="1" smtClean="0">
                <a:latin typeface="SVN-Beloved" pitchFamily="50" charset="0"/>
              </a:rPr>
              <a:t>Hàn</a:t>
            </a:r>
            <a:r>
              <a:rPr lang="en-US" sz="3500" dirty="0" smtClean="0">
                <a:latin typeface="SVN-Beloved" pitchFamily="50" charset="0"/>
              </a:rPr>
              <a:t> </a:t>
            </a:r>
            <a:r>
              <a:rPr lang="en-US" sz="3500" dirty="0" err="1" smtClean="0">
                <a:latin typeface="SVN-Beloved" pitchFamily="50" charset="0"/>
              </a:rPr>
              <a:t>Mặc</a:t>
            </a:r>
            <a:r>
              <a:rPr lang="en-US" sz="3500" dirty="0" smtClean="0">
                <a:latin typeface="SVN-Beloved" pitchFamily="50" charset="0"/>
              </a:rPr>
              <a:t> </a:t>
            </a:r>
            <a:r>
              <a:rPr lang="en-US" sz="3500" dirty="0" err="1" smtClean="0">
                <a:latin typeface="SVN-Beloved" pitchFamily="50" charset="0"/>
              </a:rPr>
              <a:t>Tử</a:t>
            </a:r>
            <a:endParaRPr lang="en-US" sz="3500" dirty="0">
              <a:latin typeface="SVN-Beloved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5999" y="3586036"/>
            <a:ext cx="2984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rgbClr val="FF0000"/>
                </a:solidFill>
                <a:latin typeface="SVN-Beloved" pitchFamily="50" charset="0"/>
              </a:rPr>
              <a:t>t</a:t>
            </a:r>
            <a:endParaRPr lang="en-US" sz="3500" dirty="0">
              <a:solidFill>
                <a:srgbClr val="FF0000"/>
              </a:solidFill>
              <a:latin typeface="SVN-Beloved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09300" y="3573148"/>
            <a:ext cx="31290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rgbClr val="FF0000"/>
                </a:solidFill>
                <a:latin typeface="SVN-Beloved" pitchFamily="50" charset="0"/>
              </a:rPr>
              <a:t>c</a:t>
            </a:r>
            <a:endParaRPr lang="en-US" sz="3500" dirty="0">
              <a:solidFill>
                <a:srgbClr val="FF0000"/>
              </a:solidFill>
              <a:latin typeface="SVN-Belove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80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9" grpId="0"/>
      <p:bldP spid="10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9FFCDC7-3286-4544-9F64-5326AB03C9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5144" y="0"/>
            <a:ext cx="9436229" cy="489473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3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2364C04E-5E3C-4A18-A072-E28FE208EA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5269">
            <a:off x="963113" y="1975762"/>
            <a:ext cx="771180" cy="71410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9749D39D-D928-49AE-A042-151BE3C4A91A}"/>
              </a:ext>
            </a:extLst>
          </p:cNvPr>
          <p:cNvSpPr txBox="1"/>
          <p:nvPr/>
        </p:nvSpPr>
        <p:spPr>
          <a:xfrm>
            <a:off x="1801376" y="2062507"/>
            <a:ext cx="4841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err="1" smtClean="0">
                <a:solidFill>
                  <a:prstClr val="black"/>
                </a:solidFill>
                <a:latin typeface="SVN-Vanilla Daisy Pro" panose="00000500000000000000" pitchFamily="2" charset="0"/>
                <a:ea typeface="inpin heiti" charset="-122"/>
              </a:rPr>
              <a:t>Xem</a:t>
            </a:r>
            <a:r>
              <a:rPr lang="en-US" altLang="zh-CN" sz="3000" dirty="0" smtClean="0">
                <a:solidFill>
                  <a:prstClr val="black"/>
                </a:solidFill>
                <a:latin typeface="SVN-Vanilla Daisy Pro" panose="00000500000000000000" pitchFamily="2" charset="0"/>
                <a:ea typeface="inpin heiti" charset="-122"/>
              </a:rPr>
              <a:t> </a:t>
            </a:r>
            <a:r>
              <a:rPr lang="en-US" altLang="zh-CN" sz="3000" dirty="0" err="1" smtClean="0">
                <a:solidFill>
                  <a:prstClr val="black"/>
                </a:solidFill>
                <a:latin typeface="SVN-Vanilla Daisy Pro" panose="00000500000000000000" pitchFamily="2" charset="0"/>
                <a:ea typeface="inpin heiti" charset="-122"/>
              </a:rPr>
              <a:t>lại</a:t>
            </a:r>
            <a:r>
              <a:rPr lang="en-US" altLang="zh-CN" sz="3000" dirty="0" smtClean="0">
                <a:solidFill>
                  <a:prstClr val="black"/>
                </a:solidFill>
                <a:latin typeface="SVN-Vanilla Daisy Pro" panose="00000500000000000000" pitchFamily="2" charset="0"/>
                <a:ea typeface="inpin heiti" charset="-122"/>
              </a:rPr>
              <a:t> </a:t>
            </a:r>
            <a:r>
              <a:rPr lang="en-US" altLang="zh-CN" sz="3000" dirty="0" err="1" smtClean="0">
                <a:solidFill>
                  <a:prstClr val="black"/>
                </a:solidFill>
                <a:latin typeface="SVN-Vanilla Daisy Pro" panose="00000500000000000000" pitchFamily="2" charset="0"/>
                <a:ea typeface="inpin heiti" charset="-122"/>
              </a:rPr>
              <a:t>bài</a:t>
            </a:r>
            <a:r>
              <a:rPr lang="en-US" altLang="zh-CN" sz="3000" dirty="0" smtClean="0">
                <a:solidFill>
                  <a:prstClr val="black"/>
                </a:solidFill>
                <a:latin typeface="SVN-Vanilla Daisy Pro" panose="00000500000000000000" pitchFamily="2" charset="0"/>
                <a:ea typeface="inpin heiti" charset="-122"/>
              </a:rPr>
              <a:t> </a:t>
            </a:r>
            <a:r>
              <a:rPr lang="en-US" altLang="zh-CN" sz="3000" dirty="0" err="1" smtClean="0">
                <a:solidFill>
                  <a:prstClr val="black"/>
                </a:solidFill>
                <a:latin typeface="SVN-Vanilla Daisy Pro" panose="00000500000000000000" pitchFamily="2" charset="0"/>
                <a:ea typeface="inpin heiti" charset="-122"/>
              </a:rPr>
              <a:t>hôm</a:t>
            </a:r>
            <a:r>
              <a:rPr lang="en-US" altLang="zh-CN" sz="3000" dirty="0" smtClean="0">
                <a:solidFill>
                  <a:prstClr val="black"/>
                </a:solidFill>
                <a:latin typeface="SVN-Vanilla Daisy Pro" panose="00000500000000000000" pitchFamily="2" charset="0"/>
                <a:ea typeface="inpin heiti" charset="-122"/>
              </a:rPr>
              <a:t> nay.</a:t>
            </a:r>
            <a:endParaRPr lang="zh-CN" altLang="en-US" sz="3000" dirty="0">
              <a:solidFill>
                <a:srgbClr val="472F10"/>
              </a:solidFill>
              <a:latin typeface="SVN-Vanilla Daisy Pro" panose="00000500000000000000" pitchFamily="2" charset="0"/>
              <a:ea typeface="inpin heiti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0532D74-0F76-47B4-8CDB-C7AAB9C13E8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5269">
            <a:off x="1908942" y="3066452"/>
            <a:ext cx="771180" cy="71410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CC9480C5-3A72-4C33-8A11-70A36873BBAF}"/>
              </a:ext>
            </a:extLst>
          </p:cNvPr>
          <p:cNvSpPr txBox="1"/>
          <p:nvPr/>
        </p:nvSpPr>
        <p:spPr>
          <a:xfrm>
            <a:off x="2785065" y="3100340"/>
            <a:ext cx="6618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err="1" smtClean="0">
                <a:solidFill>
                  <a:prstClr val="black"/>
                </a:solidFill>
                <a:latin typeface="SVN-Vanilla Daisy Pro" panose="00000500000000000000" pitchFamily="2" charset="0"/>
                <a:ea typeface="inpin heiti" charset="-122"/>
              </a:rPr>
              <a:t>Chuẩn</a:t>
            </a:r>
            <a:r>
              <a:rPr lang="en-US" altLang="zh-CN" sz="3000" dirty="0" smtClean="0">
                <a:solidFill>
                  <a:prstClr val="black"/>
                </a:solidFill>
                <a:latin typeface="SVN-Vanilla Daisy Pro" panose="00000500000000000000" pitchFamily="2" charset="0"/>
                <a:ea typeface="inpin heiti" charset="-122"/>
              </a:rPr>
              <a:t> </a:t>
            </a:r>
            <a:r>
              <a:rPr lang="en-US" altLang="zh-CN" sz="3000" dirty="0" err="1" smtClean="0">
                <a:solidFill>
                  <a:prstClr val="black"/>
                </a:solidFill>
                <a:latin typeface="SVN-Vanilla Daisy Pro" panose="00000500000000000000" pitchFamily="2" charset="0"/>
                <a:ea typeface="inpin heiti" charset="-122"/>
              </a:rPr>
              <a:t>bị</a:t>
            </a:r>
            <a:r>
              <a:rPr lang="en-US" altLang="zh-CN" sz="3000" dirty="0" smtClean="0">
                <a:solidFill>
                  <a:prstClr val="black"/>
                </a:solidFill>
                <a:latin typeface="SVN-Vanilla Daisy Pro" panose="00000500000000000000" pitchFamily="2" charset="0"/>
                <a:ea typeface="inpin heiti" charset="-122"/>
              </a:rPr>
              <a:t> </a:t>
            </a:r>
            <a:r>
              <a:rPr lang="en-US" altLang="zh-CN" sz="3000" dirty="0" err="1" smtClean="0">
                <a:solidFill>
                  <a:prstClr val="black"/>
                </a:solidFill>
                <a:latin typeface="SVN-Vanilla Daisy Pro" panose="00000500000000000000" pitchFamily="2" charset="0"/>
                <a:ea typeface="inpin heiti" charset="-122"/>
              </a:rPr>
              <a:t>bài</a:t>
            </a:r>
            <a:r>
              <a:rPr lang="en-US" altLang="zh-CN" sz="3000" dirty="0" smtClean="0">
                <a:solidFill>
                  <a:prstClr val="black"/>
                </a:solidFill>
                <a:latin typeface="SVN-Vanilla Daisy Pro" panose="00000500000000000000" pitchFamily="2" charset="0"/>
                <a:ea typeface="inpin heiti" charset="-122"/>
              </a:rPr>
              <a:t> </a:t>
            </a:r>
            <a:r>
              <a:rPr lang="en-US" altLang="zh-CN" sz="3000" dirty="0" err="1" smtClean="0">
                <a:solidFill>
                  <a:prstClr val="black"/>
                </a:solidFill>
                <a:latin typeface="SVN-Vanilla Daisy Pro" panose="00000500000000000000" pitchFamily="2" charset="0"/>
                <a:ea typeface="inpin heiti" charset="-122"/>
              </a:rPr>
              <a:t>tiếp</a:t>
            </a:r>
            <a:r>
              <a:rPr lang="en-US" altLang="zh-CN" sz="3000" dirty="0" smtClean="0">
                <a:solidFill>
                  <a:prstClr val="black"/>
                </a:solidFill>
                <a:latin typeface="SVN-Vanilla Daisy Pro" panose="00000500000000000000" pitchFamily="2" charset="0"/>
                <a:ea typeface="inpin heiti" charset="-122"/>
              </a:rPr>
              <a:t> </a:t>
            </a:r>
            <a:r>
              <a:rPr lang="en-US" altLang="zh-CN" sz="3000" dirty="0" err="1" smtClean="0">
                <a:solidFill>
                  <a:prstClr val="black"/>
                </a:solidFill>
                <a:latin typeface="SVN-Vanilla Daisy Pro" panose="00000500000000000000" pitchFamily="2" charset="0"/>
                <a:ea typeface="inpin heiti" charset="-122"/>
              </a:rPr>
              <a:t>theo</a:t>
            </a:r>
            <a:r>
              <a:rPr lang="en-US" altLang="zh-CN" sz="3000" dirty="0" smtClean="0">
                <a:solidFill>
                  <a:prstClr val="black"/>
                </a:solidFill>
                <a:latin typeface="SVN-Vanilla Daisy Pro" panose="00000500000000000000" pitchFamily="2" charset="0"/>
                <a:ea typeface="inpin heiti" charset="-122"/>
              </a:rPr>
              <a:t>: </a:t>
            </a:r>
            <a:r>
              <a:rPr lang="en-US" altLang="zh-CN" sz="3000" dirty="0" err="1" smtClean="0">
                <a:solidFill>
                  <a:prstClr val="black"/>
                </a:solidFill>
                <a:latin typeface="SVN-Vanilla Daisy Pro" panose="00000500000000000000" pitchFamily="2" charset="0"/>
                <a:ea typeface="inpin heiti" charset="-122"/>
              </a:rPr>
              <a:t>Chuỗi</a:t>
            </a:r>
            <a:r>
              <a:rPr lang="en-US" altLang="zh-CN" sz="3000" dirty="0" smtClean="0">
                <a:solidFill>
                  <a:prstClr val="black"/>
                </a:solidFill>
                <a:latin typeface="SVN-Vanilla Daisy Pro" panose="00000500000000000000" pitchFamily="2" charset="0"/>
                <a:ea typeface="inpin heiti" charset="-122"/>
              </a:rPr>
              <a:t> </a:t>
            </a:r>
            <a:r>
              <a:rPr lang="en-US" altLang="zh-CN" sz="3000" dirty="0" err="1" smtClean="0">
                <a:solidFill>
                  <a:prstClr val="black"/>
                </a:solidFill>
                <a:latin typeface="SVN-Vanilla Daisy Pro" panose="00000500000000000000" pitchFamily="2" charset="0"/>
                <a:ea typeface="inpin heiti" charset="-122"/>
              </a:rPr>
              <a:t>ngọc</a:t>
            </a:r>
            <a:r>
              <a:rPr lang="en-US" altLang="zh-CN" sz="3000" dirty="0" smtClean="0">
                <a:solidFill>
                  <a:prstClr val="black"/>
                </a:solidFill>
                <a:latin typeface="SVN-Vanilla Daisy Pro" panose="00000500000000000000" pitchFamily="2" charset="0"/>
                <a:ea typeface="inpin heiti" charset="-122"/>
              </a:rPr>
              <a:t> lam.</a:t>
            </a:r>
            <a:endParaRPr lang="zh-CN" altLang="en-US" sz="3000" dirty="0">
              <a:solidFill>
                <a:srgbClr val="472F10"/>
              </a:solidFill>
              <a:latin typeface="SVN-Vanilla Daisy Pro" panose="00000500000000000000" pitchFamily="2" charset="0"/>
              <a:ea typeface="inpin heiti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6A929867-76F7-4A7D-9FDE-3375C6478A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191999" y="1608319"/>
            <a:ext cx="2615727" cy="52052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00914" y="1091406"/>
            <a:ext cx="2289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SVN-Ziclets" panose="02000603000000000000" pitchFamily="2" charset="0"/>
              </a:rPr>
              <a:t>DẶN DÒ</a:t>
            </a:r>
            <a:endParaRPr lang="en-US" sz="4000" dirty="0">
              <a:solidFill>
                <a:srgbClr val="FF0000"/>
              </a:solidFill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46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25 1.1111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0"/>
          <a:stretch/>
        </p:blipFill>
        <p:spPr>
          <a:xfrm>
            <a:off x="-1" y="317"/>
            <a:ext cx="13439775" cy="566192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C64EEEB-1014-4599-B19A-7EE68E9D25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55103"/>
            <a:ext cx="10129421" cy="51431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A074245-ED6B-445D-B1D0-51559E50005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5269">
            <a:off x="1520435" y="2131766"/>
            <a:ext cx="771180" cy="71410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B7E9B34F-0421-4595-8461-AAD368169FF4}"/>
              </a:ext>
            </a:extLst>
          </p:cNvPr>
          <p:cNvSpPr txBox="1"/>
          <p:nvPr/>
        </p:nvSpPr>
        <p:spPr>
          <a:xfrm rot="21246745">
            <a:off x="2207640" y="1801049"/>
            <a:ext cx="57141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Nhớ-viết</a:t>
            </a:r>
            <a:r>
              <a:rPr lang="en-US" altLang="zh-CN" sz="2500" dirty="0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 </a:t>
            </a:r>
            <a:r>
              <a:rPr lang="en-US" altLang="zh-CN" sz="2500" dirty="0" err="1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đúng</a:t>
            </a:r>
            <a:r>
              <a:rPr lang="en-US" altLang="zh-CN" sz="2500" dirty="0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 </a:t>
            </a:r>
            <a:r>
              <a:rPr lang="en-US" altLang="zh-CN" sz="2500" dirty="0" err="1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bài</a:t>
            </a:r>
            <a:r>
              <a:rPr lang="en-US" altLang="zh-CN" sz="2500" dirty="0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 </a:t>
            </a:r>
            <a:r>
              <a:rPr lang="en-US" altLang="zh-CN" sz="2500" dirty="0" err="1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chính</a:t>
            </a:r>
            <a:r>
              <a:rPr lang="en-US" altLang="zh-CN" sz="2500" dirty="0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 </a:t>
            </a:r>
            <a:r>
              <a:rPr lang="en-US" altLang="zh-CN" sz="2500" dirty="0" err="1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tả</a:t>
            </a:r>
            <a:r>
              <a:rPr lang="en-US" altLang="zh-CN" sz="2500" dirty="0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; </a:t>
            </a:r>
            <a:r>
              <a:rPr lang="en-US" altLang="zh-CN" sz="2500" dirty="0" err="1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không</a:t>
            </a:r>
            <a:r>
              <a:rPr lang="en-US" altLang="zh-CN" sz="2500" dirty="0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 </a:t>
            </a:r>
            <a:r>
              <a:rPr lang="en-US" altLang="zh-CN" sz="2500" dirty="0" err="1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mắc</a:t>
            </a:r>
            <a:r>
              <a:rPr lang="en-US" altLang="zh-CN" sz="2500" dirty="0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 </a:t>
            </a:r>
            <a:r>
              <a:rPr lang="en-US" altLang="zh-CN" sz="2500" dirty="0" err="1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quá</a:t>
            </a:r>
            <a:r>
              <a:rPr lang="en-US" altLang="zh-CN" sz="2500" dirty="0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 5 </a:t>
            </a:r>
            <a:r>
              <a:rPr lang="en-US" altLang="zh-CN" sz="2500" dirty="0" err="1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lỗi</a:t>
            </a:r>
            <a:r>
              <a:rPr lang="en-US" altLang="zh-CN" sz="2500" dirty="0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 </a:t>
            </a:r>
            <a:r>
              <a:rPr lang="en-US" altLang="zh-CN" sz="2500" dirty="0" err="1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trong</a:t>
            </a:r>
            <a:r>
              <a:rPr lang="en-US" altLang="zh-CN" sz="2500" dirty="0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 </a:t>
            </a:r>
            <a:r>
              <a:rPr lang="en-US" altLang="zh-CN" sz="2500" dirty="0" err="1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bài</a:t>
            </a:r>
            <a:r>
              <a:rPr lang="en-US" altLang="zh-CN" sz="2500" dirty="0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; </a:t>
            </a:r>
            <a:r>
              <a:rPr lang="en-US" altLang="zh-CN" sz="2500" dirty="0" err="1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trình</a:t>
            </a:r>
            <a:r>
              <a:rPr lang="en-US" altLang="zh-CN" sz="2500" dirty="0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 </a:t>
            </a:r>
            <a:r>
              <a:rPr lang="en-US" altLang="zh-CN" sz="2500" dirty="0" err="1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bày</a:t>
            </a:r>
            <a:r>
              <a:rPr lang="en-US" altLang="zh-CN" sz="2500" dirty="0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 </a:t>
            </a:r>
            <a:r>
              <a:rPr lang="en-US" altLang="zh-CN" sz="2500" dirty="0" err="1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đúng</a:t>
            </a:r>
            <a:r>
              <a:rPr lang="en-US" altLang="zh-CN" sz="2500" dirty="0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 </a:t>
            </a:r>
            <a:r>
              <a:rPr lang="en-US" altLang="zh-CN" sz="2500" dirty="0" err="1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các</a:t>
            </a:r>
            <a:r>
              <a:rPr lang="en-US" altLang="zh-CN" sz="2500" dirty="0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 </a:t>
            </a:r>
            <a:r>
              <a:rPr lang="en-US" altLang="zh-CN" sz="2500" dirty="0" err="1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câu</a:t>
            </a:r>
            <a:r>
              <a:rPr lang="en-US" altLang="zh-CN" sz="2500" dirty="0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 </a:t>
            </a:r>
            <a:r>
              <a:rPr lang="en-US" altLang="zh-CN" sz="2500" dirty="0" err="1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thơ</a:t>
            </a:r>
            <a:r>
              <a:rPr lang="en-US" altLang="zh-CN" sz="2500" dirty="0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 </a:t>
            </a:r>
            <a:r>
              <a:rPr lang="en-US" altLang="zh-CN" sz="2500" dirty="0" err="1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lục</a:t>
            </a:r>
            <a:r>
              <a:rPr lang="en-US" altLang="zh-CN" sz="2500" dirty="0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 </a:t>
            </a:r>
            <a:r>
              <a:rPr lang="en-US" altLang="zh-CN" sz="2500" dirty="0" err="1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bát</a:t>
            </a:r>
            <a:r>
              <a:rPr lang="en-US" altLang="zh-CN" sz="2500" dirty="0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.</a:t>
            </a:r>
            <a:endParaRPr lang="zh-CN" altLang="en-US" sz="2500" dirty="0">
              <a:solidFill>
                <a:srgbClr val="472F10"/>
              </a:solidFill>
              <a:latin typeface="SVN-Anastasia" panose="020B0606040200020203" pitchFamily="34" charset="0"/>
              <a:ea typeface="inpin heiti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11171B5-39B5-4B11-9E61-0276E5844AF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5269">
            <a:off x="2545346" y="2955789"/>
            <a:ext cx="771180" cy="71410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67C943A5-428F-4BD1-BD9E-0226AD81A574}"/>
              </a:ext>
            </a:extLst>
          </p:cNvPr>
          <p:cNvSpPr txBox="1"/>
          <p:nvPr/>
        </p:nvSpPr>
        <p:spPr>
          <a:xfrm rot="21246745">
            <a:off x="3217250" y="2579995"/>
            <a:ext cx="522878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Làm</a:t>
            </a:r>
            <a:r>
              <a:rPr lang="en-US" altLang="zh-CN" sz="2500" dirty="0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 </a:t>
            </a:r>
            <a:r>
              <a:rPr lang="en-US" altLang="zh-CN" sz="2500" dirty="0" err="1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bài</a:t>
            </a:r>
            <a:r>
              <a:rPr lang="en-US" altLang="zh-CN" sz="2500" dirty="0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 </a:t>
            </a:r>
            <a:r>
              <a:rPr lang="en-US" altLang="zh-CN" sz="2500" dirty="0" err="1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tập</a:t>
            </a:r>
            <a:r>
              <a:rPr lang="en-US" altLang="zh-CN" sz="2500" dirty="0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 2 (a/b) </a:t>
            </a:r>
            <a:r>
              <a:rPr lang="en-US" altLang="zh-CN" sz="2500" dirty="0" err="1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hoặc</a:t>
            </a:r>
            <a:r>
              <a:rPr lang="en-US" altLang="zh-CN" sz="2500" dirty="0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 </a:t>
            </a:r>
            <a:r>
              <a:rPr lang="en-US" altLang="zh-CN" sz="2500" dirty="0" err="1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bài</a:t>
            </a:r>
            <a:r>
              <a:rPr lang="en-US" altLang="zh-CN" sz="2500" dirty="0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 </a:t>
            </a:r>
            <a:r>
              <a:rPr lang="en-US" altLang="zh-CN" sz="2500" dirty="0" err="1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tập</a:t>
            </a:r>
            <a:r>
              <a:rPr lang="en-US" altLang="zh-CN" sz="2500" dirty="0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 3 (a/b), </a:t>
            </a:r>
            <a:r>
              <a:rPr lang="en-US" altLang="zh-CN" sz="2500" dirty="0" err="1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hoặc</a:t>
            </a:r>
            <a:r>
              <a:rPr lang="en-US" altLang="zh-CN" sz="2500" dirty="0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 </a:t>
            </a:r>
            <a:r>
              <a:rPr lang="en-US" altLang="zh-CN" sz="2500" dirty="0" err="1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bài</a:t>
            </a:r>
            <a:r>
              <a:rPr lang="en-US" altLang="zh-CN" sz="2500" dirty="0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 </a:t>
            </a:r>
            <a:r>
              <a:rPr lang="en-US" altLang="zh-CN" sz="2500" dirty="0" err="1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tập</a:t>
            </a:r>
            <a:r>
              <a:rPr lang="en-US" altLang="zh-CN" sz="2500" dirty="0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 </a:t>
            </a:r>
            <a:r>
              <a:rPr lang="en-US" altLang="zh-CN" sz="2500" dirty="0" err="1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chính</a:t>
            </a:r>
            <a:r>
              <a:rPr lang="en-US" altLang="zh-CN" sz="2500" dirty="0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 </a:t>
            </a:r>
            <a:r>
              <a:rPr lang="en-US" altLang="zh-CN" sz="2500" dirty="0" err="1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tả</a:t>
            </a:r>
            <a:r>
              <a:rPr lang="en-US" altLang="zh-CN" sz="2500" dirty="0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 </a:t>
            </a:r>
            <a:r>
              <a:rPr lang="en-US" altLang="zh-CN" sz="2500" dirty="0" err="1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phương</a:t>
            </a:r>
            <a:r>
              <a:rPr lang="en-US" altLang="zh-CN" sz="2500" dirty="0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 </a:t>
            </a:r>
            <a:r>
              <a:rPr lang="en-US" altLang="zh-CN" sz="2500" dirty="0" err="1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ngữ</a:t>
            </a:r>
            <a:r>
              <a:rPr lang="en-US" altLang="zh-CN" sz="2500" dirty="0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 do </a:t>
            </a:r>
            <a:r>
              <a:rPr lang="en-US" altLang="zh-CN" sz="2500" dirty="0" err="1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giáo</a:t>
            </a:r>
            <a:r>
              <a:rPr lang="en-US" altLang="zh-CN" sz="2500" dirty="0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 </a:t>
            </a:r>
            <a:r>
              <a:rPr lang="en-US" altLang="zh-CN" sz="2500" dirty="0" err="1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viên</a:t>
            </a:r>
            <a:r>
              <a:rPr lang="en-US" altLang="zh-CN" sz="2500" dirty="0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 </a:t>
            </a:r>
            <a:r>
              <a:rPr lang="en-US" altLang="zh-CN" sz="2500" dirty="0" err="1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soạn</a:t>
            </a:r>
            <a:r>
              <a:rPr lang="en-US" altLang="zh-CN" sz="2500" dirty="0" smtClean="0">
                <a:solidFill>
                  <a:prstClr val="black"/>
                </a:solidFill>
                <a:latin typeface="SVN-Anastasia" panose="020B0606040200020203" pitchFamily="34" charset="0"/>
                <a:ea typeface="inpin heiti" charset="-122"/>
              </a:rPr>
              <a:t>.</a:t>
            </a:r>
            <a:endParaRPr lang="zh-CN" altLang="en-US" sz="2500" dirty="0">
              <a:solidFill>
                <a:srgbClr val="472F10"/>
              </a:solidFill>
              <a:latin typeface="SVN-Anastasia" panose="020B0606040200020203" pitchFamily="34" charset="0"/>
              <a:ea typeface="inpin heiti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0794" y="282400"/>
            <a:ext cx="3090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SVN-Gretoon" panose="02040603050506020204" pitchFamily="18" charset="0"/>
              </a:rPr>
              <a:t>Mục</a:t>
            </a:r>
            <a:r>
              <a:rPr lang="en-US" sz="4000" dirty="0" smtClean="0">
                <a:solidFill>
                  <a:srgbClr val="FF0000"/>
                </a:solidFill>
                <a:latin typeface="SVN-Gretoon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Gretoon" panose="02040603050506020204" pitchFamily="18" charset="0"/>
              </a:rPr>
              <a:t>tiêu</a:t>
            </a:r>
            <a:endParaRPr lang="en-US" sz="4000" dirty="0">
              <a:solidFill>
                <a:srgbClr val="FF0000"/>
              </a:solidFill>
              <a:latin typeface="SVN-Gretoon" panose="02040603050506020204" pitchFamily="18" charset="0"/>
            </a:endParaRPr>
          </a:p>
        </p:txBody>
      </p:sp>
      <p:pic>
        <p:nvPicPr>
          <p:cNvPr id="13" name="图片 19">
            <a:extLst>
              <a:ext uri="{FF2B5EF4-FFF2-40B4-BE49-F238E27FC236}">
                <a16:creationId xmlns:a16="http://schemas.microsoft.com/office/drawing/2014/main" xmlns="" id="{0328D4A1-5C40-40AE-B9A9-E84AC9E9EE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367" y="1363408"/>
            <a:ext cx="802005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726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0"/>
          <a:stretch/>
        </p:blipFill>
        <p:spPr>
          <a:xfrm>
            <a:off x="-1" y="317"/>
            <a:ext cx="13439775" cy="566192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045A48C-8728-448B-8465-FD1D4C466A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5450" y="472264"/>
            <a:ext cx="4104784" cy="62572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A929867-76F7-4A7D-9FDE-3375C6478A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192000" y="340799"/>
            <a:ext cx="2786435" cy="6472767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="" xmlns:a16="http://schemas.microsoft.com/office/drawing/2014/main" id="{E1BDA990-20DB-4A09-8493-4D423BC1869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20720107">
            <a:off x="12482671" y="5407616"/>
            <a:ext cx="1395424" cy="1729043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="" xmlns:a16="http://schemas.microsoft.com/office/drawing/2014/main" id="{9C87730E-3E40-437C-948C-BBDC34203E5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963762" flipH="1">
            <a:off x="-1277423" y="6555948"/>
            <a:ext cx="1717913" cy="22750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C12C725-5050-4FC4-8840-A58A139C451A}"/>
              </a:ext>
            </a:extLst>
          </p:cNvPr>
          <p:cNvSpPr/>
          <p:nvPr/>
        </p:nvSpPr>
        <p:spPr>
          <a:xfrm>
            <a:off x="3816095" y="1617223"/>
            <a:ext cx="6878181" cy="3919918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cap="none" spc="0" dirty="0" err="1" smtClean="0">
                <a:ln w="38100">
                  <a:solidFill>
                    <a:srgbClr val="FF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Ciel Baliho Script" pitchFamily="2" charset="0"/>
              </a:rPr>
              <a:t>Chúc</a:t>
            </a:r>
            <a:r>
              <a:rPr lang="en-US" sz="1600" b="1" cap="none" spc="0" dirty="0" smtClean="0">
                <a:ln w="38100">
                  <a:solidFill>
                    <a:srgbClr val="FF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Ciel Baliho Script" pitchFamily="2" charset="0"/>
              </a:rPr>
              <a:t> </a:t>
            </a:r>
            <a:r>
              <a:rPr lang="en-US" sz="1600" b="1" cap="none" spc="0" dirty="0" err="1" smtClean="0">
                <a:ln w="38100">
                  <a:solidFill>
                    <a:srgbClr val="FF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Ciel Baliho Script" pitchFamily="2" charset="0"/>
              </a:rPr>
              <a:t>các</a:t>
            </a:r>
            <a:r>
              <a:rPr lang="en-US" sz="1600" b="1" cap="none" spc="0" dirty="0" smtClean="0">
                <a:ln w="38100">
                  <a:solidFill>
                    <a:srgbClr val="FF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Ciel Baliho Script" pitchFamily="2" charset="0"/>
              </a:rPr>
              <a:t> </a:t>
            </a:r>
            <a:r>
              <a:rPr lang="en-US" sz="1600" b="1" cap="none" spc="0" dirty="0" err="1" smtClean="0">
                <a:ln w="38100">
                  <a:solidFill>
                    <a:srgbClr val="FF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Ciel Baliho Script" pitchFamily="2" charset="0"/>
              </a:rPr>
              <a:t>em</a:t>
            </a:r>
            <a:r>
              <a:rPr lang="en-US" sz="1600" b="1" cap="none" spc="0" dirty="0" smtClean="0">
                <a:ln w="38100">
                  <a:solidFill>
                    <a:srgbClr val="FF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Ciel Baliho Script" pitchFamily="2" charset="0"/>
              </a:rPr>
              <a:t> </a:t>
            </a:r>
          </a:p>
          <a:p>
            <a:pPr algn="ctr"/>
            <a:r>
              <a:rPr lang="en-US" sz="1600" b="1" cap="none" spc="0" dirty="0" err="1" smtClean="0">
                <a:ln w="38100">
                  <a:solidFill>
                    <a:srgbClr val="FF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Ciel Baliho Script" pitchFamily="2" charset="0"/>
              </a:rPr>
              <a:t>học</a:t>
            </a:r>
            <a:r>
              <a:rPr lang="en-US" sz="1600" b="1" cap="none" spc="0" dirty="0" smtClean="0">
                <a:ln w="38100">
                  <a:solidFill>
                    <a:srgbClr val="FF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Ciel Baliho Script" pitchFamily="2" charset="0"/>
              </a:rPr>
              <a:t> </a:t>
            </a:r>
            <a:r>
              <a:rPr lang="en-US" sz="1600" b="1" cap="none" spc="0" dirty="0" err="1" smtClean="0">
                <a:ln w="38100">
                  <a:solidFill>
                    <a:srgbClr val="FF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Ciel Baliho Script" pitchFamily="2" charset="0"/>
              </a:rPr>
              <a:t>tốt</a:t>
            </a:r>
            <a:r>
              <a:rPr lang="en-US" sz="1600" b="1" cap="none" spc="0" dirty="0" smtClean="0">
                <a:ln w="38100">
                  <a:solidFill>
                    <a:srgbClr val="FF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Ciel Baliho Script" pitchFamily="2" charset="0"/>
              </a:rPr>
              <a:t>!</a:t>
            </a:r>
            <a:endParaRPr lang="en-US" sz="1600" b="1" cap="none" spc="0" dirty="0">
              <a:ln w="38100">
                <a:solidFill>
                  <a:srgbClr val="FF00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iCiel Baliho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01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4.16667E-7 -3.33333E-6 L -0.33047 -0.7907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3953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5E-6 7.40741E-7 L 0.34128 -0.9384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-4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3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xmlns="" id="{85B0815E-45B3-4AED-BCFF-744A73809326}"/>
              </a:ext>
            </a:extLst>
          </p:cNvPr>
          <p:cNvSpPr txBox="1"/>
          <p:nvPr/>
        </p:nvSpPr>
        <p:spPr>
          <a:xfrm>
            <a:off x="1625665" y="1336004"/>
            <a:ext cx="9471123" cy="481976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20000"/>
              </a:lnSpc>
            </a:pP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group fb: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Giáo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viên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Tiểu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5-EduFive qua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đường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link: </a:t>
            </a:r>
          </a:p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rgbClr val="C00000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https://www.facebook.com/groups/439653980716707</a:t>
            </a:r>
            <a:endParaRPr lang="en-US" altLang="zh-CN" sz="3200" dirty="0">
              <a:solidFill>
                <a:srgbClr val="C00000"/>
              </a:solidFill>
              <a:latin typeface="UTM Aquarelle" pitchFamily="18" charset="0"/>
              <a:ea typeface="inpin heiti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3200" b="1" dirty="0" err="1">
                <a:solidFill>
                  <a:srgbClr val="F20051"/>
                </a:solidFill>
                <a:latin typeface="UTM Dai Co Viet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  <a:endParaRPr lang="zh-CN" altLang="en-US" sz="3200" b="1" dirty="0">
              <a:solidFill>
                <a:srgbClr val="F20051"/>
              </a:solidFill>
              <a:latin typeface="UTM Dai Co Viet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5397" y="472174"/>
            <a:ext cx="3502883" cy="1015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6000" dirty="0" err="1">
                <a:solidFill>
                  <a:srgbClr val="F20051"/>
                </a:solidFill>
                <a:latin typeface="UTM Mother" pitchFamily="18" charset="0"/>
              </a:rPr>
              <a:t>Cảm</a:t>
            </a:r>
            <a:r>
              <a:rPr lang="en-US" sz="6000" dirty="0">
                <a:solidFill>
                  <a:srgbClr val="F20051"/>
                </a:solidFill>
                <a:latin typeface="UTM Mother" pitchFamily="18" charset="0"/>
              </a:rPr>
              <a:t> </a:t>
            </a:r>
            <a:r>
              <a:rPr lang="en-US" sz="6000" dirty="0" err="1">
                <a:solidFill>
                  <a:srgbClr val="F20051"/>
                </a:solidFill>
                <a:latin typeface="UTM Mother" pitchFamily="18" charset="0"/>
              </a:rPr>
              <a:t>ơn</a:t>
            </a:r>
            <a:r>
              <a:rPr lang="en-US" sz="6000" dirty="0">
                <a:solidFill>
                  <a:srgbClr val="F20051"/>
                </a:solidFill>
                <a:latin typeface="UTM Mother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9819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0"/>
          <a:stretch/>
        </p:blipFill>
        <p:spPr>
          <a:xfrm>
            <a:off x="-1" y="317"/>
            <a:ext cx="13439775" cy="566192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91149DD-526B-4A33-996E-B35BC4F837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1" y="-446994"/>
            <a:ext cx="9791886" cy="70446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9D2A64D-A67B-46F1-A7B6-4977093C0AA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254" y="3509337"/>
            <a:ext cx="1987296" cy="27432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8E19F00-CE01-4307-A1CD-0B43B569C2D0}"/>
              </a:ext>
            </a:extLst>
          </p:cNvPr>
          <p:cNvSpPr txBox="1"/>
          <p:nvPr/>
        </p:nvSpPr>
        <p:spPr>
          <a:xfrm>
            <a:off x="1375363" y="2076494"/>
            <a:ext cx="7754918" cy="855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00" dirty="0" err="1" smtClean="0">
                <a:solidFill>
                  <a:srgbClr val="002060"/>
                </a:solidFill>
                <a:latin typeface="SVN-Ziclets" panose="02000603000000000000" pitchFamily="2" charset="0"/>
                <a:ea typeface="inpin heiti" charset="-122"/>
              </a:rPr>
              <a:t>Nhớ</a:t>
            </a:r>
            <a:r>
              <a:rPr lang="en-US" altLang="zh-CN" sz="10000" dirty="0" smtClean="0">
                <a:solidFill>
                  <a:srgbClr val="002060"/>
                </a:solidFill>
                <a:latin typeface="SVN-Ziclets" panose="02000603000000000000" pitchFamily="2" charset="0"/>
                <a:ea typeface="inpin heiti" charset="-122"/>
              </a:rPr>
              <a:t> - </a:t>
            </a:r>
            <a:r>
              <a:rPr lang="en-US" altLang="zh-CN" sz="10000" dirty="0" err="1" smtClean="0">
                <a:solidFill>
                  <a:srgbClr val="002060"/>
                </a:solidFill>
                <a:latin typeface="SVN-Ziclets" panose="02000603000000000000" pitchFamily="2" charset="0"/>
                <a:ea typeface="inpin heiti" charset="-122"/>
              </a:rPr>
              <a:t>viết</a:t>
            </a:r>
            <a:endParaRPr lang="zh-CN" altLang="en-US" sz="10000" dirty="0">
              <a:solidFill>
                <a:srgbClr val="002060"/>
              </a:solidFill>
              <a:latin typeface="SVN-Ziclets" panose="02000603000000000000" pitchFamily="2" charset="0"/>
              <a:ea typeface="inpin heiti" charset="-122"/>
            </a:endParaRPr>
          </a:p>
          <a:p>
            <a:pPr>
              <a:lnSpc>
                <a:spcPct val="150000"/>
              </a:lnSpc>
            </a:pPr>
            <a:endParaRPr lang="zh-CN" altLang="en-US" sz="10000" dirty="0">
              <a:solidFill>
                <a:srgbClr val="002060"/>
              </a:solidFill>
              <a:latin typeface="SVN-Ziclets" panose="02000603000000000000" pitchFamily="2" charset="0"/>
              <a:ea typeface="inpin heiti" charset="-122"/>
            </a:endParaRPr>
          </a:p>
          <a:p>
            <a:endParaRPr lang="zh-CN" altLang="en-US" sz="10000" dirty="0">
              <a:solidFill>
                <a:srgbClr val="002060"/>
              </a:solidFill>
              <a:latin typeface="SVN-Ziclets" panose="02000603000000000000" pitchFamily="2" charset="0"/>
              <a:ea typeface="inpin heiti" charset="-122"/>
            </a:endParaRPr>
          </a:p>
          <a:p>
            <a:endParaRPr lang="zh-CN" altLang="en-US" sz="10000" dirty="0">
              <a:solidFill>
                <a:srgbClr val="002060"/>
              </a:solidFill>
              <a:latin typeface="SVN-Ziclets" panose="02000603000000000000" pitchFamily="2" charset="0"/>
              <a:ea typeface="inpin heiti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0328D4A1-5C40-40AE-B9A9-E84AC9E9EE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254" y="595312"/>
            <a:ext cx="8020050" cy="5667375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xmlns="" id="{73FC514C-18B8-40D0-B147-79CE3F38B0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19410" y="4054263"/>
            <a:ext cx="2111906" cy="28037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98320" y="1921759"/>
            <a:ext cx="49936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 smtClean="0">
                <a:latin typeface="UTM A&amp;S Graceland" panose="02040603050506020204" pitchFamily="18" charset="0"/>
              </a:rPr>
              <a:t>Hoạt</a:t>
            </a:r>
            <a:r>
              <a:rPr lang="en-US" sz="8000" dirty="0" smtClean="0">
                <a:latin typeface="UTM A&amp;S Graceland" panose="02040603050506020204" pitchFamily="18" charset="0"/>
              </a:rPr>
              <a:t> </a:t>
            </a:r>
            <a:r>
              <a:rPr lang="en-US" sz="8000" dirty="0" err="1" smtClean="0">
                <a:latin typeface="UTM A&amp;S Graceland" panose="02040603050506020204" pitchFamily="18" charset="0"/>
              </a:rPr>
              <a:t>động</a:t>
            </a:r>
            <a:r>
              <a:rPr lang="en-US" sz="8000" dirty="0" smtClean="0">
                <a:latin typeface="UTM A&amp;S Graceland" panose="02040603050506020204" pitchFamily="18" charset="0"/>
              </a:rPr>
              <a:t> 1:</a:t>
            </a:r>
            <a:endParaRPr lang="en-US" sz="8000" dirty="0">
              <a:latin typeface="UTM A&amp;S Graceland" panose="02040603050506020204" pitchFamily="18" charset="0"/>
            </a:endParaRP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xmlns="" id="{73FC514C-18B8-40D0-B147-79CE3F38B0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862213" y="3730670"/>
            <a:ext cx="2111906" cy="280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1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00"/>
                            </p:stCondLst>
                            <p:childTnLst>
                              <p:par>
                                <p:cTn id="4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0"/>
          <a:stretch/>
        </p:blipFill>
        <p:spPr>
          <a:xfrm>
            <a:off x="-1" y="317"/>
            <a:ext cx="13439775" cy="566192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387" y="299135"/>
            <a:ext cx="6872219" cy="603178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53C2D2FB-6367-4BFE-B35A-DEFBE389EB4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5269" flipH="1">
            <a:off x="2357595" y="585284"/>
            <a:ext cx="961955" cy="71410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F5D73ECF-97ED-4E50-9B2A-DC2938C3258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63121" flipH="1">
            <a:off x="2383829" y="5403974"/>
            <a:ext cx="819808" cy="754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1EFCD98D-F4FF-4A31-929A-48849768019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38964">
            <a:off x="9141758" y="366960"/>
            <a:ext cx="771180" cy="71410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6D0177FD-9E84-4E22-8E30-1B292E2FB83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12102">
            <a:off x="9253809" y="5175302"/>
            <a:ext cx="914304" cy="8466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40365" y="665339"/>
            <a:ext cx="44262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Hành</a:t>
            </a:r>
            <a:r>
              <a:rPr lang="en-US" sz="30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trình</a:t>
            </a:r>
            <a:r>
              <a:rPr lang="en-US" sz="30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của</a:t>
            </a:r>
            <a:r>
              <a:rPr lang="en-US" sz="30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bầy</a:t>
            </a:r>
            <a:r>
              <a:rPr lang="en-US" sz="30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ong</a:t>
            </a:r>
            <a:endParaRPr lang="en-US" sz="3000" b="1" dirty="0">
              <a:solidFill>
                <a:srgbClr val="FF0000"/>
              </a:solidFill>
              <a:latin typeface="UTM Isadora" panose="02040603050506020204" pitchFamily="18" charset="0"/>
            </a:endParaRPr>
          </a:p>
        </p:txBody>
      </p:sp>
      <p:sp>
        <p:nvSpPr>
          <p:cNvPr id="17" name="Google Shape;869;p17">
            <a:extLst>
              <a:ext uri="{FF2B5EF4-FFF2-40B4-BE49-F238E27FC236}">
                <a16:creationId xmlns:a16="http://schemas.microsoft.com/office/drawing/2014/main" xmlns="" id="{5AA19AB6-D2B9-4266-BF15-8E0C350302D7}"/>
              </a:ext>
            </a:extLst>
          </p:cNvPr>
          <p:cNvSpPr txBox="1"/>
          <p:nvPr/>
        </p:nvSpPr>
        <p:spPr>
          <a:xfrm>
            <a:off x="4161685" y="1109773"/>
            <a:ext cx="6598050" cy="441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Tx/>
            </a:pPr>
            <a:r>
              <a:rPr lang="vi-VN" sz="20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    Bầy ong rong ruổi trăm miền</a:t>
            </a:r>
          </a:p>
          <a:p>
            <a:pPr lvl="0">
              <a:buClrTx/>
            </a:pPr>
            <a:r>
              <a:rPr lang="vi-VN" sz="20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Rù rì đôi cánh nối liền mùa hoa.</a:t>
            </a:r>
            <a:endParaRPr lang="vi-VN" sz="2000" dirty="0">
              <a:ln>
                <a:solidFill>
                  <a:schemeClr val="tx1"/>
                </a:solidFill>
              </a:ln>
              <a:latin typeface="+mj-lt"/>
            </a:endParaRP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    Nối rừng hoang với biển xa</a:t>
            </a: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Đất nơi đâu cũng tìm ra ngọt ngào.</a:t>
            </a: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    (Nếu hoa có ở trời cao</a:t>
            </a: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Thì bầy ong cũng mang vào mật thơm)</a:t>
            </a:r>
          </a:p>
          <a:p>
            <a:endParaRPr lang="vi-VN" sz="2000" dirty="0">
              <a:ln>
                <a:solidFill>
                  <a:schemeClr val="tx1"/>
                </a:solidFill>
              </a:ln>
              <a:latin typeface="+mj-lt"/>
            </a:endParaRP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    Chắt trong vị ngọt mùi hương</a:t>
            </a: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Lặng thầm thay những con đường ong bay.</a:t>
            </a: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    Trải qua mưa nắng vơi đầy</a:t>
            </a: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Men trời đất đủ làm say đất trời.</a:t>
            </a: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    Bầy ong giữ hộ cho người</a:t>
            </a: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Những mùa hoa đã tàn phai tháng ngày.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9886" y="5292820"/>
            <a:ext cx="25779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000000"/>
                </a:solidFill>
                <a:latin typeface="UTM Isadora" panose="02040603050506020204" pitchFamily="18" charset="0"/>
              </a:rPr>
              <a:t>Nguyễn</a:t>
            </a:r>
            <a:r>
              <a:rPr lang="en-US" sz="2200" b="1" dirty="0" smtClean="0">
                <a:solidFill>
                  <a:srgbClr val="000000"/>
                </a:solidFill>
                <a:latin typeface="UTM Isadora" panose="02040603050506020204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UTM Isadora" panose="02040603050506020204" pitchFamily="18" charset="0"/>
              </a:rPr>
              <a:t>Đức</a:t>
            </a:r>
            <a:r>
              <a:rPr lang="en-US" sz="2200" b="1" dirty="0" smtClean="0">
                <a:solidFill>
                  <a:srgbClr val="000000"/>
                </a:solidFill>
                <a:latin typeface="UTM Isadora" panose="02040603050506020204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UTM Isadora" panose="02040603050506020204" pitchFamily="18" charset="0"/>
              </a:rPr>
              <a:t>Mậu</a:t>
            </a:r>
            <a:endParaRPr lang="en-US" sz="2200" b="1" dirty="0">
              <a:solidFill>
                <a:srgbClr val="000000"/>
              </a:solidFill>
              <a:latin typeface="UTM Isado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87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0"/>
          <a:stretch/>
        </p:blipFill>
        <p:spPr>
          <a:xfrm>
            <a:off x="-1" y="317"/>
            <a:ext cx="13439775" cy="566192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EDC8C744-E510-40D9-8297-470A6D11D5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4599" y="413704"/>
            <a:ext cx="7607823" cy="462687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556923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B01241C6-D19F-48DD-8123-60FB7AF678ED}"/>
              </a:ext>
            </a:extLst>
          </p:cNvPr>
          <p:cNvSpPr txBox="1"/>
          <p:nvPr/>
        </p:nvSpPr>
        <p:spPr>
          <a:xfrm rot="271074">
            <a:off x="4106568" y="1085463"/>
            <a:ext cx="4263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err="1" smtClean="0">
                <a:solidFill>
                  <a:srgbClr val="FF0000"/>
                </a:solidFill>
                <a:latin typeface="UTM Zebrawood" panose="02040603050506020204" pitchFamily="18" charset="0"/>
                <a:ea typeface="inpin heiti" charset="-122"/>
              </a:rPr>
              <a:t>Thi</a:t>
            </a:r>
            <a:r>
              <a:rPr lang="en-US" altLang="zh-CN" sz="8000" dirty="0" smtClean="0">
                <a:solidFill>
                  <a:srgbClr val="FF0000"/>
                </a:solidFill>
                <a:latin typeface="UTM Zebrawood" panose="02040603050506020204" pitchFamily="18" charset="0"/>
                <a:ea typeface="inpin heiti" charset="-122"/>
              </a:rPr>
              <a:t> </a:t>
            </a:r>
            <a:r>
              <a:rPr lang="en-US" altLang="zh-CN" sz="8000" dirty="0" err="1" smtClean="0">
                <a:solidFill>
                  <a:srgbClr val="FF0000"/>
                </a:solidFill>
                <a:latin typeface="UTM Zebrawood" panose="02040603050506020204" pitchFamily="18" charset="0"/>
                <a:ea typeface="inpin heiti" charset="-122"/>
              </a:rPr>
              <a:t>đua</a:t>
            </a:r>
            <a:endParaRPr lang="zh-CN" altLang="en-US" sz="8000" dirty="0">
              <a:solidFill>
                <a:srgbClr val="FF0000"/>
              </a:solidFill>
              <a:latin typeface="UTM Zebrawood" panose="02040603050506020204" pitchFamily="18" charset="0"/>
              <a:ea typeface="inpin heiti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10EA0B84-629D-45E5-B4F3-AE5B714E6DD3}"/>
              </a:ext>
            </a:extLst>
          </p:cNvPr>
          <p:cNvSpPr txBox="1"/>
          <p:nvPr/>
        </p:nvSpPr>
        <p:spPr>
          <a:xfrm rot="265651">
            <a:off x="3408162" y="2027544"/>
            <a:ext cx="56237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5000" dirty="0" err="1">
                <a:latin typeface="UTM Zebrawood" panose="02040603050506020204" pitchFamily="18" charset="0"/>
                <a:ea typeface="inpin heiti" charset="-122"/>
              </a:rPr>
              <a:t>h</a:t>
            </a:r>
            <a:r>
              <a:rPr lang="en-US" altLang="zh-CN" sz="5000" dirty="0" err="1" smtClean="0">
                <a:latin typeface="UTM Zebrawood" panose="02040603050506020204" pitchFamily="18" charset="0"/>
                <a:ea typeface="inpin heiti" charset="-122"/>
              </a:rPr>
              <a:t>ọc</a:t>
            </a:r>
            <a:r>
              <a:rPr lang="en-US" altLang="zh-CN" sz="5000" dirty="0" smtClean="0">
                <a:latin typeface="UTM Zebrawood" panose="02040603050506020204" pitchFamily="18" charset="0"/>
                <a:ea typeface="inpin heiti" charset="-122"/>
              </a:rPr>
              <a:t> </a:t>
            </a:r>
            <a:r>
              <a:rPr lang="en-US" altLang="zh-CN" sz="5000" dirty="0" err="1" smtClean="0">
                <a:latin typeface="UTM Zebrawood" panose="02040603050506020204" pitchFamily="18" charset="0"/>
                <a:ea typeface="inpin heiti" charset="-122"/>
              </a:rPr>
              <a:t>thuộc</a:t>
            </a:r>
            <a:r>
              <a:rPr lang="en-US" altLang="zh-CN" sz="5000" dirty="0" smtClean="0">
                <a:latin typeface="UTM Zebrawood" panose="02040603050506020204" pitchFamily="18" charset="0"/>
                <a:ea typeface="inpin heiti" charset="-122"/>
              </a:rPr>
              <a:t> </a:t>
            </a:r>
            <a:r>
              <a:rPr lang="en-US" altLang="zh-CN" sz="5000" dirty="0" err="1" smtClean="0">
                <a:latin typeface="UTM Zebrawood" panose="02040603050506020204" pitchFamily="18" charset="0"/>
                <a:ea typeface="inpin heiti" charset="-122"/>
              </a:rPr>
              <a:t>lòng</a:t>
            </a:r>
            <a:endParaRPr lang="zh-CN" altLang="en-US" sz="5000" dirty="0">
              <a:latin typeface="UTM Zebrawood" panose="02040603050506020204" pitchFamily="18" charset="0"/>
              <a:ea typeface="inpin heiti" charset="-122"/>
            </a:endParaRPr>
          </a:p>
          <a:p>
            <a:endParaRPr lang="zh-CN" altLang="en-US" sz="5000" dirty="0">
              <a:latin typeface="UTM Zebrawood" panose="02040603050506020204" pitchFamily="18" charset="0"/>
              <a:ea typeface="inpin heiti" charset="-122"/>
            </a:endParaRPr>
          </a:p>
          <a:p>
            <a:endParaRPr lang="zh-CN" altLang="en-US" sz="5000" dirty="0">
              <a:latin typeface="UTM Zebrawood" panose="02040603050506020204" pitchFamily="18" charset="0"/>
              <a:ea typeface="inpin heiti" charset="-12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xmlns="" id="{B1817EE6-7BC3-4A4A-BE17-C03178F11EC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832874" y="7158038"/>
            <a:ext cx="1479037" cy="2066443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D9077E6F-05BE-45E8-8FE1-9DD5BB4918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934849" flipH="1">
            <a:off x="-2598669" y="6562856"/>
            <a:ext cx="2179322" cy="289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7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1.04167E-6 -4.44444E-6 L -0.24062 -0.7472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31" y="-3736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2.08333E-7 -4.81481E-6 L 2.08333E-7 -4.81481E-6 C 0.01784 0.01065 0.00925 0.00764 0.02578 0.01065 C 0.02709 0.01111 0.02813 0.01227 0.02943 0.0125 C 0.03203 0.01366 0.0349 0.01389 0.0375 0.01482 C 0.03959 0.01528 0.04141 0.01621 0.04349 0.0169 C 0.05404 0.01621 0.06446 0.01597 0.075 0.01482 C 0.07656 0.01459 0.07813 0.01389 0.07969 0.0125 C 0.09623 -0.00046 0.07813 0.01065 0.08906 0.00417 C 0.09063 0.00232 0.09206 -0.00023 0.09375 -0.00185 C 0.0961 -0.00463 0.09974 -0.00648 0.10196 -0.01018 C 0.10834 -0.02176 0.10222 -0.01666 0.10899 -0.02083 C 0.11198 -0.02616 0.11472 -0.03055 0.11719 -0.0375 C 0.11784 -0.03935 0.11771 -0.04166 0.11836 -0.04352 C 0.11888 -0.04583 0.11992 -0.04768 0.12071 -0.05 C 0.12149 -0.05254 0.12214 -0.05555 0.12305 -0.05833 C 0.12487 -0.06389 0.12891 -0.075 0.12891 -0.075 C 0.1293 -0.07778 0.1293 -0.08055 0.13008 -0.08333 C 0.13099 -0.0868 0.13281 -0.08981 0.1336 -0.09352 C 0.13477 -0.10046 0.13464 -0.10764 0.13594 -0.11435 C 0.13867 -0.1294 0.13802 -0.12523 0.14063 -0.15185 C 0.14102 -0.15602 0.14141 -0.16018 0.1418 -0.16435 C 0.14219 -0.17268 0.14258 -0.18102 0.14297 -0.18935 C 0.14258 -0.21157 0.14245 -0.23403 0.1418 -0.25602 C 0.14167 -0.25903 0.14089 -0.26157 0.14063 -0.26435 C 0.13932 -0.27616 0.13919 -0.28842 0.13711 -0.3 C 0.13438 -0.31412 0.13425 -0.31389 0.13242 -0.3375 C 0.13034 -0.36273 0.13216 -0.34259 0.13008 -0.36018 C 0.12813 -0.37546 0.12982 -0.36574 0.12774 -0.37685 C 0.12735 -0.38611 0.12735 -0.39514 0.12656 -0.40416 C 0.12617 -0.40833 0.125 -0.4125 0.12422 -0.41666 C 0.12383 -0.41852 0.12318 -0.4206 0.12305 -0.42268 C 0.12227 -0.43055 0.12175 -0.43819 0.12071 -0.44583 C 0.12018 -0.4493 0.11888 -0.45254 0.11836 -0.45602 C 0.11732 -0.46157 0.11693 -0.46736 0.11602 -0.47268 L 0.1125 -0.49166 C 0.11211 -0.49352 0.11172 -0.49583 0.11133 -0.49768 C 0.11055 -0.50092 0.10834 -0.51018 0.10781 -0.51435 C 0.10729 -0.51782 0.10716 -0.52153 0.10664 -0.525 C 0.1056 -0.53125 0.10378 -0.53727 0.10313 -0.54352 C 0.10274 -0.54722 0.10248 -0.55069 0.10196 -0.55416 C 0.10065 -0.5625 0.09896 -0.56898 0.09727 -0.57685 C 0.09688 -0.58102 0.09662 -0.58541 0.0961 -0.58935 C 0.09544 -0.59305 0.0944 -0.59629 0.09375 -0.6 C 0.09323 -0.60254 0.09297 -0.60555 0.09258 -0.60833 C 0.08919 -0.62916 0.09388 -0.59676 0.09024 -0.62268 C 0.08985 -0.63102 0.08946 -0.63958 0.08906 -0.64768 C 0.08867 -0.65347 0.08789 -0.65879 0.08789 -0.66435 C 0.08789 -0.67778 0.08828 -0.69097 0.08906 -0.70416 C 0.08906 -0.70625 0.08959 -0.70833 0.09024 -0.71018 C 0.09141 -0.71458 0.09388 -0.71991 0.0961 -0.72268 C 0.09831 -0.72592 0.10039 -0.72986 0.10313 -0.73102 C 0.10469 -0.73194 0.10625 -0.73241 0.10781 -0.73333 C 0.10977 -0.73449 0.11172 -0.73588 0.11367 -0.7375 C 0.11524 -0.73866 0.11654 -0.74074 0.11836 -0.74166 C 0.12136 -0.74282 0.12461 -0.74305 0.12774 -0.74352 L 0.13477 -0.74768 C 0.13594 -0.74861 0.13698 -0.74954 0.13828 -0.75 C 0.14024 -0.75046 0.14219 -0.75116 0.14414 -0.75185 C 0.14727 -0.75324 0.15026 -0.75555 0.15352 -0.75602 L 0.16524 -0.75833 C 0.16836 -0.75972 0.17136 -0.76157 0.17461 -0.7625 C 0.17735 -0.76296 0.18008 -0.76366 0.18281 -0.76435 C 0.18594 -0.76551 0.18789 -0.7669 0.19102 -0.76852 C 0.20104 -0.78055 0.18828 -0.7662 0.19805 -0.775 C 0.19987 -0.77662 0.20495 -0.78379 0.20625 -0.78518 C 0.20729 -0.7868 0.2086 -0.78773 0.20977 -0.78935 C 0.21224 -0.79329 0.2168 -0.80185 0.2168 -0.80185 C 0.21979 -0.82338 0.21563 -0.79676 0.22031 -0.81852 C 0.22084 -0.82129 0.22084 -0.8243 0.22149 -0.82685 C 0.22201 -0.82916 0.22318 -0.83102 0.22383 -0.83333 C 0.22865 -0.85046 0.22057 -0.82778 0.22735 -0.84583 C 0.228 -0.85046 0.22969 -0.86342 0.23086 -0.86666 C 0.23164 -0.86852 0.23255 -0.8706 0.23321 -0.87268 C 0.23802 -0.89004 0.22995 -0.86736 0.23672 -0.88518 C 0.23802 -0.89259 0.23867 -0.89004 0.23672 -0.89352 L 0.24024 -0.89352 L 0.24024 -0.89352 " pathEditMode="relative" ptsTypes="AAAAAAAAAAAAAAAAAAAAAAAAAAAAAAA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0"/>
          <a:stretch/>
        </p:blipFill>
        <p:spPr>
          <a:xfrm>
            <a:off x="-1" y="317"/>
            <a:ext cx="13439775" cy="566192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4A4FD75-F8FA-43BB-B4BC-EC67DE90764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62" y="361865"/>
            <a:ext cx="9929812" cy="569881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47198D4-855F-4A06-9874-9C6C2FA2BD3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454" flipH="1">
            <a:off x="-2267049" y="7012499"/>
            <a:ext cx="1035206" cy="98025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A3FB8F5-632C-4645-ADCF-ABA84556B96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5269">
            <a:off x="13487418" y="5795375"/>
            <a:ext cx="771180" cy="7141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76900" y="2417385"/>
            <a:ext cx="763542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00" dirty="0" err="1" smtClean="0">
                <a:solidFill>
                  <a:srgbClr val="FF0000"/>
                </a:solidFill>
                <a:latin typeface="SVN-Whimsy" panose="02040603050506020204" pitchFamily="18" charset="0"/>
              </a:rPr>
              <a:t>Mời</a:t>
            </a:r>
            <a:r>
              <a:rPr lang="en-US" sz="3700" dirty="0" smtClean="0">
                <a:solidFill>
                  <a:srgbClr val="FF0000"/>
                </a:solidFill>
                <a:latin typeface="SVN-Whimsy" panose="020406030505060202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SVN-Whimsy" panose="02040603050506020204" pitchFamily="18" charset="0"/>
              </a:rPr>
              <a:t>hai</a:t>
            </a:r>
            <a:r>
              <a:rPr lang="en-US" sz="3700" dirty="0" smtClean="0">
                <a:solidFill>
                  <a:srgbClr val="FF0000"/>
                </a:solidFill>
                <a:latin typeface="SVN-Whimsy" panose="020406030505060202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SVN-Whimsy" panose="02040603050506020204" pitchFamily="18" charset="0"/>
              </a:rPr>
              <a:t>bạn</a:t>
            </a:r>
            <a:endParaRPr lang="en-US" sz="3700" dirty="0" smtClean="0">
              <a:solidFill>
                <a:srgbClr val="FF0000"/>
              </a:solidFill>
              <a:latin typeface="SVN-Whimsy" panose="02040603050506020204" pitchFamily="18" charset="0"/>
            </a:endParaRPr>
          </a:p>
          <a:p>
            <a:pPr algn="ctr"/>
            <a:r>
              <a:rPr lang="en-US" sz="3700" dirty="0" err="1" smtClean="0">
                <a:solidFill>
                  <a:srgbClr val="FF0000"/>
                </a:solidFill>
                <a:latin typeface="SVN-Whimsy" panose="02040603050506020204" pitchFamily="18" charset="0"/>
              </a:rPr>
              <a:t>đọc</a:t>
            </a:r>
            <a:r>
              <a:rPr lang="en-US" sz="3700" dirty="0" smtClean="0">
                <a:solidFill>
                  <a:srgbClr val="FF0000"/>
                </a:solidFill>
                <a:latin typeface="SVN-Whimsy" panose="020406030505060202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SVN-Whimsy" panose="02040603050506020204" pitchFamily="18" charset="0"/>
              </a:rPr>
              <a:t>thuộc</a:t>
            </a:r>
            <a:r>
              <a:rPr lang="en-US" sz="3700" dirty="0" smtClean="0">
                <a:solidFill>
                  <a:srgbClr val="FF0000"/>
                </a:solidFill>
                <a:latin typeface="SVN-Whimsy" panose="020406030505060202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SVN-Whimsy" panose="02040603050506020204" pitchFamily="18" charset="0"/>
              </a:rPr>
              <a:t>lòng</a:t>
            </a:r>
            <a:r>
              <a:rPr lang="en-US" sz="3700" dirty="0" smtClean="0">
                <a:solidFill>
                  <a:srgbClr val="FF0000"/>
                </a:solidFill>
                <a:latin typeface="SVN-Whimsy" panose="020406030505060202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SVN-Whimsy" panose="02040603050506020204" pitchFamily="18" charset="0"/>
              </a:rPr>
              <a:t>bài</a:t>
            </a:r>
            <a:r>
              <a:rPr lang="en-US" sz="3700" dirty="0" smtClean="0">
                <a:solidFill>
                  <a:srgbClr val="FF0000"/>
                </a:solidFill>
                <a:latin typeface="SVN-Whimsy" panose="020406030505060202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SVN-Whimsy" panose="02040603050506020204" pitchFamily="18" charset="0"/>
              </a:rPr>
              <a:t>chính</a:t>
            </a:r>
            <a:r>
              <a:rPr lang="en-US" sz="3700" dirty="0" smtClean="0">
                <a:solidFill>
                  <a:srgbClr val="FF0000"/>
                </a:solidFill>
                <a:latin typeface="SVN-Whimsy" panose="020406030505060202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SVN-Whimsy" panose="02040603050506020204" pitchFamily="18" charset="0"/>
              </a:rPr>
              <a:t>tả</a:t>
            </a:r>
            <a:endParaRPr lang="en-US" sz="3700" dirty="0">
              <a:solidFill>
                <a:srgbClr val="FF0000"/>
              </a:solidFill>
              <a:latin typeface="SVN-Whims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25 -0.05324 L -0.08125 -0.05278 L -0.04544 -0.05555 C -0.04297 -0.05579 -0.04062 -0.05648 -0.03841 -0.05787 C -0.03711 -0.05879 -0.03607 -0.06134 -0.0349 -0.0625 C -0.02409 -0.07407 -0.03437 -0.06088 -0.02617 -0.07176 C -0.025 -0.07546 -0.02396 -0.07986 -0.02266 -0.08333 C -0.02187 -0.08542 -0.0207 -0.08611 -0.02005 -0.08796 C -0.01354 -0.10509 -0.02096 -0.09097 -0.01484 -0.10185 C -0.0095 -0.12986 -0.01654 -0.09606 -0.01042 -0.11574 C -0.00964 -0.11852 -0.00924 -0.12222 -0.00872 -0.125 C -0.00742 -0.13055 -0.00573 -0.13634 -0.0043 -0.1412 C -0.00378 -0.14352 -0.00312 -0.14583 -0.0026 -0.14815 C -0.00221 -0.15046 -0.00234 -0.15301 -0.00169 -0.15509 C -0.00078 -0.15949 0.00065 -0.1625 0.00169 -0.16667 C 0.0112 -0.20764 0.00065 -0.16921 0.00781 -0.19444 C 0.00872 -0.20162 0.00885 -0.2037 0.01055 -0.21065 C 0.01159 -0.21574 0.01276 -0.21991 0.01393 -0.22454 C 0.01432 -0.22778 0.01432 -0.23102 0.01484 -0.23403 C 0.01797 -0.25301 0.0168 -0.23819 0.01927 -0.25486 C 0.02005 -0.26204 0.02175 -0.27592 0.02253 -0.28495 C 0.02474 -0.31342 0.02227 -0.2868 0.02435 -0.3081 C 0.02448 -0.31296 0.02591 -0.34375 0.02604 -0.34745 C 0.02656 -0.4 0.0263 -0.45278 0.02695 -0.50509 C 0.02695 -0.50995 0.02747 -0.51458 0.02786 -0.51898 C 0.02786 -0.51944 0.02943 -0.53958 0.03047 -0.54444 C 0.03177 -0.55254 0.03307 -0.56042 0.03477 -0.56759 C 0.0362 -0.57384 0.03685 -0.58241 0.03919 -0.58611 C 0.03997 -0.58773 0.04102 -0.58889 0.0418 -0.59074 C 0.04401 -0.59653 0.04831 -0.61111 0.05221 -0.6162 C 0.053 -0.61759 0.05404 -0.61759 0.05482 -0.61852 C 0.05638 -0.62083 0.05977 -0.62824 0.06094 -0.63009 C 0.06289 -0.63379 0.06641 -0.63912 0.06888 -0.6419 C 0.06966 -0.64282 0.07057 -0.64329 0.07148 -0.64421 C 0.07266 -0.6456 0.0737 -0.64768 0.075 -0.64884 C 0.07604 -0.65 0.07734 -0.65023 0.07852 -0.65116 C 0.08177 -0.65417 0.08451 -0.65856 0.08802 -0.66042 L 0.09245 -0.66273 C 0.09401 -0.66366 0.09596 -0.66412 0.09766 -0.66504 C 0.09857 -0.66574 0.09935 -0.66713 0.10026 -0.66736 C 0.10221 -0.66852 0.1043 -0.66852 0.10638 -0.66967 C 0.10872 -0.67083 0.11107 -0.67245 0.11341 -0.6743 C 0.1151 -0.67569 0.1168 -0.67801 0.11862 -0.67893 C 0.12005 -0.67963 0.12148 -0.68032 0.12292 -0.68125 C 0.13464 -0.68912 0.11432 -0.67731 0.12904 -0.68588 C 0.13125 -0.68704 0.13672 -0.69004 0.13867 -0.69051 C 0.1418 -0.69143 0.14505 -0.6919 0.14818 -0.69282 C 0.14974 -0.69352 0.15117 -0.69421 0.1526 -0.69514 C 0.15599 -0.69745 0.1556 -0.69884 0.15951 -0.70208 C 0.16094 -0.70324 0.1625 -0.70347 0.16406 -0.7044 C 0.1668 -0.70741 0.17057 -0.7118 0.17357 -0.71366 L 0.17708 -0.71597 C 0.17787 -0.71759 0.17878 -0.71898 0.17956 -0.7206 C 0.1806 -0.72292 0.18125 -0.72569 0.18229 -0.72754 C 0.18294 -0.72917 0.18398 -0.72917 0.18503 -0.72986 C 0.18906 -0.74629 0.18372 -0.72592 0.18932 -0.74606 C 0.18997 -0.74838 0.19063 -0.75069 0.19102 -0.75301 C 0.19141 -0.75532 0.19141 -0.75787 0.19193 -0.75995 C 0.19544 -0.78009 0.19154 -0.75208 0.19544 -0.77616 C 0.19635 -0.78241 0.19714 -0.78866 0.19805 -0.79467 C 0.19831 -0.79699 0.19857 -0.79954 0.19896 -0.80162 C 0.19974 -0.80741 0.20065 -0.8125 0.20156 -0.81782 C 0.20339 -0.84352 0.20091 -0.81342 0.20508 -0.84815 C 0.20573 -0.85417 0.20599 -0.86065 0.20677 -0.86667 C 0.20951 -0.88889 0.20508 -0.85417 0.20925 -0.88287 C 0.21003 -0.8875 0.21029 -0.89236 0.2112 -0.89676 L 0.21289 -0.90833 C 0.21315 -0.91296 0.21367 -0.92222 0.21458 -0.92685 C 0.21497 -0.9294 0.21576 -0.93148 0.21641 -0.93379 C 0.21849 -0.95139 0.21563 -0.92986 0.21901 -0.94768 C 0.2194 -0.95 0.21927 -0.95278 0.21992 -0.95463 C 0.22148 -0.96134 0.22565 -0.96736 0.22773 -0.97083 C 0.23268 -0.97986 0.22787 -0.97222 0.23294 -0.97778 C 0.23412 -0.9794 0.23516 -0.98148 0.23646 -0.98241 C 0.23789 -0.98379 0.23932 -0.98403 0.24089 -0.98472 C 0.24167 -0.98565 0.24245 -0.98657 0.24349 -0.98704 C 0.24453 -0.98819 0.24583 -0.98866 0.24701 -0.98935 C 0.24909 -0.9912 0.25065 -0.99352 0.253 -0.99398 C 0.25677 -0.99537 0.26055 -0.99629 0.26445 -0.99629 C 0.27826 -0.99722 0.29232 -0.99629 0.30638 -0.99629 L 0.30443 -0.99398 " pathEditMode="relative" rAng="0" ptsTypes="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88" y="-4715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68 -0.01366 L -0.08268 -0.01319 L -0.13099 -0.01551 C -0.13398 -0.01574 -0.1375 -0.01759 -0.14049 -0.01968 C -0.14297 -0.02222 -0.14518 -0.02454 -0.14766 -0.02616 C -0.14909 -0.02731 -0.15052 -0.02801 -0.15182 -0.02847 C -0.15378 -0.03055 -0.15534 -0.0331 -0.15729 -0.03472 C -0.1582 -0.03611 -0.15937 -0.03611 -0.16029 -0.03704 C -0.16146 -0.03819 -0.16237 -0.04005 -0.16354 -0.0412 C -0.16484 -0.04305 -0.16628 -0.04421 -0.16771 -0.04583 C -0.16862 -0.04768 -0.16966 -0.05023 -0.1707 -0.05208 C -0.17487 -0.05926 -0.17461 -0.05463 -0.17917 -0.06528 C -0.18997 -0.08958 -0.17747 -0.06898 -0.1875 -0.08426 C -0.19232 -0.09907 -0.18633 -0.08125 -0.19375 -0.10162 C -0.19453 -0.1037 -0.19518 -0.10602 -0.19583 -0.1081 C -0.20182 -0.12268 -0.19635 -0.10486 -0.20325 -0.12523 C -0.20521 -0.13102 -0.20612 -0.13773 -0.20846 -0.14259 C -0.21758 -0.16134 -0.20651 -0.1375 -0.2138 -0.15532 C -0.21471 -0.15764 -0.21615 -0.15949 -0.2168 -0.1618 C -0.21862 -0.16736 -0.2194 -0.17384 -0.22096 -0.17893 C -0.22174 -0.18125 -0.22253 -0.18333 -0.22305 -0.18565 C -0.225 -0.19259 -0.22721 -0.19954 -0.22851 -0.20694 C -0.23151 -0.22639 -0.22643 -0.19606 -0.23151 -0.2243 C -0.23229 -0.22847 -0.23281 -0.2331 -0.23359 -0.23727 C -0.23945 -0.27014 -0.23177 -0.22315 -0.23776 -0.26088 C -0.23789 -0.26111 -0.23984 -0.27361 -0.23984 -0.27338 C -0.24049 -0.27824 -0.24115 -0.28449 -0.24193 -0.28889 C -0.24271 -0.2919 -0.24336 -0.29468 -0.24401 -0.29745 C -0.24453 -0.30231 -0.24466 -0.30764 -0.24518 -0.3125 C -0.24531 -0.31481 -0.24596 -0.31667 -0.24609 -0.31898 C -0.24674 -0.32546 -0.24687 -0.33171 -0.24726 -0.33819 C -0.24687 -0.37199 -0.24674 -0.40602 -0.24609 -0.43958 C -0.24583 -0.46111 -0.24544 -0.45579 -0.24401 -0.47176 C -0.24375 -0.47685 -0.24336 -0.48171 -0.2431 -0.48704 C -0.24271 -0.49329 -0.24258 -0.5 -0.24193 -0.50625 C -0.2418 -0.50856 -0.24128 -0.51042 -0.24101 -0.51273 C -0.24049 -0.51551 -0.24023 -0.51829 -0.23984 -0.5213 C -0.23945 -0.52477 -0.23919 -0.52847 -0.23893 -0.53194 C -0.23841 -0.53704 -0.23841 -0.54236 -0.23776 -0.54699 C -0.23737 -0.55093 -0.23633 -0.55417 -0.23568 -0.55787 C -0.23542 -0.56134 -0.23503 -0.56528 -0.23476 -0.56852 C -0.23437 -0.57106 -0.23385 -0.57292 -0.23359 -0.575 C -0.23281 -0.58356 -0.23255 -0.59236 -0.23151 -0.60093 C -0.23125 -0.6037 -0.23073 -0.60648 -0.2306 -0.60949 C -0.23008 -0.61296 -0.22995 -0.6169 -0.22943 -0.62014 C -0.22799 -0.63148 -0.22721 -0.63171 -0.2263 -0.64167 C -0.22591 -0.64676 -0.22565 -0.65185 -0.22513 -0.65671 C -0.22565 -0.67268 -0.22565 -0.68866 -0.2263 -0.70417 C -0.2263 -0.70648 -0.22708 -0.70856 -0.22734 -0.71065 C -0.22773 -0.71343 -0.22799 -0.71667 -0.22851 -0.71921 C -0.22904 -0.72384 -0.22891 -0.72893 -0.2306 -0.73218 C -0.23151 -0.73426 -0.23281 -0.73611 -0.23359 -0.73866 C -0.23516 -0.74282 -0.23568 -0.74861 -0.23776 -0.75139 L -0.25039 -0.76875 L -0.25365 -0.77292 C -0.25456 -0.77454 -0.25547 -0.77662 -0.25664 -0.77731 L -0.26289 -0.78171 C -0.27044 -0.7868 -0.26107 -0.78055 -0.27031 -0.78588 C -0.27135 -0.78657 -0.27331 -0.78796 -0.27331 -0.78773 L -0.27331 -0.78796 L -0.27331 -0.78773 " pathEditMode="relative" rAng="0" ptsTypes="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-3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0"/>
          <a:stretch/>
        </p:blipFill>
        <p:spPr>
          <a:xfrm>
            <a:off x="0" y="0"/>
            <a:ext cx="13439775" cy="566192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387" y="299135"/>
            <a:ext cx="6872219" cy="603178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53C2D2FB-6367-4BFE-B35A-DEFBE389EB4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5269" flipH="1">
            <a:off x="2357595" y="585284"/>
            <a:ext cx="961955" cy="71410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F5D73ECF-97ED-4E50-9B2A-DC2938C3258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63121" flipH="1">
            <a:off x="2383829" y="5403974"/>
            <a:ext cx="819808" cy="754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1EFCD98D-F4FF-4A31-929A-48849768019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38964">
            <a:off x="9141758" y="366960"/>
            <a:ext cx="771180" cy="71410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6D0177FD-9E84-4E22-8E30-1B292E2FB83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12102">
            <a:off x="9253809" y="5175302"/>
            <a:ext cx="914304" cy="8466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40365" y="665339"/>
            <a:ext cx="44262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Hành</a:t>
            </a:r>
            <a:r>
              <a:rPr lang="en-US" sz="30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trình</a:t>
            </a:r>
            <a:r>
              <a:rPr lang="en-US" sz="30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của</a:t>
            </a:r>
            <a:r>
              <a:rPr lang="en-US" sz="30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bầy</a:t>
            </a:r>
            <a:r>
              <a:rPr lang="en-US" sz="30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ong</a:t>
            </a:r>
            <a:endParaRPr lang="en-US" sz="3000" b="1" dirty="0">
              <a:solidFill>
                <a:srgbClr val="FF0000"/>
              </a:solidFill>
              <a:latin typeface="UTM Isadora" panose="02040603050506020204" pitchFamily="18" charset="0"/>
            </a:endParaRPr>
          </a:p>
        </p:txBody>
      </p:sp>
      <p:sp>
        <p:nvSpPr>
          <p:cNvPr id="17" name="Google Shape;869;p17">
            <a:extLst>
              <a:ext uri="{FF2B5EF4-FFF2-40B4-BE49-F238E27FC236}">
                <a16:creationId xmlns:a16="http://schemas.microsoft.com/office/drawing/2014/main" xmlns="" id="{5AA19AB6-D2B9-4266-BF15-8E0C350302D7}"/>
              </a:ext>
            </a:extLst>
          </p:cNvPr>
          <p:cNvSpPr txBox="1"/>
          <p:nvPr/>
        </p:nvSpPr>
        <p:spPr>
          <a:xfrm>
            <a:off x="4161685" y="1109773"/>
            <a:ext cx="6598050" cy="441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Tx/>
            </a:pPr>
            <a:r>
              <a:rPr lang="vi-VN" sz="20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    Bầy ong rong ruổi trăm miền</a:t>
            </a:r>
          </a:p>
          <a:p>
            <a:pPr lvl="0">
              <a:buClrTx/>
            </a:pPr>
            <a:r>
              <a:rPr lang="vi-VN" sz="20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Rù rì đôi cánh nối liền mùa hoa.</a:t>
            </a:r>
            <a:endParaRPr lang="vi-VN" sz="2000" dirty="0">
              <a:ln>
                <a:solidFill>
                  <a:schemeClr val="tx1"/>
                </a:solidFill>
              </a:ln>
              <a:latin typeface="+mj-lt"/>
            </a:endParaRP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    Nối rừng hoang với biển xa</a:t>
            </a: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Đất nơi đâu cũng tìm ra ngọt ngào.</a:t>
            </a: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    (Nếu hoa có ở trời cao</a:t>
            </a: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Thì bầy ong cũng mang vào mật thơm)</a:t>
            </a:r>
          </a:p>
          <a:p>
            <a:endParaRPr lang="vi-VN" sz="2000" dirty="0">
              <a:ln>
                <a:solidFill>
                  <a:schemeClr val="tx1"/>
                </a:solidFill>
              </a:ln>
              <a:latin typeface="+mj-lt"/>
            </a:endParaRP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    Chắt trong vị ngọt mùi hương</a:t>
            </a: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Lặng thầm thay những con đường ong bay.</a:t>
            </a: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    Trải qua mưa nắng vơi đầy</a:t>
            </a: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Men trời đất đủ làm say đất trời.</a:t>
            </a: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    Bầy ong giữ hộ cho người</a:t>
            </a:r>
          </a:p>
          <a:p>
            <a:r>
              <a:rPr lang="vi-VN" sz="2000" dirty="0">
                <a:ln>
                  <a:solidFill>
                    <a:schemeClr val="tx1"/>
                  </a:solidFill>
                </a:ln>
                <a:latin typeface="+mj-lt"/>
              </a:rPr>
              <a:t>Những mùa hoa đã tàn phai tháng ngày.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9886" y="5292820"/>
            <a:ext cx="25779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000000"/>
                </a:solidFill>
                <a:latin typeface="UTM Isadora" panose="02040603050506020204" pitchFamily="18" charset="0"/>
              </a:rPr>
              <a:t>Nguyễn</a:t>
            </a:r>
            <a:r>
              <a:rPr lang="en-US" sz="2200" b="1" dirty="0" smtClean="0">
                <a:solidFill>
                  <a:srgbClr val="000000"/>
                </a:solidFill>
                <a:latin typeface="UTM Isadora" panose="02040603050506020204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UTM Isadora" panose="02040603050506020204" pitchFamily="18" charset="0"/>
              </a:rPr>
              <a:t>Đức</a:t>
            </a:r>
            <a:r>
              <a:rPr lang="en-US" sz="2200" b="1" dirty="0" smtClean="0">
                <a:solidFill>
                  <a:srgbClr val="000000"/>
                </a:solidFill>
                <a:latin typeface="UTM Isadora" panose="02040603050506020204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UTM Isadora" panose="02040603050506020204" pitchFamily="18" charset="0"/>
              </a:rPr>
              <a:t>Mậu</a:t>
            </a:r>
            <a:endParaRPr lang="en-US" sz="2200" b="1" dirty="0">
              <a:solidFill>
                <a:srgbClr val="000000"/>
              </a:solidFill>
              <a:latin typeface="UTM Isado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56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0"/>
          <a:stretch/>
        </p:blipFill>
        <p:spPr>
          <a:xfrm>
            <a:off x="0" y="0"/>
            <a:ext cx="13439775" cy="566192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9BEF36B-3AA9-4A5E-8E0E-45A72D5B62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586" y="0"/>
            <a:ext cx="9750374" cy="4881282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xmlns="" id="{97AFBF4C-579E-4CD6-883C-5C3C3FAADA1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3777400" y="5104015"/>
            <a:ext cx="3093424" cy="40966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3126" y="2092300"/>
            <a:ext cx="59878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err="1" smtClean="0">
                <a:solidFill>
                  <a:srgbClr val="FF0000"/>
                </a:solidFill>
                <a:latin typeface="SVN-Anastasia" panose="020B0606040200020203" pitchFamily="34" charset="0"/>
              </a:rPr>
              <a:t>Bài</a:t>
            </a:r>
            <a:r>
              <a:rPr lang="en-US" sz="4500" dirty="0" smtClean="0">
                <a:solidFill>
                  <a:srgbClr val="FF0000"/>
                </a:solidFill>
                <a:latin typeface="SVN-Anastasia" panose="020B0606040200020203" pitchFamily="34" charset="0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SVN-Anastasia" panose="020B0606040200020203" pitchFamily="34" charset="0"/>
              </a:rPr>
              <a:t>thơ</a:t>
            </a:r>
            <a:r>
              <a:rPr lang="en-US" sz="4500" dirty="0" smtClean="0">
                <a:solidFill>
                  <a:srgbClr val="FF0000"/>
                </a:solidFill>
                <a:latin typeface="SVN-Anastasia" panose="020B0606040200020203" pitchFamily="34" charset="0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SVN-Anastasia" panose="020B0606040200020203" pitchFamily="34" charset="0"/>
              </a:rPr>
              <a:t>ca</a:t>
            </a:r>
            <a:r>
              <a:rPr lang="en-US" sz="4500" dirty="0" smtClean="0">
                <a:solidFill>
                  <a:srgbClr val="FF0000"/>
                </a:solidFill>
                <a:latin typeface="SVN-Anastasia" panose="020B0606040200020203" pitchFamily="34" charset="0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SVN-Anastasia" panose="020B0606040200020203" pitchFamily="34" charset="0"/>
              </a:rPr>
              <a:t>ngợi</a:t>
            </a:r>
            <a:r>
              <a:rPr lang="en-US" sz="4500" dirty="0" smtClean="0">
                <a:solidFill>
                  <a:srgbClr val="FF0000"/>
                </a:solidFill>
                <a:latin typeface="SVN-Anastasia" panose="020B0606040200020203" pitchFamily="34" charset="0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SVN-Anastasia" panose="020B0606040200020203" pitchFamily="34" charset="0"/>
              </a:rPr>
              <a:t>phẩm</a:t>
            </a:r>
            <a:r>
              <a:rPr lang="en-US" sz="4500" dirty="0" smtClean="0">
                <a:solidFill>
                  <a:srgbClr val="FF0000"/>
                </a:solidFill>
                <a:latin typeface="SVN-Anastasia" panose="020B0606040200020203" pitchFamily="34" charset="0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SVN-Anastasia" panose="020B0606040200020203" pitchFamily="34" charset="0"/>
              </a:rPr>
              <a:t>chất</a:t>
            </a:r>
            <a:r>
              <a:rPr lang="en-US" sz="4500" dirty="0" smtClean="0">
                <a:solidFill>
                  <a:srgbClr val="FF0000"/>
                </a:solidFill>
                <a:latin typeface="SVN-Anastasia" panose="020B0606040200020203" pitchFamily="34" charset="0"/>
              </a:rPr>
              <a:t> </a:t>
            </a:r>
          </a:p>
          <a:p>
            <a:r>
              <a:rPr lang="en-US" sz="4500" dirty="0" err="1" smtClean="0">
                <a:solidFill>
                  <a:srgbClr val="FF0000"/>
                </a:solidFill>
                <a:latin typeface="SVN-Anastasia" panose="020B0606040200020203" pitchFamily="34" charset="0"/>
              </a:rPr>
              <a:t>đáng</a:t>
            </a:r>
            <a:r>
              <a:rPr lang="en-US" sz="4500" dirty="0" smtClean="0">
                <a:solidFill>
                  <a:srgbClr val="FF0000"/>
                </a:solidFill>
                <a:latin typeface="SVN-Anastasia" panose="020B0606040200020203" pitchFamily="34" charset="0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SVN-Anastasia" panose="020B0606040200020203" pitchFamily="34" charset="0"/>
              </a:rPr>
              <a:t>quý</a:t>
            </a:r>
            <a:r>
              <a:rPr lang="en-US" sz="4500" dirty="0" smtClean="0">
                <a:solidFill>
                  <a:srgbClr val="FF0000"/>
                </a:solidFill>
                <a:latin typeface="SVN-Anastasia" panose="020B0606040200020203" pitchFamily="34" charset="0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SVN-Anastasia" panose="020B0606040200020203" pitchFamily="34" charset="0"/>
              </a:rPr>
              <a:t>gì</a:t>
            </a:r>
            <a:r>
              <a:rPr lang="en-US" sz="4500" dirty="0" smtClean="0">
                <a:solidFill>
                  <a:srgbClr val="FF0000"/>
                </a:solidFill>
                <a:latin typeface="SVN-Anastasia" panose="020B0606040200020203" pitchFamily="34" charset="0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SVN-Anastasia" panose="020B0606040200020203" pitchFamily="34" charset="0"/>
              </a:rPr>
              <a:t>của</a:t>
            </a:r>
            <a:r>
              <a:rPr lang="en-US" sz="4500" dirty="0" smtClean="0">
                <a:solidFill>
                  <a:srgbClr val="FF0000"/>
                </a:solidFill>
                <a:latin typeface="SVN-Anastasia" panose="020B0606040200020203" pitchFamily="34" charset="0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SVN-Anastasia" panose="020B0606040200020203" pitchFamily="34" charset="0"/>
              </a:rPr>
              <a:t>bầy</a:t>
            </a:r>
            <a:r>
              <a:rPr lang="en-US" sz="4500" dirty="0" smtClean="0">
                <a:solidFill>
                  <a:srgbClr val="FF0000"/>
                </a:solidFill>
                <a:latin typeface="SVN-Anastasia" panose="020B0606040200020203" pitchFamily="34" charset="0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SVN-Anastasia" panose="020B0606040200020203" pitchFamily="34" charset="0"/>
              </a:rPr>
              <a:t>ong</a:t>
            </a:r>
            <a:r>
              <a:rPr lang="en-US" sz="4500" dirty="0" smtClean="0">
                <a:solidFill>
                  <a:srgbClr val="FF0000"/>
                </a:solidFill>
                <a:latin typeface="SVN-Anastasia" panose="020B0606040200020203" pitchFamily="34" charset="0"/>
              </a:rPr>
              <a:t>?</a:t>
            </a:r>
            <a:endParaRPr lang="en-US" sz="4500" dirty="0">
              <a:solidFill>
                <a:srgbClr val="FF0000"/>
              </a:solidFill>
              <a:latin typeface="SVN-Anastasia" panose="020B0606040200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7152" y="1383106"/>
            <a:ext cx="583441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00"/>
                </a:solidFill>
                <a:latin typeface="SVN-Anastasia" panose="020B0606040200020203" pitchFamily="34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SVN-Anastasia" panose="020B0606040200020203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SVN-Anastasia" panose="020B0606040200020203" pitchFamily="34" charset="0"/>
              </a:rPr>
              <a:t>thơ</a:t>
            </a:r>
            <a:r>
              <a:rPr lang="en-US" sz="4000" dirty="0">
                <a:solidFill>
                  <a:srgbClr val="000000"/>
                </a:solidFill>
                <a:latin typeface="SVN-Anastasia" panose="020B0606040200020203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SVN-Anastasia" panose="020B0606040200020203" pitchFamily="34" charset="0"/>
              </a:rPr>
              <a:t>ca</a:t>
            </a:r>
            <a:r>
              <a:rPr lang="en-US" sz="4000" dirty="0">
                <a:solidFill>
                  <a:srgbClr val="000000"/>
                </a:solidFill>
                <a:latin typeface="SVN-Anastasia" panose="020B0606040200020203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SVN-Anastasia" panose="020B0606040200020203" pitchFamily="34" charset="0"/>
              </a:rPr>
              <a:t>ngợi</a:t>
            </a:r>
            <a:r>
              <a:rPr lang="en-US" sz="4000" dirty="0">
                <a:solidFill>
                  <a:srgbClr val="000000"/>
                </a:solidFill>
                <a:latin typeface="SVN-Anastasia" panose="020B0606040200020203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SVN-Anastasia" panose="020B0606040200020203" pitchFamily="34" charset="0"/>
              </a:rPr>
              <a:t>loài</a:t>
            </a:r>
            <a:r>
              <a:rPr lang="en-US" sz="4000" dirty="0">
                <a:solidFill>
                  <a:srgbClr val="000000"/>
                </a:solidFill>
                <a:latin typeface="SVN-Anastasia" panose="020B0606040200020203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SVN-Anastasia" panose="020B0606040200020203" pitchFamily="34" charset="0"/>
              </a:rPr>
              <a:t>ong</a:t>
            </a:r>
            <a:r>
              <a:rPr lang="en-US" sz="4000" dirty="0">
                <a:solidFill>
                  <a:srgbClr val="000000"/>
                </a:solidFill>
                <a:latin typeface="SVN-Anastasia" panose="020B0606040200020203" pitchFamily="34" charset="0"/>
              </a:rPr>
              <a:t> </a:t>
            </a:r>
            <a:endParaRPr lang="en-US" sz="4000" dirty="0" smtClean="0">
              <a:solidFill>
                <a:srgbClr val="000000"/>
              </a:solidFill>
              <a:latin typeface="SVN-Anastasia" panose="020B0606040200020203" pitchFamily="34" charset="0"/>
            </a:endParaRPr>
          </a:p>
          <a:p>
            <a:pPr algn="ctr"/>
            <a:r>
              <a:rPr lang="en-US" sz="4000" dirty="0" err="1" smtClean="0">
                <a:solidFill>
                  <a:srgbClr val="000000"/>
                </a:solidFill>
                <a:latin typeface="SVN-Anastasia" panose="020B0606040200020203" pitchFamily="34" charset="0"/>
              </a:rPr>
              <a:t>chăm</a:t>
            </a:r>
            <a:r>
              <a:rPr lang="en-US" sz="4000" dirty="0" smtClean="0">
                <a:solidFill>
                  <a:srgbClr val="000000"/>
                </a:solidFill>
                <a:latin typeface="SVN-Anastasia" panose="020B0606040200020203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SVN-Anastasia" panose="020B0606040200020203" pitchFamily="34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latin typeface="SVN-Anastasia" panose="020B0606040200020203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SVN-Anastasia" panose="020B0606040200020203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latin typeface="SVN-Anastasia" panose="020B0606040200020203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SVN-Anastasia" panose="020B0606040200020203" pitchFamily="34" charset="0"/>
              </a:rPr>
              <a:t>cù</a:t>
            </a:r>
            <a:r>
              <a:rPr lang="en-US" sz="4000" dirty="0">
                <a:solidFill>
                  <a:srgbClr val="000000"/>
                </a:solidFill>
                <a:latin typeface="SVN-Anastasia" panose="020B0606040200020203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SVN-Anastasia" panose="020B0606040200020203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latin typeface="SVN-Anastasia" panose="020B0606040200020203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SVN-Anastasia" panose="020B0606040200020203" pitchFamily="34" charset="0"/>
              </a:rPr>
              <a:t>việc</a:t>
            </a:r>
            <a:r>
              <a:rPr lang="en-US" sz="4000" dirty="0">
                <a:solidFill>
                  <a:srgbClr val="000000"/>
                </a:solidFill>
                <a:latin typeface="SVN-Anastasia" panose="020B0606040200020203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SVN-Anastasia" panose="020B0606040200020203" pitchFamily="34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latin typeface="SVN-Anastasia" panose="020B0606040200020203" pitchFamily="34" charset="0"/>
              </a:rPr>
              <a:t> </a:t>
            </a:r>
            <a:endParaRPr lang="en-US" sz="4000" dirty="0" smtClean="0">
              <a:solidFill>
                <a:srgbClr val="000000"/>
              </a:solidFill>
              <a:latin typeface="SVN-Anastasia" panose="020B0606040200020203" pitchFamily="34" charset="0"/>
            </a:endParaRPr>
          </a:p>
          <a:p>
            <a:pPr algn="ctr"/>
            <a:r>
              <a:rPr lang="en-US" sz="4000" dirty="0" err="1" smtClean="0">
                <a:solidFill>
                  <a:srgbClr val="000000"/>
                </a:solidFill>
                <a:latin typeface="SVN-Anastasia" panose="020B0606040200020203" pitchFamily="34" charset="0"/>
              </a:rPr>
              <a:t>hoa</a:t>
            </a:r>
            <a:r>
              <a:rPr lang="en-US" sz="4000" dirty="0" smtClean="0">
                <a:solidFill>
                  <a:srgbClr val="000000"/>
                </a:solidFill>
                <a:latin typeface="SVN-Anastasia" panose="020B0606040200020203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SVN-Anastasia" panose="020B0606040200020203" pitchFamily="34" charset="0"/>
              </a:rPr>
              <a:t>gây</a:t>
            </a:r>
            <a:r>
              <a:rPr lang="en-US" sz="4000" dirty="0">
                <a:solidFill>
                  <a:srgbClr val="000000"/>
                </a:solidFill>
                <a:latin typeface="SVN-Anastasia" panose="020B0606040200020203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SVN-Anastasia" panose="020B0606040200020203" pitchFamily="34" charset="0"/>
              </a:rPr>
              <a:t>mật</a:t>
            </a:r>
            <a:r>
              <a:rPr lang="en-US" sz="4000" dirty="0">
                <a:solidFill>
                  <a:srgbClr val="000000"/>
                </a:solidFill>
                <a:latin typeface="SVN-Anastasia" panose="020B0606040200020203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SVN-Anastasia" panose="020B0606040200020203" pitchFamily="34" charset="0"/>
              </a:rPr>
              <a:t>nối</a:t>
            </a:r>
            <a:r>
              <a:rPr lang="en-US" sz="4000" dirty="0">
                <a:solidFill>
                  <a:srgbClr val="000000"/>
                </a:solidFill>
                <a:latin typeface="SVN-Anastasia" panose="020B0606040200020203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SVN-Anastasia" panose="020B0606040200020203" pitchFamily="34" charset="0"/>
              </a:rPr>
              <a:t>liền</a:t>
            </a:r>
            <a:r>
              <a:rPr lang="en-US" sz="4000" dirty="0">
                <a:solidFill>
                  <a:srgbClr val="000000"/>
                </a:solidFill>
                <a:latin typeface="SVN-Anastasia" panose="020B0606040200020203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SVN-Anastasia" panose="020B0606040200020203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SVN-Anastasia" panose="020B0606040200020203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SVN-Anastasia" panose="020B0606040200020203" pitchFamily="34" charset="0"/>
              </a:rPr>
              <a:t>mùa</a:t>
            </a:r>
            <a:r>
              <a:rPr lang="en-US" sz="4000" dirty="0">
                <a:solidFill>
                  <a:srgbClr val="000000"/>
                </a:solidFill>
                <a:latin typeface="SVN-Anastasia" panose="020B0606040200020203" pitchFamily="34" charset="0"/>
              </a:rPr>
              <a:t> </a:t>
            </a:r>
            <a:endParaRPr lang="en-US" sz="4000" dirty="0" smtClean="0">
              <a:solidFill>
                <a:srgbClr val="000000"/>
              </a:solidFill>
              <a:latin typeface="SVN-Anastasia" panose="020B0606040200020203" pitchFamily="34" charset="0"/>
            </a:endParaRPr>
          </a:p>
          <a:p>
            <a:pPr algn="ctr"/>
            <a:r>
              <a:rPr lang="en-US" sz="4000" dirty="0" err="1" smtClean="0">
                <a:solidFill>
                  <a:srgbClr val="000000"/>
                </a:solidFill>
                <a:latin typeface="SVN-Anastasia" panose="020B0606040200020203" pitchFamily="34" charset="0"/>
              </a:rPr>
              <a:t>hoa</a:t>
            </a:r>
            <a:r>
              <a:rPr lang="en-US" sz="4000" dirty="0">
                <a:solidFill>
                  <a:srgbClr val="000000"/>
                </a:solidFill>
                <a:latin typeface="SVN-Anastasia" panose="020B0606040200020203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SVN-Anastasia" panose="020B0606040200020203" pitchFamily="34" charset="0"/>
              </a:rPr>
              <a:t>giữ</a:t>
            </a:r>
            <a:r>
              <a:rPr lang="en-US" sz="4000" dirty="0">
                <a:solidFill>
                  <a:srgbClr val="000000"/>
                </a:solidFill>
                <a:latin typeface="SVN-Anastasia" panose="020B0606040200020203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SVN-Anastasia" panose="020B0606040200020203" pitchFamily="34" charset="0"/>
              </a:rPr>
              <a:t>hộ</a:t>
            </a:r>
            <a:r>
              <a:rPr lang="en-US" sz="4000" dirty="0">
                <a:solidFill>
                  <a:srgbClr val="000000"/>
                </a:solidFill>
                <a:latin typeface="SVN-Anastasia" panose="020B0606040200020203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SVN-Anastasia" panose="020B0606040200020203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SVN-Anastasia" panose="020B0606040200020203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SVN-Anastasia" panose="020B0606040200020203" pitchFamily="34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latin typeface="SVN-Anastasia" panose="020B0606040200020203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SVN-Anastasia" panose="020B0606040200020203" pitchFamily="34" charset="0"/>
              </a:rPr>
              <a:t>những</a:t>
            </a:r>
            <a:r>
              <a:rPr lang="en-US" sz="4000" dirty="0">
                <a:solidFill>
                  <a:srgbClr val="000000"/>
                </a:solidFill>
                <a:latin typeface="SVN-Anastasia" panose="020B0606040200020203" pitchFamily="34" charset="0"/>
              </a:rPr>
              <a:t> </a:t>
            </a:r>
            <a:endParaRPr lang="en-US" sz="4000" dirty="0" smtClean="0">
              <a:solidFill>
                <a:srgbClr val="000000"/>
              </a:solidFill>
              <a:latin typeface="SVN-Anastasia" panose="020B0606040200020203" pitchFamily="34" charset="0"/>
            </a:endParaRPr>
          </a:p>
          <a:p>
            <a:pPr algn="ctr"/>
            <a:r>
              <a:rPr lang="en-US" sz="4000" dirty="0" err="1" smtClean="0">
                <a:solidFill>
                  <a:srgbClr val="000000"/>
                </a:solidFill>
                <a:latin typeface="SVN-Anastasia" panose="020B0606040200020203" pitchFamily="34" charset="0"/>
              </a:rPr>
              <a:t>mùa</a:t>
            </a:r>
            <a:r>
              <a:rPr lang="en-US" sz="4000" dirty="0" smtClean="0">
                <a:solidFill>
                  <a:srgbClr val="000000"/>
                </a:solidFill>
                <a:latin typeface="SVN-Anastasia" panose="020B0606040200020203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SVN-Anastasia" panose="020B0606040200020203" pitchFamily="34" charset="0"/>
              </a:rPr>
              <a:t>hoa</a:t>
            </a:r>
            <a:r>
              <a:rPr lang="en-US" sz="4000" dirty="0">
                <a:solidFill>
                  <a:srgbClr val="000000"/>
                </a:solidFill>
                <a:latin typeface="SVN-Anastasia" panose="020B0606040200020203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SVN-Anastasia" panose="020B0606040200020203" pitchFamily="34" charset="0"/>
              </a:rPr>
              <a:t>đã</a:t>
            </a:r>
            <a:r>
              <a:rPr lang="en-US" sz="4000" dirty="0">
                <a:solidFill>
                  <a:srgbClr val="000000"/>
                </a:solidFill>
                <a:latin typeface="SVN-Anastasia" panose="020B0606040200020203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SVN-Anastasia" panose="020B0606040200020203" pitchFamily="34" charset="0"/>
              </a:rPr>
              <a:t>tàn</a:t>
            </a:r>
            <a:r>
              <a:rPr lang="en-US" sz="4000" dirty="0">
                <a:solidFill>
                  <a:srgbClr val="000000"/>
                </a:solidFill>
                <a:latin typeface="SVN-Anastasia" panose="020B0606040200020203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SVN-Anastasia" panose="020B0606040200020203" pitchFamily="34" charset="0"/>
              </a:rPr>
              <a:t>phai</a:t>
            </a:r>
            <a:r>
              <a:rPr lang="en-US" sz="4000" dirty="0">
                <a:solidFill>
                  <a:srgbClr val="000000"/>
                </a:solidFill>
                <a:latin typeface="SVN-Anastasia" panose="020B0606040200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589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031 0.0463 L 0.77031 0.04653 L 0.78411 0.04908 C 0.78828 0.04954 0.79232 0.05186 0.79648 0.05186 C 0.80768 0.05186 0.81888 0.05 0.83021 0.04908 C 0.83268 0.04815 0.83541 0.04769 0.83789 0.0463 C 0.84075 0.04399 0.8431 0.04074 0.84557 0.03797 C 0.8487 0.03426 0.85117 0.02824 0.85468 0.02686 L 0.8608 0.02408 C 0.86237 0.02037 0.8638 0.01598 0.86549 0.01297 C 0.86679 0.01042 0.86901 0.00996 0.87005 0.00741 C 0.87109 0.00487 0.8707 0.00116 0.87161 -0.00092 C 0.8733 -0.00509 0.87578 -0.00833 0.87773 -0.01203 C 0.87929 -0.01504 0.88515 -0.0331 0.88541 -0.03402 C 0.8862 -0.0368 0.88646 -0.04004 0.88685 -0.04236 C 0.88893 -0.05208 0.89062 -0.06157 0.8931 -0.07013 C 0.89401 -0.07384 0.89544 -0.07754 0.89609 -0.08125 C 0.89778 -0.08958 0.8983 -0.10115 0.89922 -0.10879 C 0.89948 -0.11203 0.90026 -0.11435 0.90065 -0.11713 C 0.89974 -0.17546 0.90208 -0.17638 0.89765 -0.21134 C 0.89726 -0.21527 0.897 -0.21898 0.89609 -0.22245 C 0.89544 -0.22638 0.89401 -0.22986 0.8931 -0.23356 C 0.89127 -0.24097 0.88893 -0.26064 0.88841 -0.26412 L 0.88685 -0.275 C 0.88737 -0.28333 0.88659 -0.29259 0.88841 -0.3 C 0.89101 -0.31018 0.90195 -0.32222 0.9069 -0.32777 C 0.90937 -0.33078 0.91172 -0.33426 0.91445 -0.33611 C 0.91849 -0.33912 0.92239 -0.34213 0.92643 -0.34444 C 0.9375 -0.35023 0.9276 -0.34444 0.94023 -0.34976 C 0.94179 -0.35069 0.94336 -0.35208 0.94492 -0.35254 C 0.94791 -0.35393 0.95104 -0.35439 0.95403 -0.35532 C 0.95612 -0.35625 0.9582 -0.3581 0.96015 -0.3581 C 0.97656 -0.35995 0.99297 -0.35995 1.00924 -0.36088 C 1.01302 -0.36342 1.01562 -0.36412 1.01849 -0.36921 C 1.01979 -0.37176 1.02057 -0.37476 1.02148 -0.37754 L 1.02461 -0.39421 C 1.0263 -0.40347 1.02695 -0.40578 1.02773 -0.41643 C 1.02786 -0.41921 1.02773 -0.42199 1.02773 -0.42453 L 1.02773 -0.4243 " pathEditMode="relative" rAng="0" ptsTypes="AAAAAAAAAAAAAA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0"/>
          <a:stretch/>
        </p:blipFill>
        <p:spPr>
          <a:xfrm>
            <a:off x="0" y="0"/>
            <a:ext cx="13439775" cy="566192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xmlns="" id="{73FC514C-18B8-40D0-B147-79CE3F38B0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19410" y="4054263"/>
            <a:ext cx="2111906" cy="2803737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xmlns="" id="{73FC514C-18B8-40D0-B147-79CE3F38B0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217479" y="3518576"/>
            <a:ext cx="2111906" cy="2803737"/>
          </a:xfrm>
          <a:prstGeom prst="rect">
            <a:avLst/>
          </a:prstGeom>
        </p:spPr>
      </p:pic>
      <p:pic>
        <p:nvPicPr>
          <p:cNvPr id="27" name="Picture 6"/>
          <p:cNvPicPr>
            <a:picLocks noGrp="1"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715" y="94758"/>
            <a:ext cx="4126131" cy="43018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63418" y="1147110"/>
            <a:ext cx="313579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0" dirty="0" err="1" smtClean="0">
                <a:solidFill>
                  <a:schemeClr val="accent6">
                    <a:lumMod val="50000"/>
                  </a:schemeClr>
                </a:solidFill>
                <a:latin typeface="SVN-Lobster" panose="02040603050506020204" pitchFamily="18" charset="0"/>
              </a:rPr>
              <a:t>Luyện</a:t>
            </a:r>
            <a:r>
              <a:rPr lang="en-US" sz="7000" dirty="0" smtClean="0">
                <a:solidFill>
                  <a:schemeClr val="accent6">
                    <a:lumMod val="50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7000" dirty="0" err="1" smtClean="0">
                <a:solidFill>
                  <a:schemeClr val="accent6">
                    <a:lumMod val="50000"/>
                  </a:schemeClr>
                </a:solidFill>
                <a:latin typeface="SVN-Lobster" panose="02040603050506020204" pitchFamily="18" charset="0"/>
              </a:rPr>
              <a:t>viết</a:t>
            </a:r>
            <a:r>
              <a:rPr lang="en-US" sz="7000" dirty="0" smtClean="0">
                <a:solidFill>
                  <a:schemeClr val="accent6">
                    <a:lumMod val="50000"/>
                  </a:schemeClr>
                </a:solidFill>
                <a:latin typeface="SVN-Lobster" panose="02040603050506020204" pitchFamily="18" charset="0"/>
              </a:rPr>
              <a:t> </a:t>
            </a:r>
          </a:p>
          <a:p>
            <a:pPr algn="ctr"/>
            <a:r>
              <a:rPr lang="en-US" sz="7000" dirty="0" err="1" smtClean="0">
                <a:solidFill>
                  <a:schemeClr val="accent6">
                    <a:lumMod val="50000"/>
                  </a:schemeClr>
                </a:solidFill>
                <a:latin typeface="SVN-Lobster" panose="02040603050506020204" pitchFamily="18" charset="0"/>
              </a:rPr>
              <a:t>từ</a:t>
            </a:r>
            <a:r>
              <a:rPr lang="en-US" sz="7000" dirty="0" smtClean="0">
                <a:solidFill>
                  <a:schemeClr val="accent6">
                    <a:lumMod val="50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7000" dirty="0" err="1" smtClean="0">
                <a:solidFill>
                  <a:schemeClr val="accent6">
                    <a:lumMod val="50000"/>
                  </a:schemeClr>
                </a:solidFill>
                <a:latin typeface="SVN-Lobster" panose="02040603050506020204" pitchFamily="18" charset="0"/>
              </a:rPr>
              <a:t>khó</a:t>
            </a:r>
            <a:endParaRPr lang="en-US" sz="7000" dirty="0">
              <a:solidFill>
                <a:schemeClr val="accent6">
                  <a:lumMod val="50000"/>
                </a:schemeClr>
              </a:solidFill>
              <a:latin typeface="SVN-Lobster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5196" y="800659"/>
            <a:ext cx="282160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dirty="0" err="1">
                <a:solidFill>
                  <a:srgbClr val="FF0000"/>
                </a:solidFill>
                <a:latin typeface="SVN-Hollie Script Pro" pitchFamily="2" charset="0"/>
              </a:rPr>
              <a:t>r</a:t>
            </a:r>
            <a:r>
              <a:rPr lang="en-US" sz="7000" dirty="0" err="1" smtClean="0">
                <a:latin typeface="SVN-Hollie Script Pro" pitchFamily="2" charset="0"/>
              </a:rPr>
              <a:t>ong</a:t>
            </a:r>
            <a:r>
              <a:rPr lang="en-US" sz="7000" dirty="0" smtClean="0">
                <a:latin typeface="SVN-Hollie Script Pro" pitchFamily="2" charset="0"/>
              </a:rPr>
              <a:t> </a:t>
            </a:r>
            <a:r>
              <a:rPr lang="en-US" sz="7000" dirty="0" err="1" smtClean="0">
                <a:solidFill>
                  <a:srgbClr val="FF0000"/>
                </a:solidFill>
                <a:latin typeface="SVN-Hollie Script Pro" pitchFamily="2" charset="0"/>
              </a:rPr>
              <a:t>r</a:t>
            </a:r>
            <a:r>
              <a:rPr lang="en-US" sz="7000" dirty="0" err="1" smtClean="0">
                <a:solidFill>
                  <a:srgbClr val="0000CC"/>
                </a:solidFill>
                <a:latin typeface="SVN-Hollie Script Pro" pitchFamily="2" charset="0"/>
              </a:rPr>
              <a:t>uổi</a:t>
            </a:r>
            <a:endParaRPr lang="en-US" sz="7000" dirty="0">
              <a:solidFill>
                <a:srgbClr val="0000CC"/>
              </a:solidFill>
              <a:latin typeface="SVN-Hollie Script Pr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02296" y="1874178"/>
            <a:ext cx="14991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dirty="0" err="1">
                <a:solidFill>
                  <a:srgbClr val="FF0000"/>
                </a:solidFill>
                <a:latin typeface="SVN-Hollie Script Pro" pitchFamily="2" charset="0"/>
              </a:rPr>
              <a:t>r</a:t>
            </a:r>
            <a:r>
              <a:rPr lang="en-US" sz="7000" dirty="0" err="1" smtClean="0">
                <a:latin typeface="SVN-Hollie Script Pro" pitchFamily="2" charset="0"/>
              </a:rPr>
              <a:t>ù</a:t>
            </a:r>
            <a:r>
              <a:rPr lang="en-US" sz="7000" dirty="0" smtClean="0">
                <a:latin typeface="SVN-Hollie Script Pro" pitchFamily="2" charset="0"/>
              </a:rPr>
              <a:t> </a:t>
            </a:r>
            <a:r>
              <a:rPr lang="en-US" sz="7000" dirty="0" err="1" smtClean="0">
                <a:solidFill>
                  <a:srgbClr val="FF0000"/>
                </a:solidFill>
                <a:latin typeface="SVN-Hollie Script Pro" pitchFamily="2" charset="0"/>
              </a:rPr>
              <a:t>r</a:t>
            </a:r>
            <a:r>
              <a:rPr lang="en-US" sz="7000" dirty="0" err="1" smtClean="0">
                <a:latin typeface="SVN-Hollie Script Pro" pitchFamily="2" charset="0"/>
              </a:rPr>
              <a:t>ì</a:t>
            </a:r>
            <a:endParaRPr lang="en-US" sz="7000" dirty="0">
              <a:latin typeface="SVN-Hollie Script Pr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37635" y="2947697"/>
            <a:ext cx="333296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dirty="0" err="1">
                <a:latin typeface="SVN-Hollie Script Pro" pitchFamily="2" charset="0"/>
              </a:rPr>
              <a:t>r</a:t>
            </a:r>
            <a:r>
              <a:rPr lang="en-US" sz="7000" dirty="0" err="1" smtClean="0">
                <a:latin typeface="SVN-Hollie Script Pro" pitchFamily="2" charset="0"/>
              </a:rPr>
              <a:t>ừng</a:t>
            </a:r>
            <a:r>
              <a:rPr lang="en-US" sz="7000" dirty="0" smtClean="0">
                <a:latin typeface="SVN-Hollie Script Pro" pitchFamily="2" charset="0"/>
              </a:rPr>
              <a:t> </a:t>
            </a:r>
            <a:r>
              <a:rPr lang="en-US" sz="7000" dirty="0" err="1" smtClean="0">
                <a:latin typeface="SVN-Hollie Script Pro" pitchFamily="2" charset="0"/>
              </a:rPr>
              <a:t>h</a:t>
            </a:r>
            <a:r>
              <a:rPr lang="en-US" sz="7000" dirty="0" err="1" smtClean="0">
                <a:solidFill>
                  <a:srgbClr val="FF0000"/>
                </a:solidFill>
                <a:latin typeface="SVN-Hollie Script Pro" pitchFamily="2" charset="0"/>
              </a:rPr>
              <a:t>oang</a:t>
            </a:r>
            <a:endParaRPr lang="en-US" sz="7000" dirty="0">
              <a:solidFill>
                <a:srgbClr val="FF0000"/>
              </a:solidFill>
              <a:latin typeface="SVN-Hollie Script Pr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128919" y="4147802"/>
            <a:ext cx="136127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dirty="0" err="1" smtClean="0">
                <a:latin typeface="SVN-Hollie Script Pro" pitchFamily="2" charset="0"/>
              </a:rPr>
              <a:t>ch</a:t>
            </a:r>
            <a:r>
              <a:rPr lang="en-US" sz="7000" dirty="0" err="1" smtClean="0">
                <a:solidFill>
                  <a:srgbClr val="FF0000"/>
                </a:solidFill>
                <a:latin typeface="SVN-Hollie Script Pro" pitchFamily="2" charset="0"/>
              </a:rPr>
              <a:t>ắt</a:t>
            </a:r>
            <a:endParaRPr lang="en-US" sz="7000" dirty="0">
              <a:solidFill>
                <a:srgbClr val="FF0000"/>
              </a:solidFill>
              <a:latin typeface="SVN-Hollie Script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66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28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58B88AE-B776-4272-A439-69343A3BCFD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11.02"/>
</p:tagLst>
</file>

<file path=ppt/theme/theme1.xml><?xml version="1.0" encoding="utf-8"?>
<a:theme xmlns:a="http://schemas.openxmlformats.org/drawingml/2006/main" name="Office Theme">
  <a:themeElements>
    <a:clrScheme name="自定义 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</TotalTime>
  <Words>972</Words>
  <Application>Microsoft Office PowerPoint</Application>
  <PresentationFormat>Widescreen</PresentationFormat>
  <Paragraphs>183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5" baseType="lpstr">
      <vt:lpstr>Arial</vt:lpstr>
      <vt:lpstr>Calibri</vt:lpstr>
      <vt:lpstr>Calibri Light</vt:lpstr>
      <vt:lpstr>HP001 4 hàng</vt:lpstr>
      <vt:lpstr>iCiel Baliho Script</vt:lpstr>
      <vt:lpstr>inpin heiti</vt:lpstr>
      <vt:lpstr>SVN-Anastasia</vt:lpstr>
      <vt:lpstr>SVN-Beloved</vt:lpstr>
      <vt:lpstr>SVN-Gretoon</vt:lpstr>
      <vt:lpstr>SVN-Hole Hearted</vt:lpstr>
      <vt:lpstr>SVN-Hollie Script Pro</vt:lpstr>
      <vt:lpstr>SVN-Lobster</vt:lpstr>
      <vt:lpstr>SVN-Vanilla Daisy Pro</vt:lpstr>
      <vt:lpstr>SVN-Whimsy</vt:lpstr>
      <vt:lpstr>SVN-Ziclets</vt:lpstr>
      <vt:lpstr>Times New Roman</vt:lpstr>
      <vt:lpstr>UTM A&amp;S Graceland</vt:lpstr>
      <vt:lpstr>UTM Aquarelle</vt:lpstr>
      <vt:lpstr>UTM Azuki</vt:lpstr>
      <vt:lpstr>UTM Dai Co Viet</vt:lpstr>
      <vt:lpstr>UTM Isadora</vt:lpstr>
      <vt:lpstr>UTM Mother</vt:lpstr>
      <vt:lpstr>UTM Zebrawood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01.11.02</dc:title>
  <dc:creator>WIN7</dc:creator>
  <cp:lastModifiedBy>WIN10</cp:lastModifiedBy>
  <cp:revision>280</cp:revision>
  <dcterms:created xsi:type="dcterms:W3CDTF">2017-08-18T03:02:00Z</dcterms:created>
  <dcterms:modified xsi:type="dcterms:W3CDTF">2021-11-30T00:35:34Z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